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CC1C3"/>
    <a:srgbClr val="5CABB1"/>
    <a:srgbClr val="0081FF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50000" autoAdjust="0"/>
  </p:normalViewPr>
  <p:slideViewPr>
    <p:cSldViewPr snapToGrid="0" snapToObjects="1">
      <p:cViewPr varScale="1">
        <p:scale>
          <a:sx n="64" d="100"/>
          <a:sy n="64" d="100"/>
        </p:scale>
        <p:origin x="480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9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742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6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86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42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0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52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8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 1"/>
          <p:cNvSpPr>
            <a:spLocks noChangeShapeType="1"/>
          </p:cNvSpPr>
          <p:nvPr/>
        </p:nvSpPr>
        <p:spPr bwMode="auto">
          <a:xfrm>
            <a:off x="9541346" y="2747320"/>
            <a:ext cx="2812091" cy="4571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>
            <a:off x="14987199" y="3378325"/>
            <a:ext cx="1755841" cy="4571"/>
          </a:xfrm>
          <a:prstGeom prst="line">
            <a:avLst/>
          </a:prstGeom>
          <a:noFill/>
          <a:ln w="18360" cap="flat">
            <a:solidFill>
              <a:srgbClr val="D4EEE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3"/>
          <p:cNvSpPr>
            <a:spLocks noChangeArrowheads="1"/>
          </p:cNvSpPr>
          <p:nvPr/>
        </p:nvSpPr>
        <p:spPr bwMode="auto">
          <a:xfrm>
            <a:off x="2042442" y="4503161"/>
            <a:ext cx="20292767" cy="7837270"/>
          </a:xfrm>
          <a:custGeom>
            <a:avLst/>
            <a:gdLst>
              <a:gd name="T0" fmla="*/ 0 w 19570"/>
              <a:gd name="T1" fmla="*/ 7558 h 7559"/>
              <a:gd name="T2" fmla="*/ 19569 w 19570"/>
              <a:gd name="T3" fmla="*/ 7558 h 7559"/>
              <a:gd name="T4" fmla="*/ 19569 w 19570"/>
              <a:gd name="T5" fmla="*/ 0 h 7559"/>
              <a:gd name="T6" fmla="*/ 0 w 19570"/>
              <a:gd name="T7" fmla="*/ 0 h 7559"/>
              <a:gd name="T8" fmla="*/ 0 w 19570"/>
              <a:gd name="T9" fmla="*/ 7558 h 7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7559">
                <a:moveTo>
                  <a:pt x="0" y="7558"/>
                </a:moveTo>
                <a:lnTo>
                  <a:pt x="19569" y="7558"/>
                </a:lnTo>
                <a:lnTo>
                  <a:pt x="19569" y="0"/>
                </a:lnTo>
                <a:lnTo>
                  <a:pt x="0" y="0"/>
                </a:lnTo>
                <a:lnTo>
                  <a:pt x="0" y="7558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4"/>
          <p:cNvSpPr>
            <a:spLocks noChangeArrowheads="1"/>
          </p:cNvSpPr>
          <p:nvPr/>
        </p:nvSpPr>
        <p:spPr bwMode="auto">
          <a:xfrm>
            <a:off x="9555065" y="2344940"/>
            <a:ext cx="6749014" cy="2158221"/>
          </a:xfrm>
          <a:custGeom>
            <a:avLst/>
            <a:gdLst>
              <a:gd name="T0" fmla="*/ 0 w 6510"/>
              <a:gd name="T1" fmla="*/ 2082 h 2083"/>
              <a:gd name="T2" fmla="*/ 0 w 6510"/>
              <a:gd name="T3" fmla="*/ 1847 h 2083"/>
              <a:gd name="T4" fmla="*/ 131 w 6510"/>
              <a:gd name="T5" fmla="*/ 1847 h 2083"/>
              <a:gd name="T6" fmla="*/ 195 w 6510"/>
              <a:gd name="T7" fmla="*/ 1567 h 2083"/>
              <a:gd name="T8" fmla="*/ 430 w 6510"/>
              <a:gd name="T9" fmla="*/ 1692 h 2083"/>
              <a:gd name="T10" fmla="*/ 430 w 6510"/>
              <a:gd name="T11" fmla="*/ 1411 h 2083"/>
              <a:gd name="T12" fmla="*/ 567 w 6510"/>
              <a:gd name="T13" fmla="*/ 1301 h 2083"/>
              <a:gd name="T14" fmla="*/ 774 w 6510"/>
              <a:gd name="T15" fmla="*/ 1277 h 2083"/>
              <a:gd name="T16" fmla="*/ 985 w 6510"/>
              <a:gd name="T17" fmla="*/ 1114 h 2083"/>
              <a:gd name="T18" fmla="*/ 1229 w 6510"/>
              <a:gd name="T19" fmla="*/ 1253 h 2083"/>
              <a:gd name="T20" fmla="*/ 1574 w 6510"/>
              <a:gd name="T21" fmla="*/ 1282 h 2083"/>
              <a:gd name="T22" fmla="*/ 1718 w 6510"/>
              <a:gd name="T23" fmla="*/ 1478 h 2083"/>
              <a:gd name="T24" fmla="*/ 1972 w 6510"/>
              <a:gd name="T25" fmla="*/ 1531 h 2083"/>
              <a:gd name="T26" fmla="*/ 2112 w 6510"/>
              <a:gd name="T27" fmla="*/ 1755 h 2083"/>
              <a:gd name="T28" fmla="*/ 2171 w 6510"/>
              <a:gd name="T29" fmla="*/ 1667 h 2083"/>
              <a:gd name="T30" fmla="*/ 2171 w 6510"/>
              <a:gd name="T31" fmla="*/ 1565 h 2083"/>
              <a:gd name="T32" fmla="*/ 2171 w 6510"/>
              <a:gd name="T33" fmla="*/ 1345 h 2083"/>
              <a:gd name="T34" fmla="*/ 2258 w 6510"/>
              <a:gd name="T35" fmla="*/ 1199 h 2083"/>
              <a:gd name="T36" fmla="*/ 2397 w 6510"/>
              <a:gd name="T37" fmla="*/ 899 h 2083"/>
              <a:gd name="T38" fmla="*/ 2397 w 6510"/>
              <a:gd name="T39" fmla="*/ 673 h 2083"/>
              <a:gd name="T40" fmla="*/ 2551 w 6510"/>
              <a:gd name="T41" fmla="*/ 505 h 2083"/>
              <a:gd name="T42" fmla="*/ 2667 w 6510"/>
              <a:gd name="T43" fmla="*/ 330 h 2083"/>
              <a:gd name="T44" fmla="*/ 2879 w 6510"/>
              <a:gd name="T45" fmla="*/ 161 h 2083"/>
              <a:gd name="T46" fmla="*/ 3032 w 6510"/>
              <a:gd name="T47" fmla="*/ 0 h 2083"/>
              <a:gd name="T48" fmla="*/ 3222 w 6510"/>
              <a:gd name="T49" fmla="*/ 89 h 2083"/>
              <a:gd name="T50" fmla="*/ 3580 w 6510"/>
              <a:gd name="T51" fmla="*/ 154 h 2083"/>
              <a:gd name="T52" fmla="*/ 3697 w 6510"/>
              <a:gd name="T53" fmla="*/ 330 h 2083"/>
              <a:gd name="T54" fmla="*/ 4004 w 6510"/>
              <a:gd name="T55" fmla="*/ 373 h 2083"/>
              <a:gd name="T56" fmla="*/ 4136 w 6510"/>
              <a:gd name="T57" fmla="*/ 709 h 2083"/>
              <a:gd name="T58" fmla="*/ 4340 w 6510"/>
              <a:gd name="T59" fmla="*/ 783 h 2083"/>
              <a:gd name="T60" fmla="*/ 4340 w 6510"/>
              <a:gd name="T61" fmla="*/ 922 h 2083"/>
              <a:gd name="T62" fmla="*/ 4472 w 6510"/>
              <a:gd name="T63" fmla="*/ 1112 h 2083"/>
              <a:gd name="T64" fmla="*/ 4603 w 6510"/>
              <a:gd name="T65" fmla="*/ 1514 h 2083"/>
              <a:gd name="T66" fmla="*/ 4728 w 6510"/>
              <a:gd name="T67" fmla="*/ 1667 h 2083"/>
              <a:gd name="T68" fmla="*/ 4787 w 6510"/>
              <a:gd name="T69" fmla="*/ 1567 h 2083"/>
              <a:gd name="T70" fmla="*/ 4733 w 6510"/>
              <a:gd name="T71" fmla="*/ 1328 h 2083"/>
              <a:gd name="T72" fmla="*/ 4733 w 6510"/>
              <a:gd name="T73" fmla="*/ 1041 h 2083"/>
              <a:gd name="T74" fmla="*/ 4894 w 6510"/>
              <a:gd name="T75" fmla="*/ 944 h 2083"/>
              <a:gd name="T76" fmla="*/ 5077 w 6510"/>
              <a:gd name="T77" fmla="*/ 811 h 2083"/>
              <a:gd name="T78" fmla="*/ 5217 w 6510"/>
              <a:gd name="T79" fmla="*/ 617 h 2083"/>
              <a:gd name="T80" fmla="*/ 5368 w 6510"/>
              <a:gd name="T81" fmla="*/ 649 h 2083"/>
              <a:gd name="T82" fmla="*/ 5519 w 6510"/>
              <a:gd name="T83" fmla="*/ 897 h 2083"/>
              <a:gd name="T84" fmla="*/ 5734 w 6510"/>
              <a:gd name="T85" fmla="*/ 1041 h 2083"/>
              <a:gd name="T86" fmla="*/ 5788 w 6510"/>
              <a:gd name="T87" fmla="*/ 1242 h 2083"/>
              <a:gd name="T88" fmla="*/ 5918 w 6510"/>
              <a:gd name="T89" fmla="*/ 1500 h 2083"/>
              <a:gd name="T90" fmla="*/ 6058 w 6510"/>
              <a:gd name="T91" fmla="*/ 1567 h 2083"/>
              <a:gd name="T92" fmla="*/ 6187 w 6510"/>
              <a:gd name="T93" fmla="*/ 1567 h 2083"/>
              <a:gd name="T94" fmla="*/ 6187 w 6510"/>
              <a:gd name="T95" fmla="*/ 1662 h 2083"/>
              <a:gd name="T96" fmla="*/ 6283 w 6510"/>
              <a:gd name="T97" fmla="*/ 1715 h 2083"/>
              <a:gd name="T98" fmla="*/ 6381 w 6510"/>
              <a:gd name="T99" fmla="*/ 1813 h 2083"/>
              <a:gd name="T100" fmla="*/ 6381 w 6510"/>
              <a:gd name="T101" fmla="*/ 1920 h 2083"/>
              <a:gd name="T102" fmla="*/ 6509 w 6510"/>
              <a:gd name="T103" fmla="*/ 1963 h 2083"/>
              <a:gd name="T104" fmla="*/ 6509 w 6510"/>
              <a:gd name="T105" fmla="*/ 2082 h 2083"/>
              <a:gd name="T106" fmla="*/ 0 w 6510"/>
              <a:gd name="T107" fmla="*/ 2082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510" h="2083">
                <a:moveTo>
                  <a:pt x="0" y="2082"/>
                </a:moveTo>
                <a:lnTo>
                  <a:pt x="0" y="1847"/>
                </a:lnTo>
                <a:lnTo>
                  <a:pt x="131" y="1847"/>
                </a:lnTo>
                <a:lnTo>
                  <a:pt x="195" y="1567"/>
                </a:lnTo>
                <a:lnTo>
                  <a:pt x="430" y="1692"/>
                </a:lnTo>
                <a:lnTo>
                  <a:pt x="430" y="1411"/>
                </a:lnTo>
                <a:lnTo>
                  <a:pt x="567" y="1301"/>
                </a:lnTo>
                <a:lnTo>
                  <a:pt x="774" y="1277"/>
                </a:lnTo>
                <a:lnTo>
                  <a:pt x="985" y="1114"/>
                </a:lnTo>
                <a:lnTo>
                  <a:pt x="1229" y="1253"/>
                </a:lnTo>
                <a:lnTo>
                  <a:pt x="1574" y="1282"/>
                </a:lnTo>
                <a:lnTo>
                  <a:pt x="1718" y="1478"/>
                </a:lnTo>
                <a:lnTo>
                  <a:pt x="1972" y="1531"/>
                </a:lnTo>
                <a:lnTo>
                  <a:pt x="2112" y="1755"/>
                </a:lnTo>
                <a:lnTo>
                  <a:pt x="2171" y="1667"/>
                </a:lnTo>
                <a:lnTo>
                  <a:pt x="2171" y="1565"/>
                </a:lnTo>
                <a:lnTo>
                  <a:pt x="2171" y="1345"/>
                </a:lnTo>
                <a:lnTo>
                  <a:pt x="2258" y="1199"/>
                </a:lnTo>
                <a:lnTo>
                  <a:pt x="2397" y="899"/>
                </a:lnTo>
                <a:lnTo>
                  <a:pt x="2397" y="673"/>
                </a:lnTo>
                <a:lnTo>
                  <a:pt x="2551" y="505"/>
                </a:lnTo>
                <a:lnTo>
                  <a:pt x="2667" y="330"/>
                </a:lnTo>
                <a:lnTo>
                  <a:pt x="2879" y="161"/>
                </a:lnTo>
                <a:lnTo>
                  <a:pt x="3032" y="0"/>
                </a:lnTo>
                <a:lnTo>
                  <a:pt x="3222" y="89"/>
                </a:lnTo>
                <a:lnTo>
                  <a:pt x="3580" y="154"/>
                </a:lnTo>
                <a:lnTo>
                  <a:pt x="3697" y="330"/>
                </a:lnTo>
                <a:lnTo>
                  <a:pt x="4004" y="373"/>
                </a:lnTo>
                <a:lnTo>
                  <a:pt x="4136" y="709"/>
                </a:lnTo>
                <a:lnTo>
                  <a:pt x="4340" y="783"/>
                </a:lnTo>
                <a:lnTo>
                  <a:pt x="4340" y="922"/>
                </a:lnTo>
                <a:lnTo>
                  <a:pt x="4472" y="1112"/>
                </a:lnTo>
                <a:lnTo>
                  <a:pt x="4603" y="1514"/>
                </a:lnTo>
                <a:lnTo>
                  <a:pt x="4728" y="1667"/>
                </a:lnTo>
                <a:lnTo>
                  <a:pt x="4787" y="1567"/>
                </a:lnTo>
                <a:lnTo>
                  <a:pt x="4733" y="1328"/>
                </a:lnTo>
                <a:lnTo>
                  <a:pt x="4733" y="1041"/>
                </a:lnTo>
                <a:lnTo>
                  <a:pt x="4894" y="944"/>
                </a:lnTo>
                <a:lnTo>
                  <a:pt x="5077" y="811"/>
                </a:lnTo>
                <a:lnTo>
                  <a:pt x="5217" y="617"/>
                </a:lnTo>
                <a:lnTo>
                  <a:pt x="5368" y="649"/>
                </a:lnTo>
                <a:lnTo>
                  <a:pt x="5519" y="897"/>
                </a:lnTo>
                <a:lnTo>
                  <a:pt x="5734" y="1041"/>
                </a:lnTo>
                <a:lnTo>
                  <a:pt x="5788" y="1242"/>
                </a:lnTo>
                <a:lnTo>
                  <a:pt x="5918" y="1500"/>
                </a:lnTo>
                <a:lnTo>
                  <a:pt x="6058" y="1567"/>
                </a:lnTo>
                <a:lnTo>
                  <a:pt x="6187" y="1567"/>
                </a:lnTo>
                <a:lnTo>
                  <a:pt x="6187" y="1662"/>
                </a:lnTo>
                <a:lnTo>
                  <a:pt x="6283" y="1715"/>
                </a:lnTo>
                <a:lnTo>
                  <a:pt x="6381" y="1813"/>
                </a:lnTo>
                <a:lnTo>
                  <a:pt x="6381" y="1920"/>
                </a:lnTo>
                <a:lnTo>
                  <a:pt x="6509" y="1963"/>
                </a:lnTo>
                <a:lnTo>
                  <a:pt x="6509" y="2082"/>
                </a:lnTo>
                <a:lnTo>
                  <a:pt x="0" y="208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5"/>
          <p:cNvSpPr>
            <a:spLocks noChangeArrowheads="1"/>
          </p:cNvSpPr>
          <p:nvPr/>
        </p:nvSpPr>
        <p:spPr bwMode="auto">
          <a:xfrm>
            <a:off x="14941474" y="2985090"/>
            <a:ext cx="1124836" cy="1188851"/>
          </a:xfrm>
          <a:custGeom>
            <a:avLst/>
            <a:gdLst>
              <a:gd name="T0" fmla="*/ 19 w 1086"/>
              <a:gd name="T1" fmla="*/ 0 h 1148"/>
              <a:gd name="T2" fmla="*/ 54 w 1086"/>
              <a:gd name="T3" fmla="*/ 67 h 1148"/>
              <a:gd name="T4" fmla="*/ 0 w 1086"/>
              <a:gd name="T5" fmla="*/ 150 h 1148"/>
              <a:gd name="T6" fmla="*/ 0 w 1086"/>
              <a:gd name="T7" fmla="*/ 261 h 1148"/>
              <a:gd name="T8" fmla="*/ 54 w 1086"/>
              <a:gd name="T9" fmla="*/ 261 h 1148"/>
              <a:gd name="T10" fmla="*/ 112 w 1086"/>
              <a:gd name="T11" fmla="*/ 327 h 1148"/>
              <a:gd name="T12" fmla="*/ 145 w 1086"/>
              <a:gd name="T13" fmla="*/ 381 h 1148"/>
              <a:gd name="T14" fmla="*/ 186 w 1086"/>
              <a:gd name="T15" fmla="*/ 424 h 1148"/>
              <a:gd name="T16" fmla="*/ 186 w 1086"/>
              <a:gd name="T17" fmla="*/ 476 h 1148"/>
              <a:gd name="T18" fmla="*/ 207 w 1086"/>
              <a:gd name="T19" fmla="*/ 595 h 1148"/>
              <a:gd name="T20" fmla="*/ 289 w 1086"/>
              <a:gd name="T21" fmla="*/ 628 h 1148"/>
              <a:gd name="T22" fmla="*/ 339 w 1086"/>
              <a:gd name="T23" fmla="*/ 546 h 1148"/>
              <a:gd name="T24" fmla="*/ 367 w 1086"/>
              <a:gd name="T25" fmla="*/ 492 h 1148"/>
              <a:gd name="T26" fmla="*/ 396 w 1086"/>
              <a:gd name="T27" fmla="*/ 529 h 1148"/>
              <a:gd name="T28" fmla="*/ 446 w 1086"/>
              <a:gd name="T29" fmla="*/ 607 h 1148"/>
              <a:gd name="T30" fmla="*/ 421 w 1086"/>
              <a:gd name="T31" fmla="*/ 649 h 1148"/>
              <a:gd name="T32" fmla="*/ 463 w 1086"/>
              <a:gd name="T33" fmla="*/ 706 h 1148"/>
              <a:gd name="T34" fmla="*/ 372 w 1086"/>
              <a:gd name="T35" fmla="*/ 706 h 1148"/>
              <a:gd name="T36" fmla="*/ 421 w 1086"/>
              <a:gd name="T37" fmla="*/ 752 h 1148"/>
              <a:gd name="T38" fmla="*/ 463 w 1086"/>
              <a:gd name="T39" fmla="*/ 797 h 1148"/>
              <a:gd name="T40" fmla="*/ 545 w 1086"/>
              <a:gd name="T41" fmla="*/ 851 h 1148"/>
              <a:gd name="T42" fmla="*/ 590 w 1086"/>
              <a:gd name="T43" fmla="*/ 925 h 1148"/>
              <a:gd name="T44" fmla="*/ 644 w 1086"/>
              <a:gd name="T45" fmla="*/ 971 h 1148"/>
              <a:gd name="T46" fmla="*/ 565 w 1086"/>
              <a:gd name="T47" fmla="*/ 987 h 1148"/>
              <a:gd name="T48" fmla="*/ 713 w 1086"/>
              <a:gd name="T49" fmla="*/ 1069 h 1148"/>
              <a:gd name="T50" fmla="*/ 796 w 1086"/>
              <a:gd name="T51" fmla="*/ 1069 h 1148"/>
              <a:gd name="T52" fmla="*/ 796 w 1086"/>
              <a:gd name="T53" fmla="*/ 1123 h 1148"/>
              <a:gd name="T54" fmla="*/ 862 w 1086"/>
              <a:gd name="T55" fmla="*/ 1147 h 1148"/>
              <a:gd name="T56" fmla="*/ 994 w 1086"/>
              <a:gd name="T57" fmla="*/ 1094 h 1148"/>
              <a:gd name="T58" fmla="*/ 1085 w 1086"/>
              <a:gd name="T59" fmla="*/ 1098 h 1148"/>
              <a:gd name="T60" fmla="*/ 989 w 1086"/>
              <a:gd name="T61" fmla="*/ 1045 h 1148"/>
              <a:gd name="T62" fmla="*/ 989 w 1086"/>
              <a:gd name="T63" fmla="*/ 950 h 1148"/>
              <a:gd name="T64" fmla="*/ 860 w 1086"/>
              <a:gd name="T65" fmla="*/ 950 h 1148"/>
              <a:gd name="T66" fmla="*/ 720 w 1086"/>
              <a:gd name="T67" fmla="*/ 883 h 1148"/>
              <a:gd name="T68" fmla="*/ 590 w 1086"/>
              <a:gd name="T69" fmla="*/ 625 h 1148"/>
              <a:gd name="T70" fmla="*/ 536 w 1086"/>
              <a:gd name="T71" fmla="*/ 424 h 1148"/>
              <a:gd name="T72" fmla="*/ 321 w 1086"/>
              <a:gd name="T73" fmla="*/ 280 h 1148"/>
              <a:gd name="T74" fmla="*/ 170 w 1086"/>
              <a:gd name="T75" fmla="*/ 32 h 1148"/>
              <a:gd name="T76" fmla="*/ 19 w 1086"/>
              <a:gd name="T77" fmla="*/ 0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86" h="1148">
                <a:moveTo>
                  <a:pt x="19" y="0"/>
                </a:moveTo>
                <a:lnTo>
                  <a:pt x="54" y="67"/>
                </a:lnTo>
                <a:lnTo>
                  <a:pt x="0" y="150"/>
                </a:lnTo>
                <a:lnTo>
                  <a:pt x="0" y="261"/>
                </a:lnTo>
                <a:lnTo>
                  <a:pt x="54" y="261"/>
                </a:lnTo>
                <a:lnTo>
                  <a:pt x="112" y="327"/>
                </a:lnTo>
                <a:lnTo>
                  <a:pt x="145" y="381"/>
                </a:lnTo>
                <a:lnTo>
                  <a:pt x="186" y="424"/>
                </a:lnTo>
                <a:lnTo>
                  <a:pt x="186" y="476"/>
                </a:lnTo>
                <a:lnTo>
                  <a:pt x="207" y="595"/>
                </a:lnTo>
                <a:lnTo>
                  <a:pt x="289" y="628"/>
                </a:lnTo>
                <a:lnTo>
                  <a:pt x="339" y="546"/>
                </a:lnTo>
                <a:lnTo>
                  <a:pt x="367" y="492"/>
                </a:lnTo>
                <a:lnTo>
                  <a:pt x="396" y="529"/>
                </a:lnTo>
                <a:lnTo>
                  <a:pt x="446" y="607"/>
                </a:lnTo>
                <a:lnTo>
                  <a:pt x="421" y="649"/>
                </a:lnTo>
                <a:lnTo>
                  <a:pt x="463" y="706"/>
                </a:lnTo>
                <a:lnTo>
                  <a:pt x="372" y="706"/>
                </a:lnTo>
                <a:lnTo>
                  <a:pt x="421" y="752"/>
                </a:lnTo>
                <a:lnTo>
                  <a:pt x="463" y="797"/>
                </a:lnTo>
                <a:lnTo>
                  <a:pt x="545" y="851"/>
                </a:lnTo>
                <a:lnTo>
                  <a:pt x="590" y="925"/>
                </a:lnTo>
                <a:lnTo>
                  <a:pt x="644" y="971"/>
                </a:lnTo>
                <a:lnTo>
                  <a:pt x="565" y="987"/>
                </a:lnTo>
                <a:lnTo>
                  <a:pt x="713" y="1069"/>
                </a:lnTo>
                <a:lnTo>
                  <a:pt x="796" y="1069"/>
                </a:lnTo>
                <a:lnTo>
                  <a:pt x="796" y="1123"/>
                </a:lnTo>
                <a:lnTo>
                  <a:pt x="862" y="1147"/>
                </a:lnTo>
                <a:lnTo>
                  <a:pt x="994" y="1094"/>
                </a:lnTo>
                <a:lnTo>
                  <a:pt x="1085" y="1098"/>
                </a:lnTo>
                <a:lnTo>
                  <a:pt x="989" y="1045"/>
                </a:lnTo>
                <a:lnTo>
                  <a:pt x="989" y="950"/>
                </a:lnTo>
                <a:lnTo>
                  <a:pt x="860" y="950"/>
                </a:lnTo>
                <a:lnTo>
                  <a:pt x="720" y="883"/>
                </a:lnTo>
                <a:lnTo>
                  <a:pt x="590" y="625"/>
                </a:lnTo>
                <a:lnTo>
                  <a:pt x="536" y="424"/>
                </a:lnTo>
                <a:lnTo>
                  <a:pt x="321" y="280"/>
                </a:lnTo>
                <a:lnTo>
                  <a:pt x="170" y="32"/>
                </a:lnTo>
                <a:lnTo>
                  <a:pt x="19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6"/>
          <p:cNvSpPr>
            <a:spLocks noChangeArrowheads="1"/>
          </p:cNvSpPr>
          <p:nvPr/>
        </p:nvSpPr>
        <p:spPr bwMode="auto">
          <a:xfrm>
            <a:off x="12696373" y="2344940"/>
            <a:ext cx="1627811" cy="1572941"/>
          </a:xfrm>
          <a:custGeom>
            <a:avLst/>
            <a:gdLst>
              <a:gd name="T0" fmla="*/ 0 w 1572"/>
              <a:gd name="T1" fmla="*/ 0 h 1515"/>
              <a:gd name="T2" fmla="*/ 31 w 1572"/>
              <a:gd name="T3" fmla="*/ 131 h 1515"/>
              <a:gd name="T4" fmla="*/ 118 w 1572"/>
              <a:gd name="T5" fmla="*/ 184 h 1515"/>
              <a:gd name="T6" fmla="*/ 199 w 1572"/>
              <a:gd name="T7" fmla="*/ 246 h 1515"/>
              <a:gd name="T8" fmla="*/ 303 w 1572"/>
              <a:gd name="T9" fmla="*/ 362 h 1515"/>
              <a:gd name="T10" fmla="*/ 303 w 1572"/>
              <a:gd name="T11" fmla="*/ 501 h 1515"/>
              <a:gd name="T12" fmla="*/ 223 w 1572"/>
              <a:gd name="T13" fmla="*/ 410 h 1515"/>
              <a:gd name="T14" fmla="*/ 152 w 1572"/>
              <a:gd name="T15" fmla="*/ 405 h 1515"/>
              <a:gd name="T16" fmla="*/ 261 w 1572"/>
              <a:gd name="T17" fmla="*/ 501 h 1515"/>
              <a:gd name="T18" fmla="*/ 334 w 1572"/>
              <a:gd name="T19" fmla="*/ 617 h 1515"/>
              <a:gd name="T20" fmla="*/ 429 w 1572"/>
              <a:gd name="T21" fmla="*/ 645 h 1515"/>
              <a:gd name="T22" fmla="*/ 487 w 1572"/>
              <a:gd name="T23" fmla="*/ 789 h 1515"/>
              <a:gd name="T24" fmla="*/ 526 w 1572"/>
              <a:gd name="T25" fmla="*/ 871 h 1515"/>
              <a:gd name="T26" fmla="*/ 579 w 1572"/>
              <a:gd name="T27" fmla="*/ 770 h 1515"/>
              <a:gd name="T28" fmla="*/ 579 w 1572"/>
              <a:gd name="T29" fmla="*/ 688 h 1515"/>
              <a:gd name="T30" fmla="*/ 631 w 1572"/>
              <a:gd name="T31" fmla="*/ 683 h 1515"/>
              <a:gd name="T32" fmla="*/ 631 w 1572"/>
              <a:gd name="T33" fmla="*/ 617 h 1515"/>
              <a:gd name="T34" fmla="*/ 694 w 1572"/>
              <a:gd name="T35" fmla="*/ 558 h 1515"/>
              <a:gd name="T36" fmla="*/ 694 w 1572"/>
              <a:gd name="T37" fmla="*/ 477 h 1515"/>
              <a:gd name="T38" fmla="*/ 809 w 1572"/>
              <a:gd name="T39" fmla="*/ 592 h 1515"/>
              <a:gd name="T40" fmla="*/ 891 w 1572"/>
              <a:gd name="T41" fmla="*/ 592 h 1515"/>
              <a:gd name="T42" fmla="*/ 891 w 1572"/>
              <a:gd name="T43" fmla="*/ 640 h 1515"/>
              <a:gd name="T44" fmla="*/ 982 w 1572"/>
              <a:gd name="T45" fmla="*/ 674 h 1515"/>
              <a:gd name="T46" fmla="*/ 982 w 1572"/>
              <a:gd name="T47" fmla="*/ 736 h 1515"/>
              <a:gd name="T48" fmla="*/ 1059 w 1572"/>
              <a:gd name="T49" fmla="*/ 822 h 1515"/>
              <a:gd name="T50" fmla="*/ 1083 w 1572"/>
              <a:gd name="T51" fmla="*/ 894 h 1515"/>
              <a:gd name="T52" fmla="*/ 1083 w 1572"/>
              <a:gd name="T53" fmla="*/ 962 h 1515"/>
              <a:gd name="T54" fmla="*/ 1140 w 1572"/>
              <a:gd name="T55" fmla="*/ 962 h 1515"/>
              <a:gd name="T56" fmla="*/ 1212 w 1572"/>
              <a:gd name="T57" fmla="*/ 894 h 1515"/>
              <a:gd name="T58" fmla="*/ 1275 w 1572"/>
              <a:gd name="T59" fmla="*/ 1000 h 1515"/>
              <a:gd name="T60" fmla="*/ 1323 w 1572"/>
              <a:gd name="T61" fmla="*/ 1111 h 1515"/>
              <a:gd name="T62" fmla="*/ 1386 w 1572"/>
              <a:gd name="T63" fmla="*/ 1140 h 1515"/>
              <a:gd name="T64" fmla="*/ 1386 w 1572"/>
              <a:gd name="T65" fmla="*/ 1221 h 1515"/>
              <a:gd name="T66" fmla="*/ 1462 w 1572"/>
              <a:gd name="T67" fmla="*/ 1327 h 1515"/>
              <a:gd name="T68" fmla="*/ 1486 w 1572"/>
              <a:gd name="T69" fmla="*/ 1432 h 1515"/>
              <a:gd name="T70" fmla="*/ 1571 w 1572"/>
              <a:gd name="T71" fmla="*/ 1514 h 1515"/>
              <a:gd name="T72" fmla="*/ 1440 w 1572"/>
              <a:gd name="T73" fmla="*/ 1112 h 1515"/>
              <a:gd name="T74" fmla="*/ 1308 w 1572"/>
              <a:gd name="T75" fmla="*/ 922 h 1515"/>
              <a:gd name="T76" fmla="*/ 1308 w 1572"/>
              <a:gd name="T77" fmla="*/ 783 h 1515"/>
              <a:gd name="T78" fmla="*/ 1104 w 1572"/>
              <a:gd name="T79" fmla="*/ 709 h 1515"/>
              <a:gd name="T80" fmla="*/ 972 w 1572"/>
              <a:gd name="T81" fmla="*/ 373 h 1515"/>
              <a:gd name="T82" fmla="*/ 665 w 1572"/>
              <a:gd name="T83" fmla="*/ 330 h 1515"/>
              <a:gd name="T84" fmla="*/ 548 w 1572"/>
              <a:gd name="T85" fmla="*/ 154 h 1515"/>
              <a:gd name="T86" fmla="*/ 190 w 1572"/>
              <a:gd name="T87" fmla="*/ 89 h 1515"/>
              <a:gd name="T88" fmla="*/ 0 w 1572"/>
              <a:gd name="T89" fmla="*/ 0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72" h="1515">
                <a:moveTo>
                  <a:pt x="0" y="0"/>
                </a:moveTo>
                <a:lnTo>
                  <a:pt x="31" y="131"/>
                </a:lnTo>
                <a:lnTo>
                  <a:pt x="118" y="184"/>
                </a:lnTo>
                <a:lnTo>
                  <a:pt x="199" y="246"/>
                </a:lnTo>
                <a:lnTo>
                  <a:pt x="303" y="362"/>
                </a:lnTo>
                <a:lnTo>
                  <a:pt x="303" y="501"/>
                </a:lnTo>
                <a:lnTo>
                  <a:pt x="223" y="410"/>
                </a:lnTo>
                <a:lnTo>
                  <a:pt x="152" y="405"/>
                </a:lnTo>
                <a:lnTo>
                  <a:pt x="261" y="501"/>
                </a:lnTo>
                <a:lnTo>
                  <a:pt x="334" y="617"/>
                </a:lnTo>
                <a:lnTo>
                  <a:pt x="429" y="645"/>
                </a:lnTo>
                <a:lnTo>
                  <a:pt x="487" y="789"/>
                </a:lnTo>
                <a:lnTo>
                  <a:pt x="526" y="871"/>
                </a:lnTo>
                <a:lnTo>
                  <a:pt x="579" y="770"/>
                </a:lnTo>
                <a:lnTo>
                  <a:pt x="579" y="688"/>
                </a:lnTo>
                <a:lnTo>
                  <a:pt x="631" y="683"/>
                </a:lnTo>
                <a:lnTo>
                  <a:pt x="631" y="617"/>
                </a:lnTo>
                <a:lnTo>
                  <a:pt x="694" y="558"/>
                </a:lnTo>
                <a:lnTo>
                  <a:pt x="694" y="477"/>
                </a:lnTo>
                <a:lnTo>
                  <a:pt x="809" y="592"/>
                </a:lnTo>
                <a:lnTo>
                  <a:pt x="891" y="592"/>
                </a:lnTo>
                <a:lnTo>
                  <a:pt x="891" y="640"/>
                </a:lnTo>
                <a:lnTo>
                  <a:pt x="982" y="674"/>
                </a:lnTo>
                <a:lnTo>
                  <a:pt x="982" y="736"/>
                </a:lnTo>
                <a:lnTo>
                  <a:pt x="1059" y="822"/>
                </a:lnTo>
                <a:lnTo>
                  <a:pt x="1083" y="894"/>
                </a:lnTo>
                <a:lnTo>
                  <a:pt x="1083" y="962"/>
                </a:lnTo>
                <a:lnTo>
                  <a:pt x="1140" y="962"/>
                </a:lnTo>
                <a:lnTo>
                  <a:pt x="1212" y="894"/>
                </a:lnTo>
                <a:lnTo>
                  <a:pt x="1275" y="1000"/>
                </a:lnTo>
                <a:lnTo>
                  <a:pt x="1323" y="1111"/>
                </a:lnTo>
                <a:lnTo>
                  <a:pt x="1386" y="1140"/>
                </a:lnTo>
                <a:lnTo>
                  <a:pt x="1386" y="1221"/>
                </a:lnTo>
                <a:lnTo>
                  <a:pt x="1462" y="1327"/>
                </a:lnTo>
                <a:lnTo>
                  <a:pt x="1486" y="1432"/>
                </a:lnTo>
                <a:lnTo>
                  <a:pt x="1571" y="1514"/>
                </a:lnTo>
                <a:lnTo>
                  <a:pt x="1440" y="1112"/>
                </a:lnTo>
                <a:lnTo>
                  <a:pt x="1308" y="922"/>
                </a:lnTo>
                <a:lnTo>
                  <a:pt x="1308" y="783"/>
                </a:lnTo>
                <a:lnTo>
                  <a:pt x="1104" y="709"/>
                </a:lnTo>
                <a:lnTo>
                  <a:pt x="972" y="373"/>
                </a:lnTo>
                <a:lnTo>
                  <a:pt x="665" y="330"/>
                </a:lnTo>
                <a:lnTo>
                  <a:pt x="548" y="154"/>
                </a:lnTo>
                <a:lnTo>
                  <a:pt x="190" y="8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7"/>
          <p:cNvSpPr>
            <a:spLocks noChangeArrowheads="1"/>
          </p:cNvSpPr>
          <p:nvPr/>
        </p:nvSpPr>
        <p:spPr bwMode="auto">
          <a:xfrm>
            <a:off x="10574732" y="3501781"/>
            <a:ext cx="1170561" cy="708739"/>
          </a:xfrm>
          <a:custGeom>
            <a:avLst/>
            <a:gdLst>
              <a:gd name="T0" fmla="*/ 0 w 1128"/>
              <a:gd name="T1" fmla="*/ 0 h 682"/>
              <a:gd name="T2" fmla="*/ 58 w 1128"/>
              <a:gd name="T3" fmla="*/ 77 h 682"/>
              <a:gd name="T4" fmla="*/ 76 w 1128"/>
              <a:gd name="T5" fmla="*/ 122 h 682"/>
              <a:gd name="T6" fmla="*/ 97 w 1128"/>
              <a:gd name="T7" fmla="*/ 191 h 682"/>
              <a:gd name="T8" fmla="*/ 0 w 1128"/>
              <a:gd name="T9" fmla="*/ 218 h 682"/>
              <a:gd name="T10" fmla="*/ 97 w 1128"/>
              <a:gd name="T11" fmla="*/ 283 h 682"/>
              <a:gd name="T12" fmla="*/ 251 w 1128"/>
              <a:gd name="T13" fmla="*/ 307 h 682"/>
              <a:gd name="T14" fmla="*/ 432 w 1128"/>
              <a:gd name="T15" fmla="*/ 400 h 682"/>
              <a:gd name="T16" fmla="*/ 432 w 1128"/>
              <a:gd name="T17" fmla="*/ 500 h 682"/>
              <a:gd name="T18" fmla="*/ 538 w 1128"/>
              <a:gd name="T19" fmla="*/ 500 h 682"/>
              <a:gd name="T20" fmla="*/ 635 w 1128"/>
              <a:gd name="T21" fmla="*/ 500 h 682"/>
              <a:gd name="T22" fmla="*/ 767 w 1128"/>
              <a:gd name="T23" fmla="*/ 482 h 682"/>
              <a:gd name="T24" fmla="*/ 903 w 1128"/>
              <a:gd name="T25" fmla="*/ 589 h 682"/>
              <a:gd name="T26" fmla="*/ 991 w 1128"/>
              <a:gd name="T27" fmla="*/ 589 h 682"/>
              <a:gd name="T28" fmla="*/ 1120 w 1128"/>
              <a:gd name="T29" fmla="*/ 681 h 682"/>
              <a:gd name="T30" fmla="*/ 1127 w 1128"/>
              <a:gd name="T31" fmla="*/ 641 h 682"/>
              <a:gd name="T32" fmla="*/ 987 w 1128"/>
              <a:gd name="T33" fmla="*/ 417 h 682"/>
              <a:gd name="T34" fmla="*/ 733 w 1128"/>
              <a:gd name="T35" fmla="*/ 364 h 682"/>
              <a:gd name="T36" fmla="*/ 589 w 1128"/>
              <a:gd name="T37" fmla="*/ 168 h 682"/>
              <a:gd name="T38" fmla="*/ 244 w 1128"/>
              <a:gd name="T39" fmla="*/ 139 h 682"/>
              <a:gd name="T40" fmla="*/ 0 w 1128"/>
              <a:gd name="T41" fmla="*/ 0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28" h="682">
                <a:moveTo>
                  <a:pt x="0" y="0"/>
                </a:moveTo>
                <a:lnTo>
                  <a:pt x="58" y="77"/>
                </a:lnTo>
                <a:lnTo>
                  <a:pt x="76" y="122"/>
                </a:lnTo>
                <a:lnTo>
                  <a:pt x="97" y="191"/>
                </a:lnTo>
                <a:lnTo>
                  <a:pt x="0" y="218"/>
                </a:lnTo>
                <a:lnTo>
                  <a:pt x="97" y="283"/>
                </a:lnTo>
                <a:lnTo>
                  <a:pt x="251" y="307"/>
                </a:lnTo>
                <a:lnTo>
                  <a:pt x="432" y="400"/>
                </a:lnTo>
                <a:lnTo>
                  <a:pt x="432" y="500"/>
                </a:lnTo>
                <a:lnTo>
                  <a:pt x="538" y="500"/>
                </a:lnTo>
                <a:lnTo>
                  <a:pt x="635" y="500"/>
                </a:lnTo>
                <a:lnTo>
                  <a:pt x="767" y="482"/>
                </a:lnTo>
                <a:lnTo>
                  <a:pt x="903" y="589"/>
                </a:lnTo>
                <a:lnTo>
                  <a:pt x="991" y="589"/>
                </a:lnTo>
                <a:lnTo>
                  <a:pt x="1120" y="681"/>
                </a:lnTo>
                <a:lnTo>
                  <a:pt x="1127" y="641"/>
                </a:lnTo>
                <a:lnTo>
                  <a:pt x="987" y="417"/>
                </a:lnTo>
                <a:lnTo>
                  <a:pt x="733" y="364"/>
                </a:lnTo>
                <a:lnTo>
                  <a:pt x="589" y="168"/>
                </a:lnTo>
                <a:lnTo>
                  <a:pt x="244" y="13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94"/>
          <p:cNvSpPr>
            <a:spLocks noChangeArrowheads="1"/>
          </p:cNvSpPr>
          <p:nvPr/>
        </p:nvSpPr>
        <p:spPr bwMode="auto">
          <a:xfrm>
            <a:off x="9491050" y="2061444"/>
            <a:ext cx="100595" cy="1367177"/>
          </a:xfrm>
          <a:custGeom>
            <a:avLst/>
            <a:gdLst>
              <a:gd name="T0" fmla="*/ 95 w 96"/>
              <a:gd name="T1" fmla="*/ 1319 h 1320"/>
              <a:gd name="T2" fmla="*/ 0 w 96"/>
              <a:gd name="T3" fmla="*/ 1319 h 1320"/>
              <a:gd name="T4" fmla="*/ 0 w 96"/>
              <a:gd name="T5" fmla="*/ 0 h 1320"/>
              <a:gd name="T6" fmla="*/ 95 w 96"/>
              <a:gd name="T7" fmla="*/ 0 h 1320"/>
              <a:gd name="T8" fmla="*/ 95 w 96"/>
              <a:gd name="T9" fmla="*/ 131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320">
                <a:moveTo>
                  <a:pt x="95" y="1319"/>
                </a:moveTo>
                <a:lnTo>
                  <a:pt x="0" y="1319"/>
                </a:lnTo>
                <a:lnTo>
                  <a:pt x="0" y="0"/>
                </a:lnTo>
                <a:lnTo>
                  <a:pt x="95" y="0"/>
                </a:lnTo>
                <a:lnTo>
                  <a:pt x="95" y="131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95"/>
          <p:cNvSpPr>
            <a:spLocks noChangeArrowheads="1"/>
          </p:cNvSpPr>
          <p:nvPr/>
        </p:nvSpPr>
        <p:spPr bwMode="auto">
          <a:xfrm>
            <a:off x="16692741" y="2742746"/>
            <a:ext cx="100595" cy="1367180"/>
          </a:xfrm>
          <a:custGeom>
            <a:avLst/>
            <a:gdLst>
              <a:gd name="T0" fmla="*/ 94 w 95"/>
              <a:gd name="T1" fmla="*/ 1319 h 1320"/>
              <a:gd name="T2" fmla="*/ 0 w 95"/>
              <a:gd name="T3" fmla="*/ 1319 h 1320"/>
              <a:gd name="T4" fmla="*/ 0 w 95"/>
              <a:gd name="T5" fmla="*/ 0 h 1320"/>
              <a:gd name="T6" fmla="*/ 94 w 95"/>
              <a:gd name="T7" fmla="*/ 0 h 1320"/>
              <a:gd name="T8" fmla="*/ 94 w 95"/>
              <a:gd name="T9" fmla="*/ 131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320">
                <a:moveTo>
                  <a:pt x="94" y="1319"/>
                </a:moveTo>
                <a:lnTo>
                  <a:pt x="0" y="1319"/>
                </a:lnTo>
                <a:lnTo>
                  <a:pt x="0" y="0"/>
                </a:lnTo>
                <a:lnTo>
                  <a:pt x="94" y="0"/>
                </a:lnTo>
                <a:lnTo>
                  <a:pt x="94" y="131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Line 396"/>
          <p:cNvSpPr>
            <a:spLocks noChangeShapeType="1"/>
          </p:cNvSpPr>
          <p:nvPr/>
        </p:nvSpPr>
        <p:spPr bwMode="auto">
          <a:xfrm>
            <a:off x="14987199" y="6217848"/>
            <a:ext cx="1755841" cy="4574"/>
          </a:xfrm>
          <a:prstGeom prst="line">
            <a:avLst/>
          </a:pr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" name="Freeform 397"/>
          <p:cNvSpPr>
            <a:spLocks noChangeArrowheads="1"/>
          </p:cNvSpPr>
          <p:nvPr/>
        </p:nvSpPr>
        <p:spPr bwMode="auto">
          <a:xfrm>
            <a:off x="16692741" y="5577698"/>
            <a:ext cx="100595" cy="1367180"/>
          </a:xfrm>
          <a:custGeom>
            <a:avLst/>
            <a:gdLst>
              <a:gd name="T0" fmla="*/ 94 w 95"/>
              <a:gd name="T1" fmla="*/ 1318 h 1319"/>
              <a:gd name="T2" fmla="*/ 0 w 95"/>
              <a:gd name="T3" fmla="*/ 1318 h 1319"/>
              <a:gd name="T4" fmla="*/ 0 w 95"/>
              <a:gd name="T5" fmla="*/ 0 h 1319"/>
              <a:gd name="T6" fmla="*/ 94 w 95"/>
              <a:gd name="T7" fmla="*/ 0 h 1319"/>
              <a:gd name="T8" fmla="*/ 94 w 95"/>
              <a:gd name="T9" fmla="*/ 1318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319">
                <a:moveTo>
                  <a:pt x="94" y="1318"/>
                </a:moveTo>
                <a:lnTo>
                  <a:pt x="0" y="1318"/>
                </a:lnTo>
                <a:lnTo>
                  <a:pt x="0" y="0"/>
                </a:lnTo>
                <a:lnTo>
                  <a:pt x="94" y="0"/>
                </a:lnTo>
                <a:lnTo>
                  <a:pt x="94" y="13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Line 398"/>
          <p:cNvSpPr>
            <a:spLocks noChangeShapeType="1"/>
          </p:cNvSpPr>
          <p:nvPr/>
        </p:nvSpPr>
        <p:spPr bwMode="auto">
          <a:xfrm>
            <a:off x="12513473" y="10456560"/>
            <a:ext cx="1755841" cy="4571"/>
          </a:xfrm>
          <a:prstGeom prst="line">
            <a:avLst/>
          </a:prstGeom>
          <a:noFill/>
          <a:ln w="18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" name="Freeform 399"/>
          <p:cNvSpPr>
            <a:spLocks noChangeArrowheads="1"/>
          </p:cNvSpPr>
          <p:nvPr/>
        </p:nvSpPr>
        <p:spPr bwMode="auto">
          <a:xfrm>
            <a:off x="14219018" y="9820980"/>
            <a:ext cx="100595" cy="1371751"/>
          </a:xfrm>
          <a:custGeom>
            <a:avLst/>
            <a:gdLst>
              <a:gd name="T0" fmla="*/ 95 w 96"/>
              <a:gd name="T1" fmla="*/ 1320 h 1321"/>
              <a:gd name="T2" fmla="*/ 0 w 96"/>
              <a:gd name="T3" fmla="*/ 1320 h 1321"/>
              <a:gd name="T4" fmla="*/ 0 w 96"/>
              <a:gd name="T5" fmla="*/ 0 h 1321"/>
              <a:gd name="T6" fmla="*/ 95 w 96"/>
              <a:gd name="T7" fmla="*/ 0 h 1321"/>
              <a:gd name="T8" fmla="*/ 95 w 96"/>
              <a:gd name="T9" fmla="*/ 132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321">
                <a:moveTo>
                  <a:pt x="95" y="1320"/>
                </a:moveTo>
                <a:lnTo>
                  <a:pt x="0" y="1320"/>
                </a:lnTo>
                <a:lnTo>
                  <a:pt x="0" y="0"/>
                </a:lnTo>
                <a:lnTo>
                  <a:pt x="95" y="0"/>
                </a:lnTo>
                <a:lnTo>
                  <a:pt x="95" y="132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Line 400"/>
          <p:cNvSpPr>
            <a:spLocks noChangeShapeType="1"/>
          </p:cNvSpPr>
          <p:nvPr/>
        </p:nvSpPr>
        <p:spPr bwMode="auto">
          <a:xfrm flipH="1">
            <a:off x="11749867" y="9532914"/>
            <a:ext cx="1764986" cy="4571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2" name="Freeform 401"/>
          <p:cNvSpPr>
            <a:spLocks noChangeArrowheads="1"/>
          </p:cNvSpPr>
          <p:nvPr/>
        </p:nvSpPr>
        <p:spPr bwMode="auto">
          <a:xfrm>
            <a:off x="11708713" y="8897335"/>
            <a:ext cx="100595" cy="1371751"/>
          </a:xfrm>
          <a:custGeom>
            <a:avLst/>
            <a:gdLst>
              <a:gd name="T0" fmla="*/ 0 w 96"/>
              <a:gd name="T1" fmla="*/ 1320 h 1321"/>
              <a:gd name="T2" fmla="*/ 95 w 96"/>
              <a:gd name="T3" fmla="*/ 1320 h 1321"/>
              <a:gd name="T4" fmla="*/ 95 w 96"/>
              <a:gd name="T5" fmla="*/ 0 h 1321"/>
              <a:gd name="T6" fmla="*/ 0 w 96"/>
              <a:gd name="T7" fmla="*/ 0 h 1321"/>
              <a:gd name="T8" fmla="*/ 0 w 96"/>
              <a:gd name="T9" fmla="*/ 132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321">
                <a:moveTo>
                  <a:pt x="0" y="1320"/>
                </a:moveTo>
                <a:lnTo>
                  <a:pt x="95" y="1320"/>
                </a:lnTo>
                <a:lnTo>
                  <a:pt x="95" y="0"/>
                </a:lnTo>
                <a:lnTo>
                  <a:pt x="0" y="0"/>
                </a:lnTo>
                <a:lnTo>
                  <a:pt x="0" y="132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402"/>
          <p:cNvSpPr>
            <a:spLocks noChangeArrowheads="1"/>
          </p:cNvSpPr>
          <p:nvPr/>
        </p:nvSpPr>
        <p:spPr bwMode="auto">
          <a:xfrm>
            <a:off x="9472760" y="4503161"/>
            <a:ext cx="6918195" cy="6945630"/>
          </a:xfrm>
          <a:custGeom>
            <a:avLst/>
            <a:gdLst>
              <a:gd name="T0" fmla="*/ 0 w 6671"/>
              <a:gd name="T1" fmla="*/ 0 h 6700"/>
              <a:gd name="T2" fmla="*/ 82 w 6671"/>
              <a:gd name="T3" fmla="*/ 965 h 6700"/>
              <a:gd name="T4" fmla="*/ 210 w 6671"/>
              <a:gd name="T5" fmla="*/ 1356 h 6700"/>
              <a:gd name="T6" fmla="*/ 367 w 6671"/>
              <a:gd name="T7" fmla="*/ 1763 h 6700"/>
              <a:gd name="T8" fmla="*/ 581 w 6671"/>
              <a:gd name="T9" fmla="*/ 1876 h 6700"/>
              <a:gd name="T10" fmla="*/ 766 w 6671"/>
              <a:gd name="T11" fmla="*/ 2261 h 6700"/>
              <a:gd name="T12" fmla="*/ 994 w 6671"/>
              <a:gd name="T13" fmla="*/ 2602 h 6700"/>
              <a:gd name="T14" fmla="*/ 1322 w 6671"/>
              <a:gd name="T15" fmla="*/ 2517 h 6700"/>
              <a:gd name="T16" fmla="*/ 1464 w 6671"/>
              <a:gd name="T17" fmla="*/ 2431 h 6700"/>
              <a:gd name="T18" fmla="*/ 1464 w 6671"/>
              <a:gd name="T19" fmla="*/ 2146 h 6700"/>
              <a:gd name="T20" fmla="*/ 1648 w 6671"/>
              <a:gd name="T21" fmla="*/ 1791 h 6700"/>
              <a:gd name="T22" fmla="*/ 1705 w 6671"/>
              <a:gd name="T23" fmla="*/ 1492 h 6700"/>
              <a:gd name="T24" fmla="*/ 1848 w 6671"/>
              <a:gd name="T25" fmla="*/ 1634 h 6700"/>
              <a:gd name="T26" fmla="*/ 1848 w 6671"/>
              <a:gd name="T27" fmla="*/ 1919 h 6700"/>
              <a:gd name="T28" fmla="*/ 1919 w 6671"/>
              <a:gd name="T29" fmla="*/ 2160 h 6700"/>
              <a:gd name="T30" fmla="*/ 2005 w 6671"/>
              <a:gd name="T31" fmla="*/ 2602 h 6700"/>
              <a:gd name="T32" fmla="*/ 2105 w 6671"/>
              <a:gd name="T33" fmla="*/ 3226 h 6700"/>
              <a:gd name="T34" fmla="*/ 2219 w 6671"/>
              <a:gd name="T35" fmla="*/ 3729 h 6700"/>
              <a:gd name="T36" fmla="*/ 2525 w 6671"/>
              <a:gd name="T37" fmla="*/ 4226 h 6700"/>
              <a:gd name="T38" fmla="*/ 2525 w 6671"/>
              <a:gd name="T39" fmla="*/ 4592 h 6700"/>
              <a:gd name="T40" fmla="*/ 2776 w 6671"/>
              <a:gd name="T41" fmla="*/ 5005 h 6700"/>
              <a:gd name="T42" fmla="*/ 2868 w 6671"/>
              <a:gd name="T43" fmla="*/ 5394 h 6700"/>
              <a:gd name="T44" fmla="*/ 2868 w 6671"/>
              <a:gd name="T45" fmla="*/ 5921 h 6700"/>
              <a:gd name="T46" fmla="*/ 3222 w 6671"/>
              <a:gd name="T47" fmla="*/ 6699 h 6700"/>
              <a:gd name="T48" fmla="*/ 3565 w 6671"/>
              <a:gd name="T49" fmla="*/ 6425 h 6700"/>
              <a:gd name="T50" fmla="*/ 3565 w 6671"/>
              <a:gd name="T51" fmla="*/ 5921 h 6700"/>
              <a:gd name="T52" fmla="*/ 3817 w 6671"/>
              <a:gd name="T53" fmla="*/ 5601 h 6700"/>
              <a:gd name="T54" fmla="*/ 3817 w 6671"/>
              <a:gd name="T55" fmla="*/ 5165 h 6700"/>
              <a:gd name="T56" fmla="*/ 3954 w 6671"/>
              <a:gd name="T57" fmla="*/ 4753 h 6700"/>
              <a:gd name="T58" fmla="*/ 4252 w 6671"/>
              <a:gd name="T59" fmla="*/ 4364 h 6700"/>
              <a:gd name="T60" fmla="*/ 4458 w 6671"/>
              <a:gd name="T61" fmla="*/ 3965 h 6700"/>
              <a:gd name="T62" fmla="*/ 4458 w 6671"/>
              <a:gd name="T63" fmla="*/ 3585 h 6700"/>
              <a:gd name="T64" fmla="*/ 4458 w 6671"/>
              <a:gd name="T65" fmla="*/ 3058 h 6700"/>
              <a:gd name="T66" fmla="*/ 4664 w 6671"/>
              <a:gd name="T67" fmla="*/ 3226 h 6700"/>
              <a:gd name="T68" fmla="*/ 4664 w 6671"/>
              <a:gd name="T69" fmla="*/ 2852 h 6700"/>
              <a:gd name="T70" fmla="*/ 5008 w 6671"/>
              <a:gd name="T71" fmla="*/ 3226 h 6700"/>
              <a:gd name="T72" fmla="*/ 5221 w 6671"/>
              <a:gd name="T73" fmla="*/ 3465 h 6700"/>
              <a:gd name="T74" fmla="*/ 5487 w 6671"/>
              <a:gd name="T75" fmla="*/ 3849 h 6700"/>
              <a:gd name="T76" fmla="*/ 6151 w 6671"/>
              <a:gd name="T77" fmla="*/ 3349 h 6700"/>
              <a:gd name="T78" fmla="*/ 6151 w 6671"/>
              <a:gd name="T79" fmla="*/ 3104 h 6700"/>
              <a:gd name="T80" fmla="*/ 6151 w 6671"/>
              <a:gd name="T81" fmla="*/ 2602 h 6700"/>
              <a:gd name="T82" fmla="*/ 6151 w 6671"/>
              <a:gd name="T83" fmla="*/ 2211 h 6700"/>
              <a:gd name="T84" fmla="*/ 5990 w 6671"/>
              <a:gd name="T85" fmla="*/ 1616 h 6700"/>
              <a:gd name="T86" fmla="*/ 6141 w 6671"/>
              <a:gd name="T87" fmla="*/ 1212 h 6700"/>
              <a:gd name="T88" fmla="*/ 6015 w 6671"/>
              <a:gd name="T89" fmla="*/ 952 h 6700"/>
              <a:gd name="T90" fmla="*/ 6141 w 6671"/>
              <a:gd name="T91" fmla="*/ 678 h 6700"/>
              <a:gd name="T92" fmla="*/ 6343 w 6671"/>
              <a:gd name="T93" fmla="*/ 440 h 6700"/>
              <a:gd name="T94" fmla="*/ 6455 w 6671"/>
              <a:gd name="T95" fmla="*/ 449 h 6700"/>
              <a:gd name="T96" fmla="*/ 6509 w 6671"/>
              <a:gd name="T97" fmla="*/ 357 h 6700"/>
              <a:gd name="T98" fmla="*/ 6670 w 6671"/>
              <a:gd name="T99" fmla="*/ 362 h 6700"/>
              <a:gd name="T100" fmla="*/ 6609 w 6671"/>
              <a:gd name="T101" fmla="*/ 173 h 6700"/>
              <a:gd name="T102" fmla="*/ 6509 w 6671"/>
              <a:gd name="T103" fmla="*/ 0 h 6700"/>
              <a:gd name="T104" fmla="*/ 0 w 6671"/>
              <a:gd name="T105" fmla="*/ 0 h 6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671" h="6700">
                <a:moveTo>
                  <a:pt x="0" y="0"/>
                </a:moveTo>
                <a:lnTo>
                  <a:pt x="82" y="965"/>
                </a:lnTo>
                <a:lnTo>
                  <a:pt x="210" y="1356"/>
                </a:lnTo>
                <a:lnTo>
                  <a:pt x="367" y="1763"/>
                </a:lnTo>
                <a:lnTo>
                  <a:pt x="581" y="1876"/>
                </a:lnTo>
                <a:lnTo>
                  <a:pt x="766" y="2261"/>
                </a:lnTo>
                <a:lnTo>
                  <a:pt x="994" y="2602"/>
                </a:lnTo>
                <a:lnTo>
                  <a:pt x="1322" y="2517"/>
                </a:lnTo>
                <a:lnTo>
                  <a:pt x="1464" y="2431"/>
                </a:lnTo>
                <a:lnTo>
                  <a:pt x="1464" y="2146"/>
                </a:lnTo>
                <a:lnTo>
                  <a:pt x="1648" y="1791"/>
                </a:lnTo>
                <a:lnTo>
                  <a:pt x="1705" y="1492"/>
                </a:lnTo>
                <a:lnTo>
                  <a:pt x="1848" y="1634"/>
                </a:lnTo>
                <a:lnTo>
                  <a:pt x="1848" y="1919"/>
                </a:lnTo>
                <a:lnTo>
                  <a:pt x="1919" y="2160"/>
                </a:lnTo>
                <a:lnTo>
                  <a:pt x="2005" y="2602"/>
                </a:lnTo>
                <a:lnTo>
                  <a:pt x="2105" y="3226"/>
                </a:lnTo>
                <a:lnTo>
                  <a:pt x="2219" y="3729"/>
                </a:lnTo>
                <a:lnTo>
                  <a:pt x="2525" y="4226"/>
                </a:lnTo>
                <a:lnTo>
                  <a:pt x="2525" y="4592"/>
                </a:lnTo>
                <a:lnTo>
                  <a:pt x="2776" y="5005"/>
                </a:lnTo>
                <a:lnTo>
                  <a:pt x="2868" y="5394"/>
                </a:lnTo>
                <a:lnTo>
                  <a:pt x="2868" y="5921"/>
                </a:lnTo>
                <a:lnTo>
                  <a:pt x="3222" y="6699"/>
                </a:lnTo>
                <a:lnTo>
                  <a:pt x="3565" y="6425"/>
                </a:lnTo>
                <a:lnTo>
                  <a:pt x="3565" y="5921"/>
                </a:lnTo>
                <a:lnTo>
                  <a:pt x="3817" y="5601"/>
                </a:lnTo>
                <a:lnTo>
                  <a:pt x="3817" y="5165"/>
                </a:lnTo>
                <a:lnTo>
                  <a:pt x="3954" y="4753"/>
                </a:lnTo>
                <a:lnTo>
                  <a:pt x="4252" y="4364"/>
                </a:lnTo>
                <a:lnTo>
                  <a:pt x="4458" y="3965"/>
                </a:lnTo>
                <a:lnTo>
                  <a:pt x="4458" y="3585"/>
                </a:lnTo>
                <a:lnTo>
                  <a:pt x="4458" y="3058"/>
                </a:lnTo>
                <a:lnTo>
                  <a:pt x="4664" y="3226"/>
                </a:lnTo>
                <a:lnTo>
                  <a:pt x="4664" y="2852"/>
                </a:lnTo>
                <a:lnTo>
                  <a:pt x="5008" y="3226"/>
                </a:lnTo>
                <a:lnTo>
                  <a:pt x="5221" y="3465"/>
                </a:lnTo>
                <a:lnTo>
                  <a:pt x="5487" y="3849"/>
                </a:lnTo>
                <a:lnTo>
                  <a:pt x="6151" y="3349"/>
                </a:lnTo>
                <a:lnTo>
                  <a:pt x="6151" y="3104"/>
                </a:lnTo>
                <a:lnTo>
                  <a:pt x="6151" y="2602"/>
                </a:lnTo>
                <a:lnTo>
                  <a:pt x="6151" y="2211"/>
                </a:lnTo>
                <a:lnTo>
                  <a:pt x="5990" y="1616"/>
                </a:lnTo>
                <a:lnTo>
                  <a:pt x="6141" y="1212"/>
                </a:lnTo>
                <a:lnTo>
                  <a:pt x="6015" y="952"/>
                </a:lnTo>
                <a:lnTo>
                  <a:pt x="6141" y="678"/>
                </a:lnTo>
                <a:lnTo>
                  <a:pt x="6343" y="440"/>
                </a:lnTo>
                <a:lnTo>
                  <a:pt x="6455" y="449"/>
                </a:lnTo>
                <a:lnTo>
                  <a:pt x="6509" y="357"/>
                </a:lnTo>
                <a:lnTo>
                  <a:pt x="6670" y="362"/>
                </a:lnTo>
                <a:lnTo>
                  <a:pt x="6609" y="173"/>
                </a:lnTo>
                <a:lnTo>
                  <a:pt x="6509" y="0"/>
                </a:lnTo>
                <a:lnTo>
                  <a:pt x="0" y="0"/>
                </a:lnTo>
              </a:path>
            </a:pathLst>
          </a:custGeom>
          <a:solidFill>
            <a:srgbClr val="7CC1C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403"/>
          <p:cNvSpPr>
            <a:spLocks noChangeArrowheads="1"/>
          </p:cNvSpPr>
          <p:nvPr/>
        </p:nvSpPr>
        <p:spPr bwMode="auto">
          <a:xfrm>
            <a:off x="14840879" y="5490822"/>
            <a:ext cx="1001377" cy="3004133"/>
          </a:xfrm>
          <a:custGeom>
            <a:avLst/>
            <a:gdLst>
              <a:gd name="T0" fmla="*/ 762 w 964"/>
              <a:gd name="T1" fmla="*/ 1324 h 2898"/>
              <a:gd name="T2" fmla="*/ 812 w 964"/>
              <a:gd name="T3" fmla="*/ 664 h 2898"/>
              <a:gd name="T4" fmla="*/ 963 w 964"/>
              <a:gd name="T5" fmla="*/ 260 h 2898"/>
              <a:gd name="T6" fmla="*/ 837 w 964"/>
              <a:gd name="T7" fmla="*/ 0 h 2898"/>
              <a:gd name="T8" fmla="*/ 700 w 964"/>
              <a:gd name="T9" fmla="*/ 275 h 2898"/>
              <a:gd name="T10" fmla="*/ 659 w 964"/>
              <a:gd name="T11" fmla="*/ 532 h 2898"/>
              <a:gd name="T12" fmla="*/ 700 w 964"/>
              <a:gd name="T13" fmla="*/ 739 h 2898"/>
              <a:gd name="T14" fmla="*/ 525 w 964"/>
              <a:gd name="T15" fmla="*/ 893 h 2898"/>
              <a:gd name="T16" fmla="*/ 474 w 964"/>
              <a:gd name="T17" fmla="*/ 1028 h 2898"/>
              <a:gd name="T18" fmla="*/ 392 w 964"/>
              <a:gd name="T19" fmla="*/ 852 h 2898"/>
              <a:gd name="T20" fmla="*/ 227 w 964"/>
              <a:gd name="T21" fmla="*/ 1088 h 2898"/>
              <a:gd name="T22" fmla="*/ 72 w 964"/>
              <a:gd name="T23" fmla="*/ 1314 h 2898"/>
              <a:gd name="T24" fmla="*/ 0 w 964"/>
              <a:gd name="T25" fmla="*/ 1520 h 2898"/>
              <a:gd name="T26" fmla="*/ 0 w 964"/>
              <a:gd name="T27" fmla="*/ 1746 h 2898"/>
              <a:gd name="T28" fmla="*/ 0 w 964"/>
              <a:gd name="T29" fmla="*/ 1910 h 2898"/>
              <a:gd name="T30" fmla="*/ 72 w 964"/>
              <a:gd name="T31" fmla="*/ 2147 h 2898"/>
              <a:gd name="T32" fmla="*/ 155 w 964"/>
              <a:gd name="T33" fmla="*/ 2274 h 2898"/>
              <a:gd name="T34" fmla="*/ 217 w 964"/>
              <a:gd name="T35" fmla="*/ 2539 h 2898"/>
              <a:gd name="T36" fmla="*/ 309 w 964"/>
              <a:gd name="T37" fmla="*/ 2641 h 2898"/>
              <a:gd name="T38" fmla="*/ 309 w 964"/>
              <a:gd name="T39" fmla="*/ 2897 h 2898"/>
              <a:gd name="T40" fmla="*/ 448 w 964"/>
              <a:gd name="T41" fmla="*/ 2682 h 2898"/>
              <a:gd name="T42" fmla="*/ 439 w 964"/>
              <a:gd name="T43" fmla="*/ 2516 h 2898"/>
              <a:gd name="T44" fmla="*/ 424 w 964"/>
              <a:gd name="T45" fmla="*/ 2311 h 2898"/>
              <a:gd name="T46" fmla="*/ 393 w 964"/>
              <a:gd name="T47" fmla="*/ 2145 h 2898"/>
              <a:gd name="T48" fmla="*/ 439 w 964"/>
              <a:gd name="T49" fmla="*/ 2140 h 2898"/>
              <a:gd name="T50" fmla="*/ 482 w 964"/>
              <a:gd name="T51" fmla="*/ 2274 h 2898"/>
              <a:gd name="T52" fmla="*/ 482 w 964"/>
              <a:gd name="T53" fmla="*/ 2361 h 2898"/>
              <a:gd name="T54" fmla="*/ 549 w 964"/>
              <a:gd name="T55" fmla="*/ 2216 h 2898"/>
              <a:gd name="T56" fmla="*/ 589 w 964"/>
              <a:gd name="T57" fmla="*/ 2145 h 2898"/>
              <a:gd name="T58" fmla="*/ 579 w 964"/>
              <a:gd name="T59" fmla="*/ 2015 h 2898"/>
              <a:gd name="T60" fmla="*/ 559 w 964"/>
              <a:gd name="T61" fmla="*/ 1810 h 2898"/>
              <a:gd name="T62" fmla="*/ 559 w 964"/>
              <a:gd name="T63" fmla="*/ 1690 h 2898"/>
              <a:gd name="T64" fmla="*/ 594 w 964"/>
              <a:gd name="T65" fmla="*/ 1599 h 2898"/>
              <a:gd name="T66" fmla="*/ 664 w 964"/>
              <a:gd name="T67" fmla="*/ 1650 h 2898"/>
              <a:gd name="T68" fmla="*/ 714 w 964"/>
              <a:gd name="T69" fmla="*/ 1740 h 2898"/>
              <a:gd name="T70" fmla="*/ 759 w 964"/>
              <a:gd name="T71" fmla="*/ 1650 h 2898"/>
              <a:gd name="T72" fmla="*/ 809 w 964"/>
              <a:gd name="T73" fmla="*/ 1474 h 2898"/>
              <a:gd name="T74" fmla="*/ 762 w 964"/>
              <a:gd name="T75" fmla="*/ 1324 h 2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64" h="2898">
                <a:moveTo>
                  <a:pt x="762" y="1324"/>
                </a:moveTo>
                <a:lnTo>
                  <a:pt x="812" y="664"/>
                </a:lnTo>
                <a:lnTo>
                  <a:pt x="963" y="260"/>
                </a:lnTo>
                <a:lnTo>
                  <a:pt x="837" y="0"/>
                </a:lnTo>
                <a:lnTo>
                  <a:pt x="700" y="275"/>
                </a:lnTo>
                <a:lnTo>
                  <a:pt x="659" y="532"/>
                </a:lnTo>
                <a:lnTo>
                  <a:pt x="700" y="739"/>
                </a:lnTo>
                <a:lnTo>
                  <a:pt x="525" y="893"/>
                </a:lnTo>
                <a:lnTo>
                  <a:pt x="474" y="1028"/>
                </a:lnTo>
                <a:lnTo>
                  <a:pt x="392" y="852"/>
                </a:lnTo>
                <a:lnTo>
                  <a:pt x="227" y="1088"/>
                </a:lnTo>
                <a:lnTo>
                  <a:pt x="72" y="1314"/>
                </a:lnTo>
                <a:lnTo>
                  <a:pt x="0" y="1520"/>
                </a:lnTo>
                <a:lnTo>
                  <a:pt x="0" y="1746"/>
                </a:lnTo>
                <a:lnTo>
                  <a:pt x="0" y="1910"/>
                </a:lnTo>
                <a:lnTo>
                  <a:pt x="72" y="2147"/>
                </a:lnTo>
                <a:lnTo>
                  <a:pt x="155" y="2274"/>
                </a:lnTo>
                <a:lnTo>
                  <a:pt x="217" y="2539"/>
                </a:lnTo>
                <a:lnTo>
                  <a:pt x="309" y="2641"/>
                </a:lnTo>
                <a:lnTo>
                  <a:pt x="309" y="2897"/>
                </a:lnTo>
                <a:lnTo>
                  <a:pt x="448" y="2682"/>
                </a:lnTo>
                <a:lnTo>
                  <a:pt x="439" y="2516"/>
                </a:lnTo>
                <a:lnTo>
                  <a:pt x="424" y="2311"/>
                </a:lnTo>
                <a:lnTo>
                  <a:pt x="393" y="2145"/>
                </a:lnTo>
                <a:lnTo>
                  <a:pt x="439" y="2140"/>
                </a:lnTo>
                <a:lnTo>
                  <a:pt x="482" y="2274"/>
                </a:lnTo>
                <a:lnTo>
                  <a:pt x="482" y="2361"/>
                </a:lnTo>
                <a:lnTo>
                  <a:pt x="549" y="2216"/>
                </a:lnTo>
                <a:lnTo>
                  <a:pt x="589" y="2145"/>
                </a:lnTo>
                <a:lnTo>
                  <a:pt x="579" y="2015"/>
                </a:lnTo>
                <a:lnTo>
                  <a:pt x="559" y="1810"/>
                </a:lnTo>
                <a:lnTo>
                  <a:pt x="559" y="1690"/>
                </a:lnTo>
                <a:lnTo>
                  <a:pt x="594" y="1599"/>
                </a:lnTo>
                <a:lnTo>
                  <a:pt x="664" y="1650"/>
                </a:lnTo>
                <a:lnTo>
                  <a:pt x="714" y="1740"/>
                </a:lnTo>
                <a:lnTo>
                  <a:pt x="759" y="1650"/>
                </a:lnTo>
                <a:lnTo>
                  <a:pt x="809" y="1474"/>
                </a:lnTo>
                <a:lnTo>
                  <a:pt x="762" y="1324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5" name="Freeform 404"/>
          <p:cNvSpPr>
            <a:spLocks noChangeArrowheads="1"/>
          </p:cNvSpPr>
          <p:nvPr/>
        </p:nvSpPr>
        <p:spPr bwMode="auto">
          <a:xfrm>
            <a:off x="12737527" y="7200938"/>
            <a:ext cx="1358032" cy="4247854"/>
          </a:xfrm>
          <a:custGeom>
            <a:avLst/>
            <a:gdLst>
              <a:gd name="T0" fmla="*/ 71 w 1308"/>
              <a:gd name="T1" fmla="*/ 4097 h 4098"/>
              <a:gd name="T2" fmla="*/ 0 w 1308"/>
              <a:gd name="T3" fmla="*/ 3469 h 4098"/>
              <a:gd name="T4" fmla="*/ 71 w 1308"/>
              <a:gd name="T5" fmla="*/ 3237 h 4098"/>
              <a:gd name="T6" fmla="*/ 103 w 1308"/>
              <a:gd name="T7" fmla="*/ 2968 h 4098"/>
              <a:gd name="T8" fmla="*/ 0 w 1308"/>
              <a:gd name="T9" fmla="*/ 2968 h 4098"/>
              <a:gd name="T10" fmla="*/ 0 w 1308"/>
              <a:gd name="T11" fmla="*/ 2763 h 4098"/>
              <a:gd name="T12" fmla="*/ 103 w 1308"/>
              <a:gd name="T13" fmla="*/ 2593 h 4098"/>
              <a:gd name="T14" fmla="*/ 184 w 1308"/>
              <a:gd name="T15" fmla="*/ 2369 h 4098"/>
              <a:gd name="T16" fmla="*/ 184 w 1308"/>
              <a:gd name="T17" fmla="*/ 2262 h 4098"/>
              <a:gd name="T18" fmla="*/ 92 w 1308"/>
              <a:gd name="T19" fmla="*/ 2262 h 4098"/>
              <a:gd name="T20" fmla="*/ 45 w 1308"/>
              <a:gd name="T21" fmla="*/ 2387 h 4098"/>
              <a:gd name="T22" fmla="*/ 0 w 1308"/>
              <a:gd name="T23" fmla="*/ 2477 h 4098"/>
              <a:gd name="T24" fmla="*/ 0 w 1308"/>
              <a:gd name="T25" fmla="*/ 2092 h 4098"/>
              <a:gd name="T26" fmla="*/ 92 w 1308"/>
              <a:gd name="T27" fmla="*/ 2092 h 4098"/>
              <a:gd name="T28" fmla="*/ 251 w 1308"/>
              <a:gd name="T29" fmla="*/ 1958 h 4098"/>
              <a:gd name="T30" fmla="*/ 251 w 1308"/>
              <a:gd name="T31" fmla="*/ 1752 h 4098"/>
              <a:gd name="T32" fmla="*/ 251 w 1308"/>
              <a:gd name="T33" fmla="*/ 1627 h 4098"/>
              <a:gd name="T34" fmla="*/ 403 w 1308"/>
              <a:gd name="T35" fmla="*/ 1627 h 4098"/>
              <a:gd name="T36" fmla="*/ 403 w 1308"/>
              <a:gd name="T37" fmla="*/ 1788 h 4098"/>
              <a:gd name="T38" fmla="*/ 483 w 1308"/>
              <a:gd name="T39" fmla="*/ 1841 h 4098"/>
              <a:gd name="T40" fmla="*/ 590 w 1308"/>
              <a:gd name="T41" fmla="*/ 1573 h 4098"/>
              <a:gd name="T42" fmla="*/ 716 w 1308"/>
              <a:gd name="T43" fmla="*/ 1421 h 4098"/>
              <a:gd name="T44" fmla="*/ 814 w 1308"/>
              <a:gd name="T45" fmla="*/ 1314 h 4098"/>
              <a:gd name="T46" fmla="*/ 761 w 1308"/>
              <a:gd name="T47" fmla="*/ 1197 h 4098"/>
              <a:gd name="T48" fmla="*/ 662 w 1308"/>
              <a:gd name="T49" fmla="*/ 929 h 4098"/>
              <a:gd name="T50" fmla="*/ 590 w 1308"/>
              <a:gd name="T51" fmla="*/ 1090 h 4098"/>
              <a:gd name="T52" fmla="*/ 546 w 1308"/>
              <a:gd name="T53" fmla="*/ 929 h 4098"/>
              <a:gd name="T54" fmla="*/ 644 w 1308"/>
              <a:gd name="T55" fmla="*/ 688 h 4098"/>
              <a:gd name="T56" fmla="*/ 814 w 1308"/>
              <a:gd name="T57" fmla="*/ 624 h 4098"/>
              <a:gd name="T58" fmla="*/ 921 w 1308"/>
              <a:gd name="T59" fmla="*/ 536 h 4098"/>
              <a:gd name="T60" fmla="*/ 1029 w 1308"/>
              <a:gd name="T61" fmla="*/ 285 h 4098"/>
              <a:gd name="T62" fmla="*/ 1029 w 1308"/>
              <a:gd name="T63" fmla="*/ 160 h 4098"/>
              <a:gd name="T64" fmla="*/ 1101 w 1308"/>
              <a:gd name="T65" fmla="*/ 0 h 4098"/>
              <a:gd name="T66" fmla="*/ 1190 w 1308"/>
              <a:gd name="T67" fmla="*/ 267 h 4098"/>
              <a:gd name="T68" fmla="*/ 1307 w 1308"/>
              <a:gd name="T69" fmla="*/ 456 h 4098"/>
              <a:gd name="T70" fmla="*/ 1307 w 1308"/>
              <a:gd name="T71" fmla="*/ 1363 h 4098"/>
              <a:gd name="T72" fmla="*/ 1101 w 1308"/>
              <a:gd name="T73" fmla="*/ 1762 h 4098"/>
              <a:gd name="T74" fmla="*/ 803 w 1308"/>
              <a:gd name="T75" fmla="*/ 2151 h 4098"/>
              <a:gd name="T76" fmla="*/ 666 w 1308"/>
              <a:gd name="T77" fmla="*/ 2563 h 4098"/>
              <a:gd name="T78" fmla="*/ 607 w 1308"/>
              <a:gd name="T79" fmla="*/ 2582 h 4098"/>
              <a:gd name="T80" fmla="*/ 578 w 1308"/>
              <a:gd name="T81" fmla="*/ 2455 h 4098"/>
              <a:gd name="T82" fmla="*/ 521 w 1308"/>
              <a:gd name="T83" fmla="*/ 2463 h 4098"/>
              <a:gd name="T84" fmla="*/ 521 w 1308"/>
              <a:gd name="T85" fmla="*/ 2545 h 4098"/>
              <a:gd name="T86" fmla="*/ 529 w 1308"/>
              <a:gd name="T87" fmla="*/ 2639 h 4098"/>
              <a:gd name="T88" fmla="*/ 542 w 1308"/>
              <a:gd name="T89" fmla="*/ 2721 h 4098"/>
              <a:gd name="T90" fmla="*/ 570 w 1308"/>
              <a:gd name="T91" fmla="*/ 2788 h 4098"/>
              <a:gd name="T92" fmla="*/ 513 w 1308"/>
              <a:gd name="T93" fmla="*/ 2910 h 4098"/>
              <a:gd name="T94" fmla="*/ 435 w 1308"/>
              <a:gd name="T95" fmla="*/ 2877 h 4098"/>
              <a:gd name="T96" fmla="*/ 435 w 1308"/>
              <a:gd name="T97" fmla="*/ 2935 h 4098"/>
              <a:gd name="T98" fmla="*/ 389 w 1308"/>
              <a:gd name="T99" fmla="*/ 3030 h 4098"/>
              <a:gd name="T100" fmla="*/ 320 w 1308"/>
              <a:gd name="T101" fmla="*/ 2956 h 4098"/>
              <a:gd name="T102" fmla="*/ 357 w 1308"/>
              <a:gd name="T103" fmla="*/ 3095 h 4098"/>
              <a:gd name="T104" fmla="*/ 398 w 1308"/>
              <a:gd name="T105" fmla="*/ 3173 h 4098"/>
              <a:gd name="T106" fmla="*/ 348 w 1308"/>
              <a:gd name="T107" fmla="*/ 3251 h 4098"/>
              <a:gd name="T108" fmla="*/ 312 w 1308"/>
              <a:gd name="T109" fmla="*/ 3239 h 4098"/>
              <a:gd name="T110" fmla="*/ 295 w 1308"/>
              <a:gd name="T111" fmla="*/ 3354 h 4098"/>
              <a:gd name="T112" fmla="*/ 361 w 1308"/>
              <a:gd name="T113" fmla="*/ 3428 h 4098"/>
              <a:gd name="T114" fmla="*/ 353 w 1308"/>
              <a:gd name="T115" fmla="*/ 3613 h 4098"/>
              <a:gd name="T116" fmla="*/ 271 w 1308"/>
              <a:gd name="T117" fmla="*/ 3772 h 4098"/>
              <a:gd name="T118" fmla="*/ 221 w 1308"/>
              <a:gd name="T119" fmla="*/ 3941 h 4098"/>
              <a:gd name="T120" fmla="*/ 219 w 1308"/>
              <a:gd name="T121" fmla="*/ 3979 h 4098"/>
              <a:gd name="T122" fmla="*/ 71 w 1308"/>
              <a:gd name="T123" fmla="*/ 4097 h 4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08" h="4098">
                <a:moveTo>
                  <a:pt x="71" y="4097"/>
                </a:moveTo>
                <a:lnTo>
                  <a:pt x="0" y="3469"/>
                </a:lnTo>
                <a:lnTo>
                  <a:pt x="71" y="3237"/>
                </a:lnTo>
                <a:lnTo>
                  <a:pt x="103" y="2968"/>
                </a:lnTo>
                <a:lnTo>
                  <a:pt x="0" y="2968"/>
                </a:lnTo>
                <a:lnTo>
                  <a:pt x="0" y="2763"/>
                </a:lnTo>
                <a:lnTo>
                  <a:pt x="103" y="2593"/>
                </a:lnTo>
                <a:lnTo>
                  <a:pt x="184" y="2369"/>
                </a:lnTo>
                <a:lnTo>
                  <a:pt x="184" y="2262"/>
                </a:lnTo>
                <a:lnTo>
                  <a:pt x="92" y="2262"/>
                </a:lnTo>
                <a:lnTo>
                  <a:pt x="45" y="2387"/>
                </a:lnTo>
                <a:lnTo>
                  <a:pt x="0" y="2477"/>
                </a:lnTo>
                <a:lnTo>
                  <a:pt x="0" y="2092"/>
                </a:lnTo>
                <a:lnTo>
                  <a:pt x="92" y="2092"/>
                </a:lnTo>
                <a:lnTo>
                  <a:pt x="251" y="1958"/>
                </a:lnTo>
                <a:lnTo>
                  <a:pt x="251" y="1752"/>
                </a:lnTo>
                <a:lnTo>
                  <a:pt x="251" y="1627"/>
                </a:lnTo>
                <a:lnTo>
                  <a:pt x="403" y="1627"/>
                </a:lnTo>
                <a:lnTo>
                  <a:pt x="403" y="1788"/>
                </a:lnTo>
                <a:lnTo>
                  <a:pt x="483" y="1841"/>
                </a:lnTo>
                <a:lnTo>
                  <a:pt x="590" y="1573"/>
                </a:lnTo>
                <a:lnTo>
                  <a:pt x="716" y="1421"/>
                </a:lnTo>
                <a:lnTo>
                  <a:pt x="814" y="1314"/>
                </a:lnTo>
                <a:lnTo>
                  <a:pt x="761" y="1197"/>
                </a:lnTo>
                <a:lnTo>
                  <a:pt x="662" y="929"/>
                </a:lnTo>
                <a:lnTo>
                  <a:pt x="590" y="1090"/>
                </a:lnTo>
                <a:lnTo>
                  <a:pt x="546" y="929"/>
                </a:lnTo>
                <a:lnTo>
                  <a:pt x="644" y="688"/>
                </a:lnTo>
                <a:lnTo>
                  <a:pt x="814" y="624"/>
                </a:lnTo>
                <a:lnTo>
                  <a:pt x="921" y="536"/>
                </a:lnTo>
                <a:lnTo>
                  <a:pt x="1029" y="285"/>
                </a:lnTo>
                <a:lnTo>
                  <a:pt x="1029" y="160"/>
                </a:lnTo>
                <a:lnTo>
                  <a:pt x="1101" y="0"/>
                </a:lnTo>
                <a:lnTo>
                  <a:pt x="1190" y="267"/>
                </a:lnTo>
                <a:lnTo>
                  <a:pt x="1307" y="456"/>
                </a:lnTo>
                <a:lnTo>
                  <a:pt x="1307" y="1363"/>
                </a:lnTo>
                <a:lnTo>
                  <a:pt x="1101" y="1762"/>
                </a:lnTo>
                <a:lnTo>
                  <a:pt x="803" y="2151"/>
                </a:lnTo>
                <a:lnTo>
                  <a:pt x="666" y="2563"/>
                </a:lnTo>
                <a:lnTo>
                  <a:pt x="607" y="2582"/>
                </a:lnTo>
                <a:lnTo>
                  <a:pt x="578" y="2455"/>
                </a:lnTo>
                <a:lnTo>
                  <a:pt x="521" y="2463"/>
                </a:lnTo>
                <a:lnTo>
                  <a:pt x="521" y="2545"/>
                </a:lnTo>
                <a:lnTo>
                  <a:pt x="529" y="2639"/>
                </a:lnTo>
                <a:lnTo>
                  <a:pt x="542" y="2721"/>
                </a:lnTo>
                <a:lnTo>
                  <a:pt x="570" y="2788"/>
                </a:lnTo>
                <a:lnTo>
                  <a:pt x="513" y="2910"/>
                </a:lnTo>
                <a:lnTo>
                  <a:pt x="435" y="2877"/>
                </a:lnTo>
                <a:lnTo>
                  <a:pt x="435" y="2935"/>
                </a:lnTo>
                <a:lnTo>
                  <a:pt x="389" y="3030"/>
                </a:lnTo>
                <a:lnTo>
                  <a:pt x="320" y="2956"/>
                </a:lnTo>
                <a:lnTo>
                  <a:pt x="357" y="3095"/>
                </a:lnTo>
                <a:lnTo>
                  <a:pt x="398" y="3173"/>
                </a:lnTo>
                <a:lnTo>
                  <a:pt x="348" y="3251"/>
                </a:lnTo>
                <a:lnTo>
                  <a:pt x="312" y="3239"/>
                </a:lnTo>
                <a:lnTo>
                  <a:pt x="295" y="3354"/>
                </a:lnTo>
                <a:lnTo>
                  <a:pt x="361" y="3428"/>
                </a:lnTo>
                <a:lnTo>
                  <a:pt x="353" y="3613"/>
                </a:lnTo>
                <a:lnTo>
                  <a:pt x="271" y="3772"/>
                </a:lnTo>
                <a:lnTo>
                  <a:pt x="221" y="3941"/>
                </a:lnTo>
                <a:lnTo>
                  <a:pt x="219" y="3979"/>
                </a:lnTo>
                <a:lnTo>
                  <a:pt x="71" y="4097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6" name="Freeform 405"/>
          <p:cNvSpPr>
            <a:spLocks noChangeArrowheads="1"/>
          </p:cNvSpPr>
          <p:nvPr/>
        </p:nvSpPr>
        <p:spPr bwMode="auto">
          <a:xfrm>
            <a:off x="10593022" y="5381082"/>
            <a:ext cx="695020" cy="1764986"/>
          </a:xfrm>
          <a:custGeom>
            <a:avLst/>
            <a:gdLst>
              <a:gd name="T0" fmla="*/ 133 w 671"/>
              <a:gd name="T1" fmla="*/ 1701 h 1702"/>
              <a:gd name="T2" fmla="*/ 95 w 671"/>
              <a:gd name="T3" fmla="*/ 1595 h 1702"/>
              <a:gd name="T4" fmla="*/ 95 w 671"/>
              <a:gd name="T5" fmla="*/ 1473 h 1702"/>
              <a:gd name="T6" fmla="*/ 32 w 671"/>
              <a:gd name="T7" fmla="*/ 1526 h 1702"/>
              <a:gd name="T8" fmla="*/ 0 w 671"/>
              <a:gd name="T9" fmla="*/ 1420 h 1702"/>
              <a:gd name="T10" fmla="*/ 42 w 671"/>
              <a:gd name="T11" fmla="*/ 1346 h 1702"/>
              <a:gd name="T12" fmla="*/ 42 w 671"/>
              <a:gd name="T13" fmla="*/ 1182 h 1702"/>
              <a:gd name="T14" fmla="*/ 101 w 671"/>
              <a:gd name="T15" fmla="*/ 1182 h 1702"/>
              <a:gd name="T16" fmla="*/ 101 w 671"/>
              <a:gd name="T17" fmla="*/ 1060 h 1702"/>
              <a:gd name="T18" fmla="*/ 66 w 671"/>
              <a:gd name="T19" fmla="*/ 972 h 1702"/>
              <a:gd name="T20" fmla="*/ 0 w 671"/>
              <a:gd name="T21" fmla="*/ 1084 h 1702"/>
              <a:gd name="T22" fmla="*/ 0 w 671"/>
              <a:gd name="T23" fmla="*/ 972 h 1702"/>
              <a:gd name="T24" fmla="*/ 66 w 671"/>
              <a:gd name="T25" fmla="*/ 821 h 1702"/>
              <a:gd name="T26" fmla="*/ 133 w 671"/>
              <a:gd name="T27" fmla="*/ 653 h 1702"/>
              <a:gd name="T28" fmla="*/ 256 w 671"/>
              <a:gd name="T29" fmla="*/ 653 h 1702"/>
              <a:gd name="T30" fmla="*/ 216 w 671"/>
              <a:gd name="T31" fmla="*/ 512 h 1702"/>
              <a:gd name="T32" fmla="*/ 128 w 671"/>
              <a:gd name="T33" fmla="*/ 558 h 1702"/>
              <a:gd name="T34" fmla="*/ 224 w 671"/>
              <a:gd name="T35" fmla="*/ 382 h 1702"/>
              <a:gd name="T36" fmla="*/ 336 w 671"/>
              <a:gd name="T37" fmla="*/ 335 h 1702"/>
              <a:gd name="T38" fmla="*/ 423 w 671"/>
              <a:gd name="T39" fmla="*/ 263 h 1702"/>
              <a:gd name="T40" fmla="*/ 539 w 671"/>
              <a:gd name="T41" fmla="*/ 108 h 1702"/>
              <a:gd name="T42" fmla="*/ 591 w 671"/>
              <a:gd name="T43" fmla="*/ 0 h 1702"/>
              <a:gd name="T44" fmla="*/ 591 w 671"/>
              <a:gd name="T45" fmla="*/ 176 h 1702"/>
              <a:gd name="T46" fmla="*/ 670 w 671"/>
              <a:gd name="T47" fmla="*/ 375 h 1702"/>
              <a:gd name="T48" fmla="*/ 539 w 671"/>
              <a:gd name="T49" fmla="*/ 512 h 1702"/>
              <a:gd name="T50" fmla="*/ 624 w 671"/>
              <a:gd name="T51" fmla="*/ 648 h 1702"/>
              <a:gd name="T52" fmla="*/ 567 w 671"/>
              <a:gd name="T53" fmla="*/ 947 h 1702"/>
              <a:gd name="T54" fmla="*/ 383 w 671"/>
              <a:gd name="T55" fmla="*/ 1302 h 1702"/>
              <a:gd name="T56" fmla="*/ 383 w 671"/>
              <a:gd name="T57" fmla="*/ 1587 h 1702"/>
              <a:gd name="T58" fmla="*/ 241 w 671"/>
              <a:gd name="T59" fmla="*/ 1673 h 1702"/>
              <a:gd name="T60" fmla="*/ 133 w 671"/>
              <a:gd name="T61" fmla="*/ 1701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1" h="1702">
                <a:moveTo>
                  <a:pt x="133" y="1701"/>
                </a:moveTo>
                <a:lnTo>
                  <a:pt x="95" y="1595"/>
                </a:lnTo>
                <a:lnTo>
                  <a:pt x="95" y="1473"/>
                </a:lnTo>
                <a:lnTo>
                  <a:pt x="32" y="1526"/>
                </a:lnTo>
                <a:lnTo>
                  <a:pt x="0" y="1420"/>
                </a:lnTo>
                <a:lnTo>
                  <a:pt x="42" y="1346"/>
                </a:lnTo>
                <a:lnTo>
                  <a:pt x="42" y="1182"/>
                </a:lnTo>
                <a:lnTo>
                  <a:pt x="101" y="1182"/>
                </a:lnTo>
                <a:lnTo>
                  <a:pt x="101" y="1060"/>
                </a:lnTo>
                <a:lnTo>
                  <a:pt x="66" y="972"/>
                </a:lnTo>
                <a:lnTo>
                  <a:pt x="0" y="1084"/>
                </a:lnTo>
                <a:lnTo>
                  <a:pt x="0" y="972"/>
                </a:lnTo>
                <a:lnTo>
                  <a:pt x="66" y="821"/>
                </a:lnTo>
                <a:lnTo>
                  <a:pt x="133" y="653"/>
                </a:lnTo>
                <a:lnTo>
                  <a:pt x="256" y="653"/>
                </a:lnTo>
                <a:lnTo>
                  <a:pt x="216" y="512"/>
                </a:lnTo>
                <a:lnTo>
                  <a:pt x="128" y="558"/>
                </a:lnTo>
                <a:lnTo>
                  <a:pt x="224" y="382"/>
                </a:lnTo>
                <a:lnTo>
                  <a:pt x="336" y="335"/>
                </a:lnTo>
                <a:lnTo>
                  <a:pt x="423" y="263"/>
                </a:lnTo>
                <a:lnTo>
                  <a:pt x="539" y="108"/>
                </a:lnTo>
                <a:lnTo>
                  <a:pt x="591" y="0"/>
                </a:lnTo>
                <a:lnTo>
                  <a:pt x="591" y="176"/>
                </a:lnTo>
                <a:lnTo>
                  <a:pt x="670" y="375"/>
                </a:lnTo>
                <a:lnTo>
                  <a:pt x="539" y="512"/>
                </a:lnTo>
                <a:lnTo>
                  <a:pt x="624" y="648"/>
                </a:lnTo>
                <a:lnTo>
                  <a:pt x="567" y="947"/>
                </a:lnTo>
                <a:lnTo>
                  <a:pt x="383" y="1302"/>
                </a:lnTo>
                <a:lnTo>
                  <a:pt x="383" y="1587"/>
                </a:lnTo>
                <a:lnTo>
                  <a:pt x="241" y="1673"/>
                </a:lnTo>
                <a:lnTo>
                  <a:pt x="133" y="1701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CuadroTexto 456"/>
          <p:cNvSpPr txBox="1"/>
          <p:nvPr/>
        </p:nvSpPr>
        <p:spPr>
          <a:xfrm>
            <a:off x="2696789" y="5395308"/>
            <a:ext cx="3690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Iceberg</a:t>
            </a:r>
          </a:p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2684213" y="8048651"/>
            <a:ext cx="5023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9043989" y="949507"/>
            <a:ext cx="25333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>
                <a:latin typeface="Lato" charset="0"/>
                <a:ea typeface="Lato" charset="0"/>
                <a:cs typeface="Lato" charset="0"/>
              </a:rPr>
              <a:t>30%</a:t>
            </a:r>
            <a:endParaRPr lang="en-US" sz="8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0" name="CuadroTexto 459"/>
          <p:cNvSpPr txBox="1"/>
          <p:nvPr/>
        </p:nvSpPr>
        <p:spPr>
          <a:xfrm>
            <a:off x="19068660" y="10199680"/>
            <a:ext cx="25333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70%</a:t>
            </a:r>
            <a:endParaRPr lang="en-US" sz="8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1" name="CuadroTexto 460"/>
          <p:cNvSpPr txBox="1"/>
          <p:nvPr/>
        </p:nvSpPr>
        <p:spPr>
          <a:xfrm>
            <a:off x="7296250" y="2053750"/>
            <a:ext cx="2091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2" name="Rectángulo 461"/>
          <p:cNvSpPr/>
          <p:nvPr/>
        </p:nvSpPr>
        <p:spPr>
          <a:xfrm>
            <a:off x="6334248" y="2598408"/>
            <a:ext cx="3030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3" name="CuadroTexto 462"/>
          <p:cNvSpPr txBox="1"/>
          <p:nvPr/>
        </p:nvSpPr>
        <p:spPr>
          <a:xfrm>
            <a:off x="16866183" y="2708589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4" name="Rectángulo 463"/>
          <p:cNvSpPr/>
          <p:nvPr/>
        </p:nvSpPr>
        <p:spPr>
          <a:xfrm>
            <a:off x="16840073" y="3253247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16955226" y="5546785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6" name="Rectángulo 465"/>
          <p:cNvSpPr/>
          <p:nvPr/>
        </p:nvSpPr>
        <p:spPr>
          <a:xfrm>
            <a:off x="16929116" y="6091443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7" name="CuadroTexto 466"/>
          <p:cNvSpPr txBox="1"/>
          <p:nvPr/>
        </p:nvSpPr>
        <p:spPr>
          <a:xfrm>
            <a:off x="14438761" y="9795055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8" name="Rectángulo 467"/>
          <p:cNvSpPr/>
          <p:nvPr/>
        </p:nvSpPr>
        <p:spPr>
          <a:xfrm>
            <a:off x="14412651" y="10339713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9" name="CuadroTexto 468"/>
          <p:cNvSpPr txBox="1"/>
          <p:nvPr/>
        </p:nvSpPr>
        <p:spPr>
          <a:xfrm>
            <a:off x="9516487" y="8853675"/>
            <a:ext cx="2091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0" name="Rectángulo 469"/>
          <p:cNvSpPr/>
          <p:nvPr/>
        </p:nvSpPr>
        <p:spPr>
          <a:xfrm>
            <a:off x="8554485" y="9398333"/>
            <a:ext cx="3030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179685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/>
          <p:cNvSpPr>
            <a:spLocks noChangeArrowheads="1"/>
          </p:cNvSpPr>
          <p:nvPr/>
        </p:nvSpPr>
        <p:spPr bwMode="auto">
          <a:xfrm>
            <a:off x="6627148" y="3811064"/>
            <a:ext cx="8016488" cy="8050049"/>
          </a:xfrm>
          <a:custGeom>
            <a:avLst/>
            <a:gdLst>
              <a:gd name="T0" fmla="*/ 0 w 7372"/>
              <a:gd name="T1" fmla="*/ 0 h 7404"/>
              <a:gd name="T2" fmla="*/ 91 w 7372"/>
              <a:gd name="T3" fmla="*/ 1065 h 7404"/>
              <a:gd name="T4" fmla="*/ 233 w 7372"/>
              <a:gd name="T5" fmla="*/ 1498 h 7404"/>
              <a:gd name="T6" fmla="*/ 406 w 7372"/>
              <a:gd name="T7" fmla="*/ 1948 h 7404"/>
              <a:gd name="T8" fmla="*/ 642 w 7372"/>
              <a:gd name="T9" fmla="*/ 2074 h 7404"/>
              <a:gd name="T10" fmla="*/ 847 w 7372"/>
              <a:gd name="T11" fmla="*/ 2498 h 7404"/>
              <a:gd name="T12" fmla="*/ 1099 w 7372"/>
              <a:gd name="T13" fmla="*/ 2875 h 7404"/>
              <a:gd name="T14" fmla="*/ 1461 w 7372"/>
              <a:gd name="T15" fmla="*/ 2782 h 7404"/>
              <a:gd name="T16" fmla="*/ 1618 w 7372"/>
              <a:gd name="T17" fmla="*/ 2687 h 7404"/>
              <a:gd name="T18" fmla="*/ 1618 w 7372"/>
              <a:gd name="T19" fmla="*/ 2373 h 7404"/>
              <a:gd name="T20" fmla="*/ 1822 w 7372"/>
              <a:gd name="T21" fmla="*/ 1979 h 7404"/>
              <a:gd name="T22" fmla="*/ 1885 w 7372"/>
              <a:gd name="T23" fmla="*/ 1648 h 7404"/>
              <a:gd name="T24" fmla="*/ 2042 w 7372"/>
              <a:gd name="T25" fmla="*/ 1806 h 7404"/>
              <a:gd name="T26" fmla="*/ 2042 w 7372"/>
              <a:gd name="T27" fmla="*/ 2121 h 7404"/>
              <a:gd name="T28" fmla="*/ 2121 w 7372"/>
              <a:gd name="T29" fmla="*/ 2389 h 7404"/>
              <a:gd name="T30" fmla="*/ 2215 w 7372"/>
              <a:gd name="T31" fmla="*/ 2875 h 7404"/>
              <a:gd name="T32" fmla="*/ 2326 w 7372"/>
              <a:gd name="T33" fmla="*/ 3564 h 7404"/>
              <a:gd name="T34" fmla="*/ 2451 w 7372"/>
              <a:gd name="T35" fmla="*/ 4120 h 7404"/>
              <a:gd name="T36" fmla="*/ 2791 w 7372"/>
              <a:gd name="T37" fmla="*/ 4670 h 7404"/>
              <a:gd name="T38" fmla="*/ 2791 w 7372"/>
              <a:gd name="T39" fmla="*/ 5075 h 7404"/>
              <a:gd name="T40" fmla="*/ 3069 w 7372"/>
              <a:gd name="T41" fmla="*/ 5530 h 7404"/>
              <a:gd name="T42" fmla="*/ 3171 w 7372"/>
              <a:gd name="T43" fmla="*/ 5960 h 7404"/>
              <a:gd name="T44" fmla="*/ 3171 w 7372"/>
              <a:gd name="T45" fmla="*/ 6543 h 7404"/>
              <a:gd name="T46" fmla="*/ 3562 w 7372"/>
              <a:gd name="T47" fmla="*/ 7403 h 7404"/>
              <a:gd name="T48" fmla="*/ 3941 w 7372"/>
              <a:gd name="T49" fmla="*/ 7099 h 7404"/>
              <a:gd name="T50" fmla="*/ 3941 w 7372"/>
              <a:gd name="T51" fmla="*/ 6543 h 7404"/>
              <a:gd name="T52" fmla="*/ 4219 w 7372"/>
              <a:gd name="T53" fmla="*/ 6189 h 7404"/>
              <a:gd name="T54" fmla="*/ 4219 w 7372"/>
              <a:gd name="T55" fmla="*/ 5708 h 7404"/>
              <a:gd name="T56" fmla="*/ 4371 w 7372"/>
              <a:gd name="T57" fmla="*/ 5252 h 7404"/>
              <a:gd name="T58" fmla="*/ 4700 w 7372"/>
              <a:gd name="T59" fmla="*/ 4822 h 7404"/>
              <a:gd name="T60" fmla="*/ 4928 w 7372"/>
              <a:gd name="T61" fmla="*/ 4381 h 7404"/>
              <a:gd name="T62" fmla="*/ 4928 w 7372"/>
              <a:gd name="T63" fmla="*/ 3962 h 7404"/>
              <a:gd name="T64" fmla="*/ 4928 w 7372"/>
              <a:gd name="T65" fmla="*/ 3380 h 7404"/>
              <a:gd name="T66" fmla="*/ 5154 w 7372"/>
              <a:gd name="T67" fmla="*/ 3564 h 7404"/>
              <a:gd name="T68" fmla="*/ 5154 w 7372"/>
              <a:gd name="T69" fmla="*/ 3152 h 7404"/>
              <a:gd name="T70" fmla="*/ 5534 w 7372"/>
              <a:gd name="T71" fmla="*/ 3564 h 7404"/>
              <a:gd name="T72" fmla="*/ 5770 w 7372"/>
              <a:gd name="T73" fmla="*/ 3829 h 7404"/>
              <a:gd name="T74" fmla="*/ 6063 w 7372"/>
              <a:gd name="T75" fmla="*/ 4254 h 7404"/>
              <a:gd name="T76" fmla="*/ 6797 w 7372"/>
              <a:gd name="T77" fmla="*/ 3701 h 7404"/>
              <a:gd name="T78" fmla="*/ 6797 w 7372"/>
              <a:gd name="T79" fmla="*/ 3431 h 7404"/>
              <a:gd name="T80" fmla="*/ 6797 w 7372"/>
              <a:gd name="T81" fmla="*/ 2875 h 7404"/>
              <a:gd name="T82" fmla="*/ 6797 w 7372"/>
              <a:gd name="T83" fmla="*/ 2443 h 7404"/>
              <a:gd name="T84" fmla="*/ 6619 w 7372"/>
              <a:gd name="T85" fmla="*/ 1786 h 7404"/>
              <a:gd name="T86" fmla="*/ 6787 w 7372"/>
              <a:gd name="T87" fmla="*/ 1339 h 7404"/>
              <a:gd name="T88" fmla="*/ 6648 w 7372"/>
              <a:gd name="T89" fmla="*/ 1053 h 7404"/>
              <a:gd name="T90" fmla="*/ 6787 w 7372"/>
              <a:gd name="T91" fmla="*/ 750 h 7404"/>
              <a:gd name="T92" fmla="*/ 7010 w 7372"/>
              <a:gd name="T93" fmla="*/ 486 h 7404"/>
              <a:gd name="T94" fmla="*/ 7133 w 7372"/>
              <a:gd name="T95" fmla="*/ 495 h 7404"/>
              <a:gd name="T96" fmla="*/ 7193 w 7372"/>
              <a:gd name="T97" fmla="*/ 395 h 7404"/>
              <a:gd name="T98" fmla="*/ 7371 w 7372"/>
              <a:gd name="T99" fmla="*/ 400 h 7404"/>
              <a:gd name="T100" fmla="*/ 7304 w 7372"/>
              <a:gd name="T101" fmla="*/ 192 h 7404"/>
              <a:gd name="T102" fmla="*/ 7193 w 7372"/>
              <a:gd name="T103" fmla="*/ 0 h 7404"/>
              <a:gd name="T104" fmla="*/ 0 w 7372"/>
              <a:gd name="T105" fmla="*/ 0 h 7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372" h="7404">
                <a:moveTo>
                  <a:pt x="0" y="0"/>
                </a:moveTo>
                <a:lnTo>
                  <a:pt x="91" y="1065"/>
                </a:lnTo>
                <a:lnTo>
                  <a:pt x="233" y="1498"/>
                </a:lnTo>
                <a:lnTo>
                  <a:pt x="406" y="1948"/>
                </a:lnTo>
                <a:lnTo>
                  <a:pt x="642" y="2074"/>
                </a:lnTo>
                <a:lnTo>
                  <a:pt x="847" y="2498"/>
                </a:lnTo>
                <a:lnTo>
                  <a:pt x="1099" y="2875"/>
                </a:lnTo>
                <a:lnTo>
                  <a:pt x="1461" y="2782"/>
                </a:lnTo>
                <a:lnTo>
                  <a:pt x="1618" y="2687"/>
                </a:lnTo>
                <a:lnTo>
                  <a:pt x="1618" y="2373"/>
                </a:lnTo>
                <a:lnTo>
                  <a:pt x="1822" y="1979"/>
                </a:lnTo>
                <a:lnTo>
                  <a:pt x="1885" y="1648"/>
                </a:lnTo>
                <a:lnTo>
                  <a:pt x="2042" y="1806"/>
                </a:lnTo>
                <a:lnTo>
                  <a:pt x="2042" y="2121"/>
                </a:lnTo>
                <a:lnTo>
                  <a:pt x="2121" y="2389"/>
                </a:lnTo>
                <a:lnTo>
                  <a:pt x="2215" y="2875"/>
                </a:lnTo>
                <a:lnTo>
                  <a:pt x="2326" y="3564"/>
                </a:lnTo>
                <a:lnTo>
                  <a:pt x="2451" y="4120"/>
                </a:lnTo>
                <a:lnTo>
                  <a:pt x="2791" y="4670"/>
                </a:lnTo>
                <a:lnTo>
                  <a:pt x="2791" y="5075"/>
                </a:lnTo>
                <a:lnTo>
                  <a:pt x="3069" y="5530"/>
                </a:lnTo>
                <a:lnTo>
                  <a:pt x="3171" y="5960"/>
                </a:lnTo>
                <a:lnTo>
                  <a:pt x="3171" y="6543"/>
                </a:lnTo>
                <a:lnTo>
                  <a:pt x="3562" y="7403"/>
                </a:lnTo>
                <a:lnTo>
                  <a:pt x="3941" y="7099"/>
                </a:lnTo>
                <a:lnTo>
                  <a:pt x="3941" y="6543"/>
                </a:lnTo>
                <a:lnTo>
                  <a:pt x="4219" y="6189"/>
                </a:lnTo>
                <a:lnTo>
                  <a:pt x="4219" y="5708"/>
                </a:lnTo>
                <a:lnTo>
                  <a:pt x="4371" y="5252"/>
                </a:lnTo>
                <a:lnTo>
                  <a:pt x="4700" y="4822"/>
                </a:lnTo>
                <a:lnTo>
                  <a:pt x="4928" y="4381"/>
                </a:lnTo>
                <a:lnTo>
                  <a:pt x="4928" y="3962"/>
                </a:lnTo>
                <a:lnTo>
                  <a:pt x="4928" y="3380"/>
                </a:lnTo>
                <a:lnTo>
                  <a:pt x="5154" y="3564"/>
                </a:lnTo>
                <a:lnTo>
                  <a:pt x="5154" y="3152"/>
                </a:lnTo>
                <a:lnTo>
                  <a:pt x="5534" y="3564"/>
                </a:lnTo>
                <a:lnTo>
                  <a:pt x="5770" y="3829"/>
                </a:lnTo>
                <a:lnTo>
                  <a:pt x="6063" y="4254"/>
                </a:lnTo>
                <a:lnTo>
                  <a:pt x="6797" y="3701"/>
                </a:lnTo>
                <a:lnTo>
                  <a:pt x="6797" y="3431"/>
                </a:lnTo>
                <a:lnTo>
                  <a:pt x="6797" y="2875"/>
                </a:lnTo>
                <a:lnTo>
                  <a:pt x="6797" y="2443"/>
                </a:lnTo>
                <a:lnTo>
                  <a:pt x="6619" y="1786"/>
                </a:lnTo>
                <a:lnTo>
                  <a:pt x="6787" y="1339"/>
                </a:lnTo>
                <a:lnTo>
                  <a:pt x="6648" y="1053"/>
                </a:lnTo>
                <a:lnTo>
                  <a:pt x="6787" y="750"/>
                </a:lnTo>
                <a:lnTo>
                  <a:pt x="7010" y="486"/>
                </a:lnTo>
                <a:lnTo>
                  <a:pt x="7133" y="495"/>
                </a:lnTo>
                <a:lnTo>
                  <a:pt x="7193" y="395"/>
                </a:lnTo>
                <a:lnTo>
                  <a:pt x="7371" y="400"/>
                </a:lnTo>
                <a:lnTo>
                  <a:pt x="7304" y="192"/>
                </a:lnTo>
                <a:lnTo>
                  <a:pt x="7193" y="0"/>
                </a:lnTo>
                <a:lnTo>
                  <a:pt x="0" y="0"/>
                </a:lnTo>
              </a:path>
            </a:pathLst>
          </a:custGeom>
          <a:solidFill>
            <a:srgbClr val="7CC1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2"/>
          <p:cNvSpPr>
            <a:spLocks noChangeArrowheads="1"/>
          </p:cNvSpPr>
          <p:nvPr/>
        </p:nvSpPr>
        <p:spPr bwMode="auto">
          <a:xfrm>
            <a:off x="12850475" y="4956960"/>
            <a:ext cx="1160281" cy="3480844"/>
          </a:xfrm>
          <a:custGeom>
            <a:avLst/>
            <a:gdLst>
              <a:gd name="T0" fmla="*/ 842 w 1066"/>
              <a:gd name="T1" fmla="*/ 1462 h 3202"/>
              <a:gd name="T2" fmla="*/ 897 w 1066"/>
              <a:gd name="T3" fmla="*/ 733 h 3202"/>
              <a:gd name="T4" fmla="*/ 1065 w 1066"/>
              <a:gd name="T5" fmla="*/ 286 h 3202"/>
              <a:gd name="T6" fmla="*/ 926 w 1066"/>
              <a:gd name="T7" fmla="*/ 0 h 3202"/>
              <a:gd name="T8" fmla="*/ 774 w 1066"/>
              <a:gd name="T9" fmla="*/ 303 h 3202"/>
              <a:gd name="T10" fmla="*/ 728 w 1066"/>
              <a:gd name="T11" fmla="*/ 587 h 3202"/>
              <a:gd name="T12" fmla="*/ 774 w 1066"/>
              <a:gd name="T13" fmla="*/ 815 h 3202"/>
              <a:gd name="T14" fmla="*/ 580 w 1066"/>
              <a:gd name="T15" fmla="*/ 985 h 3202"/>
              <a:gd name="T16" fmla="*/ 523 w 1066"/>
              <a:gd name="T17" fmla="*/ 1134 h 3202"/>
              <a:gd name="T18" fmla="*/ 433 w 1066"/>
              <a:gd name="T19" fmla="*/ 940 h 3202"/>
              <a:gd name="T20" fmla="*/ 251 w 1066"/>
              <a:gd name="T21" fmla="*/ 1202 h 3202"/>
              <a:gd name="T22" fmla="*/ 80 w 1066"/>
              <a:gd name="T23" fmla="*/ 1451 h 3202"/>
              <a:gd name="T24" fmla="*/ 0 w 1066"/>
              <a:gd name="T25" fmla="*/ 1678 h 3202"/>
              <a:gd name="T26" fmla="*/ 0 w 1066"/>
              <a:gd name="T27" fmla="*/ 1929 h 3202"/>
              <a:gd name="T28" fmla="*/ 0 w 1066"/>
              <a:gd name="T29" fmla="*/ 2110 h 3202"/>
              <a:gd name="T30" fmla="*/ 80 w 1066"/>
              <a:gd name="T31" fmla="*/ 2372 h 3202"/>
              <a:gd name="T32" fmla="*/ 171 w 1066"/>
              <a:gd name="T33" fmla="*/ 2511 h 3202"/>
              <a:gd name="T34" fmla="*/ 239 w 1066"/>
              <a:gd name="T35" fmla="*/ 2804 h 3202"/>
              <a:gd name="T36" fmla="*/ 341 w 1066"/>
              <a:gd name="T37" fmla="*/ 2918 h 3202"/>
              <a:gd name="T38" fmla="*/ 341 w 1066"/>
              <a:gd name="T39" fmla="*/ 3201 h 3202"/>
              <a:gd name="T40" fmla="*/ 496 w 1066"/>
              <a:gd name="T41" fmla="*/ 2962 h 3202"/>
              <a:gd name="T42" fmla="*/ 485 w 1066"/>
              <a:gd name="T43" fmla="*/ 2779 h 3202"/>
              <a:gd name="T44" fmla="*/ 468 w 1066"/>
              <a:gd name="T45" fmla="*/ 2552 h 3202"/>
              <a:gd name="T46" fmla="*/ 435 w 1066"/>
              <a:gd name="T47" fmla="*/ 2369 h 3202"/>
              <a:gd name="T48" fmla="*/ 485 w 1066"/>
              <a:gd name="T49" fmla="*/ 2364 h 3202"/>
              <a:gd name="T50" fmla="*/ 533 w 1066"/>
              <a:gd name="T51" fmla="*/ 2511 h 3202"/>
              <a:gd name="T52" fmla="*/ 533 w 1066"/>
              <a:gd name="T53" fmla="*/ 2608 h 3202"/>
              <a:gd name="T54" fmla="*/ 607 w 1066"/>
              <a:gd name="T55" fmla="*/ 2447 h 3202"/>
              <a:gd name="T56" fmla="*/ 651 w 1066"/>
              <a:gd name="T57" fmla="*/ 2369 h 3202"/>
              <a:gd name="T58" fmla="*/ 640 w 1066"/>
              <a:gd name="T59" fmla="*/ 2226 h 3202"/>
              <a:gd name="T60" fmla="*/ 618 w 1066"/>
              <a:gd name="T61" fmla="*/ 1999 h 3202"/>
              <a:gd name="T62" fmla="*/ 618 w 1066"/>
              <a:gd name="T63" fmla="*/ 1866 h 3202"/>
              <a:gd name="T64" fmla="*/ 657 w 1066"/>
              <a:gd name="T65" fmla="*/ 1766 h 3202"/>
              <a:gd name="T66" fmla="*/ 734 w 1066"/>
              <a:gd name="T67" fmla="*/ 1822 h 3202"/>
              <a:gd name="T68" fmla="*/ 790 w 1066"/>
              <a:gd name="T69" fmla="*/ 1921 h 3202"/>
              <a:gd name="T70" fmla="*/ 839 w 1066"/>
              <a:gd name="T71" fmla="*/ 1822 h 3202"/>
              <a:gd name="T72" fmla="*/ 895 w 1066"/>
              <a:gd name="T73" fmla="*/ 1628 h 3202"/>
              <a:gd name="T74" fmla="*/ 842 w 1066"/>
              <a:gd name="T75" fmla="*/ 1462 h 3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66" h="3202">
                <a:moveTo>
                  <a:pt x="842" y="1462"/>
                </a:moveTo>
                <a:lnTo>
                  <a:pt x="897" y="733"/>
                </a:lnTo>
                <a:lnTo>
                  <a:pt x="1065" y="286"/>
                </a:lnTo>
                <a:lnTo>
                  <a:pt x="926" y="0"/>
                </a:lnTo>
                <a:lnTo>
                  <a:pt x="774" y="303"/>
                </a:lnTo>
                <a:lnTo>
                  <a:pt x="728" y="587"/>
                </a:lnTo>
                <a:lnTo>
                  <a:pt x="774" y="815"/>
                </a:lnTo>
                <a:lnTo>
                  <a:pt x="580" y="985"/>
                </a:lnTo>
                <a:lnTo>
                  <a:pt x="523" y="1134"/>
                </a:lnTo>
                <a:lnTo>
                  <a:pt x="433" y="940"/>
                </a:lnTo>
                <a:lnTo>
                  <a:pt x="251" y="1202"/>
                </a:lnTo>
                <a:lnTo>
                  <a:pt x="80" y="1451"/>
                </a:lnTo>
                <a:lnTo>
                  <a:pt x="0" y="1678"/>
                </a:lnTo>
                <a:lnTo>
                  <a:pt x="0" y="1929"/>
                </a:lnTo>
                <a:lnTo>
                  <a:pt x="0" y="2110"/>
                </a:lnTo>
                <a:lnTo>
                  <a:pt x="80" y="2372"/>
                </a:lnTo>
                <a:lnTo>
                  <a:pt x="171" y="2511"/>
                </a:lnTo>
                <a:lnTo>
                  <a:pt x="239" y="2804"/>
                </a:lnTo>
                <a:lnTo>
                  <a:pt x="341" y="2918"/>
                </a:lnTo>
                <a:lnTo>
                  <a:pt x="341" y="3201"/>
                </a:lnTo>
                <a:lnTo>
                  <a:pt x="496" y="2962"/>
                </a:lnTo>
                <a:lnTo>
                  <a:pt x="485" y="2779"/>
                </a:lnTo>
                <a:lnTo>
                  <a:pt x="468" y="2552"/>
                </a:lnTo>
                <a:lnTo>
                  <a:pt x="435" y="2369"/>
                </a:lnTo>
                <a:lnTo>
                  <a:pt x="485" y="2364"/>
                </a:lnTo>
                <a:lnTo>
                  <a:pt x="533" y="2511"/>
                </a:lnTo>
                <a:lnTo>
                  <a:pt x="533" y="2608"/>
                </a:lnTo>
                <a:lnTo>
                  <a:pt x="607" y="2447"/>
                </a:lnTo>
                <a:lnTo>
                  <a:pt x="651" y="2369"/>
                </a:lnTo>
                <a:lnTo>
                  <a:pt x="640" y="2226"/>
                </a:lnTo>
                <a:lnTo>
                  <a:pt x="618" y="1999"/>
                </a:lnTo>
                <a:lnTo>
                  <a:pt x="618" y="1866"/>
                </a:lnTo>
                <a:lnTo>
                  <a:pt x="657" y="1766"/>
                </a:lnTo>
                <a:lnTo>
                  <a:pt x="734" y="1822"/>
                </a:lnTo>
                <a:lnTo>
                  <a:pt x="790" y="1921"/>
                </a:lnTo>
                <a:lnTo>
                  <a:pt x="839" y="1822"/>
                </a:lnTo>
                <a:lnTo>
                  <a:pt x="895" y="1628"/>
                </a:lnTo>
                <a:lnTo>
                  <a:pt x="842" y="1462"/>
                </a:lnTo>
              </a:path>
            </a:pathLst>
          </a:custGeom>
          <a:solidFill>
            <a:srgbClr val="5DA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3"/>
          <p:cNvSpPr>
            <a:spLocks noChangeArrowheads="1"/>
          </p:cNvSpPr>
          <p:nvPr/>
        </p:nvSpPr>
        <p:spPr bwMode="auto">
          <a:xfrm>
            <a:off x="10414843" y="6937111"/>
            <a:ext cx="1572613" cy="4924002"/>
          </a:xfrm>
          <a:custGeom>
            <a:avLst/>
            <a:gdLst>
              <a:gd name="T0" fmla="*/ 79 w 1446"/>
              <a:gd name="T1" fmla="*/ 4528 h 4529"/>
              <a:gd name="T2" fmla="*/ 0 w 1446"/>
              <a:gd name="T3" fmla="*/ 3834 h 4529"/>
              <a:gd name="T4" fmla="*/ 79 w 1446"/>
              <a:gd name="T5" fmla="*/ 3577 h 4529"/>
              <a:gd name="T6" fmla="*/ 114 w 1446"/>
              <a:gd name="T7" fmla="*/ 3281 h 4529"/>
              <a:gd name="T8" fmla="*/ 0 w 1446"/>
              <a:gd name="T9" fmla="*/ 3281 h 4529"/>
              <a:gd name="T10" fmla="*/ 0 w 1446"/>
              <a:gd name="T11" fmla="*/ 3053 h 4529"/>
              <a:gd name="T12" fmla="*/ 114 w 1446"/>
              <a:gd name="T13" fmla="*/ 2865 h 4529"/>
              <a:gd name="T14" fmla="*/ 203 w 1446"/>
              <a:gd name="T15" fmla="*/ 2618 h 4529"/>
              <a:gd name="T16" fmla="*/ 203 w 1446"/>
              <a:gd name="T17" fmla="*/ 2500 h 4529"/>
              <a:gd name="T18" fmla="*/ 102 w 1446"/>
              <a:gd name="T19" fmla="*/ 2500 h 4529"/>
              <a:gd name="T20" fmla="*/ 50 w 1446"/>
              <a:gd name="T21" fmla="*/ 2638 h 4529"/>
              <a:gd name="T22" fmla="*/ 0 w 1446"/>
              <a:gd name="T23" fmla="*/ 2737 h 4529"/>
              <a:gd name="T24" fmla="*/ 0 w 1446"/>
              <a:gd name="T25" fmla="*/ 2312 h 4529"/>
              <a:gd name="T26" fmla="*/ 102 w 1446"/>
              <a:gd name="T27" fmla="*/ 2312 h 4529"/>
              <a:gd name="T28" fmla="*/ 277 w 1446"/>
              <a:gd name="T29" fmla="*/ 2164 h 4529"/>
              <a:gd name="T30" fmla="*/ 277 w 1446"/>
              <a:gd name="T31" fmla="*/ 1936 h 4529"/>
              <a:gd name="T32" fmla="*/ 277 w 1446"/>
              <a:gd name="T33" fmla="*/ 1798 h 4529"/>
              <a:gd name="T34" fmla="*/ 445 w 1446"/>
              <a:gd name="T35" fmla="*/ 1798 h 4529"/>
              <a:gd name="T36" fmla="*/ 445 w 1446"/>
              <a:gd name="T37" fmla="*/ 1976 h 4529"/>
              <a:gd name="T38" fmla="*/ 534 w 1446"/>
              <a:gd name="T39" fmla="*/ 2035 h 4529"/>
              <a:gd name="T40" fmla="*/ 653 w 1446"/>
              <a:gd name="T41" fmla="*/ 1739 h 4529"/>
              <a:gd name="T42" fmla="*/ 791 w 1446"/>
              <a:gd name="T43" fmla="*/ 1570 h 4529"/>
              <a:gd name="T44" fmla="*/ 900 w 1446"/>
              <a:gd name="T45" fmla="*/ 1452 h 4529"/>
              <a:gd name="T46" fmla="*/ 841 w 1446"/>
              <a:gd name="T47" fmla="*/ 1323 h 4529"/>
              <a:gd name="T48" fmla="*/ 732 w 1446"/>
              <a:gd name="T49" fmla="*/ 1027 h 4529"/>
              <a:gd name="T50" fmla="*/ 653 w 1446"/>
              <a:gd name="T51" fmla="*/ 1205 h 4529"/>
              <a:gd name="T52" fmla="*/ 603 w 1446"/>
              <a:gd name="T53" fmla="*/ 1027 h 4529"/>
              <a:gd name="T54" fmla="*/ 712 w 1446"/>
              <a:gd name="T55" fmla="*/ 760 h 4529"/>
              <a:gd name="T56" fmla="*/ 900 w 1446"/>
              <a:gd name="T57" fmla="*/ 689 h 4529"/>
              <a:gd name="T58" fmla="*/ 1018 w 1446"/>
              <a:gd name="T59" fmla="*/ 592 h 4529"/>
              <a:gd name="T60" fmla="*/ 1137 w 1446"/>
              <a:gd name="T61" fmla="*/ 316 h 4529"/>
              <a:gd name="T62" fmla="*/ 1137 w 1446"/>
              <a:gd name="T63" fmla="*/ 177 h 4529"/>
              <a:gd name="T64" fmla="*/ 1216 w 1446"/>
              <a:gd name="T65" fmla="*/ 0 h 4529"/>
              <a:gd name="T66" fmla="*/ 1315 w 1446"/>
              <a:gd name="T67" fmla="*/ 295 h 4529"/>
              <a:gd name="T68" fmla="*/ 1445 w 1446"/>
              <a:gd name="T69" fmla="*/ 505 h 4529"/>
              <a:gd name="T70" fmla="*/ 1445 w 1446"/>
              <a:gd name="T71" fmla="*/ 1506 h 4529"/>
              <a:gd name="T72" fmla="*/ 1217 w 1446"/>
              <a:gd name="T73" fmla="*/ 1947 h 4529"/>
              <a:gd name="T74" fmla="*/ 888 w 1446"/>
              <a:gd name="T75" fmla="*/ 2377 h 4529"/>
              <a:gd name="T76" fmla="*/ 736 w 1446"/>
              <a:gd name="T77" fmla="*/ 2833 h 4529"/>
              <a:gd name="T78" fmla="*/ 671 w 1446"/>
              <a:gd name="T79" fmla="*/ 2854 h 4529"/>
              <a:gd name="T80" fmla="*/ 639 w 1446"/>
              <a:gd name="T81" fmla="*/ 2713 h 4529"/>
              <a:gd name="T82" fmla="*/ 576 w 1446"/>
              <a:gd name="T83" fmla="*/ 2722 h 4529"/>
              <a:gd name="T84" fmla="*/ 576 w 1446"/>
              <a:gd name="T85" fmla="*/ 2813 h 4529"/>
              <a:gd name="T86" fmla="*/ 585 w 1446"/>
              <a:gd name="T87" fmla="*/ 2917 h 4529"/>
              <a:gd name="T88" fmla="*/ 598 w 1446"/>
              <a:gd name="T89" fmla="*/ 3008 h 4529"/>
              <a:gd name="T90" fmla="*/ 630 w 1446"/>
              <a:gd name="T91" fmla="*/ 3080 h 4529"/>
              <a:gd name="T92" fmla="*/ 567 w 1446"/>
              <a:gd name="T93" fmla="*/ 3216 h 4529"/>
              <a:gd name="T94" fmla="*/ 480 w 1446"/>
              <a:gd name="T95" fmla="*/ 3180 h 4529"/>
              <a:gd name="T96" fmla="*/ 480 w 1446"/>
              <a:gd name="T97" fmla="*/ 3244 h 4529"/>
              <a:gd name="T98" fmla="*/ 431 w 1446"/>
              <a:gd name="T99" fmla="*/ 3348 h 4529"/>
              <a:gd name="T100" fmla="*/ 354 w 1446"/>
              <a:gd name="T101" fmla="*/ 3266 h 4529"/>
              <a:gd name="T102" fmla="*/ 394 w 1446"/>
              <a:gd name="T103" fmla="*/ 3420 h 4529"/>
              <a:gd name="T104" fmla="*/ 440 w 1446"/>
              <a:gd name="T105" fmla="*/ 3507 h 4529"/>
              <a:gd name="T106" fmla="*/ 385 w 1446"/>
              <a:gd name="T107" fmla="*/ 3593 h 4529"/>
              <a:gd name="T108" fmla="*/ 345 w 1446"/>
              <a:gd name="T109" fmla="*/ 3579 h 4529"/>
              <a:gd name="T110" fmla="*/ 326 w 1446"/>
              <a:gd name="T111" fmla="*/ 3706 h 4529"/>
              <a:gd name="T112" fmla="*/ 399 w 1446"/>
              <a:gd name="T113" fmla="*/ 3788 h 4529"/>
              <a:gd name="T114" fmla="*/ 390 w 1446"/>
              <a:gd name="T115" fmla="*/ 3992 h 4529"/>
              <a:gd name="T116" fmla="*/ 299 w 1446"/>
              <a:gd name="T117" fmla="*/ 4168 h 4529"/>
              <a:gd name="T118" fmla="*/ 245 w 1446"/>
              <a:gd name="T119" fmla="*/ 4355 h 4529"/>
              <a:gd name="T120" fmla="*/ 242 w 1446"/>
              <a:gd name="T121" fmla="*/ 4397 h 4529"/>
              <a:gd name="T122" fmla="*/ 79 w 1446"/>
              <a:gd name="T123" fmla="*/ 4528 h 4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46" h="4529">
                <a:moveTo>
                  <a:pt x="79" y="4528"/>
                </a:moveTo>
                <a:lnTo>
                  <a:pt x="0" y="3834"/>
                </a:lnTo>
                <a:lnTo>
                  <a:pt x="79" y="3577"/>
                </a:lnTo>
                <a:lnTo>
                  <a:pt x="114" y="3281"/>
                </a:lnTo>
                <a:lnTo>
                  <a:pt x="0" y="3281"/>
                </a:lnTo>
                <a:lnTo>
                  <a:pt x="0" y="3053"/>
                </a:lnTo>
                <a:lnTo>
                  <a:pt x="114" y="2865"/>
                </a:lnTo>
                <a:lnTo>
                  <a:pt x="203" y="2618"/>
                </a:lnTo>
                <a:lnTo>
                  <a:pt x="203" y="2500"/>
                </a:lnTo>
                <a:lnTo>
                  <a:pt x="102" y="2500"/>
                </a:lnTo>
                <a:lnTo>
                  <a:pt x="50" y="2638"/>
                </a:lnTo>
                <a:lnTo>
                  <a:pt x="0" y="2737"/>
                </a:lnTo>
                <a:lnTo>
                  <a:pt x="0" y="2312"/>
                </a:lnTo>
                <a:lnTo>
                  <a:pt x="102" y="2312"/>
                </a:lnTo>
                <a:lnTo>
                  <a:pt x="277" y="2164"/>
                </a:lnTo>
                <a:lnTo>
                  <a:pt x="277" y="1936"/>
                </a:lnTo>
                <a:lnTo>
                  <a:pt x="277" y="1798"/>
                </a:lnTo>
                <a:lnTo>
                  <a:pt x="445" y="1798"/>
                </a:lnTo>
                <a:lnTo>
                  <a:pt x="445" y="1976"/>
                </a:lnTo>
                <a:lnTo>
                  <a:pt x="534" y="2035"/>
                </a:lnTo>
                <a:lnTo>
                  <a:pt x="653" y="1739"/>
                </a:lnTo>
                <a:lnTo>
                  <a:pt x="791" y="1570"/>
                </a:lnTo>
                <a:lnTo>
                  <a:pt x="900" y="1452"/>
                </a:lnTo>
                <a:lnTo>
                  <a:pt x="841" y="1323"/>
                </a:lnTo>
                <a:lnTo>
                  <a:pt x="732" y="1027"/>
                </a:lnTo>
                <a:lnTo>
                  <a:pt x="653" y="1205"/>
                </a:lnTo>
                <a:lnTo>
                  <a:pt x="603" y="1027"/>
                </a:lnTo>
                <a:lnTo>
                  <a:pt x="712" y="760"/>
                </a:lnTo>
                <a:lnTo>
                  <a:pt x="900" y="689"/>
                </a:lnTo>
                <a:lnTo>
                  <a:pt x="1018" y="592"/>
                </a:lnTo>
                <a:lnTo>
                  <a:pt x="1137" y="316"/>
                </a:lnTo>
                <a:lnTo>
                  <a:pt x="1137" y="177"/>
                </a:lnTo>
                <a:lnTo>
                  <a:pt x="1216" y="0"/>
                </a:lnTo>
                <a:lnTo>
                  <a:pt x="1315" y="295"/>
                </a:lnTo>
                <a:lnTo>
                  <a:pt x="1445" y="505"/>
                </a:lnTo>
                <a:lnTo>
                  <a:pt x="1445" y="1506"/>
                </a:lnTo>
                <a:lnTo>
                  <a:pt x="1217" y="1947"/>
                </a:lnTo>
                <a:lnTo>
                  <a:pt x="888" y="2377"/>
                </a:lnTo>
                <a:lnTo>
                  <a:pt x="736" y="2833"/>
                </a:lnTo>
                <a:lnTo>
                  <a:pt x="671" y="2854"/>
                </a:lnTo>
                <a:lnTo>
                  <a:pt x="639" y="2713"/>
                </a:lnTo>
                <a:lnTo>
                  <a:pt x="576" y="2722"/>
                </a:lnTo>
                <a:lnTo>
                  <a:pt x="576" y="2813"/>
                </a:lnTo>
                <a:lnTo>
                  <a:pt x="585" y="2917"/>
                </a:lnTo>
                <a:lnTo>
                  <a:pt x="598" y="3008"/>
                </a:lnTo>
                <a:lnTo>
                  <a:pt x="630" y="3080"/>
                </a:lnTo>
                <a:lnTo>
                  <a:pt x="567" y="3216"/>
                </a:lnTo>
                <a:lnTo>
                  <a:pt x="480" y="3180"/>
                </a:lnTo>
                <a:lnTo>
                  <a:pt x="480" y="3244"/>
                </a:lnTo>
                <a:lnTo>
                  <a:pt x="431" y="3348"/>
                </a:lnTo>
                <a:lnTo>
                  <a:pt x="354" y="3266"/>
                </a:lnTo>
                <a:lnTo>
                  <a:pt x="394" y="3420"/>
                </a:lnTo>
                <a:lnTo>
                  <a:pt x="440" y="3507"/>
                </a:lnTo>
                <a:lnTo>
                  <a:pt x="385" y="3593"/>
                </a:lnTo>
                <a:lnTo>
                  <a:pt x="345" y="3579"/>
                </a:lnTo>
                <a:lnTo>
                  <a:pt x="326" y="3706"/>
                </a:lnTo>
                <a:lnTo>
                  <a:pt x="399" y="3788"/>
                </a:lnTo>
                <a:lnTo>
                  <a:pt x="390" y="3992"/>
                </a:lnTo>
                <a:lnTo>
                  <a:pt x="299" y="4168"/>
                </a:lnTo>
                <a:lnTo>
                  <a:pt x="245" y="4355"/>
                </a:lnTo>
                <a:lnTo>
                  <a:pt x="242" y="4397"/>
                </a:lnTo>
                <a:lnTo>
                  <a:pt x="79" y="4528"/>
                </a:lnTo>
              </a:path>
            </a:pathLst>
          </a:custGeom>
          <a:solidFill>
            <a:srgbClr val="5DA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4"/>
          <p:cNvSpPr>
            <a:spLocks noChangeArrowheads="1"/>
          </p:cNvSpPr>
          <p:nvPr/>
        </p:nvSpPr>
        <p:spPr bwMode="auto">
          <a:xfrm>
            <a:off x="7926470" y="4827509"/>
            <a:ext cx="805484" cy="2047272"/>
          </a:xfrm>
          <a:custGeom>
            <a:avLst/>
            <a:gdLst>
              <a:gd name="T0" fmla="*/ 146 w 741"/>
              <a:gd name="T1" fmla="*/ 1880 h 1881"/>
              <a:gd name="T2" fmla="*/ 105 w 741"/>
              <a:gd name="T3" fmla="*/ 1762 h 1881"/>
              <a:gd name="T4" fmla="*/ 105 w 741"/>
              <a:gd name="T5" fmla="*/ 1628 h 1881"/>
              <a:gd name="T6" fmla="*/ 35 w 741"/>
              <a:gd name="T7" fmla="*/ 1686 h 1881"/>
              <a:gd name="T8" fmla="*/ 0 w 741"/>
              <a:gd name="T9" fmla="*/ 1569 h 1881"/>
              <a:gd name="T10" fmla="*/ 46 w 741"/>
              <a:gd name="T11" fmla="*/ 1487 h 1881"/>
              <a:gd name="T12" fmla="*/ 46 w 741"/>
              <a:gd name="T13" fmla="*/ 1306 h 1881"/>
              <a:gd name="T14" fmla="*/ 111 w 741"/>
              <a:gd name="T15" fmla="*/ 1306 h 1881"/>
              <a:gd name="T16" fmla="*/ 111 w 741"/>
              <a:gd name="T17" fmla="*/ 1171 h 1881"/>
              <a:gd name="T18" fmla="*/ 73 w 741"/>
              <a:gd name="T19" fmla="*/ 1074 h 1881"/>
              <a:gd name="T20" fmla="*/ 0 w 741"/>
              <a:gd name="T21" fmla="*/ 1197 h 1881"/>
              <a:gd name="T22" fmla="*/ 0 w 741"/>
              <a:gd name="T23" fmla="*/ 1074 h 1881"/>
              <a:gd name="T24" fmla="*/ 73 w 741"/>
              <a:gd name="T25" fmla="*/ 907 h 1881"/>
              <a:gd name="T26" fmla="*/ 146 w 741"/>
              <a:gd name="T27" fmla="*/ 722 h 1881"/>
              <a:gd name="T28" fmla="*/ 282 w 741"/>
              <a:gd name="T29" fmla="*/ 722 h 1881"/>
              <a:gd name="T30" fmla="*/ 239 w 741"/>
              <a:gd name="T31" fmla="*/ 565 h 1881"/>
              <a:gd name="T32" fmla="*/ 141 w 741"/>
              <a:gd name="T33" fmla="*/ 616 h 1881"/>
              <a:gd name="T34" fmla="*/ 248 w 741"/>
              <a:gd name="T35" fmla="*/ 422 h 1881"/>
              <a:gd name="T36" fmla="*/ 370 w 741"/>
              <a:gd name="T37" fmla="*/ 370 h 1881"/>
              <a:gd name="T38" fmla="*/ 468 w 741"/>
              <a:gd name="T39" fmla="*/ 290 h 1881"/>
              <a:gd name="T40" fmla="*/ 595 w 741"/>
              <a:gd name="T41" fmla="*/ 120 h 1881"/>
              <a:gd name="T42" fmla="*/ 652 w 741"/>
              <a:gd name="T43" fmla="*/ 0 h 1881"/>
              <a:gd name="T44" fmla="*/ 652 w 741"/>
              <a:gd name="T45" fmla="*/ 193 h 1881"/>
              <a:gd name="T46" fmla="*/ 740 w 741"/>
              <a:gd name="T47" fmla="*/ 414 h 1881"/>
              <a:gd name="T48" fmla="*/ 595 w 741"/>
              <a:gd name="T49" fmla="*/ 565 h 1881"/>
              <a:gd name="T50" fmla="*/ 690 w 741"/>
              <a:gd name="T51" fmla="*/ 715 h 1881"/>
              <a:gd name="T52" fmla="*/ 627 w 741"/>
              <a:gd name="T53" fmla="*/ 1046 h 1881"/>
              <a:gd name="T54" fmla="*/ 423 w 741"/>
              <a:gd name="T55" fmla="*/ 1440 h 1881"/>
              <a:gd name="T56" fmla="*/ 423 w 741"/>
              <a:gd name="T57" fmla="*/ 1754 h 1881"/>
              <a:gd name="T58" fmla="*/ 266 w 741"/>
              <a:gd name="T59" fmla="*/ 1849 h 1881"/>
              <a:gd name="T60" fmla="*/ 146 w 741"/>
              <a:gd name="T61" fmla="*/ 188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41" h="1881">
                <a:moveTo>
                  <a:pt x="146" y="1880"/>
                </a:moveTo>
                <a:lnTo>
                  <a:pt x="105" y="1762"/>
                </a:lnTo>
                <a:lnTo>
                  <a:pt x="105" y="1628"/>
                </a:lnTo>
                <a:lnTo>
                  <a:pt x="35" y="1686"/>
                </a:lnTo>
                <a:lnTo>
                  <a:pt x="0" y="1569"/>
                </a:lnTo>
                <a:lnTo>
                  <a:pt x="46" y="1487"/>
                </a:lnTo>
                <a:lnTo>
                  <a:pt x="46" y="1306"/>
                </a:lnTo>
                <a:lnTo>
                  <a:pt x="111" y="1306"/>
                </a:lnTo>
                <a:lnTo>
                  <a:pt x="111" y="1171"/>
                </a:lnTo>
                <a:lnTo>
                  <a:pt x="73" y="1074"/>
                </a:lnTo>
                <a:lnTo>
                  <a:pt x="0" y="1197"/>
                </a:lnTo>
                <a:lnTo>
                  <a:pt x="0" y="1074"/>
                </a:lnTo>
                <a:lnTo>
                  <a:pt x="73" y="907"/>
                </a:lnTo>
                <a:lnTo>
                  <a:pt x="146" y="722"/>
                </a:lnTo>
                <a:lnTo>
                  <a:pt x="282" y="722"/>
                </a:lnTo>
                <a:lnTo>
                  <a:pt x="239" y="565"/>
                </a:lnTo>
                <a:lnTo>
                  <a:pt x="141" y="616"/>
                </a:lnTo>
                <a:lnTo>
                  <a:pt x="248" y="422"/>
                </a:lnTo>
                <a:lnTo>
                  <a:pt x="370" y="370"/>
                </a:lnTo>
                <a:lnTo>
                  <a:pt x="468" y="290"/>
                </a:lnTo>
                <a:lnTo>
                  <a:pt x="595" y="120"/>
                </a:lnTo>
                <a:lnTo>
                  <a:pt x="652" y="0"/>
                </a:lnTo>
                <a:lnTo>
                  <a:pt x="652" y="193"/>
                </a:lnTo>
                <a:lnTo>
                  <a:pt x="740" y="414"/>
                </a:lnTo>
                <a:lnTo>
                  <a:pt x="595" y="565"/>
                </a:lnTo>
                <a:lnTo>
                  <a:pt x="690" y="715"/>
                </a:lnTo>
                <a:lnTo>
                  <a:pt x="627" y="1046"/>
                </a:lnTo>
                <a:lnTo>
                  <a:pt x="423" y="1440"/>
                </a:lnTo>
                <a:lnTo>
                  <a:pt x="423" y="1754"/>
                </a:lnTo>
                <a:lnTo>
                  <a:pt x="266" y="1849"/>
                </a:lnTo>
                <a:lnTo>
                  <a:pt x="146" y="1880"/>
                </a:lnTo>
              </a:path>
            </a:pathLst>
          </a:custGeom>
          <a:solidFill>
            <a:srgbClr val="5DA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5"/>
          <p:cNvSpPr>
            <a:spLocks noChangeArrowheads="1"/>
          </p:cNvSpPr>
          <p:nvPr/>
        </p:nvSpPr>
        <p:spPr bwMode="auto">
          <a:xfrm>
            <a:off x="6723039" y="1313102"/>
            <a:ext cx="7819910" cy="2502755"/>
          </a:xfrm>
          <a:custGeom>
            <a:avLst/>
            <a:gdLst>
              <a:gd name="T0" fmla="*/ 0 w 7194"/>
              <a:gd name="T1" fmla="*/ 2300 h 2301"/>
              <a:gd name="T2" fmla="*/ 0 w 7194"/>
              <a:gd name="T3" fmla="*/ 2041 h 2301"/>
              <a:gd name="T4" fmla="*/ 144 w 7194"/>
              <a:gd name="T5" fmla="*/ 2041 h 2301"/>
              <a:gd name="T6" fmla="*/ 216 w 7194"/>
              <a:gd name="T7" fmla="*/ 1731 h 2301"/>
              <a:gd name="T8" fmla="*/ 475 w 7194"/>
              <a:gd name="T9" fmla="*/ 1868 h 2301"/>
              <a:gd name="T10" fmla="*/ 475 w 7194"/>
              <a:gd name="T11" fmla="*/ 1559 h 2301"/>
              <a:gd name="T12" fmla="*/ 626 w 7194"/>
              <a:gd name="T13" fmla="*/ 1436 h 2301"/>
              <a:gd name="T14" fmla="*/ 855 w 7194"/>
              <a:gd name="T15" fmla="*/ 1410 h 2301"/>
              <a:gd name="T16" fmla="*/ 1087 w 7194"/>
              <a:gd name="T17" fmla="*/ 1230 h 2301"/>
              <a:gd name="T18" fmla="*/ 1358 w 7194"/>
              <a:gd name="T19" fmla="*/ 1384 h 2301"/>
              <a:gd name="T20" fmla="*/ 1739 w 7194"/>
              <a:gd name="T21" fmla="*/ 1416 h 2301"/>
              <a:gd name="T22" fmla="*/ 1898 w 7194"/>
              <a:gd name="T23" fmla="*/ 1633 h 2301"/>
              <a:gd name="T24" fmla="*/ 2178 w 7194"/>
              <a:gd name="T25" fmla="*/ 1691 h 2301"/>
              <a:gd name="T26" fmla="*/ 2334 w 7194"/>
              <a:gd name="T27" fmla="*/ 1938 h 2301"/>
              <a:gd name="T28" fmla="*/ 2398 w 7194"/>
              <a:gd name="T29" fmla="*/ 1841 h 2301"/>
              <a:gd name="T30" fmla="*/ 2398 w 7194"/>
              <a:gd name="T31" fmla="*/ 1728 h 2301"/>
              <a:gd name="T32" fmla="*/ 2398 w 7194"/>
              <a:gd name="T33" fmla="*/ 1486 h 2301"/>
              <a:gd name="T34" fmla="*/ 2495 w 7194"/>
              <a:gd name="T35" fmla="*/ 1325 h 2301"/>
              <a:gd name="T36" fmla="*/ 2649 w 7194"/>
              <a:gd name="T37" fmla="*/ 993 h 2301"/>
              <a:gd name="T38" fmla="*/ 2649 w 7194"/>
              <a:gd name="T39" fmla="*/ 743 h 2301"/>
              <a:gd name="T40" fmla="*/ 2818 w 7194"/>
              <a:gd name="T41" fmla="*/ 557 h 2301"/>
              <a:gd name="T42" fmla="*/ 2947 w 7194"/>
              <a:gd name="T43" fmla="*/ 363 h 2301"/>
              <a:gd name="T44" fmla="*/ 3181 w 7194"/>
              <a:gd name="T45" fmla="*/ 178 h 2301"/>
              <a:gd name="T46" fmla="*/ 3352 w 7194"/>
              <a:gd name="T47" fmla="*/ 0 h 2301"/>
              <a:gd name="T48" fmla="*/ 3561 w 7194"/>
              <a:gd name="T49" fmla="*/ 97 h 2301"/>
              <a:gd name="T50" fmla="*/ 3957 w 7194"/>
              <a:gd name="T51" fmla="*/ 170 h 2301"/>
              <a:gd name="T52" fmla="*/ 4086 w 7194"/>
              <a:gd name="T53" fmla="*/ 363 h 2301"/>
              <a:gd name="T54" fmla="*/ 4425 w 7194"/>
              <a:gd name="T55" fmla="*/ 412 h 2301"/>
              <a:gd name="T56" fmla="*/ 4570 w 7194"/>
              <a:gd name="T57" fmla="*/ 783 h 2301"/>
              <a:gd name="T58" fmla="*/ 4796 w 7194"/>
              <a:gd name="T59" fmla="*/ 864 h 2301"/>
              <a:gd name="T60" fmla="*/ 4796 w 7194"/>
              <a:gd name="T61" fmla="*/ 1017 h 2301"/>
              <a:gd name="T62" fmla="*/ 4942 w 7194"/>
              <a:gd name="T63" fmla="*/ 1227 h 2301"/>
              <a:gd name="T64" fmla="*/ 5087 w 7194"/>
              <a:gd name="T65" fmla="*/ 1672 h 2301"/>
              <a:gd name="T66" fmla="*/ 5224 w 7194"/>
              <a:gd name="T67" fmla="*/ 1841 h 2301"/>
              <a:gd name="T68" fmla="*/ 5289 w 7194"/>
              <a:gd name="T69" fmla="*/ 1731 h 2301"/>
              <a:gd name="T70" fmla="*/ 5229 w 7194"/>
              <a:gd name="T71" fmla="*/ 1466 h 2301"/>
              <a:gd name="T72" fmla="*/ 5229 w 7194"/>
              <a:gd name="T73" fmla="*/ 1150 h 2301"/>
              <a:gd name="T74" fmla="*/ 5408 w 7194"/>
              <a:gd name="T75" fmla="*/ 1043 h 2301"/>
              <a:gd name="T76" fmla="*/ 5610 w 7194"/>
              <a:gd name="T77" fmla="*/ 895 h 2301"/>
              <a:gd name="T78" fmla="*/ 5765 w 7194"/>
              <a:gd name="T79" fmla="*/ 681 h 2301"/>
              <a:gd name="T80" fmla="*/ 5932 w 7194"/>
              <a:gd name="T81" fmla="*/ 717 h 2301"/>
              <a:gd name="T82" fmla="*/ 6098 w 7194"/>
              <a:gd name="T83" fmla="*/ 991 h 2301"/>
              <a:gd name="T84" fmla="*/ 6336 w 7194"/>
              <a:gd name="T85" fmla="*/ 1150 h 2301"/>
              <a:gd name="T86" fmla="*/ 6395 w 7194"/>
              <a:gd name="T87" fmla="*/ 1372 h 2301"/>
              <a:gd name="T88" fmla="*/ 6539 w 7194"/>
              <a:gd name="T89" fmla="*/ 1657 h 2301"/>
              <a:gd name="T90" fmla="*/ 6693 w 7194"/>
              <a:gd name="T91" fmla="*/ 1731 h 2301"/>
              <a:gd name="T92" fmla="*/ 6836 w 7194"/>
              <a:gd name="T93" fmla="*/ 1731 h 2301"/>
              <a:gd name="T94" fmla="*/ 6836 w 7194"/>
              <a:gd name="T95" fmla="*/ 1836 h 2301"/>
              <a:gd name="T96" fmla="*/ 6943 w 7194"/>
              <a:gd name="T97" fmla="*/ 1895 h 2301"/>
              <a:gd name="T98" fmla="*/ 7050 w 7194"/>
              <a:gd name="T99" fmla="*/ 2002 h 2301"/>
              <a:gd name="T100" fmla="*/ 7050 w 7194"/>
              <a:gd name="T101" fmla="*/ 2121 h 2301"/>
              <a:gd name="T102" fmla="*/ 7193 w 7194"/>
              <a:gd name="T103" fmla="*/ 2168 h 2301"/>
              <a:gd name="T104" fmla="*/ 7193 w 7194"/>
              <a:gd name="T105" fmla="*/ 2300 h 2301"/>
              <a:gd name="T106" fmla="*/ 0 w 7194"/>
              <a:gd name="T107" fmla="*/ 2300 h 2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4" h="2301">
                <a:moveTo>
                  <a:pt x="0" y="2300"/>
                </a:moveTo>
                <a:lnTo>
                  <a:pt x="0" y="2041"/>
                </a:lnTo>
                <a:lnTo>
                  <a:pt x="144" y="2041"/>
                </a:lnTo>
                <a:lnTo>
                  <a:pt x="216" y="1731"/>
                </a:lnTo>
                <a:lnTo>
                  <a:pt x="475" y="1868"/>
                </a:lnTo>
                <a:lnTo>
                  <a:pt x="475" y="1559"/>
                </a:lnTo>
                <a:lnTo>
                  <a:pt x="626" y="1436"/>
                </a:lnTo>
                <a:lnTo>
                  <a:pt x="855" y="1410"/>
                </a:lnTo>
                <a:lnTo>
                  <a:pt x="1087" y="1230"/>
                </a:lnTo>
                <a:lnTo>
                  <a:pt x="1358" y="1384"/>
                </a:lnTo>
                <a:lnTo>
                  <a:pt x="1739" y="1416"/>
                </a:lnTo>
                <a:lnTo>
                  <a:pt x="1898" y="1633"/>
                </a:lnTo>
                <a:lnTo>
                  <a:pt x="2178" y="1691"/>
                </a:lnTo>
                <a:lnTo>
                  <a:pt x="2334" y="1938"/>
                </a:lnTo>
                <a:lnTo>
                  <a:pt x="2398" y="1841"/>
                </a:lnTo>
                <a:lnTo>
                  <a:pt x="2398" y="1728"/>
                </a:lnTo>
                <a:lnTo>
                  <a:pt x="2398" y="1486"/>
                </a:lnTo>
                <a:lnTo>
                  <a:pt x="2495" y="1325"/>
                </a:lnTo>
                <a:lnTo>
                  <a:pt x="2649" y="993"/>
                </a:lnTo>
                <a:lnTo>
                  <a:pt x="2649" y="743"/>
                </a:lnTo>
                <a:lnTo>
                  <a:pt x="2818" y="557"/>
                </a:lnTo>
                <a:lnTo>
                  <a:pt x="2947" y="363"/>
                </a:lnTo>
                <a:lnTo>
                  <a:pt x="3181" y="178"/>
                </a:lnTo>
                <a:lnTo>
                  <a:pt x="3352" y="0"/>
                </a:lnTo>
                <a:lnTo>
                  <a:pt x="3561" y="97"/>
                </a:lnTo>
                <a:lnTo>
                  <a:pt x="3957" y="170"/>
                </a:lnTo>
                <a:lnTo>
                  <a:pt x="4086" y="363"/>
                </a:lnTo>
                <a:lnTo>
                  <a:pt x="4425" y="412"/>
                </a:lnTo>
                <a:lnTo>
                  <a:pt x="4570" y="783"/>
                </a:lnTo>
                <a:lnTo>
                  <a:pt x="4796" y="864"/>
                </a:lnTo>
                <a:lnTo>
                  <a:pt x="4796" y="1017"/>
                </a:lnTo>
                <a:lnTo>
                  <a:pt x="4942" y="1227"/>
                </a:lnTo>
                <a:lnTo>
                  <a:pt x="5087" y="1672"/>
                </a:lnTo>
                <a:lnTo>
                  <a:pt x="5224" y="1841"/>
                </a:lnTo>
                <a:lnTo>
                  <a:pt x="5289" y="1731"/>
                </a:lnTo>
                <a:lnTo>
                  <a:pt x="5229" y="1466"/>
                </a:lnTo>
                <a:lnTo>
                  <a:pt x="5229" y="1150"/>
                </a:lnTo>
                <a:lnTo>
                  <a:pt x="5408" y="1043"/>
                </a:lnTo>
                <a:lnTo>
                  <a:pt x="5610" y="895"/>
                </a:lnTo>
                <a:lnTo>
                  <a:pt x="5765" y="681"/>
                </a:lnTo>
                <a:lnTo>
                  <a:pt x="5932" y="717"/>
                </a:lnTo>
                <a:lnTo>
                  <a:pt x="6098" y="991"/>
                </a:lnTo>
                <a:lnTo>
                  <a:pt x="6336" y="1150"/>
                </a:lnTo>
                <a:lnTo>
                  <a:pt x="6395" y="1372"/>
                </a:lnTo>
                <a:lnTo>
                  <a:pt x="6539" y="1657"/>
                </a:lnTo>
                <a:lnTo>
                  <a:pt x="6693" y="1731"/>
                </a:lnTo>
                <a:lnTo>
                  <a:pt x="6836" y="1731"/>
                </a:lnTo>
                <a:lnTo>
                  <a:pt x="6836" y="1836"/>
                </a:lnTo>
                <a:lnTo>
                  <a:pt x="6943" y="1895"/>
                </a:lnTo>
                <a:lnTo>
                  <a:pt x="7050" y="2002"/>
                </a:lnTo>
                <a:lnTo>
                  <a:pt x="7050" y="2121"/>
                </a:lnTo>
                <a:lnTo>
                  <a:pt x="7193" y="2168"/>
                </a:lnTo>
                <a:lnTo>
                  <a:pt x="7193" y="2300"/>
                </a:lnTo>
                <a:lnTo>
                  <a:pt x="0" y="230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6"/>
          <p:cNvSpPr>
            <a:spLocks noChangeArrowheads="1"/>
          </p:cNvSpPr>
          <p:nvPr/>
        </p:nvSpPr>
        <p:spPr bwMode="auto">
          <a:xfrm>
            <a:off x="12970337" y="2051463"/>
            <a:ext cx="1304118" cy="1380831"/>
          </a:xfrm>
          <a:custGeom>
            <a:avLst/>
            <a:gdLst>
              <a:gd name="T0" fmla="*/ 21 w 1200"/>
              <a:gd name="T1" fmla="*/ 0 h 1269"/>
              <a:gd name="T2" fmla="*/ 60 w 1200"/>
              <a:gd name="T3" fmla="*/ 75 h 1269"/>
              <a:gd name="T4" fmla="*/ 0 w 1200"/>
              <a:gd name="T5" fmla="*/ 165 h 1269"/>
              <a:gd name="T6" fmla="*/ 0 w 1200"/>
              <a:gd name="T7" fmla="*/ 289 h 1269"/>
              <a:gd name="T8" fmla="*/ 60 w 1200"/>
              <a:gd name="T9" fmla="*/ 289 h 1269"/>
              <a:gd name="T10" fmla="*/ 123 w 1200"/>
              <a:gd name="T11" fmla="*/ 362 h 1269"/>
              <a:gd name="T12" fmla="*/ 159 w 1200"/>
              <a:gd name="T13" fmla="*/ 421 h 1269"/>
              <a:gd name="T14" fmla="*/ 205 w 1200"/>
              <a:gd name="T15" fmla="*/ 469 h 1269"/>
              <a:gd name="T16" fmla="*/ 205 w 1200"/>
              <a:gd name="T17" fmla="*/ 525 h 1269"/>
              <a:gd name="T18" fmla="*/ 228 w 1200"/>
              <a:gd name="T19" fmla="*/ 658 h 1269"/>
              <a:gd name="T20" fmla="*/ 319 w 1200"/>
              <a:gd name="T21" fmla="*/ 694 h 1269"/>
              <a:gd name="T22" fmla="*/ 374 w 1200"/>
              <a:gd name="T23" fmla="*/ 603 h 1269"/>
              <a:gd name="T24" fmla="*/ 406 w 1200"/>
              <a:gd name="T25" fmla="*/ 544 h 1269"/>
              <a:gd name="T26" fmla="*/ 438 w 1200"/>
              <a:gd name="T27" fmla="*/ 585 h 1269"/>
              <a:gd name="T28" fmla="*/ 492 w 1200"/>
              <a:gd name="T29" fmla="*/ 671 h 1269"/>
              <a:gd name="T30" fmla="*/ 465 w 1200"/>
              <a:gd name="T31" fmla="*/ 717 h 1269"/>
              <a:gd name="T32" fmla="*/ 511 w 1200"/>
              <a:gd name="T33" fmla="*/ 780 h 1269"/>
              <a:gd name="T34" fmla="*/ 410 w 1200"/>
              <a:gd name="T35" fmla="*/ 780 h 1269"/>
              <a:gd name="T36" fmla="*/ 465 w 1200"/>
              <a:gd name="T37" fmla="*/ 831 h 1269"/>
              <a:gd name="T38" fmla="*/ 511 w 1200"/>
              <a:gd name="T39" fmla="*/ 881 h 1269"/>
              <a:gd name="T40" fmla="*/ 601 w 1200"/>
              <a:gd name="T41" fmla="*/ 940 h 1269"/>
              <a:gd name="T42" fmla="*/ 651 w 1200"/>
              <a:gd name="T43" fmla="*/ 1022 h 1269"/>
              <a:gd name="T44" fmla="*/ 711 w 1200"/>
              <a:gd name="T45" fmla="*/ 1072 h 1269"/>
              <a:gd name="T46" fmla="*/ 624 w 1200"/>
              <a:gd name="T47" fmla="*/ 1091 h 1269"/>
              <a:gd name="T48" fmla="*/ 788 w 1200"/>
              <a:gd name="T49" fmla="*/ 1182 h 1269"/>
              <a:gd name="T50" fmla="*/ 879 w 1200"/>
              <a:gd name="T51" fmla="*/ 1182 h 1269"/>
              <a:gd name="T52" fmla="*/ 879 w 1200"/>
              <a:gd name="T53" fmla="*/ 1241 h 1269"/>
              <a:gd name="T54" fmla="*/ 952 w 1200"/>
              <a:gd name="T55" fmla="*/ 1268 h 1269"/>
              <a:gd name="T56" fmla="*/ 1098 w 1200"/>
              <a:gd name="T57" fmla="*/ 1209 h 1269"/>
              <a:gd name="T58" fmla="*/ 1199 w 1200"/>
              <a:gd name="T59" fmla="*/ 1214 h 1269"/>
              <a:gd name="T60" fmla="*/ 1092 w 1200"/>
              <a:gd name="T61" fmla="*/ 1155 h 1269"/>
              <a:gd name="T62" fmla="*/ 1092 w 1200"/>
              <a:gd name="T63" fmla="*/ 1050 h 1269"/>
              <a:gd name="T64" fmla="*/ 949 w 1200"/>
              <a:gd name="T65" fmla="*/ 1050 h 1269"/>
              <a:gd name="T66" fmla="*/ 795 w 1200"/>
              <a:gd name="T67" fmla="*/ 976 h 1269"/>
              <a:gd name="T68" fmla="*/ 651 w 1200"/>
              <a:gd name="T69" fmla="*/ 691 h 1269"/>
              <a:gd name="T70" fmla="*/ 592 w 1200"/>
              <a:gd name="T71" fmla="*/ 469 h 1269"/>
              <a:gd name="T72" fmla="*/ 354 w 1200"/>
              <a:gd name="T73" fmla="*/ 310 h 1269"/>
              <a:gd name="T74" fmla="*/ 188 w 1200"/>
              <a:gd name="T75" fmla="*/ 36 h 1269"/>
              <a:gd name="T76" fmla="*/ 21 w 1200"/>
              <a:gd name="T77" fmla="*/ 0 h 1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00" h="1269">
                <a:moveTo>
                  <a:pt x="21" y="0"/>
                </a:moveTo>
                <a:lnTo>
                  <a:pt x="60" y="75"/>
                </a:lnTo>
                <a:lnTo>
                  <a:pt x="0" y="165"/>
                </a:lnTo>
                <a:lnTo>
                  <a:pt x="0" y="289"/>
                </a:lnTo>
                <a:lnTo>
                  <a:pt x="60" y="289"/>
                </a:lnTo>
                <a:lnTo>
                  <a:pt x="123" y="362"/>
                </a:lnTo>
                <a:lnTo>
                  <a:pt x="159" y="421"/>
                </a:lnTo>
                <a:lnTo>
                  <a:pt x="205" y="469"/>
                </a:lnTo>
                <a:lnTo>
                  <a:pt x="205" y="525"/>
                </a:lnTo>
                <a:lnTo>
                  <a:pt x="228" y="658"/>
                </a:lnTo>
                <a:lnTo>
                  <a:pt x="319" y="694"/>
                </a:lnTo>
                <a:lnTo>
                  <a:pt x="374" y="603"/>
                </a:lnTo>
                <a:lnTo>
                  <a:pt x="406" y="544"/>
                </a:lnTo>
                <a:lnTo>
                  <a:pt x="438" y="585"/>
                </a:lnTo>
                <a:lnTo>
                  <a:pt x="492" y="671"/>
                </a:lnTo>
                <a:lnTo>
                  <a:pt x="465" y="717"/>
                </a:lnTo>
                <a:lnTo>
                  <a:pt x="511" y="780"/>
                </a:lnTo>
                <a:lnTo>
                  <a:pt x="410" y="780"/>
                </a:lnTo>
                <a:lnTo>
                  <a:pt x="465" y="831"/>
                </a:lnTo>
                <a:lnTo>
                  <a:pt x="511" y="881"/>
                </a:lnTo>
                <a:lnTo>
                  <a:pt x="601" y="940"/>
                </a:lnTo>
                <a:lnTo>
                  <a:pt x="651" y="1022"/>
                </a:lnTo>
                <a:lnTo>
                  <a:pt x="711" y="1072"/>
                </a:lnTo>
                <a:lnTo>
                  <a:pt x="624" y="1091"/>
                </a:lnTo>
                <a:lnTo>
                  <a:pt x="788" y="1182"/>
                </a:lnTo>
                <a:lnTo>
                  <a:pt x="879" y="1182"/>
                </a:lnTo>
                <a:lnTo>
                  <a:pt x="879" y="1241"/>
                </a:lnTo>
                <a:lnTo>
                  <a:pt x="952" y="1268"/>
                </a:lnTo>
                <a:lnTo>
                  <a:pt x="1098" y="1209"/>
                </a:lnTo>
                <a:lnTo>
                  <a:pt x="1199" y="1214"/>
                </a:lnTo>
                <a:lnTo>
                  <a:pt x="1092" y="1155"/>
                </a:lnTo>
                <a:lnTo>
                  <a:pt x="1092" y="1050"/>
                </a:lnTo>
                <a:lnTo>
                  <a:pt x="949" y="1050"/>
                </a:lnTo>
                <a:lnTo>
                  <a:pt x="795" y="976"/>
                </a:lnTo>
                <a:lnTo>
                  <a:pt x="651" y="691"/>
                </a:lnTo>
                <a:lnTo>
                  <a:pt x="592" y="469"/>
                </a:lnTo>
                <a:lnTo>
                  <a:pt x="354" y="310"/>
                </a:lnTo>
                <a:lnTo>
                  <a:pt x="188" y="36"/>
                </a:lnTo>
                <a:lnTo>
                  <a:pt x="2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7"/>
          <p:cNvSpPr>
            <a:spLocks noChangeArrowheads="1"/>
          </p:cNvSpPr>
          <p:nvPr/>
        </p:nvSpPr>
        <p:spPr bwMode="auto">
          <a:xfrm>
            <a:off x="10366898" y="1313102"/>
            <a:ext cx="1889053" cy="1817136"/>
          </a:xfrm>
          <a:custGeom>
            <a:avLst/>
            <a:gdLst>
              <a:gd name="T0" fmla="*/ 0 w 1736"/>
              <a:gd name="T1" fmla="*/ 0 h 1673"/>
              <a:gd name="T2" fmla="*/ 34 w 1736"/>
              <a:gd name="T3" fmla="*/ 144 h 1673"/>
              <a:gd name="T4" fmla="*/ 129 w 1736"/>
              <a:gd name="T5" fmla="*/ 202 h 1673"/>
              <a:gd name="T6" fmla="*/ 219 w 1736"/>
              <a:gd name="T7" fmla="*/ 271 h 1673"/>
              <a:gd name="T8" fmla="*/ 335 w 1736"/>
              <a:gd name="T9" fmla="*/ 399 h 1673"/>
              <a:gd name="T10" fmla="*/ 335 w 1736"/>
              <a:gd name="T11" fmla="*/ 553 h 1673"/>
              <a:gd name="T12" fmla="*/ 245 w 1736"/>
              <a:gd name="T13" fmla="*/ 452 h 1673"/>
              <a:gd name="T14" fmla="*/ 167 w 1736"/>
              <a:gd name="T15" fmla="*/ 447 h 1673"/>
              <a:gd name="T16" fmla="*/ 288 w 1736"/>
              <a:gd name="T17" fmla="*/ 553 h 1673"/>
              <a:gd name="T18" fmla="*/ 368 w 1736"/>
              <a:gd name="T19" fmla="*/ 681 h 1673"/>
              <a:gd name="T20" fmla="*/ 474 w 1736"/>
              <a:gd name="T21" fmla="*/ 712 h 1673"/>
              <a:gd name="T22" fmla="*/ 538 w 1736"/>
              <a:gd name="T23" fmla="*/ 871 h 1673"/>
              <a:gd name="T24" fmla="*/ 580 w 1736"/>
              <a:gd name="T25" fmla="*/ 961 h 1673"/>
              <a:gd name="T26" fmla="*/ 639 w 1736"/>
              <a:gd name="T27" fmla="*/ 850 h 1673"/>
              <a:gd name="T28" fmla="*/ 639 w 1736"/>
              <a:gd name="T29" fmla="*/ 759 h 1673"/>
              <a:gd name="T30" fmla="*/ 697 w 1736"/>
              <a:gd name="T31" fmla="*/ 755 h 1673"/>
              <a:gd name="T32" fmla="*/ 697 w 1736"/>
              <a:gd name="T33" fmla="*/ 681 h 1673"/>
              <a:gd name="T34" fmla="*/ 766 w 1736"/>
              <a:gd name="T35" fmla="*/ 616 h 1673"/>
              <a:gd name="T36" fmla="*/ 766 w 1736"/>
              <a:gd name="T37" fmla="*/ 527 h 1673"/>
              <a:gd name="T38" fmla="*/ 893 w 1736"/>
              <a:gd name="T39" fmla="*/ 654 h 1673"/>
              <a:gd name="T40" fmla="*/ 983 w 1736"/>
              <a:gd name="T41" fmla="*/ 654 h 1673"/>
              <a:gd name="T42" fmla="*/ 983 w 1736"/>
              <a:gd name="T43" fmla="*/ 707 h 1673"/>
              <a:gd name="T44" fmla="*/ 1084 w 1736"/>
              <a:gd name="T45" fmla="*/ 744 h 1673"/>
              <a:gd name="T46" fmla="*/ 1084 w 1736"/>
              <a:gd name="T47" fmla="*/ 813 h 1673"/>
              <a:gd name="T48" fmla="*/ 1169 w 1736"/>
              <a:gd name="T49" fmla="*/ 908 h 1673"/>
              <a:gd name="T50" fmla="*/ 1196 w 1736"/>
              <a:gd name="T51" fmla="*/ 988 h 1673"/>
              <a:gd name="T52" fmla="*/ 1196 w 1736"/>
              <a:gd name="T53" fmla="*/ 1062 h 1673"/>
              <a:gd name="T54" fmla="*/ 1259 w 1736"/>
              <a:gd name="T55" fmla="*/ 1062 h 1673"/>
              <a:gd name="T56" fmla="*/ 1339 w 1736"/>
              <a:gd name="T57" fmla="*/ 988 h 1673"/>
              <a:gd name="T58" fmla="*/ 1408 w 1736"/>
              <a:gd name="T59" fmla="*/ 1104 h 1673"/>
              <a:gd name="T60" fmla="*/ 1461 w 1736"/>
              <a:gd name="T61" fmla="*/ 1227 h 1673"/>
              <a:gd name="T62" fmla="*/ 1530 w 1736"/>
              <a:gd name="T63" fmla="*/ 1258 h 1673"/>
              <a:gd name="T64" fmla="*/ 1530 w 1736"/>
              <a:gd name="T65" fmla="*/ 1349 h 1673"/>
              <a:gd name="T66" fmla="*/ 1615 w 1736"/>
              <a:gd name="T67" fmla="*/ 1465 h 1673"/>
              <a:gd name="T68" fmla="*/ 1642 w 1736"/>
              <a:gd name="T69" fmla="*/ 1582 h 1673"/>
              <a:gd name="T70" fmla="*/ 1735 w 1736"/>
              <a:gd name="T71" fmla="*/ 1672 h 1673"/>
              <a:gd name="T72" fmla="*/ 1590 w 1736"/>
              <a:gd name="T73" fmla="*/ 1227 h 1673"/>
              <a:gd name="T74" fmla="*/ 1444 w 1736"/>
              <a:gd name="T75" fmla="*/ 1017 h 1673"/>
              <a:gd name="T76" fmla="*/ 1444 w 1736"/>
              <a:gd name="T77" fmla="*/ 864 h 1673"/>
              <a:gd name="T78" fmla="*/ 1218 w 1736"/>
              <a:gd name="T79" fmla="*/ 783 h 1673"/>
              <a:gd name="T80" fmla="*/ 1073 w 1736"/>
              <a:gd name="T81" fmla="*/ 412 h 1673"/>
              <a:gd name="T82" fmla="*/ 734 w 1736"/>
              <a:gd name="T83" fmla="*/ 363 h 1673"/>
              <a:gd name="T84" fmla="*/ 605 w 1736"/>
              <a:gd name="T85" fmla="*/ 170 h 1673"/>
              <a:gd name="T86" fmla="*/ 209 w 1736"/>
              <a:gd name="T87" fmla="*/ 97 h 1673"/>
              <a:gd name="T88" fmla="*/ 0 w 1736"/>
              <a:gd name="T89" fmla="*/ 0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36" h="1673">
                <a:moveTo>
                  <a:pt x="0" y="0"/>
                </a:moveTo>
                <a:lnTo>
                  <a:pt x="34" y="144"/>
                </a:lnTo>
                <a:lnTo>
                  <a:pt x="129" y="202"/>
                </a:lnTo>
                <a:lnTo>
                  <a:pt x="219" y="271"/>
                </a:lnTo>
                <a:lnTo>
                  <a:pt x="335" y="399"/>
                </a:lnTo>
                <a:lnTo>
                  <a:pt x="335" y="553"/>
                </a:lnTo>
                <a:lnTo>
                  <a:pt x="245" y="452"/>
                </a:lnTo>
                <a:lnTo>
                  <a:pt x="167" y="447"/>
                </a:lnTo>
                <a:lnTo>
                  <a:pt x="288" y="553"/>
                </a:lnTo>
                <a:lnTo>
                  <a:pt x="368" y="681"/>
                </a:lnTo>
                <a:lnTo>
                  <a:pt x="474" y="712"/>
                </a:lnTo>
                <a:lnTo>
                  <a:pt x="538" y="871"/>
                </a:lnTo>
                <a:lnTo>
                  <a:pt x="580" y="961"/>
                </a:lnTo>
                <a:lnTo>
                  <a:pt x="639" y="850"/>
                </a:lnTo>
                <a:lnTo>
                  <a:pt x="639" y="759"/>
                </a:lnTo>
                <a:lnTo>
                  <a:pt x="697" y="755"/>
                </a:lnTo>
                <a:lnTo>
                  <a:pt x="697" y="681"/>
                </a:lnTo>
                <a:lnTo>
                  <a:pt x="766" y="616"/>
                </a:lnTo>
                <a:lnTo>
                  <a:pt x="766" y="527"/>
                </a:lnTo>
                <a:lnTo>
                  <a:pt x="893" y="654"/>
                </a:lnTo>
                <a:lnTo>
                  <a:pt x="983" y="654"/>
                </a:lnTo>
                <a:lnTo>
                  <a:pt x="983" y="707"/>
                </a:lnTo>
                <a:lnTo>
                  <a:pt x="1084" y="744"/>
                </a:lnTo>
                <a:lnTo>
                  <a:pt x="1084" y="813"/>
                </a:lnTo>
                <a:lnTo>
                  <a:pt x="1169" y="908"/>
                </a:lnTo>
                <a:lnTo>
                  <a:pt x="1196" y="988"/>
                </a:lnTo>
                <a:lnTo>
                  <a:pt x="1196" y="1062"/>
                </a:lnTo>
                <a:lnTo>
                  <a:pt x="1259" y="1062"/>
                </a:lnTo>
                <a:lnTo>
                  <a:pt x="1339" y="988"/>
                </a:lnTo>
                <a:lnTo>
                  <a:pt x="1408" y="1104"/>
                </a:lnTo>
                <a:lnTo>
                  <a:pt x="1461" y="1227"/>
                </a:lnTo>
                <a:lnTo>
                  <a:pt x="1530" y="1258"/>
                </a:lnTo>
                <a:lnTo>
                  <a:pt x="1530" y="1349"/>
                </a:lnTo>
                <a:lnTo>
                  <a:pt x="1615" y="1465"/>
                </a:lnTo>
                <a:lnTo>
                  <a:pt x="1642" y="1582"/>
                </a:lnTo>
                <a:lnTo>
                  <a:pt x="1735" y="1672"/>
                </a:lnTo>
                <a:lnTo>
                  <a:pt x="1590" y="1227"/>
                </a:lnTo>
                <a:lnTo>
                  <a:pt x="1444" y="1017"/>
                </a:lnTo>
                <a:lnTo>
                  <a:pt x="1444" y="864"/>
                </a:lnTo>
                <a:lnTo>
                  <a:pt x="1218" y="783"/>
                </a:lnTo>
                <a:lnTo>
                  <a:pt x="1073" y="412"/>
                </a:lnTo>
                <a:lnTo>
                  <a:pt x="734" y="363"/>
                </a:lnTo>
                <a:lnTo>
                  <a:pt x="605" y="170"/>
                </a:lnTo>
                <a:lnTo>
                  <a:pt x="209" y="9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8"/>
          <p:cNvSpPr>
            <a:spLocks noChangeArrowheads="1"/>
          </p:cNvSpPr>
          <p:nvPr/>
        </p:nvSpPr>
        <p:spPr bwMode="auto">
          <a:xfrm>
            <a:off x="7907292" y="2650783"/>
            <a:ext cx="1356859" cy="819867"/>
          </a:xfrm>
          <a:custGeom>
            <a:avLst/>
            <a:gdLst>
              <a:gd name="T0" fmla="*/ 0 w 1248"/>
              <a:gd name="T1" fmla="*/ 0 h 753"/>
              <a:gd name="T2" fmla="*/ 65 w 1248"/>
              <a:gd name="T3" fmla="*/ 85 h 753"/>
              <a:gd name="T4" fmla="*/ 85 w 1248"/>
              <a:gd name="T5" fmla="*/ 134 h 753"/>
              <a:gd name="T6" fmla="*/ 108 w 1248"/>
              <a:gd name="T7" fmla="*/ 211 h 753"/>
              <a:gd name="T8" fmla="*/ 0 w 1248"/>
              <a:gd name="T9" fmla="*/ 242 h 753"/>
              <a:gd name="T10" fmla="*/ 108 w 1248"/>
              <a:gd name="T11" fmla="*/ 314 h 753"/>
              <a:gd name="T12" fmla="*/ 279 w 1248"/>
              <a:gd name="T13" fmla="*/ 338 h 753"/>
              <a:gd name="T14" fmla="*/ 478 w 1248"/>
              <a:gd name="T15" fmla="*/ 442 h 753"/>
              <a:gd name="T16" fmla="*/ 478 w 1248"/>
              <a:gd name="T17" fmla="*/ 553 h 753"/>
              <a:gd name="T18" fmla="*/ 596 w 1248"/>
              <a:gd name="T19" fmla="*/ 553 h 753"/>
              <a:gd name="T20" fmla="*/ 704 w 1248"/>
              <a:gd name="T21" fmla="*/ 553 h 753"/>
              <a:gd name="T22" fmla="*/ 849 w 1248"/>
              <a:gd name="T23" fmla="*/ 533 h 753"/>
              <a:gd name="T24" fmla="*/ 999 w 1248"/>
              <a:gd name="T25" fmla="*/ 650 h 753"/>
              <a:gd name="T26" fmla="*/ 1096 w 1248"/>
              <a:gd name="T27" fmla="*/ 650 h 753"/>
              <a:gd name="T28" fmla="*/ 1239 w 1248"/>
              <a:gd name="T29" fmla="*/ 752 h 753"/>
              <a:gd name="T30" fmla="*/ 1247 w 1248"/>
              <a:gd name="T31" fmla="*/ 708 h 753"/>
              <a:gd name="T32" fmla="*/ 1091 w 1248"/>
              <a:gd name="T33" fmla="*/ 461 h 753"/>
              <a:gd name="T34" fmla="*/ 811 w 1248"/>
              <a:gd name="T35" fmla="*/ 403 h 753"/>
              <a:gd name="T36" fmla="*/ 652 w 1248"/>
              <a:gd name="T37" fmla="*/ 186 h 753"/>
              <a:gd name="T38" fmla="*/ 271 w 1248"/>
              <a:gd name="T39" fmla="*/ 154 h 753"/>
              <a:gd name="T40" fmla="*/ 0 w 1248"/>
              <a:gd name="T41" fmla="*/ 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48" h="753">
                <a:moveTo>
                  <a:pt x="0" y="0"/>
                </a:moveTo>
                <a:lnTo>
                  <a:pt x="65" y="85"/>
                </a:lnTo>
                <a:lnTo>
                  <a:pt x="85" y="134"/>
                </a:lnTo>
                <a:lnTo>
                  <a:pt x="108" y="211"/>
                </a:lnTo>
                <a:lnTo>
                  <a:pt x="0" y="242"/>
                </a:lnTo>
                <a:lnTo>
                  <a:pt x="108" y="314"/>
                </a:lnTo>
                <a:lnTo>
                  <a:pt x="279" y="338"/>
                </a:lnTo>
                <a:lnTo>
                  <a:pt x="478" y="442"/>
                </a:lnTo>
                <a:lnTo>
                  <a:pt x="478" y="553"/>
                </a:lnTo>
                <a:lnTo>
                  <a:pt x="596" y="553"/>
                </a:lnTo>
                <a:lnTo>
                  <a:pt x="704" y="553"/>
                </a:lnTo>
                <a:lnTo>
                  <a:pt x="849" y="533"/>
                </a:lnTo>
                <a:lnTo>
                  <a:pt x="999" y="650"/>
                </a:lnTo>
                <a:lnTo>
                  <a:pt x="1096" y="650"/>
                </a:lnTo>
                <a:lnTo>
                  <a:pt x="1239" y="752"/>
                </a:lnTo>
                <a:lnTo>
                  <a:pt x="1247" y="708"/>
                </a:lnTo>
                <a:lnTo>
                  <a:pt x="1091" y="461"/>
                </a:lnTo>
                <a:lnTo>
                  <a:pt x="811" y="403"/>
                </a:lnTo>
                <a:lnTo>
                  <a:pt x="652" y="186"/>
                </a:lnTo>
                <a:lnTo>
                  <a:pt x="271" y="154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54"/>
          <p:cNvSpPr>
            <a:spLocks noChangeArrowheads="1"/>
          </p:cNvSpPr>
          <p:nvPr/>
        </p:nvSpPr>
        <p:spPr bwMode="auto">
          <a:xfrm>
            <a:off x="1549718" y="3835036"/>
            <a:ext cx="21278215" cy="3173992"/>
          </a:xfrm>
          <a:custGeom>
            <a:avLst/>
            <a:gdLst>
              <a:gd name="T0" fmla="*/ 19569 w 19570"/>
              <a:gd name="T1" fmla="*/ 2920 h 2921"/>
              <a:gd name="T2" fmla="*/ 0 w 19570"/>
              <a:gd name="T3" fmla="*/ 2920 h 2921"/>
              <a:gd name="T4" fmla="*/ 0 w 19570"/>
              <a:gd name="T5" fmla="*/ 0 h 2921"/>
              <a:gd name="T6" fmla="*/ 19569 w 19570"/>
              <a:gd name="T7" fmla="*/ 0 h 2921"/>
              <a:gd name="T8" fmla="*/ 19569 w 19570"/>
              <a:gd name="T9" fmla="*/ 2920 h 2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2921">
                <a:moveTo>
                  <a:pt x="19569" y="2920"/>
                </a:moveTo>
                <a:lnTo>
                  <a:pt x="0" y="2920"/>
                </a:lnTo>
                <a:lnTo>
                  <a:pt x="0" y="0"/>
                </a:lnTo>
                <a:lnTo>
                  <a:pt x="19569" y="0"/>
                </a:lnTo>
                <a:lnTo>
                  <a:pt x="19569" y="292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55"/>
          <p:cNvSpPr>
            <a:spLocks noChangeArrowheads="1"/>
          </p:cNvSpPr>
          <p:nvPr/>
        </p:nvSpPr>
        <p:spPr bwMode="auto">
          <a:xfrm>
            <a:off x="1549718" y="7013824"/>
            <a:ext cx="21278215" cy="5389075"/>
          </a:xfrm>
          <a:custGeom>
            <a:avLst/>
            <a:gdLst>
              <a:gd name="T0" fmla="*/ 19569 w 19570"/>
              <a:gd name="T1" fmla="*/ 4956 h 4957"/>
              <a:gd name="T2" fmla="*/ 0 w 19570"/>
              <a:gd name="T3" fmla="*/ 4956 h 4957"/>
              <a:gd name="T4" fmla="*/ 0 w 19570"/>
              <a:gd name="T5" fmla="*/ 0 h 4957"/>
              <a:gd name="T6" fmla="*/ 19569 w 19570"/>
              <a:gd name="T7" fmla="*/ 0 h 4957"/>
              <a:gd name="T8" fmla="*/ 19569 w 19570"/>
              <a:gd name="T9" fmla="*/ 4956 h 4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4957">
                <a:moveTo>
                  <a:pt x="19569" y="4956"/>
                </a:moveTo>
                <a:lnTo>
                  <a:pt x="0" y="4956"/>
                </a:lnTo>
                <a:lnTo>
                  <a:pt x="0" y="0"/>
                </a:lnTo>
                <a:lnTo>
                  <a:pt x="19569" y="0"/>
                </a:lnTo>
                <a:lnTo>
                  <a:pt x="19569" y="495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Line 443"/>
          <p:cNvSpPr>
            <a:spLocks noChangeShapeType="1"/>
          </p:cNvSpPr>
          <p:nvPr/>
        </p:nvSpPr>
        <p:spPr bwMode="auto">
          <a:xfrm flipH="1">
            <a:off x="10673749" y="11357687"/>
            <a:ext cx="4200026" cy="4793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" name="Freeform 444"/>
          <p:cNvSpPr>
            <a:spLocks noChangeArrowheads="1"/>
          </p:cNvSpPr>
          <p:nvPr/>
        </p:nvSpPr>
        <p:spPr bwMode="auto">
          <a:xfrm>
            <a:off x="14782677" y="11271385"/>
            <a:ext cx="167811" cy="167808"/>
          </a:xfrm>
          <a:custGeom>
            <a:avLst/>
            <a:gdLst>
              <a:gd name="T0" fmla="*/ 76 w 154"/>
              <a:gd name="T1" fmla="*/ 0 h 154"/>
              <a:gd name="T2" fmla="*/ 76 w 154"/>
              <a:gd name="T3" fmla="*/ 0 h 154"/>
              <a:gd name="T4" fmla="*/ 153 w 154"/>
              <a:gd name="T5" fmla="*/ 76 h 154"/>
              <a:gd name="T6" fmla="*/ 153 w 154"/>
              <a:gd name="T7" fmla="*/ 76 h 154"/>
              <a:gd name="T8" fmla="*/ 76 w 154"/>
              <a:gd name="T9" fmla="*/ 153 h 154"/>
              <a:gd name="T10" fmla="*/ 76 w 154"/>
              <a:gd name="T11" fmla="*/ 153 h 154"/>
              <a:gd name="T12" fmla="*/ 0 w 154"/>
              <a:gd name="T13" fmla="*/ 76 h 154"/>
              <a:gd name="T14" fmla="*/ 0 w 154"/>
              <a:gd name="T15" fmla="*/ 76 h 154"/>
              <a:gd name="T16" fmla="*/ 76 w 154"/>
              <a:gd name="T17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76" y="0"/>
                </a:moveTo>
                <a:lnTo>
                  <a:pt x="76" y="0"/>
                </a:lnTo>
                <a:cubicBezTo>
                  <a:pt x="118" y="0"/>
                  <a:pt x="153" y="34"/>
                  <a:pt x="153" y="76"/>
                </a:cubicBezTo>
                <a:lnTo>
                  <a:pt x="153" y="76"/>
                </a:lnTo>
                <a:cubicBezTo>
                  <a:pt x="153" y="119"/>
                  <a:pt x="118" y="153"/>
                  <a:pt x="76" y="153"/>
                </a:cubicBezTo>
                <a:lnTo>
                  <a:pt x="76" y="153"/>
                </a:lnTo>
                <a:cubicBezTo>
                  <a:pt x="34" y="153"/>
                  <a:pt x="0" y="119"/>
                  <a:pt x="0" y="76"/>
                </a:cubicBezTo>
                <a:lnTo>
                  <a:pt x="0" y="76"/>
                </a:lnTo>
                <a:cubicBezTo>
                  <a:pt x="0" y="34"/>
                  <a:pt x="34" y="0"/>
                  <a:pt x="7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Line 445"/>
          <p:cNvSpPr>
            <a:spLocks noChangeShapeType="1"/>
          </p:cNvSpPr>
          <p:nvPr/>
        </p:nvSpPr>
        <p:spPr bwMode="auto">
          <a:xfrm flipH="1">
            <a:off x="10673749" y="9708362"/>
            <a:ext cx="4200026" cy="4793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" name="Freeform 446"/>
          <p:cNvSpPr>
            <a:spLocks noChangeArrowheads="1"/>
          </p:cNvSpPr>
          <p:nvPr/>
        </p:nvSpPr>
        <p:spPr bwMode="auto">
          <a:xfrm>
            <a:off x="14782677" y="9622060"/>
            <a:ext cx="167811" cy="167808"/>
          </a:xfrm>
          <a:custGeom>
            <a:avLst/>
            <a:gdLst>
              <a:gd name="T0" fmla="*/ 76 w 154"/>
              <a:gd name="T1" fmla="*/ 0 h 153"/>
              <a:gd name="T2" fmla="*/ 76 w 154"/>
              <a:gd name="T3" fmla="*/ 0 h 153"/>
              <a:gd name="T4" fmla="*/ 153 w 154"/>
              <a:gd name="T5" fmla="*/ 76 h 153"/>
              <a:gd name="T6" fmla="*/ 153 w 154"/>
              <a:gd name="T7" fmla="*/ 76 h 153"/>
              <a:gd name="T8" fmla="*/ 76 w 154"/>
              <a:gd name="T9" fmla="*/ 152 h 153"/>
              <a:gd name="T10" fmla="*/ 76 w 154"/>
              <a:gd name="T11" fmla="*/ 152 h 153"/>
              <a:gd name="T12" fmla="*/ 0 w 154"/>
              <a:gd name="T13" fmla="*/ 76 h 153"/>
              <a:gd name="T14" fmla="*/ 0 w 154"/>
              <a:gd name="T15" fmla="*/ 76 h 153"/>
              <a:gd name="T16" fmla="*/ 76 w 154"/>
              <a:gd name="T17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3">
                <a:moveTo>
                  <a:pt x="76" y="0"/>
                </a:moveTo>
                <a:lnTo>
                  <a:pt x="76" y="0"/>
                </a:lnTo>
                <a:cubicBezTo>
                  <a:pt x="118" y="0"/>
                  <a:pt x="153" y="34"/>
                  <a:pt x="153" y="76"/>
                </a:cubicBezTo>
                <a:lnTo>
                  <a:pt x="153" y="76"/>
                </a:lnTo>
                <a:cubicBezTo>
                  <a:pt x="153" y="118"/>
                  <a:pt x="118" y="152"/>
                  <a:pt x="76" y="152"/>
                </a:cubicBezTo>
                <a:lnTo>
                  <a:pt x="76" y="152"/>
                </a:lnTo>
                <a:cubicBezTo>
                  <a:pt x="34" y="152"/>
                  <a:pt x="0" y="118"/>
                  <a:pt x="0" y="76"/>
                </a:cubicBezTo>
                <a:lnTo>
                  <a:pt x="0" y="76"/>
                </a:lnTo>
                <a:cubicBezTo>
                  <a:pt x="0" y="34"/>
                  <a:pt x="34" y="0"/>
                  <a:pt x="7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Line 447"/>
          <p:cNvSpPr>
            <a:spLocks noChangeShapeType="1"/>
          </p:cNvSpPr>
          <p:nvPr/>
        </p:nvSpPr>
        <p:spPr bwMode="auto">
          <a:xfrm flipH="1">
            <a:off x="10673749" y="8174105"/>
            <a:ext cx="4200026" cy="4793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" name="Freeform 448"/>
          <p:cNvSpPr>
            <a:spLocks noChangeArrowheads="1"/>
          </p:cNvSpPr>
          <p:nvPr/>
        </p:nvSpPr>
        <p:spPr bwMode="auto">
          <a:xfrm>
            <a:off x="14782677" y="8087803"/>
            <a:ext cx="167811" cy="167808"/>
          </a:xfrm>
          <a:custGeom>
            <a:avLst/>
            <a:gdLst>
              <a:gd name="T0" fmla="*/ 76 w 154"/>
              <a:gd name="T1" fmla="*/ 0 h 154"/>
              <a:gd name="T2" fmla="*/ 76 w 154"/>
              <a:gd name="T3" fmla="*/ 0 h 154"/>
              <a:gd name="T4" fmla="*/ 153 w 154"/>
              <a:gd name="T5" fmla="*/ 77 h 154"/>
              <a:gd name="T6" fmla="*/ 153 w 154"/>
              <a:gd name="T7" fmla="*/ 77 h 154"/>
              <a:gd name="T8" fmla="*/ 76 w 154"/>
              <a:gd name="T9" fmla="*/ 153 h 154"/>
              <a:gd name="T10" fmla="*/ 76 w 154"/>
              <a:gd name="T11" fmla="*/ 153 h 154"/>
              <a:gd name="T12" fmla="*/ 0 w 154"/>
              <a:gd name="T13" fmla="*/ 77 h 154"/>
              <a:gd name="T14" fmla="*/ 0 w 154"/>
              <a:gd name="T15" fmla="*/ 77 h 154"/>
              <a:gd name="T16" fmla="*/ 76 w 154"/>
              <a:gd name="T17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76" y="0"/>
                </a:moveTo>
                <a:lnTo>
                  <a:pt x="76" y="0"/>
                </a:lnTo>
                <a:cubicBezTo>
                  <a:pt x="118" y="0"/>
                  <a:pt x="153" y="34"/>
                  <a:pt x="153" y="77"/>
                </a:cubicBezTo>
                <a:lnTo>
                  <a:pt x="153" y="77"/>
                </a:lnTo>
                <a:cubicBezTo>
                  <a:pt x="153" y="119"/>
                  <a:pt x="118" y="153"/>
                  <a:pt x="76" y="153"/>
                </a:cubicBezTo>
                <a:lnTo>
                  <a:pt x="76" y="153"/>
                </a:lnTo>
                <a:cubicBezTo>
                  <a:pt x="34" y="153"/>
                  <a:pt x="0" y="119"/>
                  <a:pt x="0" y="77"/>
                </a:cubicBezTo>
                <a:lnTo>
                  <a:pt x="0" y="77"/>
                </a:lnTo>
                <a:cubicBezTo>
                  <a:pt x="0" y="34"/>
                  <a:pt x="34" y="0"/>
                  <a:pt x="7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Line 449"/>
          <p:cNvSpPr>
            <a:spLocks noChangeShapeType="1"/>
          </p:cNvSpPr>
          <p:nvPr/>
        </p:nvSpPr>
        <p:spPr bwMode="auto">
          <a:xfrm flipH="1">
            <a:off x="10673749" y="6093270"/>
            <a:ext cx="4200026" cy="4793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" name="Freeform 450"/>
          <p:cNvSpPr>
            <a:spLocks noChangeArrowheads="1"/>
          </p:cNvSpPr>
          <p:nvPr/>
        </p:nvSpPr>
        <p:spPr bwMode="auto">
          <a:xfrm>
            <a:off x="14782677" y="6011762"/>
            <a:ext cx="167811" cy="167811"/>
          </a:xfrm>
          <a:custGeom>
            <a:avLst/>
            <a:gdLst>
              <a:gd name="T0" fmla="*/ 76 w 154"/>
              <a:gd name="T1" fmla="*/ 0 h 154"/>
              <a:gd name="T2" fmla="*/ 76 w 154"/>
              <a:gd name="T3" fmla="*/ 0 h 154"/>
              <a:gd name="T4" fmla="*/ 153 w 154"/>
              <a:gd name="T5" fmla="*/ 76 h 154"/>
              <a:gd name="T6" fmla="*/ 153 w 154"/>
              <a:gd name="T7" fmla="*/ 76 h 154"/>
              <a:gd name="T8" fmla="*/ 76 w 154"/>
              <a:gd name="T9" fmla="*/ 153 h 154"/>
              <a:gd name="T10" fmla="*/ 76 w 154"/>
              <a:gd name="T11" fmla="*/ 153 h 154"/>
              <a:gd name="T12" fmla="*/ 0 w 154"/>
              <a:gd name="T13" fmla="*/ 76 h 154"/>
              <a:gd name="T14" fmla="*/ 0 w 154"/>
              <a:gd name="T15" fmla="*/ 76 h 154"/>
              <a:gd name="T16" fmla="*/ 76 w 154"/>
              <a:gd name="T17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76" y="0"/>
                </a:moveTo>
                <a:lnTo>
                  <a:pt x="76" y="0"/>
                </a:lnTo>
                <a:cubicBezTo>
                  <a:pt x="118" y="0"/>
                  <a:pt x="153" y="34"/>
                  <a:pt x="153" y="76"/>
                </a:cubicBezTo>
                <a:lnTo>
                  <a:pt x="153" y="76"/>
                </a:lnTo>
                <a:cubicBezTo>
                  <a:pt x="153" y="118"/>
                  <a:pt x="118" y="153"/>
                  <a:pt x="76" y="153"/>
                </a:cubicBezTo>
                <a:lnTo>
                  <a:pt x="76" y="153"/>
                </a:lnTo>
                <a:cubicBezTo>
                  <a:pt x="34" y="153"/>
                  <a:pt x="0" y="118"/>
                  <a:pt x="0" y="76"/>
                </a:cubicBezTo>
                <a:lnTo>
                  <a:pt x="0" y="76"/>
                </a:lnTo>
                <a:cubicBezTo>
                  <a:pt x="0" y="34"/>
                  <a:pt x="34" y="0"/>
                  <a:pt x="7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Line 451"/>
          <p:cNvSpPr>
            <a:spLocks noChangeShapeType="1"/>
          </p:cNvSpPr>
          <p:nvPr/>
        </p:nvSpPr>
        <p:spPr bwMode="auto">
          <a:xfrm flipH="1">
            <a:off x="10673749" y="4827509"/>
            <a:ext cx="4200026" cy="4793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" name="Freeform 452"/>
          <p:cNvSpPr>
            <a:spLocks noChangeArrowheads="1"/>
          </p:cNvSpPr>
          <p:nvPr/>
        </p:nvSpPr>
        <p:spPr bwMode="auto">
          <a:xfrm>
            <a:off x="14782677" y="4741207"/>
            <a:ext cx="167811" cy="167808"/>
          </a:xfrm>
          <a:custGeom>
            <a:avLst/>
            <a:gdLst>
              <a:gd name="T0" fmla="*/ 76 w 154"/>
              <a:gd name="T1" fmla="*/ 0 h 155"/>
              <a:gd name="T2" fmla="*/ 76 w 154"/>
              <a:gd name="T3" fmla="*/ 0 h 155"/>
              <a:gd name="T4" fmla="*/ 153 w 154"/>
              <a:gd name="T5" fmla="*/ 77 h 155"/>
              <a:gd name="T6" fmla="*/ 153 w 154"/>
              <a:gd name="T7" fmla="*/ 77 h 155"/>
              <a:gd name="T8" fmla="*/ 76 w 154"/>
              <a:gd name="T9" fmla="*/ 154 h 155"/>
              <a:gd name="T10" fmla="*/ 76 w 154"/>
              <a:gd name="T11" fmla="*/ 154 h 155"/>
              <a:gd name="T12" fmla="*/ 0 w 154"/>
              <a:gd name="T13" fmla="*/ 77 h 155"/>
              <a:gd name="T14" fmla="*/ 0 w 154"/>
              <a:gd name="T15" fmla="*/ 77 h 155"/>
              <a:gd name="T16" fmla="*/ 76 w 154"/>
              <a:gd name="T17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5">
                <a:moveTo>
                  <a:pt x="76" y="0"/>
                </a:moveTo>
                <a:lnTo>
                  <a:pt x="76" y="0"/>
                </a:lnTo>
                <a:cubicBezTo>
                  <a:pt x="118" y="0"/>
                  <a:pt x="153" y="34"/>
                  <a:pt x="153" y="77"/>
                </a:cubicBezTo>
                <a:lnTo>
                  <a:pt x="153" y="77"/>
                </a:lnTo>
                <a:cubicBezTo>
                  <a:pt x="153" y="119"/>
                  <a:pt x="118" y="154"/>
                  <a:pt x="76" y="154"/>
                </a:cubicBezTo>
                <a:lnTo>
                  <a:pt x="76" y="154"/>
                </a:lnTo>
                <a:cubicBezTo>
                  <a:pt x="34" y="154"/>
                  <a:pt x="0" y="119"/>
                  <a:pt x="0" y="77"/>
                </a:cubicBezTo>
                <a:lnTo>
                  <a:pt x="0" y="77"/>
                </a:lnTo>
                <a:cubicBezTo>
                  <a:pt x="0" y="34"/>
                  <a:pt x="34" y="0"/>
                  <a:pt x="7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Line 453"/>
          <p:cNvSpPr>
            <a:spLocks noChangeShapeType="1"/>
          </p:cNvSpPr>
          <p:nvPr/>
        </p:nvSpPr>
        <p:spPr bwMode="auto">
          <a:xfrm flipH="1">
            <a:off x="10673749" y="2219274"/>
            <a:ext cx="4200026" cy="4793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" name="Freeform 454"/>
          <p:cNvSpPr>
            <a:spLocks noChangeArrowheads="1"/>
          </p:cNvSpPr>
          <p:nvPr/>
        </p:nvSpPr>
        <p:spPr bwMode="auto">
          <a:xfrm>
            <a:off x="14782677" y="2137765"/>
            <a:ext cx="167811" cy="167811"/>
          </a:xfrm>
          <a:custGeom>
            <a:avLst/>
            <a:gdLst>
              <a:gd name="T0" fmla="*/ 76 w 154"/>
              <a:gd name="T1" fmla="*/ 0 h 154"/>
              <a:gd name="T2" fmla="*/ 76 w 154"/>
              <a:gd name="T3" fmla="*/ 0 h 154"/>
              <a:gd name="T4" fmla="*/ 153 w 154"/>
              <a:gd name="T5" fmla="*/ 77 h 154"/>
              <a:gd name="T6" fmla="*/ 153 w 154"/>
              <a:gd name="T7" fmla="*/ 77 h 154"/>
              <a:gd name="T8" fmla="*/ 76 w 154"/>
              <a:gd name="T9" fmla="*/ 153 h 154"/>
              <a:gd name="T10" fmla="*/ 76 w 154"/>
              <a:gd name="T11" fmla="*/ 153 h 154"/>
              <a:gd name="T12" fmla="*/ 0 w 154"/>
              <a:gd name="T13" fmla="*/ 77 h 154"/>
              <a:gd name="T14" fmla="*/ 0 w 154"/>
              <a:gd name="T15" fmla="*/ 77 h 154"/>
              <a:gd name="T16" fmla="*/ 76 w 154"/>
              <a:gd name="T17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76" y="0"/>
                </a:moveTo>
                <a:lnTo>
                  <a:pt x="76" y="0"/>
                </a:lnTo>
                <a:cubicBezTo>
                  <a:pt x="118" y="0"/>
                  <a:pt x="153" y="35"/>
                  <a:pt x="153" y="77"/>
                </a:cubicBezTo>
                <a:lnTo>
                  <a:pt x="153" y="77"/>
                </a:lnTo>
                <a:cubicBezTo>
                  <a:pt x="153" y="119"/>
                  <a:pt x="118" y="153"/>
                  <a:pt x="76" y="153"/>
                </a:cubicBezTo>
                <a:lnTo>
                  <a:pt x="76" y="153"/>
                </a:lnTo>
                <a:cubicBezTo>
                  <a:pt x="34" y="153"/>
                  <a:pt x="0" y="119"/>
                  <a:pt x="0" y="77"/>
                </a:cubicBezTo>
                <a:lnTo>
                  <a:pt x="0" y="77"/>
                </a:lnTo>
                <a:cubicBezTo>
                  <a:pt x="0" y="35"/>
                  <a:pt x="34" y="0"/>
                  <a:pt x="7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CuadroTexto 521"/>
          <p:cNvSpPr txBox="1"/>
          <p:nvPr/>
        </p:nvSpPr>
        <p:spPr>
          <a:xfrm>
            <a:off x="2204065" y="7160133"/>
            <a:ext cx="344517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00" b="1" dirty="0">
                <a:latin typeface="Lato Heavy" charset="0"/>
                <a:ea typeface="Lato Heavy" charset="0"/>
                <a:cs typeface="Lato Heavy" charset="0"/>
              </a:rPr>
              <a:t>Iceberg</a:t>
            </a:r>
          </a:p>
          <a:p>
            <a:r>
              <a:rPr lang="en-US" sz="6700" b="1" dirty="0"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523" name="CuadroTexto 522"/>
          <p:cNvSpPr txBox="1"/>
          <p:nvPr/>
        </p:nvSpPr>
        <p:spPr>
          <a:xfrm>
            <a:off x="2191489" y="9290964"/>
            <a:ext cx="5023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24" name="CuadroTexto 523"/>
          <p:cNvSpPr txBox="1"/>
          <p:nvPr/>
        </p:nvSpPr>
        <p:spPr>
          <a:xfrm>
            <a:off x="19764665" y="1563122"/>
            <a:ext cx="25333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Lato" charset="0"/>
                <a:ea typeface="Lato" charset="0"/>
                <a:cs typeface="Lato" charset="0"/>
              </a:rPr>
              <a:t>20%</a:t>
            </a:r>
          </a:p>
        </p:txBody>
      </p:sp>
      <p:sp>
        <p:nvSpPr>
          <p:cNvPr id="525" name="CuadroTexto 524"/>
          <p:cNvSpPr txBox="1"/>
          <p:nvPr/>
        </p:nvSpPr>
        <p:spPr>
          <a:xfrm>
            <a:off x="19743411" y="4622746"/>
            <a:ext cx="25333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>
                <a:latin typeface="Lato" charset="0"/>
                <a:ea typeface="Lato" charset="0"/>
                <a:cs typeface="Lato" charset="0"/>
              </a:rPr>
              <a:t>30%</a:t>
            </a:r>
            <a:endParaRPr lang="en-US" sz="8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6" name="CuadroTexto 525"/>
          <p:cNvSpPr txBox="1"/>
          <p:nvPr/>
        </p:nvSpPr>
        <p:spPr>
          <a:xfrm>
            <a:off x="19695829" y="8982689"/>
            <a:ext cx="25333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527" name="CuadroTexto 526"/>
          <p:cNvSpPr txBox="1"/>
          <p:nvPr/>
        </p:nvSpPr>
        <p:spPr>
          <a:xfrm>
            <a:off x="15283445" y="1563122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28" name="Rectángulo 527"/>
          <p:cNvSpPr/>
          <p:nvPr/>
        </p:nvSpPr>
        <p:spPr>
          <a:xfrm>
            <a:off x="15257335" y="2107780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29" name="CuadroTexto 528"/>
          <p:cNvSpPr txBox="1"/>
          <p:nvPr/>
        </p:nvSpPr>
        <p:spPr>
          <a:xfrm>
            <a:off x="15304606" y="4022021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0" name="Rectángulo 529"/>
          <p:cNvSpPr/>
          <p:nvPr/>
        </p:nvSpPr>
        <p:spPr>
          <a:xfrm>
            <a:off x="15278496" y="4566679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1" name="CuadroTexto 530"/>
          <p:cNvSpPr txBox="1"/>
          <p:nvPr/>
        </p:nvSpPr>
        <p:spPr>
          <a:xfrm>
            <a:off x="15304606" y="5445833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2" name="Rectángulo 531"/>
          <p:cNvSpPr/>
          <p:nvPr/>
        </p:nvSpPr>
        <p:spPr>
          <a:xfrm>
            <a:off x="15278496" y="5990491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15288049" y="7567698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4" name="Rectángulo 533"/>
          <p:cNvSpPr/>
          <p:nvPr/>
        </p:nvSpPr>
        <p:spPr>
          <a:xfrm>
            <a:off x="15261939" y="8112356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5" name="CuadroTexto 534"/>
          <p:cNvSpPr txBox="1"/>
          <p:nvPr/>
        </p:nvSpPr>
        <p:spPr>
          <a:xfrm>
            <a:off x="15283445" y="9025141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6" name="Rectángulo 535"/>
          <p:cNvSpPr/>
          <p:nvPr/>
        </p:nvSpPr>
        <p:spPr>
          <a:xfrm>
            <a:off x="15257335" y="9569799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15283445" y="10647168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8" name="Rectángulo 537"/>
          <p:cNvSpPr/>
          <p:nvPr/>
        </p:nvSpPr>
        <p:spPr>
          <a:xfrm>
            <a:off x="15257335" y="11191826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6301543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"/>
          <p:cNvSpPr>
            <a:spLocks noChangeArrowheads="1"/>
          </p:cNvSpPr>
          <p:nvPr/>
        </p:nvSpPr>
        <p:spPr bwMode="auto">
          <a:xfrm>
            <a:off x="1682306" y="5660096"/>
            <a:ext cx="21013039" cy="6751824"/>
          </a:xfrm>
          <a:custGeom>
            <a:avLst/>
            <a:gdLst>
              <a:gd name="T0" fmla="*/ 19569 w 19570"/>
              <a:gd name="T1" fmla="*/ 6286 h 6287"/>
              <a:gd name="T2" fmla="*/ 0 w 19570"/>
              <a:gd name="T3" fmla="*/ 6286 h 6287"/>
              <a:gd name="T4" fmla="*/ 0 w 19570"/>
              <a:gd name="T5" fmla="*/ 0 h 6287"/>
              <a:gd name="T6" fmla="*/ 19569 w 19570"/>
              <a:gd name="T7" fmla="*/ 0 h 6287"/>
              <a:gd name="T8" fmla="*/ 19569 w 19570"/>
              <a:gd name="T9" fmla="*/ 6286 h 6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6287">
                <a:moveTo>
                  <a:pt x="19569" y="6286"/>
                </a:moveTo>
                <a:lnTo>
                  <a:pt x="0" y="6286"/>
                </a:lnTo>
                <a:lnTo>
                  <a:pt x="0" y="0"/>
                </a:lnTo>
                <a:lnTo>
                  <a:pt x="19569" y="0"/>
                </a:lnTo>
                <a:lnTo>
                  <a:pt x="19569" y="628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"/>
          <p:cNvSpPr>
            <a:spLocks noChangeArrowheads="1"/>
          </p:cNvSpPr>
          <p:nvPr/>
        </p:nvSpPr>
        <p:spPr bwMode="auto">
          <a:xfrm>
            <a:off x="19281556" y="5691321"/>
            <a:ext cx="2826674" cy="6297283"/>
          </a:xfrm>
          <a:custGeom>
            <a:avLst/>
            <a:gdLst>
              <a:gd name="T0" fmla="*/ 0 w 2631"/>
              <a:gd name="T1" fmla="*/ 5037 h 5864"/>
              <a:gd name="T2" fmla="*/ 0 w 2631"/>
              <a:gd name="T3" fmla="*/ 0 h 5864"/>
              <a:gd name="T4" fmla="*/ 2630 w 2631"/>
              <a:gd name="T5" fmla="*/ 0 h 5864"/>
              <a:gd name="T6" fmla="*/ 2630 w 2631"/>
              <a:gd name="T7" fmla="*/ 5037 h 5864"/>
              <a:gd name="T8" fmla="*/ 1315 w 2631"/>
              <a:gd name="T9" fmla="*/ 5863 h 5864"/>
              <a:gd name="T10" fmla="*/ 0 w 2631"/>
              <a:gd name="T11" fmla="*/ 5037 h 5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1" h="5864">
                <a:moveTo>
                  <a:pt x="0" y="5037"/>
                </a:moveTo>
                <a:lnTo>
                  <a:pt x="0" y="0"/>
                </a:lnTo>
                <a:lnTo>
                  <a:pt x="2630" y="0"/>
                </a:lnTo>
                <a:lnTo>
                  <a:pt x="2630" y="5037"/>
                </a:lnTo>
                <a:lnTo>
                  <a:pt x="1315" y="5863"/>
                </a:lnTo>
                <a:lnTo>
                  <a:pt x="0" y="503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4"/>
          <p:cNvSpPr>
            <a:spLocks noChangeArrowheads="1"/>
          </p:cNvSpPr>
          <p:nvPr/>
        </p:nvSpPr>
        <p:spPr bwMode="auto">
          <a:xfrm>
            <a:off x="15768335" y="5691321"/>
            <a:ext cx="2826674" cy="5113583"/>
          </a:xfrm>
          <a:custGeom>
            <a:avLst/>
            <a:gdLst>
              <a:gd name="T0" fmla="*/ 0 w 2631"/>
              <a:gd name="T1" fmla="*/ 4092 h 4763"/>
              <a:gd name="T2" fmla="*/ 0 w 2631"/>
              <a:gd name="T3" fmla="*/ 0 h 4763"/>
              <a:gd name="T4" fmla="*/ 2630 w 2631"/>
              <a:gd name="T5" fmla="*/ 0 h 4763"/>
              <a:gd name="T6" fmla="*/ 2630 w 2631"/>
              <a:gd name="T7" fmla="*/ 4092 h 4763"/>
              <a:gd name="T8" fmla="*/ 1315 w 2631"/>
              <a:gd name="T9" fmla="*/ 4762 h 4763"/>
              <a:gd name="T10" fmla="*/ 0 w 2631"/>
              <a:gd name="T11" fmla="*/ 4092 h 4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1" h="4763">
                <a:moveTo>
                  <a:pt x="0" y="4092"/>
                </a:moveTo>
                <a:lnTo>
                  <a:pt x="0" y="0"/>
                </a:lnTo>
                <a:lnTo>
                  <a:pt x="2630" y="0"/>
                </a:lnTo>
                <a:lnTo>
                  <a:pt x="2630" y="4092"/>
                </a:lnTo>
                <a:lnTo>
                  <a:pt x="1315" y="4762"/>
                </a:lnTo>
                <a:lnTo>
                  <a:pt x="0" y="409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6"/>
          <p:cNvSpPr>
            <a:spLocks noChangeArrowheads="1"/>
          </p:cNvSpPr>
          <p:nvPr/>
        </p:nvSpPr>
        <p:spPr bwMode="auto">
          <a:xfrm>
            <a:off x="5683213" y="5691321"/>
            <a:ext cx="2826674" cy="4445975"/>
          </a:xfrm>
          <a:custGeom>
            <a:avLst/>
            <a:gdLst>
              <a:gd name="T0" fmla="*/ 0 w 2631"/>
              <a:gd name="T1" fmla="*/ 3557 h 4139"/>
              <a:gd name="T2" fmla="*/ 0 w 2631"/>
              <a:gd name="T3" fmla="*/ 0 h 4139"/>
              <a:gd name="T4" fmla="*/ 2630 w 2631"/>
              <a:gd name="T5" fmla="*/ 0 h 4139"/>
              <a:gd name="T6" fmla="*/ 2630 w 2631"/>
              <a:gd name="T7" fmla="*/ 3557 h 4139"/>
              <a:gd name="T8" fmla="*/ 1315 w 2631"/>
              <a:gd name="T9" fmla="*/ 4138 h 4139"/>
              <a:gd name="T10" fmla="*/ 0 w 2631"/>
              <a:gd name="T11" fmla="*/ 3557 h 4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1" h="4139">
                <a:moveTo>
                  <a:pt x="0" y="3557"/>
                </a:moveTo>
                <a:lnTo>
                  <a:pt x="0" y="0"/>
                </a:lnTo>
                <a:lnTo>
                  <a:pt x="2630" y="0"/>
                </a:lnTo>
                <a:lnTo>
                  <a:pt x="2630" y="3557"/>
                </a:lnTo>
                <a:lnTo>
                  <a:pt x="1315" y="4138"/>
                </a:lnTo>
                <a:lnTo>
                  <a:pt x="0" y="355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8"/>
          <p:cNvSpPr>
            <a:spLocks noChangeArrowheads="1"/>
          </p:cNvSpPr>
          <p:nvPr/>
        </p:nvSpPr>
        <p:spPr bwMode="auto">
          <a:xfrm>
            <a:off x="2174725" y="5691321"/>
            <a:ext cx="2826677" cy="3551099"/>
          </a:xfrm>
          <a:custGeom>
            <a:avLst/>
            <a:gdLst>
              <a:gd name="T0" fmla="*/ 0 w 2631"/>
              <a:gd name="T1" fmla="*/ 2845 h 3309"/>
              <a:gd name="T2" fmla="*/ 0 w 2631"/>
              <a:gd name="T3" fmla="*/ 0 h 3309"/>
              <a:gd name="T4" fmla="*/ 2630 w 2631"/>
              <a:gd name="T5" fmla="*/ 0 h 3309"/>
              <a:gd name="T6" fmla="*/ 2630 w 2631"/>
              <a:gd name="T7" fmla="*/ 2845 h 3309"/>
              <a:gd name="T8" fmla="*/ 1315 w 2631"/>
              <a:gd name="T9" fmla="*/ 3308 h 3309"/>
              <a:gd name="T10" fmla="*/ 0 w 2631"/>
              <a:gd name="T11" fmla="*/ 2845 h 3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1" h="3309">
                <a:moveTo>
                  <a:pt x="0" y="2845"/>
                </a:moveTo>
                <a:lnTo>
                  <a:pt x="0" y="0"/>
                </a:lnTo>
                <a:lnTo>
                  <a:pt x="2630" y="0"/>
                </a:lnTo>
                <a:lnTo>
                  <a:pt x="2630" y="2845"/>
                </a:lnTo>
                <a:lnTo>
                  <a:pt x="1315" y="3308"/>
                </a:lnTo>
                <a:lnTo>
                  <a:pt x="0" y="284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5"/>
          <p:cNvSpPr>
            <a:spLocks noChangeArrowheads="1"/>
          </p:cNvSpPr>
          <p:nvPr/>
        </p:nvSpPr>
        <p:spPr bwMode="auto">
          <a:xfrm>
            <a:off x="9011775" y="5660096"/>
            <a:ext cx="6349367" cy="6373040"/>
          </a:xfrm>
          <a:custGeom>
            <a:avLst/>
            <a:gdLst>
              <a:gd name="T0" fmla="*/ 0 w 5912"/>
              <a:gd name="T1" fmla="*/ 0 h 5937"/>
              <a:gd name="T2" fmla="*/ 73 w 5912"/>
              <a:gd name="T3" fmla="*/ 854 h 5937"/>
              <a:gd name="T4" fmla="*/ 187 w 5912"/>
              <a:gd name="T5" fmla="*/ 1201 h 5937"/>
              <a:gd name="T6" fmla="*/ 326 w 5912"/>
              <a:gd name="T7" fmla="*/ 1561 h 5937"/>
              <a:gd name="T8" fmla="*/ 515 w 5912"/>
              <a:gd name="T9" fmla="*/ 1662 h 5937"/>
              <a:gd name="T10" fmla="*/ 679 w 5912"/>
              <a:gd name="T11" fmla="*/ 2003 h 5937"/>
              <a:gd name="T12" fmla="*/ 882 w 5912"/>
              <a:gd name="T13" fmla="*/ 2306 h 5937"/>
              <a:gd name="T14" fmla="*/ 1172 w 5912"/>
              <a:gd name="T15" fmla="*/ 2230 h 5937"/>
              <a:gd name="T16" fmla="*/ 1298 w 5912"/>
              <a:gd name="T17" fmla="*/ 2155 h 5937"/>
              <a:gd name="T18" fmla="*/ 1298 w 5912"/>
              <a:gd name="T19" fmla="*/ 1902 h 5937"/>
              <a:gd name="T20" fmla="*/ 1461 w 5912"/>
              <a:gd name="T21" fmla="*/ 1586 h 5937"/>
              <a:gd name="T22" fmla="*/ 1511 w 5912"/>
              <a:gd name="T23" fmla="*/ 1321 h 5937"/>
              <a:gd name="T24" fmla="*/ 1638 w 5912"/>
              <a:gd name="T25" fmla="*/ 1447 h 5937"/>
              <a:gd name="T26" fmla="*/ 1638 w 5912"/>
              <a:gd name="T27" fmla="*/ 1700 h 5937"/>
              <a:gd name="T28" fmla="*/ 1701 w 5912"/>
              <a:gd name="T29" fmla="*/ 1915 h 5937"/>
              <a:gd name="T30" fmla="*/ 1777 w 5912"/>
              <a:gd name="T31" fmla="*/ 2306 h 5937"/>
              <a:gd name="T32" fmla="*/ 1865 w 5912"/>
              <a:gd name="T33" fmla="*/ 2858 h 5937"/>
              <a:gd name="T34" fmla="*/ 1967 w 5912"/>
              <a:gd name="T35" fmla="*/ 3304 h 5937"/>
              <a:gd name="T36" fmla="*/ 2239 w 5912"/>
              <a:gd name="T37" fmla="*/ 3745 h 5937"/>
              <a:gd name="T38" fmla="*/ 2239 w 5912"/>
              <a:gd name="T39" fmla="*/ 4070 h 5937"/>
              <a:gd name="T40" fmla="*/ 2462 w 5912"/>
              <a:gd name="T41" fmla="*/ 4435 h 5937"/>
              <a:gd name="T42" fmla="*/ 2543 w 5912"/>
              <a:gd name="T43" fmla="*/ 4780 h 5937"/>
              <a:gd name="T44" fmla="*/ 2543 w 5912"/>
              <a:gd name="T45" fmla="*/ 5246 h 5937"/>
              <a:gd name="T46" fmla="*/ 2856 w 5912"/>
              <a:gd name="T47" fmla="*/ 5936 h 5937"/>
              <a:gd name="T48" fmla="*/ 3159 w 5912"/>
              <a:gd name="T49" fmla="*/ 5693 h 5937"/>
              <a:gd name="T50" fmla="*/ 3159 w 5912"/>
              <a:gd name="T51" fmla="*/ 5246 h 5937"/>
              <a:gd name="T52" fmla="*/ 3383 w 5912"/>
              <a:gd name="T53" fmla="*/ 4963 h 5937"/>
              <a:gd name="T54" fmla="*/ 3383 w 5912"/>
              <a:gd name="T55" fmla="*/ 4577 h 5937"/>
              <a:gd name="T56" fmla="*/ 3504 w 5912"/>
              <a:gd name="T57" fmla="*/ 4212 h 5937"/>
              <a:gd name="T58" fmla="*/ 3768 w 5912"/>
              <a:gd name="T59" fmla="*/ 3867 h 5937"/>
              <a:gd name="T60" fmla="*/ 3951 w 5912"/>
              <a:gd name="T61" fmla="*/ 3513 h 5937"/>
              <a:gd name="T62" fmla="*/ 3951 w 5912"/>
              <a:gd name="T63" fmla="*/ 3177 h 5937"/>
              <a:gd name="T64" fmla="*/ 3951 w 5912"/>
              <a:gd name="T65" fmla="*/ 2710 h 5937"/>
              <a:gd name="T66" fmla="*/ 4133 w 5912"/>
              <a:gd name="T67" fmla="*/ 2858 h 5937"/>
              <a:gd name="T68" fmla="*/ 4133 w 5912"/>
              <a:gd name="T69" fmla="*/ 2527 h 5937"/>
              <a:gd name="T70" fmla="*/ 4437 w 5912"/>
              <a:gd name="T71" fmla="*/ 2858 h 5937"/>
              <a:gd name="T72" fmla="*/ 4626 w 5912"/>
              <a:gd name="T73" fmla="*/ 3071 h 5937"/>
              <a:gd name="T74" fmla="*/ 4862 w 5912"/>
              <a:gd name="T75" fmla="*/ 3411 h 5937"/>
              <a:gd name="T76" fmla="*/ 5450 w 5912"/>
              <a:gd name="T77" fmla="*/ 2968 h 5937"/>
              <a:gd name="T78" fmla="*/ 5450 w 5912"/>
              <a:gd name="T79" fmla="*/ 2751 h 5937"/>
              <a:gd name="T80" fmla="*/ 5450 w 5912"/>
              <a:gd name="T81" fmla="*/ 2306 h 5937"/>
              <a:gd name="T82" fmla="*/ 5450 w 5912"/>
              <a:gd name="T83" fmla="*/ 1959 h 5937"/>
              <a:gd name="T84" fmla="*/ 5307 w 5912"/>
              <a:gd name="T85" fmla="*/ 1432 h 5937"/>
              <a:gd name="T86" fmla="*/ 5442 w 5912"/>
              <a:gd name="T87" fmla="*/ 1073 h 5937"/>
              <a:gd name="T88" fmla="*/ 5331 w 5912"/>
              <a:gd name="T89" fmla="*/ 843 h 5937"/>
              <a:gd name="T90" fmla="*/ 5442 w 5912"/>
              <a:gd name="T91" fmla="*/ 601 h 5937"/>
              <a:gd name="T92" fmla="*/ 5621 w 5912"/>
              <a:gd name="T93" fmla="*/ 390 h 5937"/>
              <a:gd name="T94" fmla="*/ 5720 w 5912"/>
              <a:gd name="T95" fmla="*/ 398 h 5937"/>
              <a:gd name="T96" fmla="*/ 5768 w 5912"/>
              <a:gd name="T97" fmla="*/ 317 h 5937"/>
              <a:gd name="T98" fmla="*/ 5911 w 5912"/>
              <a:gd name="T99" fmla="*/ 321 h 5937"/>
              <a:gd name="T100" fmla="*/ 5857 w 5912"/>
              <a:gd name="T101" fmla="*/ 154 h 5937"/>
              <a:gd name="T102" fmla="*/ 5768 w 5912"/>
              <a:gd name="T103" fmla="*/ 0 h 5937"/>
              <a:gd name="T104" fmla="*/ 0 w 5912"/>
              <a:gd name="T105" fmla="*/ 0 h 5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12" h="5937">
                <a:moveTo>
                  <a:pt x="0" y="0"/>
                </a:moveTo>
                <a:lnTo>
                  <a:pt x="73" y="854"/>
                </a:lnTo>
                <a:lnTo>
                  <a:pt x="187" y="1201"/>
                </a:lnTo>
                <a:lnTo>
                  <a:pt x="326" y="1561"/>
                </a:lnTo>
                <a:lnTo>
                  <a:pt x="515" y="1662"/>
                </a:lnTo>
                <a:lnTo>
                  <a:pt x="679" y="2003"/>
                </a:lnTo>
                <a:lnTo>
                  <a:pt x="882" y="2306"/>
                </a:lnTo>
                <a:lnTo>
                  <a:pt x="1172" y="2230"/>
                </a:lnTo>
                <a:lnTo>
                  <a:pt x="1298" y="2155"/>
                </a:lnTo>
                <a:lnTo>
                  <a:pt x="1298" y="1902"/>
                </a:lnTo>
                <a:lnTo>
                  <a:pt x="1461" y="1586"/>
                </a:lnTo>
                <a:lnTo>
                  <a:pt x="1511" y="1321"/>
                </a:lnTo>
                <a:lnTo>
                  <a:pt x="1638" y="1447"/>
                </a:lnTo>
                <a:lnTo>
                  <a:pt x="1638" y="1700"/>
                </a:lnTo>
                <a:lnTo>
                  <a:pt x="1701" y="1915"/>
                </a:lnTo>
                <a:lnTo>
                  <a:pt x="1777" y="2306"/>
                </a:lnTo>
                <a:lnTo>
                  <a:pt x="1865" y="2858"/>
                </a:lnTo>
                <a:lnTo>
                  <a:pt x="1967" y="3304"/>
                </a:lnTo>
                <a:lnTo>
                  <a:pt x="2239" y="3745"/>
                </a:lnTo>
                <a:lnTo>
                  <a:pt x="2239" y="4070"/>
                </a:lnTo>
                <a:lnTo>
                  <a:pt x="2462" y="4435"/>
                </a:lnTo>
                <a:lnTo>
                  <a:pt x="2543" y="4780"/>
                </a:lnTo>
                <a:lnTo>
                  <a:pt x="2543" y="5246"/>
                </a:lnTo>
                <a:lnTo>
                  <a:pt x="2856" y="5936"/>
                </a:lnTo>
                <a:lnTo>
                  <a:pt x="3159" y="5693"/>
                </a:lnTo>
                <a:lnTo>
                  <a:pt x="3159" y="5246"/>
                </a:lnTo>
                <a:lnTo>
                  <a:pt x="3383" y="4963"/>
                </a:lnTo>
                <a:lnTo>
                  <a:pt x="3383" y="4577"/>
                </a:lnTo>
                <a:lnTo>
                  <a:pt x="3504" y="4212"/>
                </a:lnTo>
                <a:lnTo>
                  <a:pt x="3768" y="3867"/>
                </a:lnTo>
                <a:lnTo>
                  <a:pt x="3951" y="3513"/>
                </a:lnTo>
                <a:lnTo>
                  <a:pt x="3951" y="3177"/>
                </a:lnTo>
                <a:lnTo>
                  <a:pt x="3951" y="2710"/>
                </a:lnTo>
                <a:lnTo>
                  <a:pt x="4133" y="2858"/>
                </a:lnTo>
                <a:lnTo>
                  <a:pt x="4133" y="2527"/>
                </a:lnTo>
                <a:lnTo>
                  <a:pt x="4437" y="2858"/>
                </a:lnTo>
                <a:lnTo>
                  <a:pt x="4626" y="3071"/>
                </a:lnTo>
                <a:lnTo>
                  <a:pt x="4862" y="3411"/>
                </a:lnTo>
                <a:lnTo>
                  <a:pt x="5450" y="2968"/>
                </a:lnTo>
                <a:lnTo>
                  <a:pt x="5450" y="2751"/>
                </a:lnTo>
                <a:lnTo>
                  <a:pt x="5450" y="2306"/>
                </a:lnTo>
                <a:lnTo>
                  <a:pt x="5450" y="1959"/>
                </a:lnTo>
                <a:lnTo>
                  <a:pt x="5307" y="1432"/>
                </a:lnTo>
                <a:lnTo>
                  <a:pt x="5442" y="1073"/>
                </a:lnTo>
                <a:lnTo>
                  <a:pt x="5331" y="843"/>
                </a:lnTo>
                <a:lnTo>
                  <a:pt x="5442" y="601"/>
                </a:lnTo>
                <a:lnTo>
                  <a:pt x="5621" y="390"/>
                </a:lnTo>
                <a:lnTo>
                  <a:pt x="5720" y="398"/>
                </a:lnTo>
                <a:lnTo>
                  <a:pt x="5768" y="317"/>
                </a:lnTo>
                <a:lnTo>
                  <a:pt x="5911" y="321"/>
                </a:lnTo>
                <a:lnTo>
                  <a:pt x="5857" y="154"/>
                </a:lnTo>
                <a:lnTo>
                  <a:pt x="5768" y="0"/>
                </a:lnTo>
                <a:lnTo>
                  <a:pt x="0" y="0"/>
                </a:lnTo>
              </a:path>
            </a:pathLst>
          </a:custGeom>
          <a:solidFill>
            <a:srgbClr val="7CC1C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76"/>
          <p:cNvSpPr>
            <a:spLocks noChangeArrowheads="1"/>
          </p:cNvSpPr>
          <p:nvPr/>
        </p:nvSpPr>
        <p:spPr bwMode="auto">
          <a:xfrm>
            <a:off x="13940703" y="6564441"/>
            <a:ext cx="918551" cy="2760389"/>
          </a:xfrm>
          <a:custGeom>
            <a:avLst/>
            <a:gdLst>
              <a:gd name="T0" fmla="*/ 675 w 854"/>
              <a:gd name="T1" fmla="*/ 1174 h 2569"/>
              <a:gd name="T2" fmla="*/ 718 w 854"/>
              <a:gd name="T3" fmla="*/ 589 h 2569"/>
              <a:gd name="T4" fmla="*/ 853 w 854"/>
              <a:gd name="T5" fmla="*/ 230 h 2569"/>
              <a:gd name="T6" fmla="*/ 742 w 854"/>
              <a:gd name="T7" fmla="*/ 0 h 2569"/>
              <a:gd name="T8" fmla="*/ 620 w 854"/>
              <a:gd name="T9" fmla="*/ 244 h 2569"/>
              <a:gd name="T10" fmla="*/ 584 w 854"/>
              <a:gd name="T11" fmla="*/ 472 h 2569"/>
              <a:gd name="T12" fmla="*/ 620 w 854"/>
              <a:gd name="T13" fmla="*/ 654 h 2569"/>
              <a:gd name="T14" fmla="*/ 465 w 854"/>
              <a:gd name="T15" fmla="*/ 791 h 2569"/>
              <a:gd name="T16" fmla="*/ 419 w 854"/>
              <a:gd name="T17" fmla="*/ 910 h 2569"/>
              <a:gd name="T18" fmla="*/ 346 w 854"/>
              <a:gd name="T19" fmla="*/ 754 h 2569"/>
              <a:gd name="T20" fmla="*/ 200 w 854"/>
              <a:gd name="T21" fmla="*/ 964 h 2569"/>
              <a:gd name="T22" fmla="*/ 64 w 854"/>
              <a:gd name="T23" fmla="*/ 1165 h 2569"/>
              <a:gd name="T24" fmla="*/ 0 w 854"/>
              <a:gd name="T25" fmla="*/ 1348 h 2569"/>
              <a:gd name="T26" fmla="*/ 0 w 854"/>
              <a:gd name="T27" fmla="*/ 1548 h 2569"/>
              <a:gd name="T28" fmla="*/ 0 w 854"/>
              <a:gd name="T29" fmla="*/ 1694 h 2569"/>
              <a:gd name="T30" fmla="*/ 64 w 854"/>
              <a:gd name="T31" fmla="*/ 1903 h 2569"/>
              <a:gd name="T32" fmla="*/ 136 w 854"/>
              <a:gd name="T33" fmla="*/ 2015 h 2569"/>
              <a:gd name="T34" fmla="*/ 191 w 854"/>
              <a:gd name="T35" fmla="*/ 2250 h 2569"/>
              <a:gd name="T36" fmla="*/ 273 w 854"/>
              <a:gd name="T37" fmla="*/ 2341 h 2569"/>
              <a:gd name="T38" fmla="*/ 273 w 854"/>
              <a:gd name="T39" fmla="*/ 2568 h 2569"/>
              <a:gd name="T40" fmla="*/ 397 w 854"/>
              <a:gd name="T41" fmla="*/ 2377 h 2569"/>
              <a:gd name="T42" fmla="*/ 388 w 854"/>
              <a:gd name="T43" fmla="*/ 2230 h 2569"/>
              <a:gd name="T44" fmla="*/ 375 w 854"/>
              <a:gd name="T45" fmla="*/ 2048 h 2569"/>
              <a:gd name="T46" fmla="*/ 348 w 854"/>
              <a:gd name="T47" fmla="*/ 1902 h 2569"/>
              <a:gd name="T48" fmla="*/ 388 w 854"/>
              <a:gd name="T49" fmla="*/ 1897 h 2569"/>
              <a:gd name="T50" fmla="*/ 427 w 854"/>
              <a:gd name="T51" fmla="*/ 2015 h 2569"/>
              <a:gd name="T52" fmla="*/ 427 w 854"/>
              <a:gd name="T53" fmla="*/ 2092 h 2569"/>
              <a:gd name="T54" fmla="*/ 486 w 854"/>
              <a:gd name="T55" fmla="*/ 1964 h 2569"/>
              <a:gd name="T56" fmla="*/ 521 w 854"/>
              <a:gd name="T57" fmla="*/ 1902 h 2569"/>
              <a:gd name="T58" fmla="*/ 513 w 854"/>
              <a:gd name="T59" fmla="*/ 1787 h 2569"/>
              <a:gd name="T60" fmla="*/ 495 w 854"/>
              <a:gd name="T61" fmla="*/ 1604 h 2569"/>
              <a:gd name="T62" fmla="*/ 495 w 854"/>
              <a:gd name="T63" fmla="*/ 1498 h 2569"/>
              <a:gd name="T64" fmla="*/ 526 w 854"/>
              <a:gd name="T65" fmla="*/ 1418 h 2569"/>
              <a:gd name="T66" fmla="*/ 588 w 854"/>
              <a:gd name="T67" fmla="*/ 1463 h 2569"/>
              <a:gd name="T68" fmla="*/ 633 w 854"/>
              <a:gd name="T69" fmla="*/ 1542 h 2569"/>
              <a:gd name="T70" fmla="*/ 672 w 854"/>
              <a:gd name="T71" fmla="*/ 1463 h 2569"/>
              <a:gd name="T72" fmla="*/ 716 w 854"/>
              <a:gd name="T73" fmla="*/ 1307 h 2569"/>
              <a:gd name="T74" fmla="*/ 675 w 854"/>
              <a:gd name="T75" fmla="*/ 1174 h 2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54" h="2569">
                <a:moveTo>
                  <a:pt x="675" y="1174"/>
                </a:moveTo>
                <a:lnTo>
                  <a:pt x="718" y="589"/>
                </a:lnTo>
                <a:lnTo>
                  <a:pt x="853" y="230"/>
                </a:lnTo>
                <a:lnTo>
                  <a:pt x="742" y="0"/>
                </a:lnTo>
                <a:lnTo>
                  <a:pt x="620" y="244"/>
                </a:lnTo>
                <a:lnTo>
                  <a:pt x="584" y="472"/>
                </a:lnTo>
                <a:lnTo>
                  <a:pt x="620" y="654"/>
                </a:lnTo>
                <a:lnTo>
                  <a:pt x="465" y="791"/>
                </a:lnTo>
                <a:lnTo>
                  <a:pt x="419" y="910"/>
                </a:lnTo>
                <a:lnTo>
                  <a:pt x="346" y="754"/>
                </a:lnTo>
                <a:lnTo>
                  <a:pt x="200" y="964"/>
                </a:lnTo>
                <a:lnTo>
                  <a:pt x="64" y="1165"/>
                </a:lnTo>
                <a:lnTo>
                  <a:pt x="0" y="1348"/>
                </a:lnTo>
                <a:lnTo>
                  <a:pt x="0" y="1548"/>
                </a:lnTo>
                <a:lnTo>
                  <a:pt x="0" y="1694"/>
                </a:lnTo>
                <a:lnTo>
                  <a:pt x="64" y="1903"/>
                </a:lnTo>
                <a:lnTo>
                  <a:pt x="136" y="2015"/>
                </a:lnTo>
                <a:lnTo>
                  <a:pt x="191" y="2250"/>
                </a:lnTo>
                <a:lnTo>
                  <a:pt x="273" y="2341"/>
                </a:lnTo>
                <a:lnTo>
                  <a:pt x="273" y="2568"/>
                </a:lnTo>
                <a:lnTo>
                  <a:pt x="397" y="2377"/>
                </a:lnTo>
                <a:lnTo>
                  <a:pt x="388" y="2230"/>
                </a:lnTo>
                <a:lnTo>
                  <a:pt x="375" y="2048"/>
                </a:lnTo>
                <a:lnTo>
                  <a:pt x="348" y="1902"/>
                </a:lnTo>
                <a:lnTo>
                  <a:pt x="388" y="1897"/>
                </a:lnTo>
                <a:lnTo>
                  <a:pt x="427" y="2015"/>
                </a:lnTo>
                <a:lnTo>
                  <a:pt x="427" y="2092"/>
                </a:lnTo>
                <a:lnTo>
                  <a:pt x="486" y="1964"/>
                </a:lnTo>
                <a:lnTo>
                  <a:pt x="521" y="1902"/>
                </a:lnTo>
                <a:lnTo>
                  <a:pt x="513" y="1787"/>
                </a:lnTo>
                <a:lnTo>
                  <a:pt x="495" y="1604"/>
                </a:lnTo>
                <a:lnTo>
                  <a:pt x="495" y="1498"/>
                </a:lnTo>
                <a:lnTo>
                  <a:pt x="526" y="1418"/>
                </a:lnTo>
                <a:lnTo>
                  <a:pt x="588" y="1463"/>
                </a:lnTo>
                <a:lnTo>
                  <a:pt x="633" y="1542"/>
                </a:lnTo>
                <a:lnTo>
                  <a:pt x="672" y="1463"/>
                </a:lnTo>
                <a:lnTo>
                  <a:pt x="716" y="1307"/>
                </a:lnTo>
                <a:lnTo>
                  <a:pt x="675" y="1174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77"/>
          <p:cNvSpPr>
            <a:spLocks noChangeArrowheads="1"/>
          </p:cNvSpPr>
          <p:nvPr/>
        </p:nvSpPr>
        <p:spPr bwMode="auto">
          <a:xfrm>
            <a:off x="12013638" y="8136395"/>
            <a:ext cx="1245254" cy="3896741"/>
          </a:xfrm>
          <a:custGeom>
            <a:avLst/>
            <a:gdLst>
              <a:gd name="T0" fmla="*/ 62 w 1158"/>
              <a:gd name="T1" fmla="*/ 3630 h 3631"/>
              <a:gd name="T2" fmla="*/ 0 w 1158"/>
              <a:gd name="T3" fmla="*/ 3074 h 3631"/>
              <a:gd name="T4" fmla="*/ 62 w 1158"/>
              <a:gd name="T5" fmla="*/ 2868 h 3631"/>
              <a:gd name="T6" fmla="*/ 91 w 1158"/>
              <a:gd name="T7" fmla="*/ 2630 h 3631"/>
              <a:gd name="T8" fmla="*/ 0 w 1158"/>
              <a:gd name="T9" fmla="*/ 2630 h 3631"/>
              <a:gd name="T10" fmla="*/ 0 w 1158"/>
              <a:gd name="T11" fmla="*/ 2448 h 3631"/>
              <a:gd name="T12" fmla="*/ 91 w 1158"/>
              <a:gd name="T13" fmla="*/ 2297 h 3631"/>
              <a:gd name="T14" fmla="*/ 162 w 1158"/>
              <a:gd name="T15" fmla="*/ 2099 h 3631"/>
              <a:gd name="T16" fmla="*/ 162 w 1158"/>
              <a:gd name="T17" fmla="*/ 2004 h 3631"/>
              <a:gd name="T18" fmla="*/ 81 w 1158"/>
              <a:gd name="T19" fmla="*/ 2004 h 3631"/>
              <a:gd name="T20" fmla="*/ 39 w 1158"/>
              <a:gd name="T21" fmla="*/ 2115 h 3631"/>
              <a:gd name="T22" fmla="*/ 0 w 1158"/>
              <a:gd name="T23" fmla="*/ 2194 h 3631"/>
              <a:gd name="T24" fmla="*/ 0 w 1158"/>
              <a:gd name="T25" fmla="*/ 1854 h 3631"/>
              <a:gd name="T26" fmla="*/ 81 w 1158"/>
              <a:gd name="T27" fmla="*/ 1854 h 3631"/>
              <a:gd name="T28" fmla="*/ 220 w 1158"/>
              <a:gd name="T29" fmla="*/ 1734 h 3631"/>
              <a:gd name="T30" fmla="*/ 220 w 1158"/>
              <a:gd name="T31" fmla="*/ 1552 h 3631"/>
              <a:gd name="T32" fmla="*/ 220 w 1158"/>
              <a:gd name="T33" fmla="*/ 1442 h 3631"/>
              <a:gd name="T34" fmla="*/ 355 w 1158"/>
              <a:gd name="T35" fmla="*/ 1442 h 3631"/>
              <a:gd name="T36" fmla="*/ 355 w 1158"/>
              <a:gd name="T37" fmla="*/ 1584 h 3631"/>
              <a:gd name="T38" fmla="*/ 426 w 1158"/>
              <a:gd name="T39" fmla="*/ 1632 h 3631"/>
              <a:gd name="T40" fmla="*/ 521 w 1158"/>
              <a:gd name="T41" fmla="*/ 1394 h 3631"/>
              <a:gd name="T42" fmla="*/ 633 w 1158"/>
              <a:gd name="T43" fmla="*/ 1259 h 3631"/>
              <a:gd name="T44" fmla="*/ 719 w 1158"/>
              <a:gd name="T45" fmla="*/ 1164 h 3631"/>
              <a:gd name="T46" fmla="*/ 672 w 1158"/>
              <a:gd name="T47" fmla="*/ 1061 h 3631"/>
              <a:gd name="T48" fmla="*/ 585 w 1158"/>
              <a:gd name="T49" fmla="*/ 823 h 3631"/>
              <a:gd name="T50" fmla="*/ 521 w 1158"/>
              <a:gd name="T51" fmla="*/ 966 h 3631"/>
              <a:gd name="T52" fmla="*/ 482 w 1158"/>
              <a:gd name="T53" fmla="*/ 823 h 3631"/>
              <a:gd name="T54" fmla="*/ 569 w 1158"/>
              <a:gd name="T55" fmla="*/ 609 h 3631"/>
              <a:gd name="T56" fmla="*/ 719 w 1158"/>
              <a:gd name="T57" fmla="*/ 552 h 3631"/>
              <a:gd name="T58" fmla="*/ 815 w 1158"/>
              <a:gd name="T59" fmla="*/ 474 h 3631"/>
              <a:gd name="T60" fmla="*/ 910 w 1158"/>
              <a:gd name="T61" fmla="*/ 253 h 3631"/>
              <a:gd name="T62" fmla="*/ 910 w 1158"/>
              <a:gd name="T63" fmla="*/ 141 h 3631"/>
              <a:gd name="T64" fmla="*/ 973 w 1158"/>
              <a:gd name="T65" fmla="*/ 0 h 3631"/>
              <a:gd name="T66" fmla="*/ 1053 w 1158"/>
              <a:gd name="T67" fmla="*/ 237 h 3631"/>
              <a:gd name="T68" fmla="*/ 1157 w 1158"/>
              <a:gd name="T69" fmla="*/ 404 h 3631"/>
              <a:gd name="T70" fmla="*/ 1157 w 1158"/>
              <a:gd name="T71" fmla="*/ 1207 h 3631"/>
              <a:gd name="T72" fmla="*/ 974 w 1158"/>
              <a:gd name="T73" fmla="*/ 1561 h 3631"/>
              <a:gd name="T74" fmla="*/ 710 w 1158"/>
              <a:gd name="T75" fmla="*/ 1906 h 3631"/>
              <a:gd name="T76" fmla="*/ 589 w 1158"/>
              <a:gd name="T77" fmla="*/ 2271 h 3631"/>
              <a:gd name="T78" fmla="*/ 537 w 1158"/>
              <a:gd name="T79" fmla="*/ 2288 h 3631"/>
              <a:gd name="T80" fmla="*/ 511 w 1158"/>
              <a:gd name="T81" fmla="*/ 2175 h 3631"/>
              <a:gd name="T82" fmla="*/ 460 w 1158"/>
              <a:gd name="T83" fmla="*/ 2182 h 3631"/>
              <a:gd name="T84" fmla="*/ 460 w 1158"/>
              <a:gd name="T85" fmla="*/ 2255 h 3631"/>
              <a:gd name="T86" fmla="*/ 467 w 1158"/>
              <a:gd name="T87" fmla="*/ 2339 h 3631"/>
              <a:gd name="T88" fmla="*/ 478 w 1158"/>
              <a:gd name="T89" fmla="*/ 2411 h 3631"/>
              <a:gd name="T90" fmla="*/ 504 w 1158"/>
              <a:gd name="T91" fmla="*/ 2470 h 3631"/>
              <a:gd name="T92" fmla="*/ 453 w 1158"/>
              <a:gd name="T93" fmla="*/ 2578 h 3631"/>
              <a:gd name="T94" fmla="*/ 384 w 1158"/>
              <a:gd name="T95" fmla="*/ 2550 h 3631"/>
              <a:gd name="T96" fmla="*/ 384 w 1158"/>
              <a:gd name="T97" fmla="*/ 2600 h 3631"/>
              <a:gd name="T98" fmla="*/ 343 w 1158"/>
              <a:gd name="T99" fmla="*/ 2684 h 3631"/>
              <a:gd name="T100" fmla="*/ 282 w 1158"/>
              <a:gd name="T101" fmla="*/ 2619 h 3631"/>
              <a:gd name="T102" fmla="*/ 315 w 1158"/>
              <a:gd name="T103" fmla="*/ 2742 h 3631"/>
              <a:gd name="T104" fmla="*/ 351 w 1158"/>
              <a:gd name="T105" fmla="*/ 2811 h 3631"/>
              <a:gd name="T106" fmla="*/ 307 w 1158"/>
              <a:gd name="T107" fmla="*/ 2880 h 3631"/>
              <a:gd name="T108" fmla="*/ 274 w 1158"/>
              <a:gd name="T109" fmla="*/ 2869 h 3631"/>
              <a:gd name="T110" fmla="*/ 260 w 1158"/>
              <a:gd name="T111" fmla="*/ 2972 h 3631"/>
              <a:gd name="T112" fmla="*/ 318 w 1158"/>
              <a:gd name="T113" fmla="*/ 3037 h 3631"/>
              <a:gd name="T114" fmla="*/ 311 w 1158"/>
              <a:gd name="T115" fmla="*/ 3200 h 3631"/>
              <a:gd name="T116" fmla="*/ 238 w 1158"/>
              <a:gd name="T117" fmla="*/ 3342 h 3631"/>
              <a:gd name="T118" fmla="*/ 195 w 1158"/>
              <a:gd name="T119" fmla="*/ 3491 h 3631"/>
              <a:gd name="T120" fmla="*/ 192 w 1158"/>
              <a:gd name="T121" fmla="*/ 3525 h 3631"/>
              <a:gd name="T122" fmla="*/ 62 w 1158"/>
              <a:gd name="T123" fmla="*/ 3630 h 3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58" h="3631">
                <a:moveTo>
                  <a:pt x="62" y="3630"/>
                </a:moveTo>
                <a:lnTo>
                  <a:pt x="0" y="3074"/>
                </a:lnTo>
                <a:lnTo>
                  <a:pt x="62" y="2868"/>
                </a:lnTo>
                <a:lnTo>
                  <a:pt x="91" y="2630"/>
                </a:lnTo>
                <a:lnTo>
                  <a:pt x="0" y="2630"/>
                </a:lnTo>
                <a:lnTo>
                  <a:pt x="0" y="2448"/>
                </a:lnTo>
                <a:lnTo>
                  <a:pt x="91" y="2297"/>
                </a:lnTo>
                <a:lnTo>
                  <a:pt x="162" y="2099"/>
                </a:lnTo>
                <a:lnTo>
                  <a:pt x="162" y="2004"/>
                </a:lnTo>
                <a:lnTo>
                  <a:pt x="81" y="2004"/>
                </a:lnTo>
                <a:lnTo>
                  <a:pt x="39" y="2115"/>
                </a:lnTo>
                <a:lnTo>
                  <a:pt x="0" y="2194"/>
                </a:lnTo>
                <a:lnTo>
                  <a:pt x="0" y="1854"/>
                </a:lnTo>
                <a:lnTo>
                  <a:pt x="81" y="1854"/>
                </a:lnTo>
                <a:lnTo>
                  <a:pt x="220" y="1734"/>
                </a:lnTo>
                <a:lnTo>
                  <a:pt x="220" y="1552"/>
                </a:lnTo>
                <a:lnTo>
                  <a:pt x="220" y="1442"/>
                </a:lnTo>
                <a:lnTo>
                  <a:pt x="355" y="1442"/>
                </a:lnTo>
                <a:lnTo>
                  <a:pt x="355" y="1584"/>
                </a:lnTo>
                <a:lnTo>
                  <a:pt x="426" y="1632"/>
                </a:lnTo>
                <a:lnTo>
                  <a:pt x="521" y="1394"/>
                </a:lnTo>
                <a:lnTo>
                  <a:pt x="633" y="1259"/>
                </a:lnTo>
                <a:lnTo>
                  <a:pt x="719" y="1164"/>
                </a:lnTo>
                <a:lnTo>
                  <a:pt x="672" y="1061"/>
                </a:lnTo>
                <a:lnTo>
                  <a:pt x="585" y="823"/>
                </a:lnTo>
                <a:lnTo>
                  <a:pt x="521" y="966"/>
                </a:lnTo>
                <a:lnTo>
                  <a:pt x="482" y="823"/>
                </a:lnTo>
                <a:lnTo>
                  <a:pt x="569" y="609"/>
                </a:lnTo>
                <a:lnTo>
                  <a:pt x="719" y="552"/>
                </a:lnTo>
                <a:lnTo>
                  <a:pt x="815" y="474"/>
                </a:lnTo>
                <a:lnTo>
                  <a:pt x="910" y="253"/>
                </a:lnTo>
                <a:lnTo>
                  <a:pt x="910" y="141"/>
                </a:lnTo>
                <a:lnTo>
                  <a:pt x="973" y="0"/>
                </a:lnTo>
                <a:lnTo>
                  <a:pt x="1053" y="237"/>
                </a:lnTo>
                <a:lnTo>
                  <a:pt x="1157" y="404"/>
                </a:lnTo>
                <a:lnTo>
                  <a:pt x="1157" y="1207"/>
                </a:lnTo>
                <a:lnTo>
                  <a:pt x="974" y="1561"/>
                </a:lnTo>
                <a:lnTo>
                  <a:pt x="710" y="1906"/>
                </a:lnTo>
                <a:lnTo>
                  <a:pt x="589" y="2271"/>
                </a:lnTo>
                <a:lnTo>
                  <a:pt x="537" y="2288"/>
                </a:lnTo>
                <a:lnTo>
                  <a:pt x="511" y="2175"/>
                </a:lnTo>
                <a:lnTo>
                  <a:pt x="460" y="2182"/>
                </a:lnTo>
                <a:lnTo>
                  <a:pt x="460" y="2255"/>
                </a:lnTo>
                <a:lnTo>
                  <a:pt x="467" y="2339"/>
                </a:lnTo>
                <a:lnTo>
                  <a:pt x="478" y="2411"/>
                </a:lnTo>
                <a:lnTo>
                  <a:pt x="504" y="2470"/>
                </a:lnTo>
                <a:lnTo>
                  <a:pt x="453" y="2578"/>
                </a:lnTo>
                <a:lnTo>
                  <a:pt x="384" y="2550"/>
                </a:lnTo>
                <a:lnTo>
                  <a:pt x="384" y="2600"/>
                </a:lnTo>
                <a:lnTo>
                  <a:pt x="343" y="2684"/>
                </a:lnTo>
                <a:lnTo>
                  <a:pt x="282" y="2619"/>
                </a:lnTo>
                <a:lnTo>
                  <a:pt x="315" y="2742"/>
                </a:lnTo>
                <a:lnTo>
                  <a:pt x="351" y="2811"/>
                </a:lnTo>
                <a:lnTo>
                  <a:pt x="307" y="2880"/>
                </a:lnTo>
                <a:lnTo>
                  <a:pt x="274" y="2869"/>
                </a:lnTo>
                <a:lnTo>
                  <a:pt x="260" y="2972"/>
                </a:lnTo>
                <a:lnTo>
                  <a:pt x="318" y="3037"/>
                </a:lnTo>
                <a:lnTo>
                  <a:pt x="311" y="3200"/>
                </a:lnTo>
                <a:lnTo>
                  <a:pt x="238" y="3342"/>
                </a:lnTo>
                <a:lnTo>
                  <a:pt x="195" y="3491"/>
                </a:lnTo>
                <a:lnTo>
                  <a:pt x="192" y="3525"/>
                </a:lnTo>
                <a:lnTo>
                  <a:pt x="62" y="3630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78"/>
          <p:cNvSpPr>
            <a:spLocks noChangeArrowheads="1"/>
          </p:cNvSpPr>
          <p:nvPr/>
        </p:nvSpPr>
        <p:spPr bwMode="auto">
          <a:xfrm>
            <a:off x="10039228" y="6460276"/>
            <a:ext cx="639196" cy="1619301"/>
          </a:xfrm>
          <a:custGeom>
            <a:avLst/>
            <a:gdLst>
              <a:gd name="T0" fmla="*/ 117 w 595"/>
              <a:gd name="T1" fmla="*/ 1507 h 1508"/>
              <a:gd name="T2" fmla="*/ 85 w 595"/>
              <a:gd name="T3" fmla="*/ 1414 h 1508"/>
              <a:gd name="T4" fmla="*/ 85 w 595"/>
              <a:gd name="T5" fmla="*/ 1306 h 1508"/>
              <a:gd name="T6" fmla="*/ 28 w 595"/>
              <a:gd name="T7" fmla="*/ 1353 h 1508"/>
              <a:gd name="T8" fmla="*/ 0 w 595"/>
              <a:gd name="T9" fmla="*/ 1258 h 1508"/>
              <a:gd name="T10" fmla="*/ 38 w 595"/>
              <a:gd name="T11" fmla="*/ 1192 h 1508"/>
              <a:gd name="T12" fmla="*/ 38 w 595"/>
              <a:gd name="T13" fmla="*/ 1047 h 1508"/>
              <a:gd name="T14" fmla="*/ 89 w 595"/>
              <a:gd name="T15" fmla="*/ 1047 h 1508"/>
              <a:gd name="T16" fmla="*/ 89 w 595"/>
              <a:gd name="T17" fmla="*/ 939 h 1508"/>
              <a:gd name="T18" fmla="*/ 59 w 595"/>
              <a:gd name="T19" fmla="*/ 860 h 1508"/>
              <a:gd name="T20" fmla="*/ 0 w 595"/>
              <a:gd name="T21" fmla="*/ 959 h 1508"/>
              <a:gd name="T22" fmla="*/ 0 w 595"/>
              <a:gd name="T23" fmla="*/ 860 h 1508"/>
              <a:gd name="T24" fmla="*/ 59 w 595"/>
              <a:gd name="T25" fmla="*/ 726 h 1508"/>
              <a:gd name="T26" fmla="*/ 117 w 595"/>
              <a:gd name="T27" fmla="*/ 578 h 1508"/>
              <a:gd name="T28" fmla="*/ 227 w 595"/>
              <a:gd name="T29" fmla="*/ 578 h 1508"/>
              <a:gd name="T30" fmla="*/ 192 w 595"/>
              <a:gd name="T31" fmla="*/ 453 h 1508"/>
              <a:gd name="T32" fmla="*/ 114 w 595"/>
              <a:gd name="T33" fmla="*/ 493 h 1508"/>
              <a:gd name="T34" fmla="*/ 199 w 595"/>
              <a:gd name="T35" fmla="*/ 338 h 1508"/>
              <a:gd name="T36" fmla="*/ 298 w 595"/>
              <a:gd name="T37" fmla="*/ 296 h 1508"/>
              <a:gd name="T38" fmla="*/ 376 w 595"/>
              <a:gd name="T39" fmla="*/ 232 h 1508"/>
              <a:gd name="T40" fmla="*/ 478 w 595"/>
              <a:gd name="T41" fmla="*/ 95 h 1508"/>
              <a:gd name="T42" fmla="*/ 524 w 595"/>
              <a:gd name="T43" fmla="*/ 0 h 1508"/>
              <a:gd name="T44" fmla="*/ 524 w 595"/>
              <a:gd name="T45" fmla="*/ 154 h 1508"/>
              <a:gd name="T46" fmla="*/ 594 w 595"/>
              <a:gd name="T47" fmla="*/ 331 h 1508"/>
              <a:gd name="T48" fmla="*/ 478 w 595"/>
              <a:gd name="T49" fmla="*/ 453 h 1508"/>
              <a:gd name="T50" fmla="*/ 553 w 595"/>
              <a:gd name="T51" fmla="*/ 573 h 1508"/>
              <a:gd name="T52" fmla="*/ 503 w 595"/>
              <a:gd name="T53" fmla="*/ 838 h 1508"/>
              <a:gd name="T54" fmla="*/ 340 w 595"/>
              <a:gd name="T55" fmla="*/ 1154 h 1508"/>
              <a:gd name="T56" fmla="*/ 340 w 595"/>
              <a:gd name="T57" fmla="*/ 1407 h 1508"/>
              <a:gd name="T58" fmla="*/ 214 w 595"/>
              <a:gd name="T59" fmla="*/ 1482 h 1508"/>
              <a:gd name="T60" fmla="*/ 117 w 595"/>
              <a:gd name="T61" fmla="*/ 1507 h 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95" h="1508">
                <a:moveTo>
                  <a:pt x="117" y="1507"/>
                </a:moveTo>
                <a:lnTo>
                  <a:pt x="85" y="1414"/>
                </a:lnTo>
                <a:lnTo>
                  <a:pt x="85" y="1306"/>
                </a:lnTo>
                <a:lnTo>
                  <a:pt x="28" y="1353"/>
                </a:lnTo>
                <a:lnTo>
                  <a:pt x="0" y="1258"/>
                </a:lnTo>
                <a:lnTo>
                  <a:pt x="38" y="1192"/>
                </a:lnTo>
                <a:lnTo>
                  <a:pt x="38" y="1047"/>
                </a:lnTo>
                <a:lnTo>
                  <a:pt x="89" y="1047"/>
                </a:lnTo>
                <a:lnTo>
                  <a:pt x="89" y="939"/>
                </a:lnTo>
                <a:lnTo>
                  <a:pt x="59" y="860"/>
                </a:lnTo>
                <a:lnTo>
                  <a:pt x="0" y="959"/>
                </a:lnTo>
                <a:lnTo>
                  <a:pt x="0" y="860"/>
                </a:lnTo>
                <a:lnTo>
                  <a:pt x="59" y="726"/>
                </a:lnTo>
                <a:lnTo>
                  <a:pt x="117" y="578"/>
                </a:lnTo>
                <a:lnTo>
                  <a:pt x="227" y="578"/>
                </a:lnTo>
                <a:lnTo>
                  <a:pt x="192" y="453"/>
                </a:lnTo>
                <a:lnTo>
                  <a:pt x="114" y="493"/>
                </a:lnTo>
                <a:lnTo>
                  <a:pt x="199" y="338"/>
                </a:lnTo>
                <a:lnTo>
                  <a:pt x="298" y="296"/>
                </a:lnTo>
                <a:lnTo>
                  <a:pt x="376" y="232"/>
                </a:lnTo>
                <a:lnTo>
                  <a:pt x="478" y="95"/>
                </a:lnTo>
                <a:lnTo>
                  <a:pt x="524" y="0"/>
                </a:lnTo>
                <a:lnTo>
                  <a:pt x="524" y="154"/>
                </a:lnTo>
                <a:lnTo>
                  <a:pt x="594" y="331"/>
                </a:lnTo>
                <a:lnTo>
                  <a:pt x="478" y="453"/>
                </a:lnTo>
                <a:lnTo>
                  <a:pt x="553" y="573"/>
                </a:lnTo>
                <a:lnTo>
                  <a:pt x="503" y="838"/>
                </a:lnTo>
                <a:lnTo>
                  <a:pt x="340" y="1154"/>
                </a:lnTo>
                <a:lnTo>
                  <a:pt x="340" y="1407"/>
                </a:lnTo>
                <a:lnTo>
                  <a:pt x="214" y="1482"/>
                </a:lnTo>
                <a:lnTo>
                  <a:pt x="117" y="1507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79"/>
          <p:cNvSpPr>
            <a:spLocks noChangeArrowheads="1"/>
          </p:cNvSpPr>
          <p:nvPr/>
        </p:nvSpPr>
        <p:spPr bwMode="auto">
          <a:xfrm>
            <a:off x="9092268" y="3680950"/>
            <a:ext cx="6193117" cy="1979146"/>
          </a:xfrm>
          <a:custGeom>
            <a:avLst/>
            <a:gdLst>
              <a:gd name="T0" fmla="*/ 0 w 5768"/>
              <a:gd name="T1" fmla="*/ 1844 h 1845"/>
              <a:gd name="T2" fmla="*/ 0 w 5768"/>
              <a:gd name="T3" fmla="*/ 1636 h 1845"/>
              <a:gd name="T4" fmla="*/ 115 w 5768"/>
              <a:gd name="T5" fmla="*/ 1636 h 1845"/>
              <a:gd name="T6" fmla="*/ 173 w 5768"/>
              <a:gd name="T7" fmla="*/ 1389 h 1845"/>
              <a:gd name="T8" fmla="*/ 380 w 5768"/>
              <a:gd name="T9" fmla="*/ 1498 h 1845"/>
              <a:gd name="T10" fmla="*/ 380 w 5768"/>
              <a:gd name="T11" fmla="*/ 1250 h 1845"/>
              <a:gd name="T12" fmla="*/ 502 w 5768"/>
              <a:gd name="T13" fmla="*/ 1152 h 1845"/>
              <a:gd name="T14" fmla="*/ 685 w 5768"/>
              <a:gd name="T15" fmla="*/ 1131 h 1845"/>
              <a:gd name="T16" fmla="*/ 871 w 5768"/>
              <a:gd name="T17" fmla="*/ 986 h 1845"/>
              <a:gd name="T18" fmla="*/ 1088 w 5768"/>
              <a:gd name="T19" fmla="*/ 1110 h 1845"/>
              <a:gd name="T20" fmla="*/ 1394 w 5768"/>
              <a:gd name="T21" fmla="*/ 1135 h 1845"/>
              <a:gd name="T22" fmla="*/ 1522 w 5768"/>
              <a:gd name="T23" fmla="*/ 1309 h 1845"/>
              <a:gd name="T24" fmla="*/ 1747 w 5768"/>
              <a:gd name="T25" fmla="*/ 1356 h 1845"/>
              <a:gd name="T26" fmla="*/ 1871 w 5768"/>
              <a:gd name="T27" fmla="*/ 1554 h 1845"/>
              <a:gd name="T28" fmla="*/ 1923 w 5768"/>
              <a:gd name="T29" fmla="*/ 1477 h 1845"/>
              <a:gd name="T30" fmla="*/ 1923 w 5768"/>
              <a:gd name="T31" fmla="*/ 1385 h 1845"/>
              <a:gd name="T32" fmla="*/ 1923 w 5768"/>
              <a:gd name="T33" fmla="*/ 1192 h 1845"/>
              <a:gd name="T34" fmla="*/ 2000 w 5768"/>
              <a:gd name="T35" fmla="*/ 1062 h 1845"/>
              <a:gd name="T36" fmla="*/ 2123 w 5768"/>
              <a:gd name="T37" fmla="*/ 797 h 1845"/>
              <a:gd name="T38" fmla="*/ 2123 w 5768"/>
              <a:gd name="T39" fmla="*/ 596 h 1845"/>
              <a:gd name="T40" fmla="*/ 2260 w 5768"/>
              <a:gd name="T41" fmla="*/ 447 h 1845"/>
              <a:gd name="T42" fmla="*/ 2363 w 5768"/>
              <a:gd name="T43" fmla="*/ 292 h 1845"/>
              <a:gd name="T44" fmla="*/ 2551 w 5768"/>
              <a:gd name="T45" fmla="*/ 142 h 1845"/>
              <a:gd name="T46" fmla="*/ 2687 w 5768"/>
              <a:gd name="T47" fmla="*/ 0 h 1845"/>
              <a:gd name="T48" fmla="*/ 2855 w 5768"/>
              <a:gd name="T49" fmla="*/ 78 h 1845"/>
              <a:gd name="T50" fmla="*/ 3172 w 5768"/>
              <a:gd name="T51" fmla="*/ 136 h 1845"/>
              <a:gd name="T52" fmla="*/ 3275 w 5768"/>
              <a:gd name="T53" fmla="*/ 292 h 1845"/>
              <a:gd name="T54" fmla="*/ 3547 w 5768"/>
              <a:gd name="T55" fmla="*/ 331 h 1845"/>
              <a:gd name="T56" fmla="*/ 3664 w 5768"/>
              <a:gd name="T57" fmla="*/ 629 h 1845"/>
              <a:gd name="T58" fmla="*/ 3845 w 5768"/>
              <a:gd name="T59" fmla="*/ 693 h 1845"/>
              <a:gd name="T60" fmla="*/ 3845 w 5768"/>
              <a:gd name="T61" fmla="*/ 816 h 1845"/>
              <a:gd name="T62" fmla="*/ 3962 w 5768"/>
              <a:gd name="T63" fmla="*/ 984 h 1845"/>
              <a:gd name="T64" fmla="*/ 4078 w 5768"/>
              <a:gd name="T65" fmla="*/ 1340 h 1845"/>
              <a:gd name="T66" fmla="*/ 4188 w 5768"/>
              <a:gd name="T67" fmla="*/ 1477 h 1845"/>
              <a:gd name="T68" fmla="*/ 4241 w 5768"/>
              <a:gd name="T69" fmla="*/ 1389 h 1845"/>
              <a:gd name="T70" fmla="*/ 4193 w 5768"/>
              <a:gd name="T71" fmla="*/ 1176 h 1845"/>
              <a:gd name="T72" fmla="*/ 4193 w 5768"/>
              <a:gd name="T73" fmla="*/ 922 h 1845"/>
              <a:gd name="T74" fmla="*/ 4336 w 5768"/>
              <a:gd name="T75" fmla="*/ 836 h 1845"/>
              <a:gd name="T76" fmla="*/ 4498 w 5768"/>
              <a:gd name="T77" fmla="*/ 718 h 1845"/>
              <a:gd name="T78" fmla="*/ 4622 w 5768"/>
              <a:gd name="T79" fmla="*/ 546 h 1845"/>
              <a:gd name="T80" fmla="*/ 4756 w 5768"/>
              <a:gd name="T81" fmla="*/ 575 h 1845"/>
              <a:gd name="T82" fmla="*/ 4890 w 5768"/>
              <a:gd name="T83" fmla="*/ 794 h 1845"/>
              <a:gd name="T84" fmla="*/ 5081 w 5768"/>
              <a:gd name="T85" fmla="*/ 922 h 1845"/>
              <a:gd name="T86" fmla="*/ 5128 w 5768"/>
              <a:gd name="T87" fmla="*/ 1100 h 1845"/>
              <a:gd name="T88" fmla="*/ 5243 w 5768"/>
              <a:gd name="T89" fmla="*/ 1329 h 1845"/>
              <a:gd name="T90" fmla="*/ 5367 w 5768"/>
              <a:gd name="T91" fmla="*/ 1389 h 1845"/>
              <a:gd name="T92" fmla="*/ 5481 w 5768"/>
              <a:gd name="T93" fmla="*/ 1389 h 1845"/>
              <a:gd name="T94" fmla="*/ 5481 w 5768"/>
              <a:gd name="T95" fmla="*/ 1472 h 1845"/>
              <a:gd name="T96" fmla="*/ 5567 w 5768"/>
              <a:gd name="T97" fmla="*/ 1520 h 1845"/>
              <a:gd name="T98" fmla="*/ 5653 w 5768"/>
              <a:gd name="T99" fmla="*/ 1606 h 1845"/>
              <a:gd name="T100" fmla="*/ 5653 w 5768"/>
              <a:gd name="T101" fmla="*/ 1701 h 1845"/>
              <a:gd name="T102" fmla="*/ 5767 w 5768"/>
              <a:gd name="T103" fmla="*/ 1739 h 1845"/>
              <a:gd name="T104" fmla="*/ 5767 w 5768"/>
              <a:gd name="T105" fmla="*/ 1844 h 1845"/>
              <a:gd name="T106" fmla="*/ 0 w 5768"/>
              <a:gd name="T107" fmla="*/ 1844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68" h="1845">
                <a:moveTo>
                  <a:pt x="0" y="1844"/>
                </a:moveTo>
                <a:lnTo>
                  <a:pt x="0" y="1636"/>
                </a:lnTo>
                <a:lnTo>
                  <a:pt x="115" y="1636"/>
                </a:lnTo>
                <a:lnTo>
                  <a:pt x="173" y="1389"/>
                </a:lnTo>
                <a:lnTo>
                  <a:pt x="380" y="1498"/>
                </a:lnTo>
                <a:lnTo>
                  <a:pt x="380" y="1250"/>
                </a:lnTo>
                <a:lnTo>
                  <a:pt x="502" y="1152"/>
                </a:lnTo>
                <a:lnTo>
                  <a:pt x="685" y="1131"/>
                </a:lnTo>
                <a:lnTo>
                  <a:pt x="871" y="986"/>
                </a:lnTo>
                <a:lnTo>
                  <a:pt x="1088" y="1110"/>
                </a:lnTo>
                <a:lnTo>
                  <a:pt x="1394" y="1135"/>
                </a:lnTo>
                <a:lnTo>
                  <a:pt x="1522" y="1309"/>
                </a:lnTo>
                <a:lnTo>
                  <a:pt x="1747" y="1356"/>
                </a:lnTo>
                <a:lnTo>
                  <a:pt x="1871" y="1554"/>
                </a:lnTo>
                <a:lnTo>
                  <a:pt x="1923" y="1477"/>
                </a:lnTo>
                <a:lnTo>
                  <a:pt x="1923" y="1385"/>
                </a:lnTo>
                <a:lnTo>
                  <a:pt x="1923" y="1192"/>
                </a:lnTo>
                <a:lnTo>
                  <a:pt x="2000" y="1062"/>
                </a:lnTo>
                <a:lnTo>
                  <a:pt x="2123" y="797"/>
                </a:lnTo>
                <a:lnTo>
                  <a:pt x="2123" y="596"/>
                </a:lnTo>
                <a:lnTo>
                  <a:pt x="2260" y="447"/>
                </a:lnTo>
                <a:lnTo>
                  <a:pt x="2363" y="292"/>
                </a:lnTo>
                <a:lnTo>
                  <a:pt x="2551" y="142"/>
                </a:lnTo>
                <a:lnTo>
                  <a:pt x="2687" y="0"/>
                </a:lnTo>
                <a:lnTo>
                  <a:pt x="2855" y="78"/>
                </a:lnTo>
                <a:lnTo>
                  <a:pt x="3172" y="136"/>
                </a:lnTo>
                <a:lnTo>
                  <a:pt x="3275" y="292"/>
                </a:lnTo>
                <a:lnTo>
                  <a:pt x="3547" y="331"/>
                </a:lnTo>
                <a:lnTo>
                  <a:pt x="3664" y="629"/>
                </a:lnTo>
                <a:lnTo>
                  <a:pt x="3845" y="693"/>
                </a:lnTo>
                <a:lnTo>
                  <a:pt x="3845" y="816"/>
                </a:lnTo>
                <a:lnTo>
                  <a:pt x="3962" y="984"/>
                </a:lnTo>
                <a:lnTo>
                  <a:pt x="4078" y="1340"/>
                </a:lnTo>
                <a:lnTo>
                  <a:pt x="4188" y="1477"/>
                </a:lnTo>
                <a:lnTo>
                  <a:pt x="4241" y="1389"/>
                </a:lnTo>
                <a:lnTo>
                  <a:pt x="4193" y="1176"/>
                </a:lnTo>
                <a:lnTo>
                  <a:pt x="4193" y="922"/>
                </a:lnTo>
                <a:lnTo>
                  <a:pt x="4336" y="836"/>
                </a:lnTo>
                <a:lnTo>
                  <a:pt x="4498" y="718"/>
                </a:lnTo>
                <a:lnTo>
                  <a:pt x="4622" y="546"/>
                </a:lnTo>
                <a:lnTo>
                  <a:pt x="4756" y="575"/>
                </a:lnTo>
                <a:lnTo>
                  <a:pt x="4890" y="794"/>
                </a:lnTo>
                <a:lnTo>
                  <a:pt x="5081" y="922"/>
                </a:lnTo>
                <a:lnTo>
                  <a:pt x="5128" y="1100"/>
                </a:lnTo>
                <a:lnTo>
                  <a:pt x="5243" y="1329"/>
                </a:lnTo>
                <a:lnTo>
                  <a:pt x="5367" y="1389"/>
                </a:lnTo>
                <a:lnTo>
                  <a:pt x="5481" y="1389"/>
                </a:lnTo>
                <a:lnTo>
                  <a:pt x="5481" y="1472"/>
                </a:lnTo>
                <a:lnTo>
                  <a:pt x="5567" y="1520"/>
                </a:lnTo>
                <a:lnTo>
                  <a:pt x="5653" y="1606"/>
                </a:lnTo>
                <a:lnTo>
                  <a:pt x="5653" y="1701"/>
                </a:lnTo>
                <a:lnTo>
                  <a:pt x="5767" y="1739"/>
                </a:lnTo>
                <a:lnTo>
                  <a:pt x="5767" y="1844"/>
                </a:lnTo>
                <a:lnTo>
                  <a:pt x="0" y="18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0"/>
          <p:cNvSpPr>
            <a:spLocks noChangeArrowheads="1"/>
          </p:cNvSpPr>
          <p:nvPr/>
        </p:nvSpPr>
        <p:spPr bwMode="auto">
          <a:xfrm>
            <a:off x="14035399" y="4263329"/>
            <a:ext cx="1032186" cy="1093740"/>
          </a:xfrm>
          <a:custGeom>
            <a:avLst/>
            <a:gdLst>
              <a:gd name="T0" fmla="*/ 17 w 963"/>
              <a:gd name="T1" fmla="*/ 0 h 1018"/>
              <a:gd name="T2" fmla="*/ 48 w 963"/>
              <a:gd name="T3" fmla="*/ 60 h 1018"/>
              <a:gd name="T4" fmla="*/ 0 w 963"/>
              <a:gd name="T5" fmla="*/ 132 h 1018"/>
              <a:gd name="T6" fmla="*/ 0 w 963"/>
              <a:gd name="T7" fmla="*/ 232 h 1018"/>
              <a:gd name="T8" fmla="*/ 48 w 963"/>
              <a:gd name="T9" fmla="*/ 232 h 1018"/>
              <a:gd name="T10" fmla="*/ 99 w 963"/>
              <a:gd name="T11" fmla="*/ 290 h 1018"/>
              <a:gd name="T12" fmla="*/ 128 w 963"/>
              <a:gd name="T13" fmla="*/ 337 h 1018"/>
              <a:gd name="T14" fmla="*/ 165 w 963"/>
              <a:gd name="T15" fmla="*/ 376 h 1018"/>
              <a:gd name="T16" fmla="*/ 165 w 963"/>
              <a:gd name="T17" fmla="*/ 421 h 1018"/>
              <a:gd name="T18" fmla="*/ 183 w 963"/>
              <a:gd name="T19" fmla="*/ 528 h 1018"/>
              <a:gd name="T20" fmla="*/ 256 w 963"/>
              <a:gd name="T21" fmla="*/ 556 h 1018"/>
              <a:gd name="T22" fmla="*/ 300 w 963"/>
              <a:gd name="T23" fmla="*/ 484 h 1018"/>
              <a:gd name="T24" fmla="*/ 326 w 963"/>
              <a:gd name="T25" fmla="*/ 436 h 1018"/>
              <a:gd name="T26" fmla="*/ 351 w 963"/>
              <a:gd name="T27" fmla="*/ 469 h 1018"/>
              <a:gd name="T28" fmla="*/ 395 w 963"/>
              <a:gd name="T29" fmla="*/ 539 h 1018"/>
              <a:gd name="T30" fmla="*/ 373 w 963"/>
              <a:gd name="T31" fmla="*/ 575 h 1018"/>
              <a:gd name="T32" fmla="*/ 410 w 963"/>
              <a:gd name="T33" fmla="*/ 626 h 1018"/>
              <a:gd name="T34" fmla="*/ 329 w 963"/>
              <a:gd name="T35" fmla="*/ 626 h 1018"/>
              <a:gd name="T36" fmla="*/ 373 w 963"/>
              <a:gd name="T37" fmla="*/ 666 h 1018"/>
              <a:gd name="T38" fmla="*/ 410 w 963"/>
              <a:gd name="T39" fmla="*/ 706 h 1018"/>
              <a:gd name="T40" fmla="*/ 483 w 963"/>
              <a:gd name="T41" fmla="*/ 754 h 1018"/>
              <a:gd name="T42" fmla="*/ 523 w 963"/>
              <a:gd name="T43" fmla="*/ 820 h 1018"/>
              <a:gd name="T44" fmla="*/ 570 w 963"/>
              <a:gd name="T45" fmla="*/ 860 h 1018"/>
              <a:gd name="T46" fmla="*/ 501 w 963"/>
              <a:gd name="T47" fmla="*/ 874 h 1018"/>
              <a:gd name="T48" fmla="*/ 633 w 963"/>
              <a:gd name="T49" fmla="*/ 948 h 1018"/>
              <a:gd name="T50" fmla="*/ 706 w 963"/>
              <a:gd name="T51" fmla="*/ 948 h 1018"/>
              <a:gd name="T52" fmla="*/ 706 w 963"/>
              <a:gd name="T53" fmla="*/ 995 h 1018"/>
              <a:gd name="T54" fmla="*/ 764 w 963"/>
              <a:gd name="T55" fmla="*/ 1017 h 1018"/>
              <a:gd name="T56" fmla="*/ 881 w 963"/>
              <a:gd name="T57" fmla="*/ 969 h 1018"/>
              <a:gd name="T58" fmla="*/ 962 w 963"/>
              <a:gd name="T59" fmla="*/ 974 h 1018"/>
              <a:gd name="T60" fmla="*/ 876 w 963"/>
              <a:gd name="T61" fmla="*/ 926 h 1018"/>
              <a:gd name="T62" fmla="*/ 876 w 963"/>
              <a:gd name="T63" fmla="*/ 843 h 1018"/>
              <a:gd name="T64" fmla="*/ 762 w 963"/>
              <a:gd name="T65" fmla="*/ 843 h 1018"/>
              <a:gd name="T66" fmla="*/ 638 w 963"/>
              <a:gd name="T67" fmla="*/ 783 h 1018"/>
              <a:gd name="T68" fmla="*/ 523 w 963"/>
              <a:gd name="T69" fmla="*/ 554 h 1018"/>
              <a:gd name="T70" fmla="*/ 476 w 963"/>
              <a:gd name="T71" fmla="*/ 376 h 1018"/>
              <a:gd name="T72" fmla="*/ 285 w 963"/>
              <a:gd name="T73" fmla="*/ 248 h 1018"/>
              <a:gd name="T74" fmla="*/ 151 w 963"/>
              <a:gd name="T75" fmla="*/ 29 h 1018"/>
              <a:gd name="T76" fmla="*/ 17 w 963"/>
              <a:gd name="T77" fmla="*/ 0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63" h="1018">
                <a:moveTo>
                  <a:pt x="17" y="0"/>
                </a:moveTo>
                <a:lnTo>
                  <a:pt x="48" y="60"/>
                </a:lnTo>
                <a:lnTo>
                  <a:pt x="0" y="132"/>
                </a:lnTo>
                <a:lnTo>
                  <a:pt x="0" y="232"/>
                </a:lnTo>
                <a:lnTo>
                  <a:pt x="48" y="232"/>
                </a:lnTo>
                <a:lnTo>
                  <a:pt x="99" y="290"/>
                </a:lnTo>
                <a:lnTo>
                  <a:pt x="128" y="337"/>
                </a:lnTo>
                <a:lnTo>
                  <a:pt x="165" y="376"/>
                </a:lnTo>
                <a:lnTo>
                  <a:pt x="165" y="421"/>
                </a:lnTo>
                <a:lnTo>
                  <a:pt x="183" y="528"/>
                </a:lnTo>
                <a:lnTo>
                  <a:pt x="256" y="556"/>
                </a:lnTo>
                <a:lnTo>
                  <a:pt x="300" y="484"/>
                </a:lnTo>
                <a:lnTo>
                  <a:pt x="326" y="436"/>
                </a:lnTo>
                <a:lnTo>
                  <a:pt x="351" y="469"/>
                </a:lnTo>
                <a:lnTo>
                  <a:pt x="395" y="539"/>
                </a:lnTo>
                <a:lnTo>
                  <a:pt x="373" y="575"/>
                </a:lnTo>
                <a:lnTo>
                  <a:pt x="410" y="626"/>
                </a:lnTo>
                <a:lnTo>
                  <a:pt x="329" y="626"/>
                </a:lnTo>
                <a:lnTo>
                  <a:pt x="373" y="666"/>
                </a:lnTo>
                <a:lnTo>
                  <a:pt x="410" y="706"/>
                </a:lnTo>
                <a:lnTo>
                  <a:pt x="483" y="754"/>
                </a:lnTo>
                <a:lnTo>
                  <a:pt x="523" y="820"/>
                </a:lnTo>
                <a:lnTo>
                  <a:pt x="570" y="860"/>
                </a:lnTo>
                <a:lnTo>
                  <a:pt x="501" y="874"/>
                </a:lnTo>
                <a:lnTo>
                  <a:pt x="633" y="948"/>
                </a:lnTo>
                <a:lnTo>
                  <a:pt x="706" y="948"/>
                </a:lnTo>
                <a:lnTo>
                  <a:pt x="706" y="995"/>
                </a:lnTo>
                <a:lnTo>
                  <a:pt x="764" y="1017"/>
                </a:lnTo>
                <a:lnTo>
                  <a:pt x="881" y="969"/>
                </a:lnTo>
                <a:lnTo>
                  <a:pt x="962" y="974"/>
                </a:lnTo>
                <a:lnTo>
                  <a:pt x="876" y="926"/>
                </a:lnTo>
                <a:lnTo>
                  <a:pt x="876" y="843"/>
                </a:lnTo>
                <a:lnTo>
                  <a:pt x="762" y="843"/>
                </a:lnTo>
                <a:lnTo>
                  <a:pt x="638" y="783"/>
                </a:lnTo>
                <a:lnTo>
                  <a:pt x="523" y="554"/>
                </a:lnTo>
                <a:lnTo>
                  <a:pt x="476" y="376"/>
                </a:lnTo>
                <a:lnTo>
                  <a:pt x="285" y="248"/>
                </a:lnTo>
                <a:lnTo>
                  <a:pt x="151" y="29"/>
                </a:lnTo>
                <a:lnTo>
                  <a:pt x="1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1"/>
          <p:cNvSpPr>
            <a:spLocks noChangeArrowheads="1"/>
          </p:cNvSpPr>
          <p:nvPr/>
        </p:nvSpPr>
        <p:spPr bwMode="auto">
          <a:xfrm>
            <a:off x="11975760" y="3680950"/>
            <a:ext cx="1496197" cy="1439379"/>
          </a:xfrm>
          <a:custGeom>
            <a:avLst/>
            <a:gdLst>
              <a:gd name="T0" fmla="*/ 0 w 1392"/>
              <a:gd name="T1" fmla="*/ 0 h 1341"/>
              <a:gd name="T2" fmla="*/ 28 w 1392"/>
              <a:gd name="T3" fmla="*/ 116 h 1341"/>
              <a:gd name="T4" fmla="*/ 104 w 1392"/>
              <a:gd name="T5" fmla="*/ 162 h 1341"/>
              <a:gd name="T6" fmla="*/ 176 w 1392"/>
              <a:gd name="T7" fmla="*/ 218 h 1341"/>
              <a:gd name="T8" fmla="*/ 268 w 1392"/>
              <a:gd name="T9" fmla="*/ 320 h 1341"/>
              <a:gd name="T10" fmla="*/ 268 w 1392"/>
              <a:gd name="T11" fmla="*/ 443 h 1341"/>
              <a:gd name="T12" fmla="*/ 197 w 1392"/>
              <a:gd name="T13" fmla="*/ 362 h 1341"/>
              <a:gd name="T14" fmla="*/ 134 w 1392"/>
              <a:gd name="T15" fmla="*/ 358 h 1341"/>
              <a:gd name="T16" fmla="*/ 230 w 1392"/>
              <a:gd name="T17" fmla="*/ 443 h 1341"/>
              <a:gd name="T18" fmla="*/ 295 w 1392"/>
              <a:gd name="T19" fmla="*/ 546 h 1341"/>
              <a:gd name="T20" fmla="*/ 380 w 1392"/>
              <a:gd name="T21" fmla="*/ 571 h 1341"/>
              <a:gd name="T22" fmla="*/ 430 w 1392"/>
              <a:gd name="T23" fmla="*/ 699 h 1341"/>
              <a:gd name="T24" fmla="*/ 465 w 1392"/>
              <a:gd name="T25" fmla="*/ 771 h 1341"/>
              <a:gd name="T26" fmla="*/ 512 w 1392"/>
              <a:gd name="T27" fmla="*/ 682 h 1341"/>
              <a:gd name="T28" fmla="*/ 512 w 1392"/>
              <a:gd name="T29" fmla="*/ 609 h 1341"/>
              <a:gd name="T30" fmla="*/ 558 w 1392"/>
              <a:gd name="T31" fmla="*/ 605 h 1341"/>
              <a:gd name="T32" fmla="*/ 558 w 1392"/>
              <a:gd name="T33" fmla="*/ 546 h 1341"/>
              <a:gd name="T34" fmla="*/ 614 w 1392"/>
              <a:gd name="T35" fmla="*/ 494 h 1341"/>
              <a:gd name="T36" fmla="*/ 614 w 1392"/>
              <a:gd name="T37" fmla="*/ 422 h 1341"/>
              <a:gd name="T38" fmla="*/ 716 w 1392"/>
              <a:gd name="T39" fmla="*/ 524 h 1341"/>
              <a:gd name="T40" fmla="*/ 788 w 1392"/>
              <a:gd name="T41" fmla="*/ 524 h 1341"/>
              <a:gd name="T42" fmla="*/ 788 w 1392"/>
              <a:gd name="T43" fmla="*/ 567 h 1341"/>
              <a:gd name="T44" fmla="*/ 869 w 1392"/>
              <a:gd name="T45" fmla="*/ 597 h 1341"/>
              <a:gd name="T46" fmla="*/ 869 w 1392"/>
              <a:gd name="T47" fmla="*/ 652 h 1341"/>
              <a:gd name="T48" fmla="*/ 937 w 1392"/>
              <a:gd name="T49" fmla="*/ 728 h 1341"/>
              <a:gd name="T50" fmla="*/ 958 w 1392"/>
              <a:gd name="T51" fmla="*/ 792 h 1341"/>
              <a:gd name="T52" fmla="*/ 958 w 1392"/>
              <a:gd name="T53" fmla="*/ 852 h 1341"/>
              <a:gd name="T54" fmla="*/ 1010 w 1392"/>
              <a:gd name="T55" fmla="*/ 852 h 1341"/>
              <a:gd name="T56" fmla="*/ 1073 w 1392"/>
              <a:gd name="T57" fmla="*/ 792 h 1341"/>
              <a:gd name="T58" fmla="*/ 1128 w 1392"/>
              <a:gd name="T59" fmla="*/ 886 h 1341"/>
              <a:gd name="T60" fmla="*/ 1171 w 1392"/>
              <a:gd name="T61" fmla="*/ 984 h 1341"/>
              <a:gd name="T62" fmla="*/ 1226 w 1392"/>
              <a:gd name="T63" fmla="*/ 1010 h 1341"/>
              <a:gd name="T64" fmla="*/ 1226 w 1392"/>
              <a:gd name="T65" fmla="*/ 1082 h 1341"/>
              <a:gd name="T66" fmla="*/ 1294 w 1392"/>
              <a:gd name="T67" fmla="*/ 1175 h 1341"/>
              <a:gd name="T68" fmla="*/ 1316 w 1392"/>
              <a:gd name="T69" fmla="*/ 1269 h 1341"/>
              <a:gd name="T70" fmla="*/ 1391 w 1392"/>
              <a:gd name="T71" fmla="*/ 1340 h 1341"/>
              <a:gd name="T72" fmla="*/ 1275 w 1392"/>
              <a:gd name="T73" fmla="*/ 984 h 1341"/>
              <a:gd name="T74" fmla="*/ 1158 w 1392"/>
              <a:gd name="T75" fmla="*/ 816 h 1341"/>
              <a:gd name="T76" fmla="*/ 1158 w 1392"/>
              <a:gd name="T77" fmla="*/ 693 h 1341"/>
              <a:gd name="T78" fmla="*/ 977 w 1392"/>
              <a:gd name="T79" fmla="*/ 629 h 1341"/>
              <a:gd name="T80" fmla="*/ 860 w 1392"/>
              <a:gd name="T81" fmla="*/ 331 h 1341"/>
              <a:gd name="T82" fmla="*/ 588 w 1392"/>
              <a:gd name="T83" fmla="*/ 292 h 1341"/>
              <a:gd name="T84" fmla="*/ 485 w 1392"/>
              <a:gd name="T85" fmla="*/ 136 h 1341"/>
              <a:gd name="T86" fmla="*/ 168 w 1392"/>
              <a:gd name="T87" fmla="*/ 78 h 1341"/>
              <a:gd name="T88" fmla="*/ 0 w 1392"/>
              <a:gd name="T89" fmla="*/ 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92" h="1341">
                <a:moveTo>
                  <a:pt x="0" y="0"/>
                </a:moveTo>
                <a:lnTo>
                  <a:pt x="28" y="116"/>
                </a:lnTo>
                <a:lnTo>
                  <a:pt x="104" y="162"/>
                </a:lnTo>
                <a:lnTo>
                  <a:pt x="176" y="218"/>
                </a:lnTo>
                <a:lnTo>
                  <a:pt x="268" y="320"/>
                </a:lnTo>
                <a:lnTo>
                  <a:pt x="268" y="443"/>
                </a:lnTo>
                <a:lnTo>
                  <a:pt x="197" y="362"/>
                </a:lnTo>
                <a:lnTo>
                  <a:pt x="134" y="358"/>
                </a:lnTo>
                <a:lnTo>
                  <a:pt x="230" y="443"/>
                </a:lnTo>
                <a:lnTo>
                  <a:pt x="295" y="546"/>
                </a:lnTo>
                <a:lnTo>
                  <a:pt x="380" y="571"/>
                </a:lnTo>
                <a:lnTo>
                  <a:pt x="430" y="699"/>
                </a:lnTo>
                <a:lnTo>
                  <a:pt x="465" y="771"/>
                </a:lnTo>
                <a:lnTo>
                  <a:pt x="512" y="682"/>
                </a:lnTo>
                <a:lnTo>
                  <a:pt x="512" y="609"/>
                </a:lnTo>
                <a:lnTo>
                  <a:pt x="558" y="605"/>
                </a:lnTo>
                <a:lnTo>
                  <a:pt x="558" y="546"/>
                </a:lnTo>
                <a:lnTo>
                  <a:pt x="614" y="494"/>
                </a:lnTo>
                <a:lnTo>
                  <a:pt x="614" y="422"/>
                </a:lnTo>
                <a:lnTo>
                  <a:pt x="716" y="524"/>
                </a:lnTo>
                <a:lnTo>
                  <a:pt x="788" y="524"/>
                </a:lnTo>
                <a:lnTo>
                  <a:pt x="788" y="567"/>
                </a:lnTo>
                <a:lnTo>
                  <a:pt x="869" y="597"/>
                </a:lnTo>
                <a:lnTo>
                  <a:pt x="869" y="652"/>
                </a:lnTo>
                <a:lnTo>
                  <a:pt x="937" y="728"/>
                </a:lnTo>
                <a:lnTo>
                  <a:pt x="958" y="792"/>
                </a:lnTo>
                <a:lnTo>
                  <a:pt x="958" y="852"/>
                </a:lnTo>
                <a:lnTo>
                  <a:pt x="1010" y="852"/>
                </a:lnTo>
                <a:lnTo>
                  <a:pt x="1073" y="792"/>
                </a:lnTo>
                <a:lnTo>
                  <a:pt x="1128" y="886"/>
                </a:lnTo>
                <a:lnTo>
                  <a:pt x="1171" y="984"/>
                </a:lnTo>
                <a:lnTo>
                  <a:pt x="1226" y="1010"/>
                </a:lnTo>
                <a:lnTo>
                  <a:pt x="1226" y="1082"/>
                </a:lnTo>
                <a:lnTo>
                  <a:pt x="1294" y="1175"/>
                </a:lnTo>
                <a:lnTo>
                  <a:pt x="1316" y="1269"/>
                </a:lnTo>
                <a:lnTo>
                  <a:pt x="1391" y="1340"/>
                </a:lnTo>
                <a:lnTo>
                  <a:pt x="1275" y="984"/>
                </a:lnTo>
                <a:lnTo>
                  <a:pt x="1158" y="816"/>
                </a:lnTo>
                <a:lnTo>
                  <a:pt x="1158" y="693"/>
                </a:lnTo>
                <a:lnTo>
                  <a:pt x="977" y="629"/>
                </a:lnTo>
                <a:lnTo>
                  <a:pt x="860" y="331"/>
                </a:lnTo>
                <a:lnTo>
                  <a:pt x="588" y="292"/>
                </a:lnTo>
                <a:lnTo>
                  <a:pt x="485" y="136"/>
                </a:lnTo>
                <a:lnTo>
                  <a:pt x="168" y="78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82"/>
          <p:cNvSpPr>
            <a:spLocks noChangeArrowheads="1"/>
          </p:cNvSpPr>
          <p:nvPr/>
        </p:nvSpPr>
        <p:spPr bwMode="auto">
          <a:xfrm>
            <a:off x="10025022" y="4736809"/>
            <a:ext cx="1074801" cy="648669"/>
          </a:xfrm>
          <a:custGeom>
            <a:avLst/>
            <a:gdLst>
              <a:gd name="T0" fmla="*/ 0 w 1001"/>
              <a:gd name="T1" fmla="*/ 0 h 605"/>
              <a:gd name="T2" fmla="*/ 52 w 1001"/>
              <a:gd name="T3" fmla="*/ 69 h 605"/>
              <a:gd name="T4" fmla="*/ 68 w 1001"/>
              <a:gd name="T5" fmla="*/ 109 h 605"/>
              <a:gd name="T6" fmla="*/ 87 w 1001"/>
              <a:gd name="T7" fmla="*/ 170 h 605"/>
              <a:gd name="T8" fmla="*/ 0 w 1001"/>
              <a:gd name="T9" fmla="*/ 194 h 605"/>
              <a:gd name="T10" fmla="*/ 87 w 1001"/>
              <a:gd name="T11" fmla="*/ 252 h 605"/>
              <a:gd name="T12" fmla="*/ 224 w 1001"/>
              <a:gd name="T13" fmla="*/ 272 h 605"/>
              <a:gd name="T14" fmla="*/ 384 w 1001"/>
              <a:gd name="T15" fmla="*/ 354 h 605"/>
              <a:gd name="T16" fmla="*/ 384 w 1001"/>
              <a:gd name="T17" fmla="*/ 444 h 605"/>
              <a:gd name="T18" fmla="*/ 478 w 1001"/>
              <a:gd name="T19" fmla="*/ 444 h 605"/>
              <a:gd name="T20" fmla="*/ 564 w 1001"/>
              <a:gd name="T21" fmla="*/ 444 h 605"/>
              <a:gd name="T22" fmla="*/ 681 w 1001"/>
              <a:gd name="T23" fmla="*/ 428 h 605"/>
              <a:gd name="T24" fmla="*/ 802 w 1001"/>
              <a:gd name="T25" fmla="*/ 522 h 605"/>
              <a:gd name="T26" fmla="*/ 879 w 1001"/>
              <a:gd name="T27" fmla="*/ 522 h 605"/>
              <a:gd name="T28" fmla="*/ 994 w 1001"/>
              <a:gd name="T29" fmla="*/ 604 h 605"/>
              <a:gd name="T30" fmla="*/ 1000 w 1001"/>
              <a:gd name="T31" fmla="*/ 568 h 605"/>
              <a:gd name="T32" fmla="*/ 876 w 1001"/>
              <a:gd name="T33" fmla="*/ 370 h 605"/>
              <a:gd name="T34" fmla="*/ 651 w 1001"/>
              <a:gd name="T35" fmla="*/ 323 h 605"/>
              <a:gd name="T36" fmla="*/ 523 w 1001"/>
              <a:gd name="T37" fmla="*/ 149 h 605"/>
              <a:gd name="T38" fmla="*/ 217 w 1001"/>
              <a:gd name="T39" fmla="*/ 124 h 605"/>
              <a:gd name="T40" fmla="*/ 0 w 1001"/>
              <a:gd name="T41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1" h="605">
                <a:moveTo>
                  <a:pt x="0" y="0"/>
                </a:moveTo>
                <a:lnTo>
                  <a:pt x="52" y="69"/>
                </a:lnTo>
                <a:lnTo>
                  <a:pt x="68" y="109"/>
                </a:lnTo>
                <a:lnTo>
                  <a:pt x="87" y="170"/>
                </a:lnTo>
                <a:lnTo>
                  <a:pt x="0" y="194"/>
                </a:lnTo>
                <a:lnTo>
                  <a:pt x="87" y="252"/>
                </a:lnTo>
                <a:lnTo>
                  <a:pt x="224" y="272"/>
                </a:lnTo>
                <a:lnTo>
                  <a:pt x="384" y="354"/>
                </a:lnTo>
                <a:lnTo>
                  <a:pt x="384" y="444"/>
                </a:lnTo>
                <a:lnTo>
                  <a:pt x="478" y="444"/>
                </a:lnTo>
                <a:lnTo>
                  <a:pt x="564" y="444"/>
                </a:lnTo>
                <a:lnTo>
                  <a:pt x="681" y="428"/>
                </a:lnTo>
                <a:lnTo>
                  <a:pt x="802" y="522"/>
                </a:lnTo>
                <a:lnTo>
                  <a:pt x="879" y="522"/>
                </a:lnTo>
                <a:lnTo>
                  <a:pt x="994" y="604"/>
                </a:lnTo>
                <a:lnTo>
                  <a:pt x="1000" y="568"/>
                </a:lnTo>
                <a:lnTo>
                  <a:pt x="876" y="370"/>
                </a:lnTo>
                <a:lnTo>
                  <a:pt x="651" y="323"/>
                </a:lnTo>
                <a:lnTo>
                  <a:pt x="523" y="149"/>
                </a:lnTo>
                <a:lnTo>
                  <a:pt x="217" y="124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Line 362"/>
          <p:cNvSpPr>
            <a:spLocks noChangeShapeType="1"/>
          </p:cNvSpPr>
          <p:nvPr/>
        </p:nvSpPr>
        <p:spPr bwMode="auto">
          <a:xfrm>
            <a:off x="1682306" y="5660096"/>
            <a:ext cx="21013039" cy="4733"/>
          </a:xfrm>
          <a:prstGeom prst="line">
            <a:avLst/>
          </a:prstGeom>
          <a:noFill/>
          <a:ln w="18360" cap="flat">
            <a:solidFill>
              <a:srgbClr val="5DAB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7" name="Freeform 363"/>
          <p:cNvSpPr>
            <a:spLocks noChangeArrowheads="1"/>
          </p:cNvSpPr>
          <p:nvPr/>
        </p:nvSpPr>
        <p:spPr bwMode="auto">
          <a:xfrm>
            <a:off x="3221117" y="6010471"/>
            <a:ext cx="738629" cy="1112676"/>
          </a:xfrm>
          <a:custGeom>
            <a:avLst/>
            <a:gdLst>
              <a:gd name="T0" fmla="*/ 619 w 688"/>
              <a:gd name="T1" fmla="*/ 932 h 1037"/>
              <a:gd name="T2" fmla="*/ 619 w 688"/>
              <a:gd name="T3" fmla="*/ 932 h 1037"/>
              <a:gd name="T4" fmla="*/ 583 w 688"/>
              <a:gd name="T5" fmla="*/ 969 h 1037"/>
              <a:gd name="T6" fmla="*/ 104 w 688"/>
              <a:gd name="T7" fmla="*/ 969 h 1037"/>
              <a:gd name="T8" fmla="*/ 104 w 688"/>
              <a:gd name="T9" fmla="*/ 969 h 1037"/>
              <a:gd name="T10" fmla="*/ 67 w 688"/>
              <a:gd name="T11" fmla="*/ 932 h 1037"/>
              <a:gd name="T12" fmla="*/ 67 w 688"/>
              <a:gd name="T13" fmla="*/ 104 h 1037"/>
              <a:gd name="T14" fmla="*/ 67 w 688"/>
              <a:gd name="T15" fmla="*/ 104 h 1037"/>
              <a:gd name="T16" fmla="*/ 104 w 688"/>
              <a:gd name="T17" fmla="*/ 68 h 1037"/>
              <a:gd name="T18" fmla="*/ 583 w 688"/>
              <a:gd name="T19" fmla="*/ 68 h 1037"/>
              <a:gd name="T20" fmla="*/ 583 w 688"/>
              <a:gd name="T21" fmla="*/ 68 h 1037"/>
              <a:gd name="T22" fmla="*/ 619 w 688"/>
              <a:gd name="T23" fmla="*/ 104 h 1037"/>
              <a:gd name="T24" fmla="*/ 619 w 688"/>
              <a:gd name="T25" fmla="*/ 932 h 1037"/>
              <a:gd name="T26" fmla="*/ 583 w 688"/>
              <a:gd name="T27" fmla="*/ 0 h 1037"/>
              <a:gd name="T28" fmla="*/ 104 w 688"/>
              <a:gd name="T29" fmla="*/ 0 h 1037"/>
              <a:gd name="T30" fmla="*/ 104 w 688"/>
              <a:gd name="T31" fmla="*/ 0 h 1037"/>
              <a:gd name="T32" fmla="*/ 0 w 688"/>
              <a:gd name="T33" fmla="*/ 104 h 1037"/>
              <a:gd name="T34" fmla="*/ 0 w 688"/>
              <a:gd name="T35" fmla="*/ 932 h 1037"/>
              <a:gd name="T36" fmla="*/ 0 w 688"/>
              <a:gd name="T37" fmla="*/ 932 h 1037"/>
              <a:gd name="T38" fmla="*/ 104 w 688"/>
              <a:gd name="T39" fmla="*/ 1036 h 1037"/>
              <a:gd name="T40" fmla="*/ 583 w 688"/>
              <a:gd name="T41" fmla="*/ 1036 h 1037"/>
              <a:gd name="T42" fmla="*/ 583 w 688"/>
              <a:gd name="T43" fmla="*/ 1036 h 1037"/>
              <a:gd name="T44" fmla="*/ 687 w 688"/>
              <a:gd name="T45" fmla="*/ 932 h 1037"/>
              <a:gd name="T46" fmla="*/ 687 w 688"/>
              <a:gd name="T47" fmla="*/ 104 h 1037"/>
              <a:gd name="T48" fmla="*/ 687 w 688"/>
              <a:gd name="T49" fmla="*/ 104 h 1037"/>
              <a:gd name="T50" fmla="*/ 583 w 688"/>
              <a:gd name="T5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88" h="1037">
                <a:moveTo>
                  <a:pt x="619" y="932"/>
                </a:moveTo>
                <a:lnTo>
                  <a:pt x="619" y="932"/>
                </a:lnTo>
                <a:cubicBezTo>
                  <a:pt x="619" y="952"/>
                  <a:pt x="603" y="969"/>
                  <a:pt x="583" y="969"/>
                </a:cubicBezTo>
                <a:lnTo>
                  <a:pt x="104" y="969"/>
                </a:lnTo>
                <a:lnTo>
                  <a:pt x="104" y="969"/>
                </a:lnTo>
                <a:cubicBezTo>
                  <a:pt x="84" y="969"/>
                  <a:pt x="67" y="952"/>
                  <a:pt x="67" y="932"/>
                </a:cubicBezTo>
                <a:lnTo>
                  <a:pt x="67" y="104"/>
                </a:lnTo>
                <a:lnTo>
                  <a:pt x="67" y="104"/>
                </a:lnTo>
                <a:cubicBezTo>
                  <a:pt x="67" y="84"/>
                  <a:pt x="84" y="68"/>
                  <a:pt x="104" y="68"/>
                </a:cubicBezTo>
                <a:lnTo>
                  <a:pt x="583" y="68"/>
                </a:lnTo>
                <a:lnTo>
                  <a:pt x="583" y="68"/>
                </a:lnTo>
                <a:cubicBezTo>
                  <a:pt x="603" y="68"/>
                  <a:pt x="619" y="84"/>
                  <a:pt x="619" y="104"/>
                </a:cubicBezTo>
                <a:lnTo>
                  <a:pt x="619" y="932"/>
                </a:lnTo>
                <a:close/>
                <a:moveTo>
                  <a:pt x="583" y="0"/>
                </a:moveTo>
                <a:lnTo>
                  <a:pt x="104" y="0"/>
                </a:lnTo>
                <a:lnTo>
                  <a:pt x="104" y="0"/>
                </a:lnTo>
                <a:cubicBezTo>
                  <a:pt x="46" y="0"/>
                  <a:pt x="0" y="47"/>
                  <a:pt x="0" y="104"/>
                </a:cubicBezTo>
                <a:lnTo>
                  <a:pt x="0" y="932"/>
                </a:lnTo>
                <a:lnTo>
                  <a:pt x="0" y="932"/>
                </a:lnTo>
                <a:cubicBezTo>
                  <a:pt x="0" y="989"/>
                  <a:pt x="46" y="1036"/>
                  <a:pt x="104" y="1036"/>
                </a:cubicBezTo>
                <a:lnTo>
                  <a:pt x="583" y="1036"/>
                </a:lnTo>
                <a:lnTo>
                  <a:pt x="583" y="1036"/>
                </a:lnTo>
                <a:cubicBezTo>
                  <a:pt x="640" y="1036"/>
                  <a:pt x="687" y="989"/>
                  <a:pt x="687" y="932"/>
                </a:cubicBezTo>
                <a:lnTo>
                  <a:pt x="687" y="104"/>
                </a:lnTo>
                <a:lnTo>
                  <a:pt x="687" y="104"/>
                </a:lnTo>
                <a:cubicBezTo>
                  <a:pt x="687" y="47"/>
                  <a:pt x="640" y="0"/>
                  <a:pt x="5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64"/>
          <p:cNvSpPr>
            <a:spLocks noChangeArrowheads="1"/>
          </p:cNvSpPr>
          <p:nvPr/>
        </p:nvSpPr>
        <p:spPr bwMode="auto">
          <a:xfrm>
            <a:off x="3699330" y="6910083"/>
            <a:ext cx="85226" cy="85226"/>
          </a:xfrm>
          <a:custGeom>
            <a:avLst/>
            <a:gdLst>
              <a:gd name="T0" fmla="*/ 40 w 80"/>
              <a:gd name="T1" fmla="*/ 0 h 79"/>
              <a:gd name="T2" fmla="*/ 40 w 80"/>
              <a:gd name="T3" fmla="*/ 0 h 79"/>
              <a:gd name="T4" fmla="*/ 0 w 80"/>
              <a:gd name="T5" fmla="*/ 39 h 79"/>
              <a:gd name="T6" fmla="*/ 0 w 80"/>
              <a:gd name="T7" fmla="*/ 39 h 79"/>
              <a:gd name="T8" fmla="*/ 40 w 80"/>
              <a:gd name="T9" fmla="*/ 78 h 79"/>
              <a:gd name="T10" fmla="*/ 40 w 80"/>
              <a:gd name="T11" fmla="*/ 78 h 79"/>
              <a:gd name="T12" fmla="*/ 79 w 80"/>
              <a:gd name="T13" fmla="*/ 39 h 79"/>
              <a:gd name="T14" fmla="*/ 79 w 80"/>
              <a:gd name="T15" fmla="*/ 39 h 79"/>
              <a:gd name="T16" fmla="*/ 40 w 80"/>
              <a:gd name="T1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79">
                <a:moveTo>
                  <a:pt x="40" y="0"/>
                </a:moveTo>
                <a:lnTo>
                  <a:pt x="40" y="0"/>
                </a:lnTo>
                <a:cubicBezTo>
                  <a:pt x="18" y="0"/>
                  <a:pt x="0" y="17"/>
                  <a:pt x="0" y="39"/>
                </a:cubicBezTo>
                <a:lnTo>
                  <a:pt x="0" y="39"/>
                </a:lnTo>
                <a:cubicBezTo>
                  <a:pt x="0" y="61"/>
                  <a:pt x="18" y="78"/>
                  <a:pt x="40" y="78"/>
                </a:cubicBezTo>
                <a:lnTo>
                  <a:pt x="40" y="78"/>
                </a:lnTo>
                <a:cubicBezTo>
                  <a:pt x="62" y="78"/>
                  <a:pt x="79" y="61"/>
                  <a:pt x="79" y="39"/>
                </a:cubicBezTo>
                <a:lnTo>
                  <a:pt x="79" y="39"/>
                </a:lnTo>
                <a:cubicBezTo>
                  <a:pt x="79" y="17"/>
                  <a:pt x="62" y="0"/>
                  <a:pt x="4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65"/>
          <p:cNvSpPr>
            <a:spLocks noChangeArrowheads="1"/>
          </p:cNvSpPr>
          <p:nvPr/>
        </p:nvSpPr>
        <p:spPr bwMode="auto">
          <a:xfrm>
            <a:off x="3386834" y="6914817"/>
            <a:ext cx="269885" cy="75757"/>
          </a:xfrm>
          <a:custGeom>
            <a:avLst/>
            <a:gdLst>
              <a:gd name="T0" fmla="*/ 217 w 252"/>
              <a:gd name="T1" fmla="*/ 0 h 69"/>
              <a:gd name="T2" fmla="*/ 34 w 252"/>
              <a:gd name="T3" fmla="*/ 0 h 69"/>
              <a:gd name="T4" fmla="*/ 34 w 252"/>
              <a:gd name="T5" fmla="*/ 0 h 69"/>
              <a:gd name="T6" fmla="*/ 0 w 252"/>
              <a:gd name="T7" fmla="*/ 34 h 69"/>
              <a:gd name="T8" fmla="*/ 0 w 252"/>
              <a:gd name="T9" fmla="*/ 34 h 69"/>
              <a:gd name="T10" fmla="*/ 34 w 252"/>
              <a:gd name="T11" fmla="*/ 68 h 69"/>
              <a:gd name="T12" fmla="*/ 217 w 252"/>
              <a:gd name="T13" fmla="*/ 68 h 69"/>
              <a:gd name="T14" fmla="*/ 217 w 252"/>
              <a:gd name="T15" fmla="*/ 68 h 69"/>
              <a:gd name="T16" fmla="*/ 251 w 252"/>
              <a:gd name="T17" fmla="*/ 34 h 69"/>
              <a:gd name="T18" fmla="*/ 251 w 252"/>
              <a:gd name="T19" fmla="*/ 34 h 69"/>
              <a:gd name="T20" fmla="*/ 217 w 252"/>
              <a:gd name="T2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2" h="69">
                <a:moveTo>
                  <a:pt x="217" y="0"/>
                </a:moveTo>
                <a:lnTo>
                  <a:pt x="34" y="0"/>
                </a:lnTo>
                <a:lnTo>
                  <a:pt x="34" y="0"/>
                </a:lnTo>
                <a:cubicBezTo>
                  <a:pt x="15" y="0"/>
                  <a:pt x="0" y="15"/>
                  <a:pt x="0" y="34"/>
                </a:cubicBezTo>
                <a:lnTo>
                  <a:pt x="0" y="34"/>
                </a:lnTo>
                <a:cubicBezTo>
                  <a:pt x="0" y="52"/>
                  <a:pt x="15" y="68"/>
                  <a:pt x="34" y="68"/>
                </a:cubicBezTo>
                <a:lnTo>
                  <a:pt x="217" y="68"/>
                </a:lnTo>
                <a:lnTo>
                  <a:pt x="217" y="68"/>
                </a:lnTo>
                <a:cubicBezTo>
                  <a:pt x="236" y="68"/>
                  <a:pt x="251" y="52"/>
                  <a:pt x="251" y="34"/>
                </a:cubicBezTo>
                <a:lnTo>
                  <a:pt x="251" y="34"/>
                </a:lnTo>
                <a:cubicBezTo>
                  <a:pt x="251" y="15"/>
                  <a:pt x="236" y="0"/>
                  <a:pt x="21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66"/>
          <p:cNvSpPr>
            <a:spLocks noChangeArrowheads="1"/>
          </p:cNvSpPr>
          <p:nvPr/>
        </p:nvSpPr>
        <p:spPr bwMode="auto">
          <a:xfrm>
            <a:off x="3339486" y="6124107"/>
            <a:ext cx="492419" cy="246210"/>
          </a:xfrm>
          <a:custGeom>
            <a:avLst/>
            <a:gdLst>
              <a:gd name="T0" fmla="*/ 47 w 459"/>
              <a:gd name="T1" fmla="*/ 33 h 229"/>
              <a:gd name="T2" fmla="*/ 411 w 459"/>
              <a:gd name="T3" fmla="*/ 33 h 229"/>
              <a:gd name="T4" fmla="*/ 411 w 459"/>
              <a:gd name="T5" fmla="*/ 33 h 229"/>
              <a:gd name="T6" fmla="*/ 424 w 459"/>
              <a:gd name="T7" fmla="*/ 47 h 229"/>
              <a:gd name="T8" fmla="*/ 424 w 459"/>
              <a:gd name="T9" fmla="*/ 180 h 229"/>
              <a:gd name="T10" fmla="*/ 424 w 459"/>
              <a:gd name="T11" fmla="*/ 180 h 229"/>
              <a:gd name="T12" fmla="*/ 411 w 459"/>
              <a:gd name="T13" fmla="*/ 194 h 229"/>
              <a:gd name="T14" fmla="*/ 47 w 459"/>
              <a:gd name="T15" fmla="*/ 194 h 229"/>
              <a:gd name="T16" fmla="*/ 47 w 459"/>
              <a:gd name="T17" fmla="*/ 194 h 229"/>
              <a:gd name="T18" fmla="*/ 33 w 459"/>
              <a:gd name="T19" fmla="*/ 180 h 229"/>
              <a:gd name="T20" fmla="*/ 33 w 459"/>
              <a:gd name="T21" fmla="*/ 47 h 229"/>
              <a:gd name="T22" fmla="*/ 33 w 459"/>
              <a:gd name="T23" fmla="*/ 47 h 229"/>
              <a:gd name="T24" fmla="*/ 47 w 459"/>
              <a:gd name="T25" fmla="*/ 33 h 229"/>
              <a:gd name="T26" fmla="*/ 13 w 459"/>
              <a:gd name="T27" fmla="*/ 228 h 229"/>
              <a:gd name="T28" fmla="*/ 444 w 459"/>
              <a:gd name="T29" fmla="*/ 228 h 229"/>
              <a:gd name="T30" fmla="*/ 444 w 459"/>
              <a:gd name="T31" fmla="*/ 228 h 229"/>
              <a:gd name="T32" fmla="*/ 458 w 459"/>
              <a:gd name="T33" fmla="*/ 214 h 229"/>
              <a:gd name="T34" fmla="*/ 458 w 459"/>
              <a:gd name="T35" fmla="*/ 13 h 229"/>
              <a:gd name="T36" fmla="*/ 458 w 459"/>
              <a:gd name="T37" fmla="*/ 13 h 229"/>
              <a:gd name="T38" fmla="*/ 444 w 459"/>
              <a:gd name="T39" fmla="*/ 0 h 229"/>
              <a:gd name="T40" fmla="*/ 13 w 459"/>
              <a:gd name="T41" fmla="*/ 0 h 229"/>
              <a:gd name="T42" fmla="*/ 13 w 459"/>
              <a:gd name="T43" fmla="*/ 0 h 229"/>
              <a:gd name="T44" fmla="*/ 0 w 459"/>
              <a:gd name="T45" fmla="*/ 13 h 229"/>
              <a:gd name="T46" fmla="*/ 0 w 459"/>
              <a:gd name="T47" fmla="*/ 214 h 229"/>
              <a:gd name="T48" fmla="*/ 0 w 459"/>
              <a:gd name="T49" fmla="*/ 214 h 229"/>
              <a:gd name="T50" fmla="*/ 13 w 459"/>
              <a:gd name="T51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59" h="229">
                <a:moveTo>
                  <a:pt x="47" y="33"/>
                </a:moveTo>
                <a:lnTo>
                  <a:pt x="411" y="33"/>
                </a:lnTo>
                <a:lnTo>
                  <a:pt x="411" y="33"/>
                </a:lnTo>
                <a:cubicBezTo>
                  <a:pt x="418" y="33"/>
                  <a:pt x="424" y="39"/>
                  <a:pt x="424" y="47"/>
                </a:cubicBezTo>
                <a:lnTo>
                  <a:pt x="424" y="180"/>
                </a:lnTo>
                <a:lnTo>
                  <a:pt x="424" y="180"/>
                </a:lnTo>
                <a:cubicBezTo>
                  <a:pt x="424" y="188"/>
                  <a:pt x="418" y="194"/>
                  <a:pt x="411" y="194"/>
                </a:cubicBezTo>
                <a:lnTo>
                  <a:pt x="47" y="194"/>
                </a:lnTo>
                <a:lnTo>
                  <a:pt x="47" y="194"/>
                </a:lnTo>
                <a:cubicBezTo>
                  <a:pt x="40" y="194"/>
                  <a:pt x="33" y="188"/>
                  <a:pt x="33" y="180"/>
                </a:cubicBezTo>
                <a:lnTo>
                  <a:pt x="33" y="47"/>
                </a:lnTo>
                <a:lnTo>
                  <a:pt x="33" y="47"/>
                </a:lnTo>
                <a:cubicBezTo>
                  <a:pt x="33" y="39"/>
                  <a:pt x="40" y="33"/>
                  <a:pt x="47" y="33"/>
                </a:cubicBezTo>
                <a:close/>
                <a:moveTo>
                  <a:pt x="13" y="228"/>
                </a:moveTo>
                <a:lnTo>
                  <a:pt x="444" y="228"/>
                </a:lnTo>
                <a:lnTo>
                  <a:pt x="444" y="228"/>
                </a:lnTo>
                <a:cubicBezTo>
                  <a:pt x="452" y="228"/>
                  <a:pt x="458" y="221"/>
                  <a:pt x="458" y="214"/>
                </a:cubicBezTo>
                <a:lnTo>
                  <a:pt x="458" y="13"/>
                </a:lnTo>
                <a:lnTo>
                  <a:pt x="458" y="13"/>
                </a:lnTo>
                <a:cubicBezTo>
                  <a:pt x="458" y="6"/>
                  <a:pt x="452" y="0"/>
                  <a:pt x="444" y="0"/>
                </a:cubicBezTo>
                <a:lnTo>
                  <a:pt x="13" y="0"/>
                </a:lnTo>
                <a:lnTo>
                  <a:pt x="13" y="0"/>
                </a:lnTo>
                <a:cubicBezTo>
                  <a:pt x="6" y="0"/>
                  <a:pt x="0" y="6"/>
                  <a:pt x="0" y="13"/>
                </a:cubicBezTo>
                <a:lnTo>
                  <a:pt x="0" y="214"/>
                </a:lnTo>
                <a:lnTo>
                  <a:pt x="0" y="214"/>
                </a:lnTo>
                <a:cubicBezTo>
                  <a:pt x="0" y="221"/>
                  <a:pt x="6" y="228"/>
                  <a:pt x="13" y="2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67"/>
          <p:cNvSpPr>
            <a:spLocks noChangeArrowheads="1"/>
          </p:cNvSpPr>
          <p:nvPr/>
        </p:nvSpPr>
        <p:spPr bwMode="auto">
          <a:xfrm>
            <a:off x="3699330" y="6715955"/>
            <a:ext cx="85226" cy="85226"/>
          </a:xfrm>
          <a:custGeom>
            <a:avLst/>
            <a:gdLst>
              <a:gd name="T0" fmla="*/ 40 w 80"/>
              <a:gd name="T1" fmla="*/ 0 h 79"/>
              <a:gd name="T2" fmla="*/ 40 w 80"/>
              <a:gd name="T3" fmla="*/ 0 h 79"/>
              <a:gd name="T4" fmla="*/ 0 w 80"/>
              <a:gd name="T5" fmla="*/ 39 h 79"/>
              <a:gd name="T6" fmla="*/ 0 w 80"/>
              <a:gd name="T7" fmla="*/ 39 h 79"/>
              <a:gd name="T8" fmla="*/ 40 w 80"/>
              <a:gd name="T9" fmla="*/ 78 h 79"/>
              <a:gd name="T10" fmla="*/ 40 w 80"/>
              <a:gd name="T11" fmla="*/ 78 h 79"/>
              <a:gd name="T12" fmla="*/ 79 w 80"/>
              <a:gd name="T13" fmla="*/ 39 h 79"/>
              <a:gd name="T14" fmla="*/ 79 w 80"/>
              <a:gd name="T15" fmla="*/ 39 h 79"/>
              <a:gd name="T16" fmla="*/ 40 w 80"/>
              <a:gd name="T1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79">
                <a:moveTo>
                  <a:pt x="40" y="0"/>
                </a:moveTo>
                <a:lnTo>
                  <a:pt x="40" y="0"/>
                </a:lnTo>
                <a:cubicBezTo>
                  <a:pt x="18" y="0"/>
                  <a:pt x="0" y="17"/>
                  <a:pt x="0" y="39"/>
                </a:cubicBezTo>
                <a:lnTo>
                  <a:pt x="0" y="39"/>
                </a:lnTo>
                <a:cubicBezTo>
                  <a:pt x="0" y="60"/>
                  <a:pt x="18" y="78"/>
                  <a:pt x="40" y="78"/>
                </a:cubicBezTo>
                <a:lnTo>
                  <a:pt x="40" y="78"/>
                </a:lnTo>
                <a:cubicBezTo>
                  <a:pt x="62" y="78"/>
                  <a:pt x="79" y="60"/>
                  <a:pt x="79" y="39"/>
                </a:cubicBezTo>
                <a:lnTo>
                  <a:pt x="79" y="39"/>
                </a:lnTo>
                <a:cubicBezTo>
                  <a:pt x="79" y="17"/>
                  <a:pt x="62" y="0"/>
                  <a:pt x="4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68"/>
          <p:cNvSpPr>
            <a:spLocks noChangeArrowheads="1"/>
          </p:cNvSpPr>
          <p:nvPr/>
        </p:nvSpPr>
        <p:spPr bwMode="auto">
          <a:xfrm>
            <a:off x="3699330" y="6583381"/>
            <a:ext cx="85226" cy="85226"/>
          </a:xfrm>
          <a:custGeom>
            <a:avLst/>
            <a:gdLst>
              <a:gd name="T0" fmla="*/ 39 w 79"/>
              <a:gd name="T1" fmla="*/ 0 h 79"/>
              <a:gd name="T2" fmla="*/ 39 w 79"/>
              <a:gd name="T3" fmla="*/ 0 h 79"/>
              <a:gd name="T4" fmla="*/ 0 w 79"/>
              <a:gd name="T5" fmla="*/ 39 h 79"/>
              <a:gd name="T6" fmla="*/ 0 w 79"/>
              <a:gd name="T7" fmla="*/ 39 h 79"/>
              <a:gd name="T8" fmla="*/ 39 w 79"/>
              <a:gd name="T9" fmla="*/ 78 h 79"/>
              <a:gd name="T10" fmla="*/ 39 w 79"/>
              <a:gd name="T11" fmla="*/ 78 h 79"/>
              <a:gd name="T12" fmla="*/ 78 w 79"/>
              <a:gd name="T13" fmla="*/ 39 h 79"/>
              <a:gd name="T14" fmla="*/ 78 w 79"/>
              <a:gd name="T15" fmla="*/ 39 h 79"/>
              <a:gd name="T16" fmla="*/ 39 w 79"/>
              <a:gd name="T1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79">
                <a:moveTo>
                  <a:pt x="39" y="0"/>
                </a:moveTo>
                <a:lnTo>
                  <a:pt x="39" y="0"/>
                </a:lnTo>
                <a:cubicBezTo>
                  <a:pt x="17" y="0"/>
                  <a:pt x="0" y="18"/>
                  <a:pt x="0" y="39"/>
                </a:cubicBezTo>
                <a:lnTo>
                  <a:pt x="0" y="39"/>
                </a:lnTo>
                <a:cubicBezTo>
                  <a:pt x="0" y="60"/>
                  <a:pt x="17" y="78"/>
                  <a:pt x="39" y="78"/>
                </a:cubicBezTo>
                <a:lnTo>
                  <a:pt x="39" y="78"/>
                </a:lnTo>
                <a:cubicBezTo>
                  <a:pt x="61" y="78"/>
                  <a:pt x="78" y="60"/>
                  <a:pt x="78" y="39"/>
                </a:cubicBezTo>
                <a:lnTo>
                  <a:pt x="78" y="39"/>
                </a:lnTo>
                <a:cubicBezTo>
                  <a:pt x="78" y="18"/>
                  <a:pt x="61" y="0"/>
                  <a:pt x="3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69"/>
          <p:cNvSpPr>
            <a:spLocks noChangeArrowheads="1"/>
          </p:cNvSpPr>
          <p:nvPr/>
        </p:nvSpPr>
        <p:spPr bwMode="auto">
          <a:xfrm>
            <a:off x="3543084" y="6583381"/>
            <a:ext cx="85226" cy="85226"/>
          </a:xfrm>
          <a:custGeom>
            <a:avLst/>
            <a:gdLst>
              <a:gd name="T0" fmla="*/ 38 w 78"/>
              <a:gd name="T1" fmla="*/ 78 h 79"/>
              <a:gd name="T2" fmla="*/ 38 w 78"/>
              <a:gd name="T3" fmla="*/ 78 h 79"/>
              <a:gd name="T4" fmla="*/ 77 w 78"/>
              <a:gd name="T5" fmla="*/ 39 h 79"/>
              <a:gd name="T6" fmla="*/ 77 w 78"/>
              <a:gd name="T7" fmla="*/ 39 h 79"/>
              <a:gd name="T8" fmla="*/ 38 w 78"/>
              <a:gd name="T9" fmla="*/ 0 h 79"/>
              <a:gd name="T10" fmla="*/ 38 w 78"/>
              <a:gd name="T11" fmla="*/ 0 h 79"/>
              <a:gd name="T12" fmla="*/ 0 w 78"/>
              <a:gd name="T13" fmla="*/ 39 h 79"/>
              <a:gd name="T14" fmla="*/ 0 w 78"/>
              <a:gd name="T15" fmla="*/ 39 h 79"/>
              <a:gd name="T16" fmla="*/ 38 w 78"/>
              <a:gd name="T17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79">
                <a:moveTo>
                  <a:pt x="38" y="78"/>
                </a:moveTo>
                <a:lnTo>
                  <a:pt x="38" y="78"/>
                </a:lnTo>
                <a:cubicBezTo>
                  <a:pt x="60" y="78"/>
                  <a:pt x="77" y="60"/>
                  <a:pt x="77" y="39"/>
                </a:cubicBezTo>
                <a:lnTo>
                  <a:pt x="77" y="39"/>
                </a:lnTo>
                <a:cubicBezTo>
                  <a:pt x="77" y="18"/>
                  <a:pt x="60" y="0"/>
                  <a:pt x="38" y="0"/>
                </a:cubicBezTo>
                <a:lnTo>
                  <a:pt x="38" y="0"/>
                </a:lnTo>
                <a:cubicBezTo>
                  <a:pt x="17" y="0"/>
                  <a:pt x="0" y="18"/>
                  <a:pt x="0" y="39"/>
                </a:cubicBezTo>
                <a:lnTo>
                  <a:pt x="0" y="39"/>
                </a:lnTo>
                <a:cubicBezTo>
                  <a:pt x="0" y="60"/>
                  <a:pt x="17" y="78"/>
                  <a:pt x="38" y="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70"/>
          <p:cNvSpPr>
            <a:spLocks noChangeArrowheads="1"/>
          </p:cNvSpPr>
          <p:nvPr/>
        </p:nvSpPr>
        <p:spPr bwMode="auto">
          <a:xfrm>
            <a:off x="3382100" y="6583381"/>
            <a:ext cx="85226" cy="85226"/>
          </a:xfrm>
          <a:custGeom>
            <a:avLst/>
            <a:gdLst>
              <a:gd name="T0" fmla="*/ 39 w 79"/>
              <a:gd name="T1" fmla="*/ 78 h 79"/>
              <a:gd name="T2" fmla="*/ 39 w 79"/>
              <a:gd name="T3" fmla="*/ 78 h 79"/>
              <a:gd name="T4" fmla="*/ 78 w 79"/>
              <a:gd name="T5" fmla="*/ 39 h 79"/>
              <a:gd name="T6" fmla="*/ 78 w 79"/>
              <a:gd name="T7" fmla="*/ 39 h 79"/>
              <a:gd name="T8" fmla="*/ 39 w 79"/>
              <a:gd name="T9" fmla="*/ 0 h 79"/>
              <a:gd name="T10" fmla="*/ 39 w 79"/>
              <a:gd name="T11" fmla="*/ 0 h 79"/>
              <a:gd name="T12" fmla="*/ 0 w 79"/>
              <a:gd name="T13" fmla="*/ 39 h 79"/>
              <a:gd name="T14" fmla="*/ 0 w 79"/>
              <a:gd name="T15" fmla="*/ 39 h 79"/>
              <a:gd name="T16" fmla="*/ 39 w 79"/>
              <a:gd name="T17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79">
                <a:moveTo>
                  <a:pt x="39" y="78"/>
                </a:moveTo>
                <a:lnTo>
                  <a:pt x="39" y="78"/>
                </a:lnTo>
                <a:cubicBezTo>
                  <a:pt x="61" y="78"/>
                  <a:pt x="78" y="60"/>
                  <a:pt x="78" y="39"/>
                </a:cubicBezTo>
                <a:lnTo>
                  <a:pt x="78" y="39"/>
                </a:lnTo>
                <a:cubicBezTo>
                  <a:pt x="78" y="18"/>
                  <a:pt x="61" y="0"/>
                  <a:pt x="39" y="0"/>
                </a:cubicBezTo>
                <a:lnTo>
                  <a:pt x="39" y="0"/>
                </a:lnTo>
                <a:cubicBezTo>
                  <a:pt x="18" y="0"/>
                  <a:pt x="0" y="18"/>
                  <a:pt x="0" y="39"/>
                </a:cubicBezTo>
                <a:lnTo>
                  <a:pt x="0" y="39"/>
                </a:lnTo>
                <a:cubicBezTo>
                  <a:pt x="0" y="60"/>
                  <a:pt x="18" y="78"/>
                  <a:pt x="39" y="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71"/>
          <p:cNvSpPr>
            <a:spLocks noChangeArrowheads="1"/>
          </p:cNvSpPr>
          <p:nvPr/>
        </p:nvSpPr>
        <p:spPr bwMode="auto">
          <a:xfrm>
            <a:off x="3543084" y="6715955"/>
            <a:ext cx="85226" cy="85226"/>
          </a:xfrm>
          <a:custGeom>
            <a:avLst/>
            <a:gdLst>
              <a:gd name="T0" fmla="*/ 39 w 79"/>
              <a:gd name="T1" fmla="*/ 78 h 79"/>
              <a:gd name="T2" fmla="*/ 39 w 79"/>
              <a:gd name="T3" fmla="*/ 78 h 79"/>
              <a:gd name="T4" fmla="*/ 78 w 79"/>
              <a:gd name="T5" fmla="*/ 39 h 79"/>
              <a:gd name="T6" fmla="*/ 78 w 79"/>
              <a:gd name="T7" fmla="*/ 39 h 79"/>
              <a:gd name="T8" fmla="*/ 39 w 79"/>
              <a:gd name="T9" fmla="*/ 0 h 79"/>
              <a:gd name="T10" fmla="*/ 39 w 79"/>
              <a:gd name="T11" fmla="*/ 0 h 79"/>
              <a:gd name="T12" fmla="*/ 0 w 79"/>
              <a:gd name="T13" fmla="*/ 39 h 79"/>
              <a:gd name="T14" fmla="*/ 0 w 79"/>
              <a:gd name="T15" fmla="*/ 39 h 79"/>
              <a:gd name="T16" fmla="*/ 39 w 79"/>
              <a:gd name="T17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79">
                <a:moveTo>
                  <a:pt x="39" y="78"/>
                </a:moveTo>
                <a:lnTo>
                  <a:pt x="39" y="78"/>
                </a:lnTo>
                <a:cubicBezTo>
                  <a:pt x="60" y="78"/>
                  <a:pt x="78" y="60"/>
                  <a:pt x="78" y="39"/>
                </a:cubicBezTo>
                <a:lnTo>
                  <a:pt x="78" y="39"/>
                </a:lnTo>
                <a:cubicBezTo>
                  <a:pt x="78" y="17"/>
                  <a:pt x="60" y="0"/>
                  <a:pt x="39" y="0"/>
                </a:cubicBezTo>
                <a:lnTo>
                  <a:pt x="39" y="0"/>
                </a:lnTo>
                <a:cubicBezTo>
                  <a:pt x="18" y="0"/>
                  <a:pt x="0" y="17"/>
                  <a:pt x="0" y="39"/>
                </a:cubicBezTo>
                <a:lnTo>
                  <a:pt x="0" y="39"/>
                </a:lnTo>
                <a:cubicBezTo>
                  <a:pt x="0" y="60"/>
                  <a:pt x="18" y="78"/>
                  <a:pt x="39" y="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72"/>
          <p:cNvSpPr>
            <a:spLocks noChangeArrowheads="1"/>
          </p:cNvSpPr>
          <p:nvPr/>
        </p:nvSpPr>
        <p:spPr bwMode="auto">
          <a:xfrm>
            <a:off x="3382100" y="6715955"/>
            <a:ext cx="85226" cy="85226"/>
          </a:xfrm>
          <a:custGeom>
            <a:avLst/>
            <a:gdLst>
              <a:gd name="T0" fmla="*/ 39 w 79"/>
              <a:gd name="T1" fmla="*/ 78 h 79"/>
              <a:gd name="T2" fmla="*/ 39 w 79"/>
              <a:gd name="T3" fmla="*/ 78 h 79"/>
              <a:gd name="T4" fmla="*/ 78 w 79"/>
              <a:gd name="T5" fmla="*/ 39 h 79"/>
              <a:gd name="T6" fmla="*/ 78 w 79"/>
              <a:gd name="T7" fmla="*/ 39 h 79"/>
              <a:gd name="T8" fmla="*/ 39 w 79"/>
              <a:gd name="T9" fmla="*/ 0 h 79"/>
              <a:gd name="T10" fmla="*/ 39 w 79"/>
              <a:gd name="T11" fmla="*/ 0 h 79"/>
              <a:gd name="T12" fmla="*/ 0 w 79"/>
              <a:gd name="T13" fmla="*/ 39 h 79"/>
              <a:gd name="T14" fmla="*/ 0 w 79"/>
              <a:gd name="T15" fmla="*/ 39 h 79"/>
              <a:gd name="T16" fmla="*/ 39 w 79"/>
              <a:gd name="T17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79">
                <a:moveTo>
                  <a:pt x="39" y="78"/>
                </a:moveTo>
                <a:lnTo>
                  <a:pt x="39" y="78"/>
                </a:lnTo>
                <a:cubicBezTo>
                  <a:pt x="61" y="78"/>
                  <a:pt x="78" y="60"/>
                  <a:pt x="78" y="39"/>
                </a:cubicBezTo>
                <a:lnTo>
                  <a:pt x="78" y="39"/>
                </a:lnTo>
                <a:cubicBezTo>
                  <a:pt x="78" y="17"/>
                  <a:pt x="61" y="0"/>
                  <a:pt x="39" y="0"/>
                </a:cubicBezTo>
                <a:lnTo>
                  <a:pt x="39" y="0"/>
                </a:lnTo>
                <a:cubicBezTo>
                  <a:pt x="18" y="0"/>
                  <a:pt x="0" y="17"/>
                  <a:pt x="0" y="39"/>
                </a:cubicBezTo>
                <a:lnTo>
                  <a:pt x="0" y="39"/>
                </a:lnTo>
                <a:cubicBezTo>
                  <a:pt x="0" y="60"/>
                  <a:pt x="18" y="78"/>
                  <a:pt x="39" y="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73"/>
          <p:cNvSpPr>
            <a:spLocks noChangeArrowheads="1"/>
          </p:cNvSpPr>
          <p:nvPr/>
        </p:nvSpPr>
        <p:spPr bwMode="auto">
          <a:xfrm>
            <a:off x="3699330" y="6455543"/>
            <a:ext cx="85226" cy="85226"/>
          </a:xfrm>
          <a:custGeom>
            <a:avLst/>
            <a:gdLst>
              <a:gd name="T0" fmla="*/ 39 w 79"/>
              <a:gd name="T1" fmla="*/ 0 h 78"/>
              <a:gd name="T2" fmla="*/ 39 w 79"/>
              <a:gd name="T3" fmla="*/ 0 h 78"/>
              <a:gd name="T4" fmla="*/ 0 w 79"/>
              <a:gd name="T5" fmla="*/ 39 h 78"/>
              <a:gd name="T6" fmla="*/ 0 w 79"/>
              <a:gd name="T7" fmla="*/ 39 h 78"/>
              <a:gd name="T8" fmla="*/ 39 w 79"/>
              <a:gd name="T9" fmla="*/ 77 h 78"/>
              <a:gd name="T10" fmla="*/ 39 w 79"/>
              <a:gd name="T11" fmla="*/ 77 h 78"/>
              <a:gd name="T12" fmla="*/ 78 w 79"/>
              <a:gd name="T13" fmla="*/ 39 h 78"/>
              <a:gd name="T14" fmla="*/ 78 w 79"/>
              <a:gd name="T15" fmla="*/ 39 h 78"/>
              <a:gd name="T16" fmla="*/ 39 w 79"/>
              <a:gd name="T1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78">
                <a:moveTo>
                  <a:pt x="39" y="0"/>
                </a:moveTo>
                <a:lnTo>
                  <a:pt x="39" y="0"/>
                </a:lnTo>
                <a:cubicBezTo>
                  <a:pt x="17" y="0"/>
                  <a:pt x="0" y="17"/>
                  <a:pt x="0" y="39"/>
                </a:cubicBezTo>
                <a:lnTo>
                  <a:pt x="0" y="39"/>
                </a:lnTo>
                <a:cubicBezTo>
                  <a:pt x="0" y="60"/>
                  <a:pt x="17" y="77"/>
                  <a:pt x="39" y="77"/>
                </a:cubicBezTo>
                <a:lnTo>
                  <a:pt x="39" y="77"/>
                </a:lnTo>
                <a:cubicBezTo>
                  <a:pt x="61" y="77"/>
                  <a:pt x="78" y="60"/>
                  <a:pt x="78" y="39"/>
                </a:cubicBezTo>
                <a:lnTo>
                  <a:pt x="78" y="39"/>
                </a:lnTo>
                <a:cubicBezTo>
                  <a:pt x="78" y="17"/>
                  <a:pt x="61" y="0"/>
                  <a:pt x="3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74"/>
          <p:cNvSpPr>
            <a:spLocks noChangeArrowheads="1"/>
          </p:cNvSpPr>
          <p:nvPr/>
        </p:nvSpPr>
        <p:spPr bwMode="auto">
          <a:xfrm>
            <a:off x="3543084" y="6455543"/>
            <a:ext cx="85226" cy="85226"/>
          </a:xfrm>
          <a:custGeom>
            <a:avLst/>
            <a:gdLst>
              <a:gd name="T0" fmla="*/ 38 w 78"/>
              <a:gd name="T1" fmla="*/ 77 h 78"/>
              <a:gd name="T2" fmla="*/ 38 w 78"/>
              <a:gd name="T3" fmla="*/ 77 h 78"/>
              <a:gd name="T4" fmla="*/ 77 w 78"/>
              <a:gd name="T5" fmla="*/ 39 h 78"/>
              <a:gd name="T6" fmla="*/ 77 w 78"/>
              <a:gd name="T7" fmla="*/ 39 h 78"/>
              <a:gd name="T8" fmla="*/ 38 w 78"/>
              <a:gd name="T9" fmla="*/ 0 h 78"/>
              <a:gd name="T10" fmla="*/ 38 w 78"/>
              <a:gd name="T11" fmla="*/ 0 h 78"/>
              <a:gd name="T12" fmla="*/ 0 w 78"/>
              <a:gd name="T13" fmla="*/ 39 h 78"/>
              <a:gd name="T14" fmla="*/ 0 w 78"/>
              <a:gd name="T15" fmla="*/ 39 h 78"/>
              <a:gd name="T16" fmla="*/ 38 w 78"/>
              <a:gd name="T17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78">
                <a:moveTo>
                  <a:pt x="38" y="77"/>
                </a:moveTo>
                <a:lnTo>
                  <a:pt x="38" y="77"/>
                </a:lnTo>
                <a:cubicBezTo>
                  <a:pt x="60" y="77"/>
                  <a:pt x="77" y="60"/>
                  <a:pt x="77" y="39"/>
                </a:cubicBezTo>
                <a:lnTo>
                  <a:pt x="77" y="39"/>
                </a:lnTo>
                <a:cubicBezTo>
                  <a:pt x="77" y="17"/>
                  <a:pt x="60" y="0"/>
                  <a:pt x="38" y="0"/>
                </a:cubicBezTo>
                <a:lnTo>
                  <a:pt x="38" y="0"/>
                </a:lnTo>
                <a:cubicBezTo>
                  <a:pt x="17" y="0"/>
                  <a:pt x="0" y="17"/>
                  <a:pt x="0" y="39"/>
                </a:cubicBezTo>
                <a:lnTo>
                  <a:pt x="0" y="39"/>
                </a:lnTo>
                <a:cubicBezTo>
                  <a:pt x="0" y="60"/>
                  <a:pt x="17" y="77"/>
                  <a:pt x="38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75"/>
          <p:cNvSpPr>
            <a:spLocks noChangeArrowheads="1"/>
          </p:cNvSpPr>
          <p:nvPr/>
        </p:nvSpPr>
        <p:spPr bwMode="auto">
          <a:xfrm>
            <a:off x="3382100" y="6455543"/>
            <a:ext cx="85226" cy="85226"/>
          </a:xfrm>
          <a:custGeom>
            <a:avLst/>
            <a:gdLst>
              <a:gd name="T0" fmla="*/ 39 w 79"/>
              <a:gd name="T1" fmla="*/ 77 h 78"/>
              <a:gd name="T2" fmla="*/ 39 w 79"/>
              <a:gd name="T3" fmla="*/ 77 h 78"/>
              <a:gd name="T4" fmla="*/ 78 w 79"/>
              <a:gd name="T5" fmla="*/ 39 h 78"/>
              <a:gd name="T6" fmla="*/ 78 w 79"/>
              <a:gd name="T7" fmla="*/ 39 h 78"/>
              <a:gd name="T8" fmla="*/ 39 w 79"/>
              <a:gd name="T9" fmla="*/ 0 h 78"/>
              <a:gd name="T10" fmla="*/ 39 w 79"/>
              <a:gd name="T11" fmla="*/ 0 h 78"/>
              <a:gd name="T12" fmla="*/ 0 w 79"/>
              <a:gd name="T13" fmla="*/ 39 h 78"/>
              <a:gd name="T14" fmla="*/ 0 w 79"/>
              <a:gd name="T15" fmla="*/ 39 h 78"/>
              <a:gd name="T16" fmla="*/ 39 w 79"/>
              <a:gd name="T17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78">
                <a:moveTo>
                  <a:pt x="39" y="77"/>
                </a:moveTo>
                <a:lnTo>
                  <a:pt x="39" y="77"/>
                </a:lnTo>
                <a:cubicBezTo>
                  <a:pt x="61" y="77"/>
                  <a:pt x="78" y="60"/>
                  <a:pt x="78" y="39"/>
                </a:cubicBezTo>
                <a:lnTo>
                  <a:pt x="78" y="39"/>
                </a:lnTo>
                <a:cubicBezTo>
                  <a:pt x="78" y="17"/>
                  <a:pt x="61" y="0"/>
                  <a:pt x="39" y="0"/>
                </a:cubicBezTo>
                <a:lnTo>
                  <a:pt x="39" y="0"/>
                </a:lnTo>
                <a:cubicBezTo>
                  <a:pt x="18" y="0"/>
                  <a:pt x="0" y="17"/>
                  <a:pt x="0" y="39"/>
                </a:cubicBezTo>
                <a:lnTo>
                  <a:pt x="0" y="39"/>
                </a:lnTo>
                <a:cubicBezTo>
                  <a:pt x="0" y="60"/>
                  <a:pt x="18" y="77"/>
                  <a:pt x="39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76"/>
          <p:cNvSpPr>
            <a:spLocks noChangeArrowheads="1"/>
          </p:cNvSpPr>
          <p:nvPr/>
        </p:nvSpPr>
        <p:spPr bwMode="auto">
          <a:xfrm>
            <a:off x="6540210" y="6706485"/>
            <a:ext cx="1117413" cy="714956"/>
          </a:xfrm>
          <a:custGeom>
            <a:avLst/>
            <a:gdLst>
              <a:gd name="T0" fmla="*/ 67 w 1041"/>
              <a:gd name="T1" fmla="*/ 600 h 668"/>
              <a:gd name="T2" fmla="*/ 972 w 1041"/>
              <a:gd name="T3" fmla="*/ 600 h 668"/>
              <a:gd name="T4" fmla="*/ 972 w 1041"/>
              <a:gd name="T5" fmla="*/ 68 h 668"/>
              <a:gd name="T6" fmla="*/ 67 w 1041"/>
              <a:gd name="T7" fmla="*/ 68 h 668"/>
              <a:gd name="T8" fmla="*/ 67 w 1041"/>
              <a:gd name="T9" fmla="*/ 600 h 668"/>
              <a:gd name="T10" fmla="*/ 988 w 1041"/>
              <a:gd name="T11" fmla="*/ 667 h 668"/>
              <a:gd name="T12" fmla="*/ 51 w 1041"/>
              <a:gd name="T13" fmla="*/ 667 h 668"/>
              <a:gd name="T14" fmla="*/ 51 w 1041"/>
              <a:gd name="T15" fmla="*/ 667 h 668"/>
              <a:gd name="T16" fmla="*/ 0 w 1041"/>
              <a:gd name="T17" fmla="*/ 617 h 668"/>
              <a:gd name="T18" fmla="*/ 0 w 1041"/>
              <a:gd name="T19" fmla="*/ 51 h 668"/>
              <a:gd name="T20" fmla="*/ 0 w 1041"/>
              <a:gd name="T21" fmla="*/ 51 h 668"/>
              <a:gd name="T22" fmla="*/ 51 w 1041"/>
              <a:gd name="T23" fmla="*/ 0 h 668"/>
              <a:gd name="T24" fmla="*/ 988 w 1041"/>
              <a:gd name="T25" fmla="*/ 0 h 668"/>
              <a:gd name="T26" fmla="*/ 988 w 1041"/>
              <a:gd name="T27" fmla="*/ 0 h 668"/>
              <a:gd name="T28" fmla="*/ 1040 w 1041"/>
              <a:gd name="T29" fmla="*/ 51 h 668"/>
              <a:gd name="T30" fmla="*/ 1040 w 1041"/>
              <a:gd name="T31" fmla="*/ 617 h 668"/>
              <a:gd name="T32" fmla="*/ 1040 w 1041"/>
              <a:gd name="T33" fmla="*/ 617 h 668"/>
              <a:gd name="T34" fmla="*/ 988 w 1041"/>
              <a:gd name="T35" fmla="*/ 6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41" h="668">
                <a:moveTo>
                  <a:pt x="67" y="600"/>
                </a:moveTo>
                <a:lnTo>
                  <a:pt x="972" y="600"/>
                </a:lnTo>
                <a:lnTo>
                  <a:pt x="972" y="68"/>
                </a:lnTo>
                <a:lnTo>
                  <a:pt x="67" y="68"/>
                </a:lnTo>
                <a:lnTo>
                  <a:pt x="67" y="600"/>
                </a:lnTo>
                <a:close/>
                <a:moveTo>
                  <a:pt x="988" y="667"/>
                </a:moveTo>
                <a:lnTo>
                  <a:pt x="51" y="667"/>
                </a:lnTo>
                <a:lnTo>
                  <a:pt x="51" y="667"/>
                </a:lnTo>
                <a:cubicBezTo>
                  <a:pt x="23" y="667"/>
                  <a:pt x="0" y="645"/>
                  <a:pt x="0" y="617"/>
                </a:cubicBezTo>
                <a:lnTo>
                  <a:pt x="0" y="51"/>
                </a:lnTo>
                <a:lnTo>
                  <a:pt x="0" y="51"/>
                </a:lnTo>
                <a:cubicBezTo>
                  <a:pt x="0" y="23"/>
                  <a:pt x="23" y="0"/>
                  <a:pt x="51" y="0"/>
                </a:cubicBezTo>
                <a:lnTo>
                  <a:pt x="988" y="0"/>
                </a:lnTo>
                <a:lnTo>
                  <a:pt x="988" y="0"/>
                </a:lnTo>
                <a:cubicBezTo>
                  <a:pt x="1017" y="0"/>
                  <a:pt x="1040" y="23"/>
                  <a:pt x="1040" y="51"/>
                </a:cubicBezTo>
                <a:lnTo>
                  <a:pt x="1040" y="617"/>
                </a:lnTo>
                <a:lnTo>
                  <a:pt x="1040" y="617"/>
                </a:lnTo>
                <a:cubicBezTo>
                  <a:pt x="1040" y="645"/>
                  <a:pt x="1017" y="667"/>
                  <a:pt x="988" y="6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77"/>
          <p:cNvSpPr>
            <a:spLocks noChangeArrowheads="1"/>
          </p:cNvSpPr>
          <p:nvPr/>
        </p:nvSpPr>
        <p:spPr bwMode="auto">
          <a:xfrm>
            <a:off x="6412372" y="7487729"/>
            <a:ext cx="1373092" cy="71020"/>
          </a:xfrm>
          <a:custGeom>
            <a:avLst/>
            <a:gdLst>
              <a:gd name="T0" fmla="*/ 1246 w 1280"/>
              <a:gd name="T1" fmla="*/ 67 h 68"/>
              <a:gd name="T2" fmla="*/ 33 w 1280"/>
              <a:gd name="T3" fmla="*/ 67 h 68"/>
              <a:gd name="T4" fmla="*/ 33 w 1280"/>
              <a:gd name="T5" fmla="*/ 67 h 68"/>
              <a:gd name="T6" fmla="*/ 0 w 1280"/>
              <a:gd name="T7" fmla="*/ 33 h 68"/>
              <a:gd name="T8" fmla="*/ 0 w 1280"/>
              <a:gd name="T9" fmla="*/ 33 h 68"/>
              <a:gd name="T10" fmla="*/ 33 w 1280"/>
              <a:gd name="T11" fmla="*/ 0 h 68"/>
              <a:gd name="T12" fmla="*/ 1246 w 1280"/>
              <a:gd name="T13" fmla="*/ 0 h 68"/>
              <a:gd name="T14" fmla="*/ 1246 w 1280"/>
              <a:gd name="T15" fmla="*/ 0 h 68"/>
              <a:gd name="T16" fmla="*/ 1279 w 1280"/>
              <a:gd name="T17" fmla="*/ 33 h 68"/>
              <a:gd name="T18" fmla="*/ 1279 w 1280"/>
              <a:gd name="T19" fmla="*/ 33 h 68"/>
              <a:gd name="T20" fmla="*/ 1246 w 1280"/>
              <a:gd name="T21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0" h="68">
                <a:moveTo>
                  <a:pt x="1246" y="67"/>
                </a:moveTo>
                <a:lnTo>
                  <a:pt x="33" y="67"/>
                </a:lnTo>
                <a:lnTo>
                  <a:pt x="33" y="67"/>
                </a:lnTo>
                <a:cubicBezTo>
                  <a:pt x="15" y="67"/>
                  <a:pt x="0" y="53"/>
                  <a:pt x="0" y="33"/>
                </a:cubicBez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1246" y="0"/>
                </a:lnTo>
                <a:lnTo>
                  <a:pt x="1246" y="0"/>
                </a:lnTo>
                <a:cubicBezTo>
                  <a:pt x="1264" y="0"/>
                  <a:pt x="1279" y="15"/>
                  <a:pt x="1279" y="33"/>
                </a:cubicBezTo>
                <a:lnTo>
                  <a:pt x="1279" y="33"/>
                </a:lnTo>
                <a:cubicBezTo>
                  <a:pt x="1279" y="53"/>
                  <a:pt x="1264" y="67"/>
                  <a:pt x="1246" y="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78"/>
          <p:cNvSpPr>
            <a:spLocks noChangeArrowheads="1"/>
          </p:cNvSpPr>
          <p:nvPr/>
        </p:nvSpPr>
        <p:spPr bwMode="auto">
          <a:xfrm>
            <a:off x="16544842" y="7449850"/>
            <a:ext cx="1259457" cy="729159"/>
          </a:xfrm>
          <a:custGeom>
            <a:avLst/>
            <a:gdLst>
              <a:gd name="T0" fmla="*/ 317 w 1173"/>
              <a:gd name="T1" fmla="*/ 257 h 680"/>
              <a:gd name="T2" fmla="*/ 317 w 1173"/>
              <a:gd name="T3" fmla="*/ 257 h 680"/>
              <a:gd name="T4" fmla="*/ 179 w 1173"/>
              <a:gd name="T5" fmla="*/ 286 h 680"/>
              <a:gd name="T6" fmla="*/ 179 w 1173"/>
              <a:gd name="T7" fmla="*/ 286 h 680"/>
              <a:gd name="T8" fmla="*/ 101 w 1173"/>
              <a:gd name="T9" fmla="*/ 358 h 680"/>
              <a:gd name="T10" fmla="*/ 101 w 1173"/>
              <a:gd name="T11" fmla="*/ 358 h 680"/>
              <a:gd name="T12" fmla="*/ 100 w 1173"/>
              <a:gd name="T13" fmla="*/ 522 h 680"/>
              <a:gd name="T14" fmla="*/ 100 w 1173"/>
              <a:gd name="T15" fmla="*/ 522 h 680"/>
              <a:gd name="T16" fmla="*/ 279 w 1173"/>
              <a:gd name="T17" fmla="*/ 611 h 680"/>
              <a:gd name="T18" fmla="*/ 810 w 1173"/>
              <a:gd name="T19" fmla="*/ 611 h 680"/>
              <a:gd name="T20" fmla="*/ 810 w 1173"/>
              <a:gd name="T21" fmla="*/ 611 h 680"/>
              <a:gd name="T22" fmla="*/ 1033 w 1173"/>
              <a:gd name="T23" fmla="*/ 534 h 680"/>
              <a:gd name="T24" fmla="*/ 1033 w 1173"/>
              <a:gd name="T25" fmla="*/ 534 h 680"/>
              <a:gd name="T26" fmla="*/ 1104 w 1173"/>
              <a:gd name="T27" fmla="*/ 372 h 680"/>
              <a:gd name="T28" fmla="*/ 1104 w 1173"/>
              <a:gd name="T29" fmla="*/ 372 h 680"/>
              <a:gd name="T30" fmla="*/ 1050 w 1173"/>
              <a:gd name="T31" fmla="*/ 228 h 680"/>
              <a:gd name="T32" fmla="*/ 1050 w 1173"/>
              <a:gd name="T33" fmla="*/ 228 h 680"/>
              <a:gd name="T34" fmla="*/ 886 w 1173"/>
              <a:gd name="T35" fmla="*/ 163 h 680"/>
              <a:gd name="T36" fmla="*/ 886 w 1173"/>
              <a:gd name="T37" fmla="*/ 163 h 680"/>
              <a:gd name="T38" fmla="*/ 849 w 1173"/>
              <a:gd name="T39" fmla="*/ 167 h 680"/>
              <a:gd name="T40" fmla="*/ 849 w 1173"/>
              <a:gd name="T41" fmla="*/ 167 h 680"/>
              <a:gd name="T42" fmla="*/ 816 w 1173"/>
              <a:gd name="T43" fmla="*/ 153 h 680"/>
              <a:gd name="T44" fmla="*/ 816 w 1173"/>
              <a:gd name="T45" fmla="*/ 153 h 680"/>
              <a:gd name="T46" fmla="*/ 650 w 1173"/>
              <a:gd name="T47" fmla="*/ 68 h 680"/>
              <a:gd name="T48" fmla="*/ 650 w 1173"/>
              <a:gd name="T49" fmla="*/ 68 h 680"/>
              <a:gd name="T50" fmla="*/ 449 w 1173"/>
              <a:gd name="T51" fmla="*/ 247 h 680"/>
              <a:gd name="T52" fmla="*/ 449 w 1173"/>
              <a:gd name="T53" fmla="*/ 247 h 680"/>
              <a:gd name="T54" fmla="*/ 432 w 1173"/>
              <a:gd name="T55" fmla="*/ 272 h 680"/>
              <a:gd name="T56" fmla="*/ 432 w 1173"/>
              <a:gd name="T57" fmla="*/ 272 h 680"/>
              <a:gd name="T58" fmla="*/ 402 w 1173"/>
              <a:gd name="T59" fmla="*/ 274 h 680"/>
              <a:gd name="T60" fmla="*/ 402 w 1173"/>
              <a:gd name="T61" fmla="*/ 274 h 680"/>
              <a:gd name="T62" fmla="*/ 320 w 1173"/>
              <a:gd name="T63" fmla="*/ 257 h 680"/>
              <a:gd name="T64" fmla="*/ 320 w 1173"/>
              <a:gd name="T65" fmla="*/ 257 h 680"/>
              <a:gd name="T66" fmla="*/ 317 w 1173"/>
              <a:gd name="T67" fmla="*/ 257 h 680"/>
              <a:gd name="T68" fmla="*/ 810 w 1173"/>
              <a:gd name="T69" fmla="*/ 679 h 680"/>
              <a:gd name="T70" fmla="*/ 279 w 1173"/>
              <a:gd name="T71" fmla="*/ 679 h 680"/>
              <a:gd name="T72" fmla="*/ 279 w 1173"/>
              <a:gd name="T73" fmla="*/ 679 h 680"/>
              <a:gd name="T74" fmla="*/ 42 w 1173"/>
              <a:gd name="T75" fmla="*/ 556 h 680"/>
              <a:gd name="T76" fmla="*/ 42 w 1173"/>
              <a:gd name="T77" fmla="*/ 556 h 680"/>
              <a:gd name="T78" fmla="*/ 43 w 1173"/>
              <a:gd name="T79" fmla="*/ 325 h 680"/>
              <a:gd name="T80" fmla="*/ 43 w 1173"/>
              <a:gd name="T81" fmla="*/ 325 h 680"/>
              <a:gd name="T82" fmla="*/ 148 w 1173"/>
              <a:gd name="T83" fmla="*/ 227 h 680"/>
              <a:gd name="T84" fmla="*/ 148 w 1173"/>
              <a:gd name="T85" fmla="*/ 227 h 680"/>
              <a:gd name="T86" fmla="*/ 321 w 1173"/>
              <a:gd name="T87" fmla="*/ 189 h 680"/>
              <a:gd name="T88" fmla="*/ 321 w 1173"/>
              <a:gd name="T89" fmla="*/ 189 h 680"/>
              <a:gd name="T90" fmla="*/ 389 w 1173"/>
              <a:gd name="T91" fmla="*/ 199 h 680"/>
              <a:gd name="T92" fmla="*/ 389 w 1173"/>
              <a:gd name="T93" fmla="*/ 199 h 680"/>
              <a:gd name="T94" fmla="*/ 650 w 1173"/>
              <a:gd name="T95" fmla="*/ 0 h 680"/>
              <a:gd name="T96" fmla="*/ 650 w 1173"/>
              <a:gd name="T97" fmla="*/ 0 h 680"/>
              <a:gd name="T98" fmla="*/ 858 w 1173"/>
              <a:gd name="T99" fmla="*/ 97 h 680"/>
              <a:gd name="T100" fmla="*/ 858 w 1173"/>
              <a:gd name="T101" fmla="*/ 97 h 680"/>
              <a:gd name="T102" fmla="*/ 887 w 1173"/>
              <a:gd name="T103" fmla="*/ 96 h 680"/>
              <a:gd name="T104" fmla="*/ 887 w 1173"/>
              <a:gd name="T105" fmla="*/ 96 h 680"/>
              <a:gd name="T106" fmla="*/ 1099 w 1173"/>
              <a:gd name="T107" fmla="*/ 183 h 680"/>
              <a:gd name="T108" fmla="*/ 1099 w 1173"/>
              <a:gd name="T109" fmla="*/ 183 h 680"/>
              <a:gd name="T110" fmla="*/ 1171 w 1173"/>
              <a:gd name="T111" fmla="*/ 372 h 680"/>
              <a:gd name="T112" fmla="*/ 1171 w 1173"/>
              <a:gd name="T113" fmla="*/ 372 h 680"/>
              <a:gd name="T114" fmla="*/ 1079 w 1173"/>
              <a:gd name="T115" fmla="*/ 583 h 680"/>
              <a:gd name="T116" fmla="*/ 1079 w 1173"/>
              <a:gd name="T117" fmla="*/ 583 h 680"/>
              <a:gd name="T118" fmla="*/ 810 w 1173"/>
              <a:gd name="T119" fmla="*/ 679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73" h="680">
                <a:moveTo>
                  <a:pt x="317" y="257"/>
                </a:moveTo>
                <a:lnTo>
                  <a:pt x="317" y="257"/>
                </a:lnTo>
                <a:cubicBezTo>
                  <a:pt x="264" y="257"/>
                  <a:pt x="218" y="267"/>
                  <a:pt x="179" y="286"/>
                </a:cubicBezTo>
                <a:lnTo>
                  <a:pt x="179" y="286"/>
                </a:lnTo>
                <a:cubicBezTo>
                  <a:pt x="146" y="304"/>
                  <a:pt x="119" y="329"/>
                  <a:pt x="101" y="358"/>
                </a:cubicBezTo>
                <a:lnTo>
                  <a:pt x="101" y="358"/>
                </a:lnTo>
                <a:cubicBezTo>
                  <a:pt x="72" y="410"/>
                  <a:pt x="71" y="472"/>
                  <a:pt x="100" y="522"/>
                </a:cubicBezTo>
                <a:lnTo>
                  <a:pt x="100" y="522"/>
                </a:lnTo>
                <a:cubicBezTo>
                  <a:pt x="133" y="579"/>
                  <a:pt x="196" y="611"/>
                  <a:pt x="279" y="611"/>
                </a:cubicBezTo>
                <a:lnTo>
                  <a:pt x="810" y="611"/>
                </a:lnTo>
                <a:lnTo>
                  <a:pt x="810" y="611"/>
                </a:lnTo>
                <a:cubicBezTo>
                  <a:pt x="903" y="611"/>
                  <a:pt x="980" y="584"/>
                  <a:pt x="1033" y="534"/>
                </a:cubicBezTo>
                <a:lnTo>
                  <a:pt x="1033" y="534"/>
                </a:lnTo>
                <a:cubicBezTo>
                  <a:pt x="1078" y="491"/>
                  <a:pt x="1103" y="433"/>
                  <a:pt x="1104" y="372"/>
                </a:cubicBezTo>
                <a:lnTo>
                  <a:pt x="1104" y="372"/>
                </a:lnTo>
                <a:cubicBezTo>
                  <a:pt x="1105" y="317"/>
                  <a:pt x="1085" y="266"/>
                  <a:pt x="1050" y="228"/>
                </a:cubicBezTo>
                <a:lnTo>
                  <a:pt x="1050" y="228"/>
                </a:lnTo>
                <a:cubicBezTo>
                  <a:pt x="1011" y="187"/>
                  <a:pt x="954" y="164"/>
                  <a:pt x="886" y="163"/>
                </a:cubicBezTo>
                <a:lnTo>
                  <a:pt x="886" y="163"/>
                </a:lnTo>
                <a:cubicBezTo>
                  <a:pt x="875" y="163"/>
                  <a:pt x="863" y="164"/>
                  <a:pt x="849" y="167"/>
                </a:cubicBezTo>
                <a:lnTo>
                  <a:pt x="849" y="167"/>
                </a:lnTo>
                <a:cubicBezTo>
                  <a:pt x="837" y="169"/>
                  <a:pt x="823" y="164"/>
                  <a:pt x="816" y="153"/>
                </a:cubicBezTo>
                <a:lnTo>
                  <a:pt x="816" y="153"/>
                </a:lnTo>
                <a:cubicBezTo>
                  <a:pt x="778" y="99"/>
                  <a:pt x="716" y="68"/>
                  <a:pt x="650" y="68"/>
                </a:cubicBezTo>
                <a:lnTo>
                  <a:pt x="650" y="68"/>
                </a:lnTo>
                <a:cubicBezTo>
                  <a:pt x="547" y="68"/>
                  <a:pt x="460" y="145"/>
                  <a:pt x="449" y="247"/>
                </a:cubicBezTo>
                <a:lnTo>
                  <a:pt x="449" y="247"/>
                </a:lnTo>
                <a:cubicBezTo>
                  <a:pt x="447" y="257"/>
                  <a:pt x="441" y="267"/>
                  <a:pt x="432" y="272"/>
                </a:cubicBezTo>
                <a:lnTo>
                  <a:pt x="432" y="272"/>
                </a:lnTo>
                <a:cubicBezTo>
                  <a:pt x="423" y="277"/>
                  <a:pt x="412" y="278"/>
                  <a:pt x="402" y="274"/>
                </a:cubicBezTo>
                <a:lnTo>
                  <a:pt x="402" y="274"/>
                </a:lnTo>
                <a:cubicBezTo>
                  <a:pt x="377" y="263"/>
                  <a:pt x="349" y="257"/>
                  <a:pt x="320" y="257"/>
                </a:cubicBezTo>
                <a:lnTo>
                  <a:pt x="320" y="257"/>
                </a:lnTo>
                <a:cubicBezTo>
                  <a:pt x="319" y="257"/>
                  <a:pt x="318" y="257"/>
                  <a:pt x="317" y="257"/>
                </a:cubicBezTo>
                <a:close/>
                <a:moveTo>
                  <a:pt x="810" y="679"/>
                </a:moveTo>
                <a:lnTo>
                  <a:pt x="279" y="679"/>
                </a:lnTo>
                <a:lnTo>
                  <a:pt x="279" y="679"/>
                </a:lnTo>
                <a:cubicBezTo>
                  <a:pt x="173" y="679"/>
                  <a:pt x="86" y="634"/>
                  <a:pt x="42" y="556"/>
                </a:cubicBezTo>
                <a:lnTo>
                  <a:pt x="42" y="556"/>
                </a:lnTo>
                <a:cubicBezTo>
                  <a:pt x="0" y="485"/>
                  <a:pt x="1" y="396"/>
                  <a:pt x="43" y="325"/>
                </a:cubicBezTo>
                <a:lnTo>
                  <a:pt x="43" y="325"/>
                </a:lnTo>
                <a:cubicBezTo>
                  <a:pt x="67" y="284"/>
                  <a:pt x="104" y="250"/>
                  <a:pt x="148" y="227"/>
                </a:cubicBezTo>
                <a:lnTo>
                  <a:pt x="148" y="227"/>
                </a:lnTo>
                <a:cubicBezTo>
                  <a:pt x="198" y="201"/>
                  <a:pt x="256" y="189"/>
                  <a:pt x="321" y="189"/>
                </a:cubicBezTo>
                <a:lnTo>
                  <a:pt x="321" y="189"/>
                </a:lnTo>
                <a:cubicBezTo>
                  <a:pt x="345" y="189"/>
                  <a:pt x="367" y="193"/>
                  <a:pt x="389" y="199"/>
                </a:cubicBezTo>
                <a:lnTo>
                  <a:pt x="389" y="199"/>
                </a:lnTo>
                <a:cubicBezTo>
                  <a:pt x="421" y="83"/>
                  <a:pt x="527" y="0"/>
                  <a:pt x="650" y="0"/>
                </a:cubicBezTo>
                <a:lnTo>
                  <a:pt x="650" y="0"/>
                </a:lnTo>
                <a:cubicBezTo>
                  <a:pt x="731" y="0"/>
                  <a:pt x="807" y="36"/>
                  <a:pt x="858" y="97"/>
                </a:cubicBezTo>
                <a:lnTo>
                  <a:pt x="858" y="97"/>
                </a:lnTo>
                <a:cubicBezTo>
                  <a:pt x="868" y="96"/>
                  <a:pt x="877" y="95"/>
                  <a:pt x="887" y="96"/>
                </a:cubicBezTo>
                <a:lnTo>
                  <a:pt x="887" y="96"/>
                </a:lnTo>
                <a:cubicBezTo>
                  <a:pt x="974" y="97"/>
                  <a:pt x="1047" y="127"/>
                  <a:pt x="1099" y="183"/>
                </a:cubicBezTo>
                <a:lnTo>
                  <a:pt x="1099" y="183"/>
                </a:lnTo>
                <a:cubicBezTo>
                  <a:pt x="1146" y="233"/>
                  <a:pt x="1172" y="300"/>
                  <a:pt x="1171" y="372"/>
                </a:cubicBezTo>
                <a:lnTo>
                  <a:pt x="1171" y="372"/>
                </a:lnTo>
                <a:cubicBezTo>
                  <a:pt x="1170" y="452"/>
                  <a:pt x="1138" y="527"/>
                  <a:pt x="1079" y="583"/>
                </a:cubicBezTo>
                <a:lnTo>
                  <a:pt x="1079" y="583"/>
                </a:lnTo>
                <a:cubicBezTo>
                  <a:pt x="1014" y="646"/>
                  <a:pt x="921" y="679"/>
                  <a:pt x="810" y="6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79"/>
          <p:cNvSpPr>
            <a:spLocks noChangeArrowheads="1"/>
          </p:cNvSpPr>
          <p:nvPr/>
        </p:nvSpPr>
        <p:spPr bwMode="auto">
          <a:xfrm>
            <a:off x="20408438" y="8022760"/>
            <a:ext cx="563440" cy="1117413"/>
          </a:xfrm>
          <a:custGeom>
            <a:avLst/>
            <a:gdLst>
              <a:gd name="T0" fmla="*/ 431 w 526"/>
              <a:gd name="T1" fmla="*/ 359 h 1042"/>
              <a:gd name="T2" fmla="*/ 362 w 526"/>
              <a:gd name="T3" fmla="*/ 430 h 1042"/>
              <a:gd name="T4" fmla="*/ 340 w 526"/>
              <a:gd name="T5" fmla="*/ 482 h 1042"/>
              <a:gd name="T6" fmla="*/ 328 w 526"/>
              <a:gd name="T7" fmla="*/ 497 h 1042"/>
              <a:gd name="T8" fmla="*/ 317 w 526"/>
              <a:gd name="T9" fmla="*/ 521 h 1042"/>
              <a:gd name="T10" fmla="*/ 262 w 526"/>
              <a:gd name="T11" fmla="*/ 959 h 1042"/>
              <a:gd name="T12" fmla="*/ 260 w 526"/>
              <a:gd name="T13" fmla="*/ 881 h 1042"/>
              <a:gd name="T14" fmla="*/ 270 w 526"/>
              <a:gd name="T15" fmla="*/ 855 h 1042"/>
              <a:gd name="T16" fmla="*/ 258 w 526"/>
              <a:gd name="T17" fmla="*/ 830 h 1042"/>
              <a:gd name="T18" fmla="*/ 266 w 526"/>
              <a:gd name="T19" fmla="*/ 759 h 1042"/>
              <a:gd name="T20" fmla="*/ 278 w 526"/>
              <a:gd name="T21" fmla="*/ 734 h 1042"/>
              <a:gd name="T22" fmla="*/ 265 w 526"/>
              <a:gd name="T23" fmla="*/ 708 h 1042"/>
              <a:gd name="T24" fmla="*/ 204 w 526"/>
              <a:gd name="T25" fmla="*/ 629 h 1042"/>
              <a:gd name="T26" fmla="*/ 248 w 526"/>
              <a:gd name="T27" fmla="*/ 579 h 1042"/>
              <a:gd name="T28" fmla="*/ 257 w 526"/>
              <a:gd name="T29" fmla="*/ 554 h 1042"/>
              <a:gd name="T30" fmla="*/ 179 w 526"/>
              <a:gd name="T31" fmla="*/ 476 h 1042"/>
              <a:gd name="T32" fmla="*/ 159 w 526"/>
              <a:gd name="T33" fmla="*/ 427 h 1042"/>
              <a:gd name="T34" fmla="*/ 68 w 526"/>
              <a:gd name="T35" fmla="*/ 262 h 1042"/>
              <a:gd name="T36" fmla="*/ 262 w 526"/>
              <a:gd name="T37" fmla="*/ 67 h 1042"/>
              <a:gd name="T38" fmla="*/ 263 w 526"/>
              <a:gd name="T39" fmla="*/ 67 h 1042"/>
              <a:gd name="T40" fmla="*/ 400 w 526"/>
              <a:gd name="T41" fmla="*/ 124 h 1042"/>
              <a:gd name="T42" fmla="*/ 457 w 526"/>
              <a:gd name="T43" fmla="*/ 262 h 1042"/>
              <a:gd name="T44" fmla="*/ 447 w 526"/>
              <a:gd name="T45" fmla="*/ 76 h 1042"/>
              <a:gd name="T46" fmla="*/ 263 w 526"/>
              <a:gd name="T47" fmla="*/ 0 h 1042"/>
              <a:gd name="T48" fmla="*/ 262 w 526"/>
              <a:gd name="T49" fmla="*/ 0 h 1042"/>
              <a:gd name="T50" fmla="*/ 77 w 526"/>
              <a:gd name="T51" fmla="*/ 77 h 1042"/>
              <a:gd name="T52" fmla="*/ 0 w 526"/>
              <a:gd name="T53" fmla="*/ 262 h 1042"/>
              <a:gd name="T54" fmla="*/ 101 w 526"/>
              <a:gd name="T55" fmla="*/ 469 h 1042"/>
              <a:gd name="T56" fmla="*/ 175 w 526"/>
              <a:gd name="T57" fmla="*/ 560 h 1042"/>
              <a:gd name="T58" fmla="*/ 145 w 526"/>
              <a:gd name="T59" fmla="*/ 594 h 1042"/>
              <a:gd name="T60" fmla="*/ 136 w 526"/>
              <a:gd name="T61" fmla="*/ 673 h 1042"/>
              <a:gd name="T62" fmla="*/ 149 w 526"/>
              <a:gd name="T63" fmla="*/ 699 h 1042"/>
              <a:gd name="T64" fmla="*/ 148 w 526"/>
              <a:gd name="T65" fmla="*/ 772 h 1042"/>
              <a:gd name="T66" fmla="*/ 136 w 526"/>
              <a:gd name="T67" fmla="*/ 798 h 1042"/>
              <a:gd name="T68" fmla="*/ 148 w 526"/>
              <a:gd name="T69" fmla="*/ 824 h 1042"/>
              <a:gd name="T70" fmla="*/ 147 w 526"/>
              <a:gd name="T71" fmla="*/ 892 h 1042"/>
              <a:gd name="T72" fmla="*/ 136 w 526"/>
              <a:gd name="T73" fmla="*/ 916 h 1042"/>
              <a:gd name="T74" fmla="*/ 147 w 526"/>
              <a:gd name="T75" fmla="*/ 940 h 1042"/>
              <a:gd name="T76" fmla="*/ 239 w 526"/>
              <a:gd name="T77" fmla="*/ 1031 h 1042"/>
              <a:gd name="T78" fmla="*/ 263 w 526"/>
              <a:gd name="T79" fmla="*/ 1041 h 1042"/>
              <a:gd name="T80" fmla="*/ 263 w 526"/>
              <a:gd name="T81" fmla="*/ 1041 h 1042"/>
              <a:gd name="T82" fmla="*/ 375 w 526"/>
              <a:gd name="T83" fmla="*/ 940 h 1042"/>
              <a:gd name="T84" fmla="*/ 384 w 526"/>
              <a:gd name="T85" fmla="*/ 917 h 1042"/>
              <a:gd name="T86" fmla="*/ 412 w 526"/>
              <a:gd name="T87" fmla="*/ 508 h 1042"/>
              <a:gd name="T88" fmla="*/ 420 w 526"/>
              <a:gd name="T89" fmla="*/ 471 h 1042"/>
              <a:gd name="T90" fmla="*/ 420 w 526"/>
              <a:gd name="T91" fmla="*/ 471 h 1042"/>
              <a:gd name="T92" fmla="*/ 489 w 526"/>
              <a:gd name="T93" fmla="*/ 394 h 1042"/>
              <a:gd name="T94" fmla="*/ 525 w 526"/>
              <a:gd name="T95" fmla="*/ 262 h 1042"/>
              <a:gd name="T96" fmla="*/ 447 w 526"/>
              <a:gd name="T97" fmla="*/ 76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26" h="1042">
                <a:moveTo>
                  <a:pt x="431" y="359"/>
                </a:moveTo>
                <a:lnTo>
                  <a:pt x="431" y="359"/>
                </a:lnTo>
                <a:cubicBezTo>
                  <a:pt x="414" y="388"/>
                  <a:pt x="391" y="413"/>
                  <a:pt x="362" y="430"/>
                </a:cubicBezTo>
                <a:lnTo>
                  <a:pt x="362" y="430"/>
                </a:lnTo>
                <a:cubicBezTo>
                  <a:pt x="344" y="440"/>
                  <a:pt x="334" y="462"/>
                  <a:pt x="340" y="482"/>
                </a:cubicBezTo>
                <a:lnTo>
                  <a:pt x="340" y="482"/>
                </a:lnTo>
                <a:cubicBezTo>
                  <a:pt x="340" y="483"/>
                  <a:pt x="340" y="484"/>
                  <a:pt x="340" y="484"/>
                </a:cubicBezTo>
                <a:lnTo>
                  <a:pt x="328" y="497"/>
                </a:lnTo>
                <a:lnTo>
                  <a:pt x="328" y="497"/>
                </a:lnTo>
                <a:cubicBezTo>
                  <a:pt x="321" y="503"/>
                  <a:pt x="317" y="512"/>
                  <a:pt x="317" y="521"/>
                </a:cubicBezTo>
                <a:lnTo>
                  <a:pt x="317" y="903"/>
                </a:lnTo>
                <a:lnTo>
                  <a:pt x="262" y="959"/>
                </a:lnTo>
                <a:lnTo>
                  <a:pt x="219" y="917"/>
                </a:lnTo>
                <a:lnTo>
                  <a:pt x="260" y="881"/>
                </a:lnTo>
                <a:lnTo>
                  <a:pt x="260" y="881"/>
                </a:lnTo>
                <a:cubicBezTo>
                  <a:pt x="266" y="874"/>
                  <a:pt x="271" y="865"/>
                  <a:pt x="270" y="855"/>
                </a:cubicBezTo>
                <a:lnTo>
                  <a:pt x="270" y="855"/>
                </a:lnTo>
                <a:cubicBezTo>
                  <a:pt x="270" y="845"/>
                  <a:pt x="266" y="836"/>
                  <a:pt x="258" y="830"/>
                </a:cubicBezTo>
                <a:lnTo>
                  <a:pt x="222" y="798"/>
                </a:lnTo>
                <a:lnTo>
                  <a:pt x="266" y="759"/>
                </a:lnTo>
                <a:lnTo>
                  <a:pt x="266" y="759"/>
                </a:lnTo>
                <a:cubicBezTo>
                  <a:pt x="274" y="753"/>
                  <a:pt x="278" y="744"/>
                  <a:pt x="278" y="734"/>
                </a:cubicBezTo>
                <a:lnTo>
                  <a:pt x="278" y="734"/>
                </a:lnTo>
                <a:cubicBezTo>
                  <a:pt x="277" y="723"/>
                  <a:pt x="273" y="714"/>
                  <a:pt x="265" y="708"/>
                </a:cubicBezTo>
                <a:lnTo>
                  <a:pt x="204" y="657"/>
                </a:lnTo>
                <a:lnTo>
                  <a:pt x="204" y="629"/>
                </a:lnTo>
                <a:lnTo>
                  <a:pt x="248" y="579"/>
                </a:lnTo>
                <a:lnTo>
                  <a:pt x="248" y="579"/>
                </a:lnTo>
                <a:cubicBezTo>
                  <a:pt x="254" y="572"/>
                  <a:pt x="257" y="563"/>
                  <a:pt x="257" y="554"/>
                </a:cubicBezTo>
                <a:lnTo>
                  <a:pt x="257" y="554"/>
                </a:lnTo>
                <a:cubicBezTo>
                  <a:pt x="255" y="545"/>
                  <a:pt x="252" y="537"/>
                  <a:pt x="244" y="531"/>
                </a:cubicBezTo>
                <a:lnTo>
                  <a:pt x="179" y="476"/>
                </a:lnTo>
                <a:lnTo>
                  <a:pt x="179" y="476"/>
                </a:lnTo>
                <a:cubicBezTo>
                  <a:pt x="184" y="457"/>
                  <a:pt x="175" y="437"/>
                  <a:pt x="159" y="427"/>
                </a:cubicBezTo>
                <a:lnTo>
                  <a:pt x="159" y="427"/>
                </a:lnTo>
                <a:cubicBezTo>
                  <a:pt x="102" y="391"/>
                  <a:pt x="68" y="329"/>
                  <a:pt x="68" y="262"/>
                </a:cubicBezTo>
                <a:lnTo>
                  <a:pt x="68" y="262"/>
                </a:lnTo>
                <a:cubicBezTo>
                  <a:pt x="68" y="155"/>
                  <a:pt x="155" y="68"/>
                  <a:pt x="262" y="67"/>
                </a:cubicBezTo>
                <a:lnTo>
                  <a:pt x="263" y="67"/>
                </a:lnTo>
                <a:lnTo>
                  <a:pt x="263" y="67"/>
                </a:lnTo>
                <a:cubicBezTo>
                  <a:pt x="314" y="67"/>
                  <a:pt x="363" y="87"/>
                  <a:pt x="400" y="124"/>
                </a:cubicBezTo>
                <a:lnTo>
                  <a:pt x="400" y="124"/>
                </a:lnTo>
                <a:cubicBezTo>
                  <a:pt x="437" y="161"/>
                  <a:pt x="457" y="210"/>
                  <a:pt x="457" y="262"/>
                </a:cubicBezTo>
                <a:lnTo>
                  <a:pt x="457" y="262"/>
                </a:lnTo>
                <a:cubicBezTo>
                  <a:pt x="457" y="296"/>
                  <a:pt x="448" y="330"/>
                  <a:pt x="431" y="359"/>
                </a:cubicBezTo>
                <a:close/>
                <a:moveTo>
                  <a:pt x="447" y="76"/>
                </a:moveTo>
                <a:lnTo>
                  <a:pt x="447" y="76"/>
                </a:lnTo>
                <a:cubicBezTo>
                  <a:pt x="398" y="27"/>
                  <a:pt x="332" y="0"/>
                  <a:pt x="263" y="0"/>
                </a:cubicBezTo>
                <a:lnTo>
                  <a:pt x="262" y="0"/>
                </a:lnTo>
                <a:lnTo>
                  <a:pt x="262" y="0"/>
                </a:lnTo>
                <a:cubicBezTo>
                  <a:pt x="192" y="0"/>
                  <a:pt x="126" y="27"/>
                  <a:pt x="77" y="77"/>
                </a:cubicBezTo>
                <a:lnTo>
                  <a:pt x="77" y="77"/>
                </a:lnTo>
                <a:cubicBezTo>
                  <a:pt x="28" y="126"/>
                  <a:pt x="0" y="192"/>
                  <a:pt x="0" y="262"/>
                </a:cubicBezTo>
                <a:lnTo>
                  <a:pt x="0" y="262"/>
                </a:lnTo>
                <a:cubicBezTo>
                  <a:pt x="0" y="343"/>
                  <a:pt x="38" y="419"/>
                  <a:pt x="101" y="469"/>
                </a:cubicBezTo>
                <a:lnTo>
                  <a:pt x="101" y="469"/>
                </a:lnTo>
                <a:cubicBezTo>
                  <a:pt x="97" y="482"/>
                  <a:pt x="101" y="497"/>
                  <a:pt x="111" y="506"/>
                </a:cubicBezTo>
                <a:lnTo>
                  <a:pt x="175" y="560"/>
                </a:lnTo>
                <a:lnTo>
                  <a:pt x="145" y="594"/>
                </a:lnTo>
                <a:lnTo>
                  <a:pt x="145" y="594"/>
                </a:lnTo>
                <a:cubicBezTo>
                  <a:pt x="139" y="600"/>
                  <a:pt x="136" y="608"/>
                  <a:pt x="136" y="616"/>
                </a:cubicBezTo>
                <a:lnTo>
                  <a:pt x="136" y="673"/>
                </a:lnTo>
                <a:lnTo>
                  <a:pt x="136" y="673"/>
                </a:lnTo>
                <a:cubicBezTo>
                  <a:pt x="136" y="683"/>
                  <a:pt x="141" y="693"/>
                  <a:pt x="149" y="699"/>
                </a:cubicBezTo>
                <a:lnTo>
                  <a:pt x="192" y="734"/>
                </a:lnTo>
                <a:lnTo>
                  <a:pt x="148" y="772"/>
                </a:lnTo>
                <a:lnTo>
                  <a:pt x="148" y="772"/>
                </a:lnTo>
                <a:cubicBezTo>
                  <a:pt x="140" y="779"/>
                  <a:pt x="136" y="788"/>
                  <a:pt x="136" y="798"/>
                </a:cubicBezTo>
                <a:lnTo>
                  <a:pt x="136" y="798"/>
                </a:lnTo>
                <a:cubicBezTo>
                  <a:pt x="136" y="808"/>
                  <a:pt x="140" y="817"/>
                  <a:pt x="148" y="824"/>
                </a:cubicBezTo>
                <a:lnTo>
                  <a:pt x="186" y="856"/>
                </a:lnTo>
                <a:lnTo>
                  <a:pt x="147" y="892"/>
                </a:lnTo>
                <a:lnTo>
                  <a:pt x="147" y="892"/>
                </a:lnTo>
                <a:cubicBezTo>
                  <a:pt x="140" y="898"/>
                  <a:pt x="137" y="907"/>
                  <a:pt x="136" y="916"/>
                </a:cubicBezTo>
                <a:lnTo>
                  <a:pt x="136" y="916"/>
                </a:lnTo>
                <a:cubicBezTo>
                  <a:pt x="136" y="925"/>
                  <a:pt x="140" y="934"/>
                  <a:pt x="147" y="940"/>
                </a:cubicBezTo>
                <a:lnTo>
                  <a:pt x="239" y="1031"/>
                </a:lnTo>
                <a:lnTo>
                  <a:pt x="239" y="1031"/>
                </a:lnTo>
                <a:cubicBezTo>
                  <a:pt x="246" y="1037"/>
                  <a:pt x="253" y="1041"/>
                  <a:pt x="263" y="1041"/>
                </a:cubicBezTo>
                <a:lnTo>
                  <a:pt x="263" y="1041"/>
                </a:lnTo>
                <a:lnTo>
                  <a:pt x="263" y="1041"/>
                </a:lnTo>
                <a:lnTo>
                  <a:pt x="263" y="1041"/>
                </a:lnTo>
                <a:cubicBezTo>
                  <a:pt x="272" y="1040"/>
                  <a:pt x="281" y="1037"/>
                  <a:pt x="287" y="1030"/>
                </a:cubicBezTo>
                <a:lnTo>
                  <a:pt x="375" y="940"/>
                </a:lnTo>
                <a:lnTo>
                  <a:pt x="375" y="940"/>
                </a:lnTo>
                <a:cubicBezTo>
                  <a:pt x="381" y="934"/>
                  <a:pt x="384" y="925"/>
                  <a:pt x="384" y="917"/>
                </a:cubicBezTo>
                <a:lnTo>
                  <a:pt x="384" y="535"/>
                </a:lnTo>
                <a:lnTo>
                  <a:pt x="412" y="508"/>
                </a:lnTo>
                <a:lnTo>
                  <a:pt x="412" y="508"/>
                </a:lnTo>
                <a:cubicBezTo>
                  <a:pt x="422" y="499"/>
                  <a:pt x="425" y="484"/>
                  <a:pt x="420" y="471"/>
                </a:cubicBezTo>
                <a:lnTo>
                  <a:pt x="420" y="471"/>
                </a:lnTo>
                <a:lnTo>
                  <a:pt x="420" y="471"/>
                </a:lnTo>
                <a:lnTo>
                  <a:pt x="420" y="471"/>
                </a:lnTo>
                <a:cubicBezTo>
                  <a:pt x="448" y="451"/>
                  <a:pt x="472" y="424"/>
                  <a:pt x="489" y="394"/>
                </a:cubicBezTo>
                <a:lnTo>
                  <a:pt x="489" y="394"/>
                </a:lnTo>
                <a:cubicBezTo>
                  <a:pt x="512" y="354"/>
                  <a:pt x="525" y="308"/>
                  <a:pt x="525" y="262"/>
                </a:cubicBezTo>
                <a:lnTo>
                  <a:pt x="525" y="262"/>
                </a:lnTo>
                <a:cubicBezTo>
                  <a:pt x="525" y="192"/>
                  <a:pt x="498" y="126"/>
                  <a:pt x="44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80"/>
          <p:cNvSpPr>
            <a:spLocks noChangeArrowheads="1"/>
          </p:cNvSpPr>
          <p:nvPr/>
        </p:nvSpPr>
        <p:spPr bwMode="auto">
          <a:xfrm>
            <a:off x="20612033" y="8160070"/>
            <a:ext cx="160983" cy="160983"/>
          </a:xfrm>
          <a:custGeom>
            <a:avLst/>
            <a:gdLst>
              <a:gd name="T0" fmla="*/ 75 w 151"/>
              <a:gd name="T1" fmla="*/ 116 h 151"/>
              <a:gd name="T2" fmla="*/ 75 w 151"/>
              <a:gd name="T3" fmla="*/ 116 h 151"/>
              <a:gd name="T4" fmla="*/ 33 w 151"/>
              <a:gd name="T5" fmla="*/ 75 h 151"/>
              <a:gd name="T6" fmla="*/ 33 w 151"/>
              <a:gd name="T7" fmla="*/ 75 h 151"/>
              <a:gd name="T8" fmla="*/ 75 w 151"/>
              <a:gd name="T9" fmla="*/ 33 h 151"/>
              <a:gd name="T10" fmla="*/ 75 w 151"/>
              <a:gd name="T11" fmla="*/ 33 h 151"/>
              <a:gd name="T12" fmla="*/ 116 w 151"/>
              <a:gd name="T13" fmla="*/ 75 h 151"/>
              <a:gd name="T14" fmla="*/ 116 w 151"/>
              <a:gd name="T15" fmla="*/ 75 h 151"/>
              <a:gd name="T16" fmla="*/ 75 w 151"/>
              <a:gd name="T17" fmla="*/ 116 h 151"/>
              <a:gd name="T18" fmla="*/ 75 w 151"/>
              <a:gd name="T19" fmla="*/ 0 h 151"/>
              <a:gd name="T20" fmla="*/ 75 w 151"/>
              <a:gd name="T21" fmla="*/ 0 h 151"/>
              <a:gd name="T22" fmla="*/ 0 w 151"/>
              <a:gd name="T23" fmla="*/ 75 h 151"/>
              <a:gd name="T24" fmla="*/ 0 w 151"/>
              <a:gd name="T25" fmla="*/ 75 h 151"/>
              <a:gd name="T26" fmla="*/ 75 w 151"/>
              <a:gd name="T27" fmla="*/ 150 h 151"/>
              <a:gd name="T28" fmla="*/ 75 w 151"/>
              <a:gd name="T29" fmla="*/ 150 h 151"/>
              <a:gd name="T30" fmla="*/ 150 w 151"/>
              <a:gd name="T31" fmla="*/ 75 h 151"/>
              <a:gd name="T32" fmla="*/ 150 w 151"/>
              <a:gd name="T33" fmla="*/ 75 h 151"/>
              <a:gd name="T34" fmla="*/ 75 w 151"/>
              <a:gd name="T3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1" h="151">
                <a:moveTo>
                  <a:pt x="75" y="116"/>
                </a:moveTo>
                <a:lnTo>
                  <a:pt x="75" y="116"/>
                </a:lnTo>
                <a:cubicBezTo>
                  <a:pt x="52" y="116"/>
                  <a:pt x="33" y="98"/>
                  <a:pt x="33" y="75"/>
                </a:cubicBezTo>
                <a:lnTo>
                  <a:pt x="33" y="75"/>
                </a:lnTo>
                <a:cubicBezTo>
                  <a:pt x="33" y="52"/>
                  <a:pt x="52" y="33"/>
                  <a:pt x="75" y="33"/>
                </a:cubicBezTo>
                <a:lnTo>
                  <a:pt x="75" y="33"/>
                </a:lnTo>
                <a:cubicBezTo>
                  <a:pt x="98" y="33"/>
                  <a:pt x="116" y="52"/>
                  <a:pt x="116" y="75"/>
                </a:cubicBezTo>
                <a:lnTo>
                  <a:pt x="116" y="75"/>
                </a:lnTo>
                <a:cubicBezTo>
                  <a:pt x="116" y="98"/>
                  <a:pt x="98" y="116"/>
                  <a:pt x="75" y="116"/>
                </a:cubicBezTo>
                <a:close/>
                <a:moveTo>
                  <a:pt x="75" y="0"/>
                </a:moveTo>
                <a:lnTo>
                  <a:pt x="75" y="0"/>
                </a:lnTo>
                <a:cubicBezTo>
                  <a:pt x="33" y="0"/>
                  <a:pt x="0" y="33"/>
                  <a:pt x="0" y="75"/>
                </a:cubicBezTo>
                <a:lnTo>
                  <a:pt x="0" y="75"/>
                </a:lnTo>
                <a:cubicBezTo>
                  <a:pt x="0" y="116"/>
                  <a:pt x="33" y="150"/>
                  <a:pt x="75" y="150"/>
                </a:cubicBezTo>
                <a:lnTo>
                  <a:pt x="75" y="150"/>
                </a:lnTo>
                <a:cubicBezTo>
                  <a:pt x="116" y="150"/>
                  <a:pt x="150" y="116"/>
                  <a:pt x="150" y="75"/>
                </a:cubicBezTo>
                <a:lnTo>
                  <a:pt x="150" y="75"/>
                </a:lnTo>
                <a:cubicBezTo>
                  <a:pt x="150" y="33"/>
                  <a:pt x="116" y="0"/>
                  <a:pt x="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CuadroTexto 424"/>
          <p:cNvSpPr txBox="1"/>
          <p:nvPr/>
        </p:nvSpPr>
        <p:spPr>
          <a:xfrm>
            <a:off x="2669061" y="7261629"/>
            <a:ext cx="183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6" name="Rectángulo 425"/>
          <p:cNvSpPr/>
          <p:nvPr/>
        </p:nvSpPr>
        <p:spPr>
          <a:xfrm>
            <a:off x="2269720" y="7705524"/>
            <a:ext cx="26224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7" name="CuadroTexto 426"/>
          <p:cNvSpPr txBox="1"/>
          <p:nvPr/>
        </p:nvSpPr>
        <p:spPr>
          <a:xfrm>
            <a:off x="6201147" y="7676275"/>
            <a:ext cx="183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8" name="Rectángulo 427"/>
          <p:cNvSpPr/>
          <p:nvPr/>
        </p:nvSpPr>
        <p:spPr>
          <a:xfrm>
            <a:off x="5801806" y="8120170"/>
            <a:ext cx="26224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9" name="CuadroTexto 428"/>
          <p:cNvSpPr txBox="1"/>
          <p:nvPr/>
        </p:nvSpPr>
        <p:spPr>
          <a:xfrm>
            <a:off x="16262371" y="8288736"/>
            <a:ext cx="183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0" name="Rectángulo 429"/>
          <p:cNvSpPr/>
          <p:nvPr/>
        </p:nvSpPr>
        <p:spPr>
          <a:xfrm>
            <a:off x="15863030" y="8732631"/>
            <a:ext cx="26224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1" name="CuadroTexto 430"/>
          <p:cNvSpPr txBox="1"/>
          <p:nvPr/>
        </p:nvSpPr>
        <p:spPr>
          <a:xfrm>
            <a:off x="19832381" y="9236045"/>
            <a:ext cx="183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2" name="Rectángulo 431"/>
          <p:cNvSpPr/>
          <p:nvPr/>
        </p:nvSpPr>
        <p:spPr>
          <a:xfrm>
            <a:off x="19433040" y="9679940"/>
            <a:ext cx="26224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5" name="CuadroTexto 434"/>
          <p:cNvSpPr txBox="1"/>
          <p:nvPr/>
        </p:nvSpPr>
        <p:spPr>
          <a:xfrm>
            <a:off x="8315008" y="494901"/>
            <a:ext cx="77476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436" name="CuadroTexto 435"/>
          <p:cNvSpPr txBox="1"/>
          <p:nvPr/>
        </p:nvSpPr>
        <p:spPr>
          <a:xfrm>
            <a:off x="1682306" y="1986975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288537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Freeform 166"/>
          <p:cNvSpPr>
            <a:spLocks noChangeArrowheads="1"/>
          </p:cNvSpPr>
          <p:nvPr/>
        </p:nvSpPr>
        <p:spPr bwMode="auto">
          <a:xfrm>
            <a:off x="8711408" y="3699209"/>
            <a:ext cx="9119295" cy="9163243"/>
          </a:xfrm>
          <a:custGeom>
            <a:avLst/>
            <a:gdLst>
              <a:gd name="T0" fmla="*/ 0 w 7322"/>
              <a:gd name="T1" fmla="*/ 0 h 7354"/>
              <a:gd name="T2" fmla="*/ 90 w 7322"/>
              <a:gd name="T3" fmla="*/ 1059 h 7354"/>
              <a:gd name="T4" fmla="*/ 231 w 7322"/>
              <a:gd name="T5" fmla="*/ 1489 h 7354"/>
              <a:gd name="T6" fmla="*/ 403 w 7322"/>
              <a:gd name="T7" fmla="*/ 1935 h 7354"/>
              <a:gd name="T8" fmla="*/ 638 w 7322"/>
              <a:gd name="T9" fmla="*/ 2060 h 7354"/>
              <a:gd name="T10" fmla="*/ 841 w 7322"/>
              <a:gd name="T11" fmla="*/ 2482 h 7354"/>
              <a:gd name="T12" fmla="*/ 1091 w 7322"/>
              <a:gd name="T13" fmla="*/ 2857 h 7354"/>
              <a:gd name="T14" fmla="*/ 1451 w 7322"/>
              <a:gd name="T15" fmla="*/ 2763 h 7354"/>
              <a:gd name="T16" fmla="*/ 1607 w 7322"/>
              <a:gd name="T17" fmla="*/ 2670 h 7354"/>
              <a:gd name="T18" fmla="*/ 1607 w 7322"/>
              <a:gd name="T19" fmla="*/ 2356 h 7354"/>
              <a:gd name="T20" fmla="*/ 1809 w 7322"/>
              <a:gd name="T21" fmla="*/ 1967 h 7354"/>
              <a:gd name="T22" fmla="*/ 1872 w 7322"/>
              <a:gd name="T23" fmla="*/ 1638 h 7354"/>
              <a:gd name="T24" fmla="*/ 2029 w 7322"/>
              <a:gd name="T25" fmla="*/ 1794 h 7354"/>
              <a:gd name="T26" fmla="*/ 2029 w 7322"/>
              <a:gd name="T27" fmla="*/ 2107 h 7354"/>
              <a:gd name="T28" fmla="*/ 2106 w 7322"/>
              <a:gd name="T29" fmla="*/ 2372 h 7354"/>
              <a:gd name="T30" fmla="*/ 2201 w 7322"/>
              <a:gd name="T31" fmla="*/ 2857 h 7354"/>
              <a:gd name="T32" fmla="*/ 2310 w 7322"/>
              <a:gd name="T33" fmla="*/ 3541 h 7354"/>
              <a:gd name="T34" fmla="*/ 2436 w 7322"/>
              <a:gd name="T35" fmla="*/ 4093 h 7354"/>
              <a:gd name="T36" fmla="*/ 2772 w 7322"/>
              <a:gd name="T37" fmla="*/ 4639 h 7354"/>
              <a:gd name="T38" fmla="*/ 2772 w 7322"/>
              <a:gd name="T39" fmla="*/ 5041 h 7354"/>
              <a:gd name="T40" fmla="*/ 3049 w 7322"/>
              <a:gd name="T41" fmla="*/ 5494 h 7354"/>
              <a:gd name="T42" fmla="*/ 3149 w 7322"/>
              <a:gd name="T43" fmla="*/ 5920 h 7354"/>
              <a:gd name="T44" fmla="*/ 3149 w 7322"/>
              <a:gd name="T45" fmla="*/ 6498 h 7354"/>
              <a:gd name="T46" fmla="*/ 3537 w 7322"/>
              <a:gd name="T47" fmla="*/ 7353 h 7354"/>
              <a:gd name="T48" fmla="*/ 3913 w 7322"/>
              <a:gd name="T49" fmla="*/ 7051 h 7354"/>
              <a:gd name="T50" fmla="*/ 3913 w 7322"/>
              <a:gd name="T51" fmla="*/ 6498 h 7354"/>
              <a:gd name="T52" fmla="*/ 4190 w 7322"/>
              <a:gd name="T53" fmla="*/ 6147 h 7354"/>
              <a:gd name="T54" fmla="*/ 4190 w 7322"/>
              <a:gd name="T55" fmla="*/ 5669 h 7354"/>
              <a:gd name="T56" fmla="*/ 4340 w 7322"/>
              <a:gd name="T57" fmla="*/ 5217 h 7354"/>
              <a:gd name="T58" fmla="*/ 4667 w 7322"/>
              <a:gd name="T59" fmla="*/ 4790 h 7354"/>
              <a:gd name="T60" fmla="*/ 4893 w 7322"/>
              <a:gd name="T61" fmla="*/ 4352 h 7354"/>
              <a:gd name="T62" fmla="*/ 4893 w 7322"/>
              <a:gd name="T63" fmla="*/ 3935 h 7354"/>
              <a:gd name="T64" fmla="*/ 4893 w 7322"/>
              <a:gd name="T65" fmla="*/ 3357 h 7354"/>
              <a:gd name="T66" fmla="*/ 5119 w 7322"/>
              <a:gd name="T67" fmla="*/ 3541 h 7354"/>
              <a:gd name="T68" fmla="*/ 5119 w 7322"/>
              <a:gd name="T69" fmla="*/ 3131 h 7354"/>
              <a:gd name="T70" fmla="*/ 5497 w 7322"/>
              <a:gd name="T71" fmla="*/ 3541 h 7354"/>
              <a:gd name="T72" fmla="*/ 5730 w 7322"/>
              <a:gd name="T73" fmla="*/ 3803 h 7354"/>
              <a:gd name="T74" fmla="*/ 6022 w 7322"/>
              <a:gd name="T75" fmla="*/ 4225 h 7354"/>
              <a:gd name="T76" fmla="*/ 6751 w 7322"/>
              <a:gd name="T77" fmla="*/ 3676 h 7354"/>
              <a:gd name="T78" fmla="*/ 6751 w 7322"/>
              <a:gd name="T79" fmla="*/ 3408 h 7354"/>
              <a:gd name="T80" fmla="*/ 6751 w 7322"/>
              <a:gd name="T81" fmla="*/ 2857 h 7354"/>
              <a:gd name="T82" fmla="*/ 6751 w 7322"/>
              <a:gd name="T83" fmla="*/ 2427 h 7354"/>
              <a:gd name="T84" fmla="*/ 6574 w 7322"/>
              <a:gd name="T85" fmla="*/ 1775 h 7354"/>
              <a:gd name="T86" fmla="*/ 6741 w 7322"/>
              <a:gd name="T87" fmla="*/ 1330 h 7354"/>
              <a:gd name="T88" fmla="*/ 6602 w 7322"/>
              <a:gd name="T89" fmla="*/ 1046 h 7354"/>
              <a:gd name="T90" fmla="*/ 6741 w 7322"/>
              <a:gd name="T91" fmla="*/ 746 h 7354"/>
              <a:gd name="T92" fmla="*/ 6962 w 7322"/>
              <a:gd name="T93" fmla="*/ 484 h 7354"/>
              <a:gd name="T94" fmla="*/ 7084 w 7322"/>
              <a:gd name="T95" fmla="*/ 493 h 7354"/>
              <a:gd name="T96" fmla="*/ 7144 w 7322"/>
              <a:gd name="T97" fmla="*/ 393 h 7354"/>
              <a:gd name="T98" fmla="*/ 7321 w 7322"/>
              <a:gd name="T99" fmla="*/ 398 h 7354"/>
              <a:gd name="T100" fmla="*/ 7254 w 7322"/>
              <a:gd name="T101" fmla="*/ 191 h 7354"/>
              <a:gd name="T102" fmla="*/ 7144 w 7322"/>
              <a:gd name="T103" fmla="*/ 0 h 7354"/>
              <a:gd name="T104" fmla="*/ 0 w 7322"/>
              <a:gd name="T105" fmla="*/ 0 h 7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322" h="7354">
                <a:moveTo>
                  <a:pt x="0" y="0"/>
                </a:moveTo>
                <a:lnTo>
                  <a:pt x="90" y="1059"/>
                </a:lnTo>
                <a:lnTo>
                  <a:pt x="231" y="1489"/>
                </a:lnTo>
                <a:lnTo>
                  <a:pt x="403" y="1935"/>
                </a:lnTo>
                <a:lnTo>
                  <a:pt x="638" y="2060"/>
                </a:lnTo>
                <a:lnTo>
                  <a:pt x="841" y="2482"/>
                </a:lnTo>
                <a:lnTo>
                  <a:pt x="1091" y="2857"/>
                </a:lnTo>
                <a:lnTo>
                  <a:pt x="1451" y="2763"/>
                </a:lnTo>
                <a:lnTo>
                  <a:pt x="1607" y="2670"/>
                </a:lnTo>
                <a:lnTo>
                  <a:pt x="1607" y="2356"/>
                </a:lnTo>
                <a:lnTo>
                  <a:pt x="1809" y="1967"/>
                </a:lnTo>
                <a:lnTo>
                  <a:pt x="1872" y="1638"/>
                </a:lnTo>
                <a:lnTo>
                  <a:pt x="2029" y="1794"/>
                </a:lnTo>
                <a:lnTo>
                  <a:pt x="2029" y="2107"/>
                </a:lnTo>
                <a:lnTo>
                  <a:pt x="2106" y="2372"/>
                </a:lnTo>
                <a:lnTo>
                  <a:pt x="2201" y="2857"/>
                </a:lnTo>
                <a:lnTo>
                  <a:pt x="2310" y="3541"/>
                </a:lnTo>
                <a:lnTo>
                  <a:pt x="2436" y="4093"/>
                </a:lnTo>
                <a:lnTo>
                  <a:pt x="2772" y="4639"/>
                </a:lnTo>
                <a:lnTo>
                  <a:pt x="2772" y="5041"/>
                </a:lnTo>
                <a:lnTo>
                  <a:pt x="3049" y="5494"/>
                </a:lnTo>
                <a:lnTo>
                  <a:pt x="3149" y="5920"/>
                </a:lnTo>
                <a:lnTo>
                  <a:pt x="3149" y="6498"/>
                </a:lnTo>
                <a:lnTo>
                  <a:pt x="3537" y="7353"/>
                </a:lnTo>
                <a:lnTo>
                  <a:pt x="3913" y="7051"/>
                </a:lnTo>
                <a:lnTo>
                  <a:pt x="3913" y="6498"/>
                </a:lnTo>
                <a:lnTo>
                  <a:pt x="4190" y="6147"/>
                </a:lnTo>
                <a:lnTo>
                  <a:pt x="4190" y="5669"/>
                </a:lnTo>
                <a:lnTo>
                  <a:pt x="4340" y="5217"/>
                </a:lnTo>
                <a:lnTo>
                  <a:pt x="4667" y="4790"/>
                </a:lnTo>
                <a:lnTo>
                  <a:pt x="4893" y="4352"/>
                </a:lnTo>
                <a:lnTo>
                  <a:pt x="4893" y="3935"/>
                </a:lnTo>
                <a:lnTo>
                  <a:pt x="4893" y="3357"/>
                </a:lnTo>
                <a:lnTo>
                  <a:pt x="5119" y="3541"/>
                </a:lnTo>
                <a:lnTo>
                  <a:pt x="5119" y="3131"/>
                </a:lnTo>
                <a:lnTo>
                  <a:pt x="5497" y="3541"/>
                </a:lnTo>
                <a:lnTo>
                  <a:pt x="5730" y="3803"/>
                </a:lnTo>
                <a:lnTo>
                  <a:pt x="6022" y="4225"/>
                </a:lnTo>
                <a:lnTo>
                  <a:pt x="6751" y="3676"/>
                </a:lnTo>
                <a:lnTo>
                  <a:pt x="6751" y="3408"/>
                </a:lnTo>
                <a:lnTo>
                  <a:pt x="6751" y="2857"/>
                </a:lnTo>
                <a:lnTo>
                  <a:pt x="6751" y="2427"/>
                </a:lnTo>
                <a:lnTo>
                  <a:pt x="6574" y="1775"/>
                </a:lnTo>
                <a:lnTo>
                  <a:pt x="6741" y="1330"/>
                </a:lnTo>
                <a:lnTo>
                  <a:pt x="6602" y="1046"/>
                </a:lnTo>
                <a:lnTo>
                  <a:pt x="6741" y="746"/>
                </a:lnTo>
                <a:lnTo>
                  <a:pt x="6962" y="484"/>
                </a:lnTo>
                <a:lnTo>
                  <a:pt x="7084" y="493"/>
                </a:lnTo>
                <a:lnTo>
                  <a:pt x="7144" y="393"/>
                </a:lnTo>
                <a:lnTo>
                  <a:pt x="7321" y="398"/>
                </a:lnTo>
                <a:lnTo>
                  <a:pt x="7254" y="191"/>
                </a:lnTo>
                <a:lnTo>
                  <a:pt x="7144" y="0"/>
                </a:lnTo>
                <a:lnTo>
                  <a:pt x="0" y="0"/>
                </a:lnTo>
              </a:path>
            </a:pathLst>
          </a:custGeom>
          <a:solidFill>
            <a:srgbClr val="7CC1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167"/>
          <p:cNvSpPr>
            <a:spLocks noChangeArrowheads="1"/>
          </p:cNvSpPr>
          <p:nvPr/>
        </p:nvSpPr>
        <p:spPr bwMode="auto">
          <a:xfrm>
            <a:off x="15792593" y="5001178"/>
            <a:ext cx="1318452" cy="3960852"/>
          </a:xfrm>
          <a:custGeom>
            <a:avLst/>
            <a:gdLst>
              <a:gd name="T0" fmla="*/ 836 w 1059"/>
              <a:gd name="T1" fmla="*/ 1453 h 3180"/>
              <a:gd name="T2" fmla="*/ 891 w 1059"/>
              <a:gd name="T3" fmla="*/ 729 h 3180"/>
              <a:gd name="T4" fmla="*/ 1058 w 1059"/>
              <a:gd name="T5" fmla="*/ 284 h 3180"/>
              <a:gd name="T6" fmla="*/ 919 w 1059"/>
              <a:gd name="T7" fmla="*/ 0 h 3180"/>
              <a:gd name="T8" fmla="*/ 768 w 1059"/>
              <a:gd name="T9" fmla="*/ 302 h 3180"/>
              <a:gd name="T10" fmla="*/ 723 w 1059"/>
              <a:gd name="T11" fmla="*/ 584 h 3180"/>
              <a:gd name="T12" fmla="*/ 768 w 1059"/>
              <a:gd name="T13" fmla="*/ 810 h 3180"/>
              <a:gd name="T14" fmla="*/ 576 w 1059"/>
              <a:gd name="T15" fmla="*/ 979 h 3180"/>
              <a:gd name="T16" fmla="*/ 520 w 1059"/>
              <a:gd name="T17" fmla="*/ 1127 h 3180"/>
              <a:gd name="T18" fmla="*/ 429 w 1059"/>
              <a:gd name="T19" fmla="*/ 934 h 3180"/>
              <a:gd name="T20" fmla="*/ 249 w 1059"/>
              <a:gd name="T21" fmla="*/ 1194 h 3180"/>
              <a:gd name="T22" fmla="*/ 80 w 1059"/>
              <a:gd name="T23" fmla="*/ 1441 h 3180"/>
              <a:gd name="T24" fmla="*/ 0 w 1059"/>
              <a:gd name="T25" fmla="*/ 1667 h 3180"/>
              <a:gd name="T26" fmla="*/ 0 w 1059"/>
              <a:gd name="T27" fmla="*/ 1916 h 3180"/>
              <a:gd name="T28" fmla="*/ 0 w 1059"/>
              <a:gd name="T29" fmla="*/ 2097 h 3180"/>
              <a:gd name="T30" fmla="*/ 80 w 1059"/>
              <a:gd name="T31" fmla="*/ 2356 h 3180"/>
              <a:gd name="T32" fmla="*/ 170 w 1059"/>
              <a:gd name="T33" fmla="*/ 2495 h 3180"/>
              <a:gd name="T34" fmla="*/ 238 w 1059"/>
              <a:gd name="T35" fmla="*/ 2786 h 3180"/>
              <a:gd name="T36" fmla="*/ 339 w 1059"/>
              <a:gd name="T37" fmla="*/ 2899 h 3180"/>
              <a:gd name="T38" fmla="*/ 339 w 1059"/>
              <a:gd name="T39" fmla="*/ 3179 h 3180"/>
              <a:gd name="T40" fmla="*/ 492 w 1059"/>
              <a:gd name="T41" fmla="*/ 2942 h 3180"/>
              <a:gd name="T42" fmla="*/ 481 w 1059"/>
              <a:gd name="T43" fmla="*/ 2761 h 3180"/>
              <a:gd name="T44" fmla="*/ 465 w 1059"/>
              <a:gd name="T45" fmla="*/ 2535 h 3180"/>
              <a:gd name="T46" fmla="*/ 432 w 1059"/>
              <a:gd name="T47" fmla="*/ 2354 h 3180"/>
              <a:gd name="T48" fmla="*/ 481 w 1059"/>
              <a:gd name="T49" fmla="*/ 2349 h 3180"/>
              <a:gd name="T50" fmla="*/ 528 w 1059"/>
              <a:gd name="T51" fmla="*/ 2495 h 3180"/>
              <a:gd name="T52" fmla="*/ 528 w 1059"/>
              <a:gd name="T53" fmla="*/ 2590 h 3180"/>
              <a:gd name="T54" fmla="*/ 602 w 1059"/>
              <a:gd name="T55" fmla="*/ 2431 h 3180"/>
              <a:gd name="T56" fmla="*/ 647 w 1059"/>
              <a:gd name="T57" fmla="*/ 2354 h 3180"/>
              <a:gd name="T58" fmla="*/ 636 w 1059"/>
              <a:gd name="T59" fmla="*/ 2211 h 3180"/>
              <a:gd name="T60" fmla="*/ 613 w 1059"/>
              <a:gd name="T61" fmla="*/ 1986 h 3180"/>
              <a:gd name="T62" fmla="*/ 613 w 1059"/>
              <a:gd name="T63" fmla="*/ 1854 h 3180"/>
              <a:gd name="T64" fmla="*/ 652 w 1059"/>
              <a:gd name="T65" fmla="*/ 1755 h 3180"/>
              <a:gd name="T66" fmla="*/ 729 w 1059"/>
              <a:gd name="T67" fmla="*/ 1811 h 3180"/>
              <a:gd name="T68" fmla="*/ 784 w 1059"/>
              <a:gd name="T69" fmla="*/ 1909 h 3180"/>
              <a:gd name="T70" fmla="*/ 833 w 1059"/>
              <a:gd name="T71" fmla="*/ 1811 h 3180"/>
              <a:gd name="T72" fmla="*/ 888 w 1059"/>
              <a:gd name="T73" fmla="*/ 1617 h 3180"/>
              <a:gd name="T74" fmla="*/ 836 w 1059"/>
              <a:gd name="T75" fmla="*/ 1453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9" h="3180">
                <a:moveTo>
                  <a:pt x="836" y="1453"/>
                </a:moveTo>
                <a:lnTo>
                  <a:pt x="891" y="729"/>
                </a:lnTo>
                <a:lnTo>
                  <a:pt x="1058" y="284"/>
                </a:lnTo>
                <a:lnTo>
                  <a:pt x="919" y="0"/>
                </a:lnTo>
                <a:lnTo>
                  <a:pt x="768" y="302"/>
                </a:lnTo>
                <a:lnTo>
                  <a:pt x="723" y="584"/>
                </a:lnTo>
                <a:lnTo>
                  <a:pt x="768" y="810"/>
                </a:lnTo>
                <a:lnTo>
                  <a:pt x="576" y="979"/>
                </a:lnTo>
                <a:lnTo>
                  <a:pt x="520" y="1127"/>
                </a:lnTo>
                <a:lnTo>
                  <a:pt x="429" y="934"/>
                </a:lnTo>
                <a:lnTo>
                  <a:pt x="249" y="1194"/>
                </a:lnTo>
                <a:lnTo>
                  <a:pt x="80" y="1441"/>
                </a:lnTo>
                <a:lnTo>
                  <a:pt x="0" y="1667"/>
                </a:lnTo>
                <a:lnTo>
                  <a:pt x="0" y="1916"/>
                </a:lnTo>
                <a:lnTo>
                  <a:pt x="0" y="2097"/>
                </a:lnTo>
                <a:lnTo>
                  <a:pt x="80" y="2356"/>
                </a:lnTo>
                <a:lnTo>
                  <a:pt x="170" y="2495"/>
                </a:lnTo>
                <a:lnTo>
                  <a:pt x="238" y="2786"/>
                </a:lnTo>
                <a:lnTo>
                  <a:pt x="339" y="2899"/>
                </a:lnTo>
                <a:lnTo>
                  <a:pt x="339" y="3179"/>
                </a:lnTo>
                <a:lnTo>
                  <a:pt x="492" y="2942"/>
                </a:lnTo>
                <a:lnTo>
                  <a:pt x="481" y="2761"/>
                </a:lnTo>
                <a:lnTo>
                  <a:pt x="465" y="2535"/>
                </a:lnTo>
                <a:lnTo>
                  <a:pt x="432" y="2354"/>
                </a:lnTo>
                <a:lnTo>
                  <a:pt x="481" y="2349"/>
                </a:lnTo>
                <a:lnTo>
                  <a:pt x="528" y="2495"/>
                </a:lnTo>
                <a:lnTo>
                  <a:pt x="528" y="2590"/>
                </a:lnTo>
                <a:lnTo>
                  <a:pt x="602" y="2431"/>
                </a:lnTo>
                <a:lnTo>
                  <a:pt x="647" y="2354"/>
                </a:lnTo>
                <a:lnTo>
                  <a:pt x="636" y="2211"/>
                </a:lnTo>
                <a:lnTo>
                  <a:pt x="613" y="1986"/>
                </a:lnTo>
                <a:lnTo>
                  <a:pt x="613" y="1854"/>
                </a:lnTo>
                <a:lnTo>
                  <a:pt x="652" y="1755"/>
                </a:lnTo>
                <a:lnTo>
                  <a:pt x="729" y="1811"/>
                </a:lnTo>
                <a:lnTo>
                  <a:pt x="784" y="1909"/>
                </a:lnTo>
                <a:lnTo>
                  <a:pt x="833" y="1811"/>
                </a:lnTo>
                <a:lnTo>
                  <a:pt x="888" y="1617"/>
                </a:lnTo>
                <a:lnTo>
                  <a:pt x="836" y="1453"/>
                </a:lnTo>
              </a:path>
            </a:pathLst>
          </a:custGeom>
          <a:solidFill>
            <a:srgbClr val="5DA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168"/>
          <p:cNvSpPr>
            <a:spLocks noChangeArrowheads="1"/>
          </p:cNvSpPr>
          <p:nvPr/>
        </p:nvSpPr>
        <p:spPr bwMode="auto">
          <a:xfrm>
            <a:off x="13023844" y="7259030"/>
            <a:ext cx="1785406" cy="5603422"/>
          </a:xfrm>
          <a:custGeom>
            <a:avLst/>
            <a:gdLst>
              <a:gd name="T0" fmla="*/ 77 w 1434"/>
              <a:gd name="T1" fmla="*/ 4496 h 4497"/>
              <a:gd name="T2" fmla="*/ 0 w 1434"/>
              <a:gd name="T3" fmla="*/ 3807 h 4497"/>
              <a:gd name="T4" fmla="*/ 77 w 1434"/>
              <a:gd name="T5" fmla="*/ 3551 h 4497"/>
              <a:gd name="T6" fmla="*/ 112 w 1434"/>
              <a:gd name="T7" fmla="*/ 3257 h 4497"/>
              <a:gd name="T8" fmla="*/ 0 w 1434"/>
              <a:gd name="T9" fmla="*/ 3257 h 4497"/>
              <a:gd name="T10" fmla="*/ 0 w 1434"/>
              <a:gd name="T11" fmla="*/ 3032 h 4497"/>
              <a:gd name="T12" fmla="*/ 112 w 1434"/>
              <a:gd name="T13" fmla="*/ 2845 h 4497"/>
              <a:gd name="T14" fmla="*/ 201 w 1434"/>
              <a:gd name="T15" fmla="*/ 2599 h 4497"/>
              <a:gd name="T16" fmla="*/ 201 w 1434"/>
              <a:gd name="T17" fmla="*/ 2482 h 4497"/>
              <a:gd name="T18" fmla="*/ 100 w 1434"/>
              <a:gd name="T19" fmla="*/ 2482 h 4497"/>
              <a:gd name="T20" fmla="*/ 49 w 1434"/>
              <a:gd name="T21" fmla="*/ 2619 h 4497"/>
              <a:gd name="T22" fmla="*/ 0 w 1434"/>
              <a:gd name="T23" fmla="*/ 2717 h 4497"/>
              <a:gd name="T24" fmla="*/ 0 w 1434"/>
              <a:gd name="T25" fmla="*/ 2296 h 4497"/>
              <a:gd name="T26" fmla="*/ 100 w 1434"/>
              <a:gd name="T27" fmla="*/ 2296 h 4497"/>
              <a:gd name="T28" fmla="*/ 274 w 1434"/>
              <a:gd name="T29" fmla="*/ 2148 h 4497"/>
              <a:gd name="T30" fmla="*/ 274 w 1434"/>
              <a:gd name="T31" fmla="*/ 1922 h 4497"/>
              <a:gd name="T32" fmla="*/ 274 w 1434"/>
              <a:gd name="T33" fmla="*/ 1785 h 4497"/>
              <a:gd name="T34" fmla="*/ 441 w 1434"/>
              <a:gd name="T35" fmla="*/ 1785 h 4497"/>
              <a:gd name="T36" fmla="*/ 441 w 1434"/>
              <a:gd name="T37" fmla="*/ 1962 h 4497"/>
              <a:gd name="T38" fmla="*/ 529 w 1434"/>
              <a:gd name="T39" fmla="*/ 2020 h 4497"/>
              <a:gd name="T40" fmla="*/ 647 w 1434"/>
              <a:gd name="T41" fmla="*/ 1726 h 4497"/>
              <a:gd name="T42" fmla="*/ 784 w 1434"/>
              <a:gd name="T43" fmla="*/ 1559 h 4497"/>
              <a:gd name="T44" fmla="*/ 892 w 1434"/>
              <a:gd name="T45" fmla="*/ 1441 h 4497"/>
              <a:gd name="T46" fmla="*/ 833 w 1434"/>
              <a:gd name="T47" fmla="*/ 1314 h 4497"/>
              <a:gd name="T48" fmla="*/ 725 w 1434"/>
              <a:gd name="T49" fmla="*/ 1019 h 4497"/>
              <a:gd name="T50" fmla="*/ 647 w 1434"/>
              <a:gd name="T51" fmla="*/ 1196 h 4497"/>
              <a:gd name="T52" fmla="*/ 598 w 1434"/>
              <a:gd name="T53" fmla="*/ 1019 h 4497"/>
              <a:gd name="T54" fmla="*/ 705 w 1434"/>
              <a:gd name="T55" fmla="*/ 754 h 4497"/>
              <a:gd name="T56" fmla="*/ 892 w 1434"/>
              <a:gd name="T57" fmla="*/ 684 h 4497"/>
              <a:gd name="T58" fmla="*/ 1010 w 1434"/>
              <a:gd name="T59" fmla="*/ 587 h 4497"/>
              <a:gd name="T60" fmla="*/ 1128 w 1434"/>
              <a:gd name="T61" fmla="*/ 313 h 4497"/>
              <a:gd name="T62" fmla="*/ 1128 w 1434"/>
              <a:gd name="T63" fmla="*/ 175 h 4497"/>
              <a:gd name="T64" fmla="*/ 1206 w 1434"/>
              <a:gd name="T65" fmla="*/ 0 h 4497"/>
              <a:gd name="T66" fmla="*/ 1304 w 1434"/>
              <a:gd name="T67" fmla="*/ 292 h 4497"/>
              <a:gd name="T68" fmla="*/ 1433 w 1434"/>
              <a:gd name="T69" fmla="*/ 500 h 4497"/>
              <a:gd name="T70" fmla="*/ 1433 w 1434"/>
              <a:gd name="T71" fmla="*/ 1495 h 4497"/>
              <a:gd name="T72" fmla="*/ 1207 w 1434"/>
              <a:gd name="T73" fmla="*/ 1933 h 4497"/>
              <a:gd name="T74" fmla="*/ 880 w 1434"/>
              <a:gd name="T75" fmla="*/ 2360 h 4497"/>
              <a:gd name="T76" fmla="*/ 730 w 1434"/>
              <a:gd name="T77" fmla="*/ 2812 h 4497"/>
              <a:gd name="T78" fmla="*/ 665 w 1434"/>
              <a:gd name="T79" fmla="*/ 2833 h 4497"/>
              <a:gd name="T80" fmla="*/ 633 w 1434"/>
              <a:gd name="T81" fmla="*/ 2694 h 4497"/>
              <a:gd name="T82" fmla="*/ 570 w 1434"/>
              <a:gd name="T83" fmla="*/ 2703 h 4497"/>
              <a:gd name="T84" fmla="*/ 570 w 1434"/>
              <a:gd name="T85" fmla="*/ 2792 h 4497"/>
              <a:gd name="T86" fmla="*/ 579 w 1434"/>
              <a:gd name="T87" fmla="*/ 2896 h 4497"/>
              <a:gd name="T88" fmla="*/ 593 w 1434"/>
              <a:gd name="T89" fmla="*/ 2986 h 4497"/>
              <a:gd name="T90" fmla="*/ 625 w 1434"/>
              <a:gd name="T91" fmla="*/ 3058 h 4497"/>
              <a:gd name="T92" fmla="*/ 561 w 1434"/>
              <a:gd name="T93" fmla="*/ 3193 h 4497"/>
              <a:gd name="T94" fmla="*/ 476 w 1434"/>
              <a:gd name="T95" fmla="*/ 3158 h 4497"/>
              <a:gd name="T96" fmla="*/ 476 w 1434"/>
              <a:gd name="T97" fmla="*/ 3221 h 4497"/>
              <a:gd name="T98" fmla="*/ 426 w 1434"/>
              <a:gd name="T99" fmla="*/ 3324 h 4497"/>
              <a:gd name="T100" fmla="*/ 349 w 1434"/>
              <a:gd name="T101" fmla="*/ 3243 h 4497"/>
              <a:gd name="T102" fmla="*/ 390 w 1434"/>
              <a:gd name="T103" fmla="*/ 3396 h 4497"/>
              <a:gd name="T104" fmla="*/ 435 w 1434"/>
              <a:gd name="T105" fmla="*/ 3482 h 4497"/>
              <a:gd name="T106" fmla="*/ 381 w 1434"/>
              <a:gd name="T107" fmla="*/ 3567 h 4497"/>
              <a:gd name="T108" fmla="*/ 341 w 1434"/>
              <a:gd name="T109" fmla="*/ 3554 h 4497"/>
              <a:gd name="T110" fmla="*/ 322 w 1434"/>
              <a:gd name="T111" fmla="*/ 3680 h 4497"/>
              <a:gd name="T112" fmla="*/ 395 w 1434"/>
              <a:gd name="T113" fmla="*/ 3761 h 4497"/>
              <a:gd name="T114" fmla="*/ 385 w 1434"/>
              <a:gd name="T115" fmla="*/ 3964 h 4497"/>
              <a:gd name="T116" fmla="*/ 296 w 1434"/>
              <a:gd name="T117" fmla="*/ 4139 h 4497"/>
              <a:gd name="T118" fmla="*/ 242 w 1434"/>
              <a:gd name="T119" fmla="*/ 4324 h 4497"/>
              <a:gd name="T120" fmla="*/ 239 w 1434"/>
              <a:gd name="T121" fmla="*/ 4366 h 4497"/>
              <a:gd name="T122" fmla="*/ 77 w 1434"/>
              <a:gd name="T123" fmla="*/ 4496 h 4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34" h="4497">
                <a:moveTo>
                  <a:pt x="77" y="4496"/>
                </a:moveTo>
                <a:lnTo>
                  <a:pt x="0" y="3807"/>
                </a:lnTo>
                <a:lnTo>
                  <a:pt x="77" y="3551"/>
                </a:lnTo>
                <a:lnTo>
                  <a:pt x="112" y="3257"/>
                </a:lnTo>
                <a:lnTo>
                  <a:pt x="0" y="3257"/>
                </a:lnTo>
                <a:lnTo>
                  <a:pt x="0" y="3032"/>
                </a:lnTo>
                <a:lnTo>
                  <a:pt x="112" y="2845"/>
                </a:lnTo>
                <a:lnTo>
                  <a:pt x="201" y="2599"/>
                </a:lnTo>
                <a:lnTo>
                  <a:pt x="201" y="2482"/>
                </a:lnTo>
                <a:lnTo>
                  <a:pt x="100" y="2482"/>
                </a:lnTo>
                <a:lnTo>
                  <a:pt x="49" y="2619"/>
                </a:lnTo>
                <a:lnTo>
                  <a:pt x="0" y="2717"/>
                </a:lnTo>
                <a:lnTo>
                  <a:pt x="0" y="2296"/>
                </a:lnTo>
                <a:lnTo>
                  <a:pt x="100" y="2296"/>
                </a:lnTo>
                <a:lnTo>
                  <a:pt x="274" y="2148"/>
                </a:lnTo>
                <a:lnTo>
                  <a:pt x="274" y="1922"/>
                </a:lnTo>
                <a:lnTo>
                  <a:pt x="274" y="1785"/>
                </a:lnTo>
                <a:lnTo>
                  <a:pt x="441" y="1785"/>
                </a:lnTo>
                <a:lnTo>
                  <a:pt x="441" y="1962"/>
                </a:lnTo>
                <a:lnTo>
                  <a:pt x="529" y="2020"/>
                </a:lnTo>
                <a:lnTo>
                  <a:pt x="647" y="1726"/>
                </a:lnTo>
                <a:lnTo>
                  <a:pt x="784" y="1559"/>
                </a:lnTo>
                <a:lnTo>
                  <a:pt x="892" y="1441"/>
                </a:lnTo>
                <a:lnTo>
                  <a:pt x="833" y="1314"/>
                </a:lnTo>
                <a:lnTo>
                  <a:pt x="725" y="1019"/>
                </a:lnTo>
                <a:lnTo>
                  <a:pt x="647" y="1196"/>
                </a:lnTo>
                <a:lnTo>
                  <a:pt x="598" y="1019"/>
                </a:lnTo>
                <a:lnTo>
                  <a:pt x="705" y="754"/>
                </a:lnTo>
                <a:lnTo>
                  <a:pt x="892" y="684"/>
                </a:lnTo>
                <a:lnTo>
                  <a:pt x="1010" y="587"/>
                </a:lnTo>
                <a:lnTo>
                  <a:pt x="1128" y="313"/>
                </a:lnTo>
                <a:lnTo>
                  <a:pt x="1128" y="175"/>
                </a:lnTo>
                <a:lnTo>
                  <a:pt x="1206" y="0"/>
                </a:lnTo>
                <a:lnTo>
                  <a:pt x="1304" y="292"/>
                </a:lnTo>
                <a:lnTo>
                  <a:pt x="1433" y="500"/>
                </a:lnTo>
                <a:lnTo>
                  <a:pt x="1433" y="1495"/>
                </a:lnTo>
                <a:lnTo>
                  <a:pt x="1207" y="1933"/>
                </a:lnTo>
                <a:lnTo>
                  <a:pt x="880" y="2360"/>
                </a:lnTo>
                <a:lnTo>
                  <a:pt x="730" y="2812"/>
                </a:lnTo>
                <a:lnTo>
                  <a:pt x="665" y="2833"/>
                </a:lnTo>
                <a:lnTo>
                  <a:pt x="633" y="2694"/>
                </a:lnTo>
                <a:lnTo>
                  <a:pt x="570" y="2703"/>
                </a:lnTo>
                <a:lnTo>
                  <a:pt x="570" y="2792"/>
                </a:lnTo>
                <a:lnTo>
                  <a:pt x="579" y="2896"/>
                </a:lnTo>
                <a:lnTo>
                  <a:pt x="593" y="2986"/>
                </a:lnTo>
                <a:lnTo>
                  <a:pt x="625" y="3058"/>
                </a:lnTo>
                <a:lnTo>
                  <a:pt x="561" y="3193"/>
                </a:lnTo>
                <a:lnTo>
                  <a:pt x="476" y="3158"/>
                </a:lnTo>
                <a:lnTo>
                  <a:pt x="476" y="3221"/>
                </a:lnTo>
                <a:lnTo>
                  <a:pt x="426" y="3324"/>
                </a:lnTo>
                <a:lnTo>
                  <a:pt x="349" y="3243"/>
                </a:lnTo>
                <a:lnTo>
                  <a:pt x="390" y="3396"/>
                </a:lnTo>
                <a:lnTo>
                  <a:pt x="435" y="3482"/>
                </a:lnTo>
                <a:lnTo>
                  <a:pt x="381" y="3567"/>
                </a:lnTo>
                <a:lnTo>
                  <a:pt x="341" y="3554"/>
                </a:lnTo>
                <a:lnTo>
                  <a:pt x="322" y="3680"/>
                </a:lnTo>
                <a:lnTo>
                  <a:pt x="395" y="3761"/>
                </a:lnTo>
                <a:lnTo>
                  <a:pt x="385" y="3964"/>
                </a:lnTo>
                <a:lnTo>
                  <a:pt x="296" y="4139"/>
                </a:lnTo>
                <a:lnTo>
                  <a:pt x="242" y="4324"/>
                </a:lnTo>
                <a:lnTo>
                  <a:pt x="239" y="4366"/>
                </a:lnTo>
                <a:lnTo>
                  <a:pt x="77" y="4496"/>
                </a:lnTo>
              </a:path>
            </a:pathLst>
          </a:custGeom>
          <a:solidFill>
            <a:srgbClr val="5DA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169"/>
          <p:cNvSpPr>
            <a:spLocks noChangeArrowheads="1"/>
          </p:cNvSpPr>
          <p:nvPr/>
        </p:nvSpPr>
        <p:spPr bwMode="auto">
          <a:xfrm>
            <a:off x="10189171" y="4852854"/>
            <a:ext cx="917425" cy="2329266"/>
          </a:xfrm>
          <a:custGeom>
            <a:avLst/>
            <a:gdLst>
              <a:gd name="T0" fmla="*/ 145 w 736"/>
              <a:gd name="T1" fmla="*/ 1867 h 1868"/>
              <a:gd name="T2" fmla="*/ 104 w 736"/>
              <a:gd name="T3" fmla="*/ 1751 h 1868"/>
              <a:gd name="T4" fmla="*/ 104 w 736"/>
              <a:gd name="T5" fmla="*/ 1617 h 1868"/>
              <a:gd name="T6" fmla="*/ 35 w 736"/>
              <a:gd name="T7" fmla="*/ 1675 h 1868"/>
              <a:gd name="T8" fmla="*/ 0 w 736"/>
              <a:gd name="T9" fmla="*/ 1558 h 1868"/>
              <a:gd name="T10" fmla="*/ 46 w 736"/>
              <a:gd name="T11" fmla="*/ 1477 h 1868"/>
              <a:gd name="T12" fmla="*/ 46 w 736"/>
              <a:gd name="T13" fmla="*/ 1298 h 1868"/>
              <a:gd name="T14" fmla="*/ 110 w 736"/>
              <a:gd name="T15" fmla="*/ 1298 h 1868"/>
              <a:gd name="T16" fmla="*/ 110 w 736"/>
              <a:gd name="T17" fmla="*/ 1164 h 1868"/>
              <a:gd name="T18" fmla="*/ 73 w 736"/>
              <a:gd name="T19" fmla="*/ 1067 h 1868"/>
              <a:gd name="T20" fmla="*/ 0 w 736"/>
              <a:gd name="T21" fmla="*/ 1189 h 1868"/>
              <a:gd name="T22" fmla="*/ 0 w 736"/>
              <a:gd name="T23" fmla="*/ 1067 h 1868"/>
              <a:gd name="T24" fmla="*/ 73 w 736"/>
              <a:gd name="T25" fmla="*/ 901 h 1868"/>
              <a:gd name="T26" fmla="*/ 145 w 736"/>
              <a:gd name="T27" fmla="*/ 717 h 1868"/>
              <a:gd name="T28" fmla="*/ 281 w 736"/>
              <a:gd name="T29" fmla="*/ 717 h 1868"/>
              <a:gd name="T30" fmla="*/ 237 w 736"/>
              <a:gd name="T31" fmla="*/ 562 h 1868"/>
              <a:gd name="T32" fmla="*/ 140 w 736"/>
              <a:gd name="T33" fmla="*/ 612 h 1868"/>
              <a:gd name="T34" fmla="*/ 246 w 736"/>
              <a:gd name="T35" fmla="*/ 420 h 1868"/>
              <a:gd name="T36" fmla="*/ 368 w 736"/>
              <a:gd name="T37" fmla="*/ 367 h 1868"/>
              <a:gd name="T38" fmla="*/ 465 w 736"/>
              <a:gd name="T39" fmla="*/ 288 h 1868"/>
              <a:gd name="T40" fmla="*/ 591 w 736"/>
              <a:gd name="T41" fmla="*/ 119 h 1868"/>
              <a:gd name="T42" fmla="*/ 648 w 736"/>
              <a:gd name="T43" fmla="*/ 0 h 1868"/>
              <a:gd name="T44" fmla="*/ 648 w 736"/>
              <a:gd name="T45" fmla="*/ 193 h 1868"/>
              <a:gd name="T46" fmla="*/ 735 w 736"/>
              <a:gd name="T47" fmla="*/ 412 h 1868"/>
              <a:gd name="T48" fmla="*/ 591 w 736"/>
              <a:gd name="T49" fmla="*/ 562 h 1868"/>
              <a:gd name="T50" fmla="*/ 685 w 736"/>
              <a:gd name="T51" fmla="*/ 711 h 1868"/>
              <a:gd name="T52" fmla="*/ 622 w 736"/>
              <a:gd name="T53" fmla="*/ 1040 h 1868"/>
              <a:gd name="T54" fmla="*/ 420 w 736"/>
              <a:gd name="T55" fmla="*/ 1429 h 1868"/>
              <a:gd name="T56" fmla="*/ 420 w 736"/>
              <a:gd name="T57" fmla="*/ 1743 h 1868"/>
              <a:gd name="T58" fmla="*/ 264 w 736"/>
              <a:gd name="T59" fmla="*/ 1836 h 1868"/>
              <a:gd name="T60" fmla="*/ 145 w 736"/>
              <a:gd name="T61" fmla="*/ 1867 h 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36" h="1868">
                <a:moveTo>
                  <a:pt x="145" y="1867"/>
                </a:moveTo>
                <a:lnTo>
                  <a:pt x="104" y="1751"/>
                </a:lnTo>
                <a:lnTo>
                  <a:pt x="104" y="1617"/>
                </a:lnTo>
                <a:lnTo>
                  <a:pt x="35" y="1675"/>
                </a:lnTo>
                <a:lnTo>
                  <a:pt x="0" y="1558"/>
                </a:lnTo>
                <a:lnTo>
                  <a:pt x="46" y="1477"/>
                </a:lnTo>
                <a:lnTo>
                  <a:pt x="46" y="1298"/>
                </a:lnTo>
                <a:lnTo>
                  <a:pt x="110" y="1298"/>
                </a:lnTo>
                <a:lnTo>
                  <a:pt x="110" y="1164"/>
                </a:lnTo>
                <a:lnTo>
                  <a:pt x="73" y="1067"/>
                </a:lnTo>
                <a:lnTo>
                  <a:pt x="0" y="1189"/>
                </a:lnTo>
                <a:lnTo>
                  <a:pt x="0" y="1067"/>
                </a:lnTo>
                <a:lnTo>
                  <a:pt x="73" y="901"/>
                </a:lnTo>
                <a:lnTo>
                  <a:pt x="145" y="717"/>
                </a:lnTo>
                <a:lnTo>
                  <a:pt x="281" y="717"/>
                </a:lnTo>
                <a:lnTo>
                  <a:pt x="237" y="562"/>
                </a:lnTo>
                <a:lnTo>
                  <a:pt x="140" y="612"/>
                </a:lnTo>
                <a:lnTo>
                  <a:pt x="246" y="420"/>
                </a:lnTo>
                <a:lnTo>
                  <a:pt x="368" y="367"/>
                </a:lnTo>
                <a:lnTo>
                  <a:pt x="465" y="288"/>
                </a:lnTo>
                <a:lnTo>
                  <a:pt x="591" y="119"/>
                </a:lnTo>
                <a:lnTo>
                  <a:pt x="648" y="0"/>
                </a:lnTo>
                <a:lnTo>
                  <a:pt x="648" y="193"/>
                </a:lnTo>
                <a:lnTo>
                  <a:pt x="735" y="412"/>
                </a:lnTo>
                <a:lnTo>
                  <a:pt x="591" y="562"/>
                </a:lnTo>
                <a:lnTo>
                  <a:pt x="685" y="711"/>
                </a:lnTo>
                <a:lnTo>
                  <a:pt x="622" y="1040"/>
                </a:lnTo>
                <a:lnTo>
                  <a:pt x="420" y="1429"/>
                </a:lnTo>
                <a:lnTo>
                  <a:pt x="420" y="1743"/>
                </a:lnTo>
                <a:lnTo>
                  <a:pt x="264" y="1836"/>
                </a:lnTo>
                <a:lnTo>
                  <a:pt x="145" y="1867"/>
                </a:lnTo>
              </a:path>
            </a:pathLst>
          </a:custGeom>
          <a:solidFill>
            <a:srgbClr val="5DA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170"/>
          <p:cNvSpPr>
            <a:spLocks noChangeArrowheads="1"/>
          </p:cNvSpPr>
          <p:nvPr/>
        </p:nvSpPr>
        <p:spPr bwMode="auto">
          <a:xfrm>
            <a:off x="8711408" y="853549"/>
            <a:ext cx="8899553" cy="2845660"/>
          </a:xfrm>
          <a:custGeom>
            <a:avLst/>
            <a:gdLst>
              <a:gd name="T0" fmla="*/ 0 w 7145"/>
              <a:gd name="T1" fmla="*/ 2283 h 2284"/>
              <a:gd name="T2" fmla="*/ 0 w 7145"/>
              <a:gd name="T3" fmla="*/ 2026 h 2284"/>
              <a:gd name="T4" fmla="*/ 143 w 7145"/>
              <a:gd name="T5" fmla="*/ 2026 h 2284"/>
              <a:gd name="T6" fmla="*/ 214 w 7145"/>
              <a:gd name="T7" fmla="*/ 1720 h 2284"/>
              <a:gd name="T8" fmla="*/ 472 w 7145"/>
              <a:gd name="T9" fmla="*/ 1855 h 2284"/>
              <a:gd name="T10" fmla="*/ 472 w 7145"/>
              <a:gd name="T11" fmla="*/ 1548 h 2284"/>
              <a:gd name="T12" fmla="*/ 622 w 7145"/>
              <a:gd name="T13" fmla="*/ 1427 h 2284"/>
              <a:gd name="T14" fmla="*/ 848 w 7145"/>
              <a:gd name="T15" fmla="*/ 1400 h 2284"/>
              <a:gd name="T16" fmla="*/ 1080 w 7145"/>
              <a:gd name="T17" fmla="*/ 1221 h 2284"/>
              <a:gd name="T18" fmla="*/ 1348 w 7145"/>
              <a:gd name="T19" fmla="*/ 1374 h 2284"/>
              <a:gd name="T20" fmla="*/ 1727 w 7145"/>
              <a:gd name="T21" fmla="*/ 1405 h 2284"/>
              <a:gd name="T22" fmla="*/ 1885 w 7145"/>
              <a:gd name="T23" fmla="*/ 1621 h 2284"/>
              <a:gd name="T24" fmla="*/ 2164 w 7145"/>
              <a:gd name="T25" fmla="*/ 1679 h 2284"/>
              <a:gd name="T26" fmla="*/ 2318 w 7145"/>
              <a:gd name="T27" fmla="*/ 1924 h 2284"/>
              <a:gd name="T28" fmla="*/ 2382 w 7145"/>
              <a:gd name="T29" fmla="*/ 1829 h 2284"/>
              <a:gd name="T30" fmla="*/ 2382 w 7145"/>
              <a:gd name="T31" fmla="*/ 1716 h 2284"/>
              <a:gd name="T32" fmla="*/ 2382 w 7145"/>
              <a:gd name="T33" fmla="*/ 1475 h 2284"/>
              <a:gd name="T34" fmla="*/ 2478 w 7145"/>
              <a:gd name="T35" fmla="*/ 1315 h 2284"/>
              <a:gd name="T36" fmla="*/ 2631 w 7145"/>
              <a:gd name="T37" fmla="*/ 986 h 2284"/>
              <a:gd name="T38" fmla="*/ 2631 w 7145"/>
              <a:gd name="T39" fmla="*/ 737 h 2284"/>
              <a:gd name="T40" fmla="*/ 2799 w 7145"/>
              <a:gd name="T41" fmla="*/ 553 h 2284"/>
              <a:gd name="T42" fmla="*/ 2927 w 7145"/>
              <a:gd name="T43" fmla="*/ 361 h 2284"/>
              <a:gd name="T44" fmla="*/ 3160 w 7145"/>
              <a:gd name="T45" fmla="*/ 176 h 2284"/>
              <a:gd name="T46" fmla="*/ 3328 w 7145"/>
              <a:gd name="T47" fmla="*/ 0 h 2284"/>
              <a:gd name="T48" fmla="*/ 3537 w 7145"/>
              <a:gd name="T49" fmla="*/ 96 h 2284"/>
              <a:gd name="T50" fmla="*/ 3929 w 7145"/>
              <a:gd name="T51" fmla="*/ 168 h 2284"/>
              <a:gd name="T52" fmla="*/ 4057 w 7145"/>
              <a:gd name="T53" fmla="*/ 361 h 2284"/>
              <a:gd name="T54" fmla="*/ 4394 w 7145"/>
              <a:gd name="T55" fmla="*/ 409 h 2284"/>
              <a:gd name="T56" fmla="*/ 4538 w 7145"/>
              <a:gd name="T57" fmla="*/ 778 h 2284"/>
              <a:gd name="T58" fmla="*/ 4763 w 7145"/>
              <a:gd name="T59" fmla="*/ 858 h 2284"/>
              <a:gd name="T60" fmla="*/ 4763 w 7145"/>
              <a:gd name="T61" fmla="*/ 1010 h 2284"/>
              <a:gd name="T62" fmla="*/ 4907 w 7145"/>
              <a:gd name="T63" fmla="*/ 1219 h 2284"/>
              <a:gd name="T64" fmla="*/ 5051 w 7145"/>
              <a:gd name="T65" fmla="*/ 1659 h 2284"/>
              <a:gd name="T66" fmla="*/ 5188 w 7145"/>
              <a:gd name="T67" fmla="*/ 1829 h 2284"/>
              <a:gd name="T68" fmla="*/ 5253 w 7145"/>
              <a:gd name="T69" fmla="*/ 1720 h 2284"/>
              <a:gd name="T70" fmla="*/ 5194 w 7145"/>
              <a:gd name="T71" fmla="*/ 1456 h 2284"/>
              <a:gd name="T72" fmla="*/ 5194 w 7145"/>
              <a:gd name="T73" fmla="*/ 1142 h 2284"/>
              <a:gd name="T74" fmla="*/ 5371 w 7145"/>
              <a:gd name="T75" fmla="*/ 1035 h 2284"/>
              <a:gd name="T76" fmla="*/ 5572 w 7145"/>
              <a:gd name="T77" fmla="*/ 889 h 2284"/>
              <a:gd name="T78" fmla="*/ 5726 w 7145"/>
              <a:gd name="T79" fmla="*/ 676 h 2284"/>
              <a:gd name="T80" fmla="*/ 5891 w 7145"/>
              <a:gd name="T81" fmla="*/ 712 h 2284"/>
              <a:gd name="T82" fmla="*/ 6056 w 7145"/>
              <a:gd name="T83" fmla="*/ 983 h 2284"/>
              <a:gd name="T84" fmla="*/ 6293 w 7145"/>
              <a:gd name="T85" fmla="*/ 1142 h 2284"/>
              <a:gd name="T86" fmla="*/ 6352 w 7145"/>
              <a:gd name="T87" fmla="*/ 1362 h 2284"/>
              <a:gd name="T88" fmla="*/ 6494 w 7145"/>
              <a:gd name="T89" fmla="*/ 1646 h 2284"/>
              <a:gd name="T90" fmla="*/ 6648 w 7145"/>
              <a:gd name="T91" fmla="*/ 1720 h 2284"/>
              <a:gd name="T92" fmla="*/ 6789 w 7145"/>
              <a:gd name="T93" fmla="*/ 1720 h 2284"/>
              <a:gd name="T94" fmla="*/ 6789 w 7145"/>
              <a:gd name="T95" fmla="*/ 1822 h 2284"/>
              <a:gd name="T96" fmla="*/ 6896 w 7145"/>
              <a:gd name="T97" fmla="*/ 1882 h 2284"/>
              <a:gd name="T98" fmla="*/ 7002 w 7145"/>
              <a:gd name="T99" fmla="*/ 1988 h 2284"/>
              <a:gd name="T100" fmla="*/ 7002 w 7145"/>
              <a:gd name="T101" fmla="*/ 2106 h 2284"/>
              <a:gd name="T102" fmla="*/ 7144 w 7145"/>
              <a:gd name="T103" fmla="*/ 2154 h 2284"/>
              <a:gd name="T104" fmla="*/ 7144 w 7145"/>
              <a:gd name="T105" fmla="*/ 2283 h 2284"/>
              <a:gd name="T106" fmla="*/ 0 w 7145"/>
              <a:gd name="T107" fmla="*/ 2283 h 2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45" h="2284">
                <a:moveTo>
                  <a:pt x="0" y="2283"/>
                </a:moveTo>
                <a:lnTo>
                  <a:pt x="0" y="2026"/>
                </a:lnTo>
                <a:lnTo>
                  <a:pt x="143" y="2026"/>
                </a:lnTo>
                <a:lnTo>
                  <a:pt x="214" y="1720"/>
                </a:lnTo>
                <a:lnTo>
                  <a:pt x="472" y="1855"/>
                </a:lnTo>
                <a:lnTo>
                  <a:pt x="472" y="1548"/>
                </a:lnTo>
                <a:lnTo>
                  <a:pt x="622" y="1427"/>
                </a:lnTo>
                <a:lnTo>
                  <a:pt x="848" y="1400"/>
                </a:lnTo>
                <a:lnTo>
                  <a:pt x="1080" y="1221"/>
                </a:lnTo>
                <a:lnTo>
                  <a:pt x="1348" y="1374"/>
                </a:lnTo>
                <a:lnTo>
                  <a:pt x="1727" y="1405"/>
                </a:lnTo>
                <a:lnTo>
                  <a:pt x="1885" y="1621"/>
                </a:lnTo>
                <a:lnTo>
                  <a:pt x="2164" y="1679"/>
                </a:lnTo>
                <a:lnTo>
                  <a:pt x="2318" y="1924"/>
                </a:lnTo>
                <a:lnTo>
                  <a:pt x="2382" y="1829"/>
                </a:lnTo>
                <a:lnTo>
                  <a:pt x="2382" y="1716"/>
                </a:lnTo>
                <a:lnTo>
                  <a:pt x="2382" y="1475"/>
                </a:lnTo>
                <a:lnTo>
                  <a:pt x="2478" y="1315"/>
                </a:lnTo>
                <a:lnTo>
                  <a:pt x="2631" y="986"/>
                </a:lnTo>
                <a:lnTo>
                  <a:pt x="2631" y="737"/>
                </a:lnTo>
                <a:lnTo>
                  <a:pt x="2799" y="553"/>
                </a:lnTo>
                <a:lnTo>
                  <a:pt x="2927" y="361"/>
                </a:lnTo>
                <a:lnTo>
                  <a:pt x="3160" y="176"/>
                </a:lnTo>
                <a:lnTo>
                  <a:pt x="3328" y="0"/>
                </a:lnTo>
                <a:lnTo>
                  <a:pt x="3537" y="96"/>
                </a:lnTo>
                <a:lnTo>
                  <a:pt x="3929" y="168"/>
                </a:lnTo>
                <a:lnTo>
                  <a:pt x="4057" y="361"/>
                </a:lnTo>
                <a:lnTo>
                  <a:pt x="4394" y="409"/>
                </a:lnTo>
                <a:lnTo>
                  <a:pt x="4538" y="778"/>
                </a:lnTo>
                <a:lnTo>
                  <a:pt x="4763" y="858"/>
                </a:lnTo>
                <a:lnTo>
                  <a:pt x="4763" y="1010"/>
                </a:lnTo>
                <a:lnTo>
                  <a:pt x="4907" y="1219"/>
                </a:lnTo>
                <a:lnTo>
                  <a:pt x="5051" y="1659"/>
                </a:lnTo>
                <a:lnTo>
                  <a:pt x="5188" y="1829"/>
                </a:lnTo>
                <a:lnTo>
                  <a:pt x="5253" y="1720"/>
                </a:lnTo>
                <a:lnTo>
                  <a:pt x="5194" y="1456"/>
                </a:lnTo>
                <a:lnTo>
                  <a:pt x="5194" y="1142"/>
                </a:lnTo>
                <a:lnTo>
                  <a:pt x="5371" y="1035"/>
                </a:lnTo>
                <a:lnTo>
                  <a:pt x="5572" y="889"/>
                </a:lnTo>
                <a:lnTo>
                  <a:pt x="5726" y="676"/>
                </a:lnTo>
                <a:lnTo>
                  <a:pt x="5891" y="712"/>
                </a:lnTo>
                <a:lnTo>
                  <a:pt x="6056" y="983"/>
                </a:lnTo>
                <a:lnTo>
                  <a:pt x="6293" y="1142"/>
                </a:lnTo>
                <a:lnTo>
                  <a:pt x="6352" y="1362"/>
                </a:lnTo>
                <a:lnTo>
                  <a:pt x="6494" y="1646"/>
                </a:lnTo>
                <a:lnTo>
                  <a:pt x="6648" y="1720"/>
                </a:lnTo>
                <a:lnTo>
                  <a:pt x="6789" y="1720"/>
                </a:lnTo>
                <a:lnTo>
                  <a:pt x="6789" y="1822"/>
                </a:lnTo>
                <a:lnTo>
                  <a:pt x="6896" y="1882"/>
                </a:lnTo>
                <a:lnTo>
                  <a:pt x="7002" y="1988"/>
                </a:lnTo>
                <a:lnTo>
                  <a:pt x="7002" y="2106"/>
                </a:lnTo>
                <a:lnTo>
                  <a:pt x="7144" y="2154"/>
                </a:lnTo>
                <a:lnTo>
                  <a:pt x="7144" y="2283"/>
                </a:lnTo>
                <a:lnTo>
                  <a:pt x="0" y="228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171"/>
          <p:cNvSpPr>
            <a:spLocks noChangeArrowheads="1"/>
          </p:cNvSpPr>
          <p:nvPr/>
        </p:nvSpPr>
        <p:spPr bwMode="auto">
          <a:xfrm>
            <a:off x="15820063" y="1699556"/>
            <a:ext cx="1483259" cy="1571156"/>
          </a:xfrm>
          <a:custGeom>
            <a:avLst/>
            <a:gdLst>
              <a:gd name="T0" fmla="*/ 21 w 1192"/>
              <a:gd name="T1" fmla="*/ 0 h 1260"/>
              <a:gd name="T2" fmla="*/ 58 w 1192"/>
              <a:gd name="T3" fmla="*/ 74 h 1260"/>
              <a:gd name="T4" fmla="*/ 0 w 1192"/>
              <a:gd name="T5" fmla="*/ 164 h 1260"/>
              <a:gd name="T6" fmla="*/ 0 w 1192"/>
              <a:gd name="T7" fmla="*/ 286 h 1260"/>
              <a:gd name="T8" fmla="*/ 58 w 1192"/>
              <a:gd name="T9" fmla="*/ 286 h 1260"/>
              <a:gd name="T10" fmla="*/ 122 w 1192"/>
              <a:gd name="T11" fmla="*/ 359 h 1260"/>
              <a:gd name="T12" fmla="*/ 158 w 1192"/>
              <a:gd name="T13" fmla="*/ 418 h 1260"/>
              <a:gd name="T14" fmla="*/ 203 w 1192"/>
              <a:gd name="T15" fmla="*/ 466 h 1260"/>
              <a:gd name="T16" fmla="*/ 203 w 1192"/>
              <a:gd name="T17" fmla="*/ 522 h 1260"/>
              <a:gd name="T18" fmla="*/ 226 w 1192"/>
              <a:gd name="T19" fmla="*/ 653 h 1260"/>
              <a:gd name="T20" fmla="*/ 316 w 1192"/>
              <a:gd name="T21" fmla="*/ 689 h 1260"/>
              <a:gd name="T22" fmla="*/ 371 w 1192"/>
              <a:gd name="T23" fmla="*/ 599 h 1260"/>
              <a:gd name="T24" fmla="*/ 402 w 1192"/>
              <a:gd name="T25" fmla="*/ 540 h 1260"/>
              <a:gd name="T26" fmla="*/ 434 w 1192"/>
              <a:gd name="T27" fmla="*/ 580 h 1260"/>
              <a:gd name="T28" fmla="*/ 488 w 1192"/>
              <a:gd name="T29" fmla="*/ 667 h 1260"/>
              <a:gd name="T30" fmla="*/ 461 w 1192"/>
              <a:gd name="T31" fmla="*/ 712 h 1260"/>
              <a:gd name="T32" fmla="*/ 506 w 1192"/>
              <a:gd name="T33" fmla="*/ 775 h 1260"/>
              <a:gd name="T34" fmla="*/ 407 w 1192"/>
              <a:gd name="T35" fmla="*/ 775 h 1260"/>
              <a:gd name="T36" fmla="*/ 461 w 1192"/>
              <a:gd name="T37" fmla="*/ 825 h 1260"/>
              <a:gd name="T38" fmla="*/ 506 w 1192"/>
              <a:gd name="T39" fmla="*/ 875 h 1260"/>
              <a:gd name="T40" fmla="*/ 597 w 1192"/>
              <a:gd name="T41" fmla="*/ 934 h 1260"/>
              <a:gd name="T42" fmla="*/ 647 w 1192"/>
              <a:gd name="T43" fmla="*/ 1015 h 1260"/>
              <a:gd name="T44" fmla="*/ 705 w 1192"/>
              <a:gd name="T45" fmla="*/ 1065 h 1260"/>
              <a:gd name="T46" fmla="*/ 620 w 1192"/>
              <a:gd name="T47" fmla="*/ 1083 h 1260"/>
              <a:gd name="T48" fmla="*/ 782 w 1192"/>
              <a:gd name="T49" fmla="*/ 1173 h 1260"/>
              <a:gd name="T50" fmla="*/ 873 w 1192"/>
              <a:gd name="T51" fmla="*/ 1173 h 1260"/>
              <a:gd name="T52" fmla="*/ 873 w 1192"/>
              <a:gd name="T53" fmla="*/ 1232 h 1260"/>
              <a:gd name="T54" fmla="*/ 945 w 1192"/>
              <a:gd name="T55" fmla="*/ 1259 h 1260"/>
              <a:gd name="T56" fmla="*/ 1090 w 1192"/>
              <a:gd name="T57" fmla="*/ 1201 h 1260"/>
              <a:gd name="T58" fmla="*/ 1191 w 1192"/>
              <a:gd name="T59" fmla="*/ 1206 h 1260"/>
              <a:gd name="T60" fmla="*/ 1084 w 1192"/>
              <a:gd name="T61" fmla="*/ 1146 h 1260"/>
              <a:gd name="T62" fmla="*/ 1084 w 1192"/>
              <a:gd name="T63" fmla="*/ 1044 h 1260"/>
              <a:gd name="T64" fmla="*/ 943 w 1192"/>
              <a:gd name="T65" fmla="*/ 1044 h 1260"/>
              <a:gd name="T66" fmla="*/ 789 w 1192"/>
              <a:gd name="T67" fmla="*/ 970 h 1260"/>
              <a:gd name="T68" fmla="*/ 647 w 1192"/>
              <a:gd name="T69" fmla="*/ 686 h 1260"/>
              <a:gd name="T70" fmla="*/ 588 w 1192"/>
              <a:gd name="T71" fmla="*/ 466 h 1260"/>
              <a:gd name="T72" fmla="*/ 351 w 1192"/>
              <a:gd name="T73" fmla="*/ 307 h 1260"/>
              <a:gd name="T74" fmla="*/ 186 w 1192"/>
              <a:gd name="T75" fmla="*/ 36 h 1260"/>
              <a:gd name="T76" fmla="*/ 21 w 1192"/>
              <a:gd name="T77" fmla="*/ 0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92" h="1260">
                <a:moveTo>
                  <a:pt x="21" y="0"/>
                </a:moveTo>
                <a:lnTo>
                  <a:pt x="58" y="74"/>
                </a:lnTo>
                <a:lnTo>
                  <a:pt x="0" y="164"/>
                </a:lnTo>
                <a:lnTo>
                  <a:pt x="0" y="286"/>
                </a:lnTo>
                <a:lnTo>
                  <a:pt x="58" y="286"/>
                </a:lnTo>
                <a:lnTo>
                  <a:pt x="122" y="359"/>
                </a:lnTo>
                <a:lnTo>
                  <a:pt x="158" y="418"/>
                </a:lnTo>
                <a:lnTo>
                  <a:pt x="203" y="466"/>
                </a:lnTo>
                <a:lnTo>
                  <a:pt x="203" y="522"/>
                </a:lnTo>
                <a:lnTo>
                  <a:pt x="226" y="653"/>
                </a:lnTo>
                <a:lnTo>
                  <a:pt x="316" y="689"/>
                </a:lnTo>
                <a:lnTo>
                  <a:pt x="371" y="599"/>
                </a:lnTo>
                <a:lnTo>
                  <a:pt x="402" y="540"/>
                </a:lnTo>
                <a:lnTo>
                  <a:pt x="434" y="580"/>
                </a:lnTo>
                <a:lnTo>
                  <a:pt x="488" y="667"/>
                </a:lnTo>
                <a:lnTo>
                  <a:pt x="461" y="712"/>
                </a:lnTo>
                <a:lnTo>
                  <a:pt x="506" y="775"/>
                </a:lnTo>
                <a:lnTo>
                  <a:pt x="407" y="775"/>
                </a:lnTo>
                <a:lnTo>
                  <a:pt x="461" y="825"/>
                </a:lnTo>
                <a:lnTo>
                  <a:pt x="506" y="875"/>
                </a:lnTo>
                <a:lnTo>
                  <a:pt x="597" y="934"/>
                </a:lnTo>
                <a:lnTo>
                  <a:pt x="647" y="1015"/>
                </a:lnTo>
                <a:lnTo>
                  <a:pt x="705" y="1065"/>
                </a:lnTo>
                <a:lnTo>
                  <a:pt x="620" y="1083"/>
                </a:lnTo>
                <a:lnTo>
                  <a:pt x="782" y="1173"/>
                </a:lnTo>
                <a:lnTo>
                  <a:pt x="873" y="1173"/>
                </a:lnTo>
                <a:lnTo>
                  <a:pt x="873" y="1232"/>
                </a:lnTo>
                <a:lnTo>
                  <a:pt x="945" y="1259"/>
                </a:lnTo>
                <a:lnTo>
                  <a:pt x="1090" y="1201"/>
                </a:lnTo>
                <a:lnTo>
                  <a:pt x="1191" y="1206"/>
                </a:lnTo>
                <a:lnTo>
                  <a:pt x="1084" y="1146"/>
                </a:lnTo>
                <a:lnTo>
                  <a:pt x="1084" y="1044"/>
                </a:lnTo>
                <a:lnTo>
                  <a:pt x="943" y="1044"/>
                </a:lnTo>
                <a:lnTo>
                  <a:pt x="789" y="970"/>
                </a:lnTo>
                <a:lnTo>
                  <a:pt x="647" y="686"/>
                </a:lnTo>
                <a:lnTo>
                  <a:pt x="588" y="466"/>
                </a:lnTo>
                <a:lnTo>
                  <a:pt x="351" y="307"/>
                </a:lnTo>
                <a:lnTo>
                  <a:pt x="186" y="36"/>
                </a:lnTo>
                <a:lnTo>
                  <a:pt x="2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172"/>
          <p:cNvSpPr>
            <a:spLocks noChangeArrowheads="1"/>
          </p:cNvSpPr>
          <p:nvPr/>
        </p:nvSpPr>
        <p:spPr bwMode="auto">
          <a:xfrm>
            <a:off x="12859037" y="853549"/>
            <a:ext cx="2147980" cy="2065575"/>
          </a:xfrm>
          <a:custGeom>
            <a:avLst/>
            <a:gdLst>
              <a:gd name="T0" fmla="*/ 0 w 1724"/>
              <a:gd name="T1" fmla="*/ 0 h 1660"/>
              <a:gd name="T2" fmla="*/ 34 w 1724"/>
              <a:gd name="T3" fmla="*/ 143 h 1660"/>
              <a:gd name="T4" fmla="*/ 129 w 1724"/>
              <a:gd name="T5" fmla="*/ 201 h 1660"/>
              <a:gd name="T6" fmla="*/ 219 w 1724"/>
              <a:gd name="T7" fmla="*/ 269 h 1660"/>
              <a:gd name="T8" fmla="*/ 333 w 1724"/>
              <a:gd name="T9" fmla="*/ 395 h 1660"/>
              <a:gd name="T10" fmla="*/ 333 w 1724"/>
              <a:gd name="T11" fmla="*/ 548 h 1660"/>
              <a:gd name="T12" fmla="*/ 244 w 1724"/>
              <a:gd name="T13" fmla="*/ 449 h 1660"/>
              <a:gd name="T14" fmla="*/ 167 w 1724"/>
              <a:gd name="T15" fmla="*/ 443 h 1660"/>
              <a:gd name="T16" fmla="*/ 287 w 1724"/>
              <a:gd name="T17" fmla="*/ 548 h 1660"/>
              <a:gd name="T18" fmla="*/ 365 w 1724"/>
              <a:gd name="T19" fmla="*/ 676 h 1660"/>
              <a:gd name="T20" fmla="*/ 471 w 1724"/>
              <a:gd name="T21" fmla="*/ 707 h 1660"/>
              <a:gd name="T22" fmla="*/ 534 w 1724"/>
              <a:gd name="T23" fmla="*/ 865 h 1660"/>
              <a:gd name="T24" fmla="*/ 576 w 1724"/>
              <a:gd name="T25" fmla="*/ 955 h 1660"/>
              <a:gd name="T26" fmla="*/ 634 w 1724"/>
              <a:gd name="T27" fmla="*/ 844 h 1660"/>
              <a:gd name="T28" fmla="*/ 634 w 1724"/>
              <a:gd name="T29" fmla="*/ 754 h 1660"/>
              <a:gd name="T30" fmla="*/ 692 w 1724"/>
              <a:gd name="T31" fmla="*/ 749 h 1660"/>
              <a:gd name="T32" fmla="*/ 692 w 1724"/>
              <a:gd name="T33" fmla="*/ 676 h 1660"/>
              <a:gd name="T34" fmla="*/ 761 w 1724"/>
              <a:gd name="T35" fmla="*/ 612 h 1660"/>
              <a:gd name="T36" fmla="*/ 761 w 1724"/>
              <a:gd name="T37" fmla="*/ 522 h 1660"/>
              <a:gd name="T38" fmla="*/ 887 w 1724"/>
              <a:gd name="T39" fmla="*/ 649 h 1660"/>
              <a:gd name="T40" fmla="*/ 977 w 1724"/>
              <a:gd name="T41" fmla="*/ 649 h 1660"/>
              <a:gd name="T42" fmla="*/ 977 w 1724"/>
              <a:gd name="T43" fmla="*/ 701 h 1660"/>
              <a:gd name="T44" fmla="*/ 1077 w 1724"/>
              <a:gd name="T45" fmla="*/ 739 h 1660"/>
              <a:gd name="T46" fmla="*/ 1077 w 1724"/>
              <a:gd name="T47" fmla="*/ 807 h 1660"/>
              <a:gd name="T48" fmla="*/ 1161 w 1724"/>
              <a:gd name="T49" fmla="*/ 902 h 1660"/>
              <a:gd name="T50" fmla="*/ 1188 w 1724"/>
              <a:gd name="T51" fmla="*/ 981 h 1660"/>
              <a:gd name="T52" fmla="*/ 1188 w 1724"/>
              <a:gd name="T53" fmla="*/ 1055 h 1660"/>
              <a:gd name="T54" fmla="*/ 1251 w 1724"/>
              <a:gd name="T55" fmla="*/ 1055 h 1660"/>
              <a:gd name="T56" fmla="*/ 1330 w 1724"/>
              <a:gd name="T57" fmla="*/ 981 h 1660"/>
              <a:gd name="T58" fmla="*/ 1398 w 1724"/>
              <a:gd name="T59" fmla="*/ 1096 h 1660"/>
              <a:gd name="T60" fmla="*/ 1451 w 1724"/>
              <a:gd name="T61" fmla="*/ 1218 h 1660"/>
              <a:gd name="T62" fmla="*/ 1519 w 1724"/>
              <a:gd name="T63" fmla="*/ 1249 h 1660"/>
              <a:gd name="T64" fmla="*/ 1519 w 1724"/>
              <a:gd name="T65" fmla="*/ 1339 h 1660"/>
              <a:gd name="T66" fmla="*/ 1604 w 1724"/>
              <a:gd name="T67" fmla="*/ 1455 h 1660"/>
              <a:gd name="T68" fmla="*/ 1630 w 1724"/>
              <a:gd name="T69" fmla="*/ 1571 h 1660"/>
              <a:gd name="T70" fmla="*/ 1723 w 1724"/>
              <a:gd name="T71" fmla="*/ 1659 h 1660"/>
              <a:gd name="T72" fmla="*/ 1579 w 1724"/>
              <a:gd name="T73" fmla="*/ 1219 h 1660"/>
              <a:gd name="T74" fmla="*/ 1435 w 1724"/>
              <a:gd name="T75" fmla="*/ 1010 h 1660"/>
              <a:gd name="T76" fmla="*/ 1435 w 1724"/>
              <a:gd name="T77" fmla="*/ 858 h 1660"/>
              <a:gd name="T78" fmla="*/ 1210 w 1724"/>
              <a:gd name="T79" fmla="*/ 778 h 1660"/>
              <a:gd name="T80" fmla="*/ 1066 w 1724"/>
              <a:gd name="T81" fmla="*/ 408 h 1660"/>
              <a:gd name="T82" fmla="*/ 729 w 1724"/>
              <a:gd name="T83" fmla="*/ 361 h 1660"/>
              <a:gd name="T84" fmla="*/ 601 w 1724"/>
              <a:gd name="T85" fmla="*/ 168 h 1660"/>
              <a:gd name="T86" fmla="*/ 209 w 1724"/>
              <a:gd name="T87" fmla="*/ 96 h 1660"/>
              <a:gd name="T88" fmla="*/ 0 w 1724"/>
              <a:gd name="T89" fmla="*/ 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24" h="1660">
                <a:moveTo>
                  <a:pt x="0" y="0"/>
                </a:moveTo>
                <a:lnTo>
                  <a:pt x="34" y="143"/>
                </a:lnTo>
                <a:lnTo>
                  <a:pt x="129" y="201"/>
                </a:lnTo>
                <a:lnTo>
                  <a:pt x="219" y="269"/>
                </a:lnTo>
                <a:lnTo>
                  <a:pt x="333" y="395"/>
                </a:lnTo>
                <a:lnTo>
                  <a:pt x="333" y="548"/>
                </a:lnTo>
                <a:lnTo>
                  <a:pt x="244" y="449"/>
                </a:lnTo>
                <a:lnTo>
                  <a:pt x="167" y="443"/>
                </a:lnTo>
                <a:lnTo>
                  <a:pt x="287" y="548"/>
                </a:lnTo>
                <a:lnTo>
                  <a:pt x="365" y="676"/>
                </a:lnTo>
                <a:lnTo>
                  <a:pt x="471" y="707"/>
                </a:lnTo>
                <a:lnTo>
                  <a:pt x="534" y="865"/>
                </a:lnTo>
                <a:lnTo>
                  <a:pt x="576" y="955"/>
                </a:lnTo>
                <a:lnTo>
                  <a:pt x="634" y="844"/>
                </a:lnTo>
                <a:lnTo>
                  <a:pt x="634" y="754"/>
                </a:lnTo>
                <a:lnTo>
                  <a:pt x="692" y="749"/>
                </a:lnTo>
                <a:lnTo>
                  <a:pt x="692" y="676"/>
                </a:lnTo>
                <a:lnTo>
                  <a:pt x="761" y="612"/>
                </a:lnTo>
                <a:lnTo>
                  <a:pt x="761" y="522"/>
                </a:lnTo>
                <a:lnTo>
                  <a:pt x="887" y="649"/>
                </a:lnTo>
                <a:lnTo>
                  <a:pt x="977" y="649"/>
                </a:lnTo>
                <a:lnTo>
                  <a:pt x="977" y="701"/>
                </a:lnTo>
                <a:lnTo>
                  <a:pt x="1077" y="739"/>
                </a:lnTo>
                <a:lnTo>
                  <a:pt x="1077" y="807"/>
                </a:lnTo>
                <a:lnTo>
                  <a:pt x="1161" y="902"/>
                </a:lnTo>
                <a:lnTo>
                  <a:pt x="1188" y="981"/>
                </a:lnTo>
                <a:lnTo>
                  <a:pt x="1188" y="1055"/>
                </a:lnTo>
                <a:lnTo>
                  <a:pt x="1251" y="1055"/>
                </a:lnTo>
                <a:lnTo>
                  <a:pt x="1330" y="981"/>
                </a:lnTo>
                <a:lnTo>
                  <a:pt x="1398" y="1096"/>
                </a:lnTo>
                <a:lnTo>
                  <a:pt x="1451" y="1218"/>
                </a:lnTo>
                <a:lnTo>
                  <a:pt x="1519" y="1249"/>
                </a:lnTo>
                <a:lnTo>
                  <a:pt x="1519" y="1339"/>
                </a:lnTo>
                <a:lnTo>
                  <a:pt x="1604" y="1455"/>
                </a:lnTo>
                <a:lnTo>
                  <a:pt x="1630" y="1571"/>
                </a:lnTo>
                <a:lnTo>
                  <a:pt x="1723" y="1659"/>
                </a:lnTo>
                <a:lnTo>
                  <a:pt x="1579" y="1219"/>
                </a:lnTo>
                <a:lnTo>
                  <a:pt x="1435" y="1010"/>
                </a:lnTo>
                <a:lnTo>
                  <a:pt x="1435" y="858"/>
                </a:lnTo>
                <a:lnTo>
                  <a:pt x="1210" y="778"/>
                </a:lnTo>
                <a:lnTo>
                  <a:pt x="1066" y="408"/>
                </a:lnTo>
                <a:lnTo>
                  <a:pt x="729" y="361"/>
                </a:lnTo>
                <a:lnTo>
                  <a:pt x="601" y="168"/>
                </a:lnTo>
                <a:lnTo>
                  <a:pt x="209" y="9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173"/>
          <p:cNvSpPr>
            <a:spLocks noChangeArrowheads="1"/>
          </p:cNvSpPr>
          <p:nvPr/>
        </p:nvSpPr>
        <p:spPr bwMode="auto">
          <a:xfrm>
            <a:off x="10057326" y="2375261"/>
            <a:ext cx="1543690" cy="933904"/>
          </a:xfrm>
          <a:custGeom>
            <a:avLst/>
            <a:gdLst>
              <a:gd name="T0" fmla="*/ 0 w 1239"/>
              <a:gd name="T1" fmla="*/ 0 h 748"/>
              <a:gd name="T2" fmla="*/ 64 w 1239"/>
              <a:gd name="T3" fmla="*/ 85 h 748"/>
              <a:gd name="T4" fmla="*/ 84 w 1239"/>
              <a:gd name="T5" fmla="*/ 134 h 748"/>
              <a:gd name="T6" fmla="*/ 107 w 1239"/>
              <a:gd name="T7" fmla="*/ 210 h 748"/>
              <a:gd name="T8" fmla="*/ 0 w 1239"/>
              <a:gd name="T9" fmla="*/ 241 h 748"/>
              <a:gd name="T10" fmla="*/ 107 w 1239"/>
              <a:gd name="T11" fmla="*/ 311 h 748"/>
              <a:gd name="T12" fmla="*/ 277 w 1239"/>
              <a:gd name="T13" fmla="*/ 336 h 748"/>
              <a:gd name="T14" fmla="*/ 474 w 1239"/>
              <a:gd name="T15" fmla="*/ 438 h 748"/>
              <a:gd name="T16" fmla="*/ 474 w 1239"/>
              <a:gd name="T17" fmla="*/ 550 h 748"/>
              <a:gd name="T18" fmla="*/ 591 w 1239"/>
              <a:gd name="T19" fmla="*/ 550 h 748"/>
              <a:gd name="T20" fmla="*/ 698 w 1239"/>
              <a:gd name="T21" fmla="*/ 550 h 748"/>
              <a:gd name="T22" fmla="*/ 842 w 1239"/>
              <a:gd name="T23" fmla="*/ 529 h 748"/>
              <a:gd name="T24" fmla="*/ 992 w 1239"/>
              <a:gd name="T25" fmla="*/ 646 h 748"/>
              <a:gd name="T26" fmla="*/ 1088 w 1239"/>
              <a:gd name="T27" fmla="*/ 646 h 748"/>
              <a:gd name="T28" fmla="*/ 1230 w 1239"/>
              <a:gd name="T29" fmla="*/ 747 h 748"/>
              <a:gd name="T30" fmla="*/ 1238 w 1239"/>
              <a:gd name="T31" fmla="*/ 703 h 748"/>
              <a:gd name="T32" fmla="*/ 1084 w 1239"/>
              <a:gd name="T33" fmla="*/ 458 h 748"/>
              <a:gd name="T34" fmla="*/ 805 w 1239"/>
              <a:gd name="T35" fmla="*/ 400 h 748"/>
              <a:gd name="T36" fmla="*/ 647 w 1239"/>
              <a:gd name="T37" fmla="*/ 184 h 748"/>
              <a:gd name="T38" fmla="*/ 268 w 1239"/>
              <a:gd name="T39" fmla="*/ 153 h 748"/>
              <a:gd name="T40" fmla="*/ 0 w 1239"/>
              <a:gd name="T41" fmla="*/ 0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39" h="748">
                <a:moveTo>
                  <a:pt x="0" y="0"/>
                </a:moveTo>
                <a:lnTo>
                  <a:pt x="64" y="85"/>
                </a:lnTo>
                <a:lnTo>
                  <a:pt x="84" y="134"/>
                </a:lnTo>
                <a:lnTo>
                  <a:pt x="107" y="210"/>
                </a:lnTo>
                <a:lnTo>
                  <a:pt x="0" y="241"/>
                </a:lnTo>
                <a:lnTo>
                  <a:pt x="107" y="311"/>
                </a:lnTo>
                <a:lnTo>
                  <a:pt x="277" y="336"/>
                </a:lnTo>
                <a:lnTo>
                  <a:pt x="474" y="438"/>
                </a:lnTo>
                <a:lnTo>
                  <a:pt x="474" y="550"/>
                </a:lnTo>
                <a:lnTo>
                  <a:pt x="591" y="550"/>
                </a:lnTo>
                <a:lnTo>
                  <a:pt x="698" y="550"/>
                </a:lnTo>
                <a:lnTo>
                  <a:pt x="842" y="529"/>
                </a:lnTo>
                <a:lnTo>
                  <a:pt x="992" y="646"/>
                </a:lnTo>
                <a:lnTo>
                  <a:pt x="1088" y="646"/>
                </a:lnTo>
                <a:lnTo>
                  <a:pt x="1230" y="747"/>
                </a:lnTo>
                <a:lnTo>
                  <a:pt x="1238" y="703"/>
                </a:lnTo>
                <a:lnTo>
                  <a:pt x="1084" y="458"/>
                </a:lnTo>
                <a:lnTo>
                  <a:pt x="805" y="400"/>
                </a:lnTo>
                <a:lnTo>
                  <a:pt x="647" y="184"/>
                </a:lnTo>
                <a:lnTo>
                  <a:pt x="268" y="153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174"/>
          <p:cNvSpPr>
            <a:spLocks noChangeArrowheads="1"/>
          </p:cNvSpPr>
          <p:nvPr/>
        </p:nvSpPr>
        <p:spPr bwMode="auto">
          <a:xfrm>
            <a:off x="12518437" y="10566148"/>
            <a:ext cx="1477767" cy="2290809"/>
          </a:xfrm>
          <a:custGeom>
            <a:avLst/>
            <a:gdLst>
              <a:gd name="T0" fmla="*/ 859 w 1188"/>
              <a:gd name="T1" fmla="*/ 984 h 1840"/>
              <a:gd name="T2" fmla="*/ 1136 w 1188"/>
              <a:gd name="T3" fmla="*/ 632 h 1840"/>
              <a:gd name="T4" fmla="*/ 1136 w 1188"/>
              <a:gd name="T5" fmla="*/ 155 h 1840"/>
              <a:gd name="T6" fmla="*/ 1187 w 1188"/>
              <a:gd name="T7" fmla="*/ 0 h 1840"/>
              <a:gd name="T8" fmla="*/ 0 w 1188"/>
              <a:gd name="T9" fmla="*/ 0 h 1840"/>
              <a:gd name="T10" fmla="*/ 95 w 1188"/>
              <a:gd name="T11" fmla="*/ 406 h 1840"/>
              <a:gd name="T12" fmla="*/ 95 w 1188"/>
              <a:gd name="T13" fmla="*/ 984 h 1840"/>
              <a:gd name="T14" fmla="*/ 483 w 1188"/>
              <a:gd name="T15" fmla="*/ 1839 h 1840"/>
              <a:gd name="T16" fmla="*/ 859 w 1188"/>
              <a:gd name="T17" fmla="*/ 1537 h 1840"/>
              <a:gd name="T18" fmla="*/ 859 w 1188"/>
              <a:gd name="T19" fmla="*/ 984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8" h="1840">
                <a:moveTo>
                  <a:pt x="859" y="984"/>
                </a:moveTo>
                <a:lnTo>
                  <a:pt x="1136" y="632"/>
                </a:lnTo>
                <a:lnTo>
                  <a:pt x="1136" y="155"/>
                </a:lnTo>
                <a:lnTo>
                  <a:pt x="1187" y="0"/>
                </a:lnTo>
                <a:lnTo>
                  <a:pt x="0" y="0"/>
                </a:lnTo>
                <a:lnTo>
                  <a:pt x="95" y="406"/>
                </a:lnTo>
                <a:lnTo>
                  <a:pt x="95" y="984"/>
                </a:lnTo>
                <a:lnTo>
                  <a:pt x="483" y="1839"/>
                </a:lnTo>
                <a:lnTo>
                  <a:pt x="859" y="1537"/>
                </a:lnTo>
                <a:lnTo>
                  <a:pt x="859" y="98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175"/>
          <p:cNvSpPr>
            <a:spLocks noChangeArrowheads="1"/>
          </p:cNvSpPr>
          <p:nvPr/>
        </p:nvSpPr>
        <p:spPr bwMode="auto">
          <a:xfrm>
            <a:off x="11628482" y="8275335"/>
            <a:ext cx="3180768" cy="2290813"/>
          </a:xfrm>
          <a:custGeom>
            <a:avLst/>
            <a:gdLst>
              <a:gd name="T0" fmla="*/ 95 w 2553"/>
              <a:gd name="T1" fmla="*/ 417 h 1839"/>
              <a:gd name="T2" fmla="*/ 431 w 2553"/>
              <a:gd name="T3" fmla="*/ 963 h 1839"/>
              <a:gd name="T4" fmla="*/ 431 w 2553"/>
              <a:gd name="T5" fmla="*/ 1365 h 1839"/>
              <a:gd name="T6" fmla="*/ 708 w 2553"/>
              <a:gd name="T7" fmla="*/ 1817 h 1839"/>
              <a:gd name="T8" fmla="*/ 713 w 2553"/>
              <a:gd name="T9" fmla="*/ 1838 h 1839"/>
              <a:gd name="T10" fmla="*/ 1900 w 2553"/>
              <a:gd name="T11" fmla="*/ 1838 h 1839"/>
              <a:gd name="T12" fmla="*/ 1999 w 2553"/>
              <a:gd name="T13" fmla="*/ 1541 h 1839"/>
              <a:gd name="T14" fmla="*/ 2326 w 2553"/>
              <a:gd name="T15" fmla="*/ 1114 h 1839"/>
              <a:gd name="T16" fmla="*/ 2552 w 2553"/>
              <a:gd name="T17" fmla="*/ 676 h 1839"/>
              <a:gd name="T18" fmla="*/ 2552 w 2553"/>
              <a:gd name="T19" fmla="*/ 259 h 1839"/>
              <a:gd name="T20" fmla="*/ 2552 w 2553"/>
              <a:gd name="T21" fmla="*/ 0 h 1839"/>
              <a:gd name="T22" fmla="*/ 0 w 2553"/>
              <a:gd name="T23" fmla="*/ 0 h 1839"/>
              <a:gd name="T24" fmla="*/ 95 w 2553"/>
              <a:gd name="T25" fmla="*/ 417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3" h="1839">
                <a:moveTo>
                  <a:pt x="95" y="417"/>
                </a:moveTo>
                <a:lnTo>
                  <a:pt x="431" y="963"/>
                </a:lnTo>
                <a:lnTo>
                  <a:pt x="431" y="1365"/>
                </a:lnTo>
                <a:lnTo>
                  <a:pt x="708" y="1817"/>
                </a:lnTo>
                <a:lnTo>
                  <a:pt x="713" y="1838"/>
                </a:lnTo>
                <a:lnTo>
                  <a:pt x="1900" y="1838"/>
                </a:lnTo>
                <a:lnTo>
                  <a:pt x="1999" y="1541"/>
                </a:lnTo>
                <a:lnTo>
                  <a:pt x="2326" y="1114"/>
                </a:lnTo>
                <a:lnTo>
                  <a:pt x="2552" y="676"/>
                </a:lnTo>
                <a:lnTo>
                  <a:pt x="2552" y="259"/>
                </a:lnTo>
                <a:lnTo>
                  <a:pt x="2552" y="0"/>
                </a:lnTo>
                <a:lnTo>
                  <a:pt x="0" y="0"/>
                </a:lnTo>
                <a:lnTo>
                  <a:pt x="95" y="4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176"/>
          <p:cNvSpPr>
            <a:spLocks noChangeArrowheads="1"/>
          </p:cNvSpPr>
          <p:nvPr/>
        </p:nvSpPr>
        <p:spPr bwMode="auto">
          <a:xfrm>
            <a:off x="15710192" y="8275335"/>
            <a:ext cx="1411841" cy="686696"/>
          </a:xfrm>
          <a:custGeom>
            <a:avLst/>
            <a:gdLst>
              <a:gd name="T0" fmla="*/ 113 w 1135"/>
              <a:gd name="T1" fmla="*/ 127 h 550"/>
              <a:gd name="T2" fmla="*/ 405 w 1135"/>
              <a:gd name="T3" fmla="*/ 549 h 550"/>
              <a:gd name="T4" fmla="*/ 1134 w 1135"/>
              <a:gd name="T5" fmla="*/ 0 h 550"/>
              <a:gd name="T6" fmla="*/ 0 w 1135"/>
              <a:gd name="T7" fmla="*/ 0 h 550"/>
              <a:gd name="T8" fmla="*/ 113 w 1135"/>
              <a:gd name="T9" fmla="*/ 12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5" h="550">
                <a:moveTo>
                  <a:pt x="113" y="127"/>
                </a:moveTo>
                <a:lnTo>
                  <a:pt x="405" y="549"/>
                </a:lnTo>
                <a:lnTo>
                  <a:pt x="1134" y="0"/>
                </a:lnTo>
                <a:lnTo>
                  <a:pt x="0" y="0"/>
                </a:lnTo>
                <a:lnTo>
                  <a:pt x="113" y="1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177"/>
          <p:cNvSpPr>
            <a:spLocks noChangeArrowheads="1"/>
          </p:cNvSpPr>
          <p:nvPr/>
        </p:nvSpPr>
        <p:spPr bwMode="auto">
          <a:xfrm>
            <a:off x="11238441" y="5984526"/>
            <a:ext cx="5883591" cy="2290809"/>
          </a:xfrm>
          <a:custGeom>
            <a:avLst/>
            <a:gdLst>
              <a:gd name="T0" fmla="*/ 0 w 4723"/>
              <a:gd name="T1" fmla="*/ 269 h 1839"/>
              <a:gd name="T2" fmla="*/ 77 w 4723"/>
              <a:gd name="T3" fmla="*/ 534 h 1839"/>
              <a:gd name="T4" fmla="*/ 172 w 4723"/>
              <a:gd name="T5" fmla="*/ 1018 h 1839"/>
              <a:gd name="T6" fmla="*/ 281 w 4723"/>
              <a:gd name="T7" fmla="*/ 1703 h 1839"/>
              <a:gd name="T8" fmla="*/ 312 w 4723"/>
              <a:gd name="T9" fmla="*/ 1838 h 1839"/>
              <a:gd name="T10" fmla="*/ 2864 w 4723"/>
              <a:gd name="T11" fmla="*/ 1838 h 1839"/>
              <a:gd name="T12" fmla="*/ 2864 w 4723"/>
              <a:gd name="T13" fmla="*/ 1519 h 1839"/>
              <a:gd name="T14" fmla="*/ 3090 w 4723"/>
              <a:gd name="T15" fmla="*/ 1703 h 1839"/>
              <a:gd name="T16" fmla="*/ 3090 w 4723"/>
              <a:gd name="T17" fmla="*/ 1293 h 1839"/>
              <a:gd name="T18" fmla="*/ 3468 w 4723"/>
              <a:gd name="T19" fmla="*/ 1703 h 1839"/>
              <a:gd name="T20" fmla="*/ 3588 w 4723"/>
              <a:gd name="T21" fmla="*/ 1838 h 1839"/>
              <a:gd name="T22" fmla="*/ 4722 w 4723"/>
              <a:gd name="T23" fmla="*/ 1838 h 1839"/>
              <a:gd name="T24" fmla="*/ 4722 w 4723"/>
              <a:gd name="T25" fmla="*/ 1569 h 1839"/>
              <a:gd name="T26" fmla="*/ 4722 w 4723"/>
              <a:gd name="T27" fmla="*/ 1018 h 1839"/>
              <a:gd name="T28" fmla="*/ 4722 w 4723"/>
              <a:gd name="T29" fmla="*/ 589 h 1839"/>
              <a:gd name="T30" fmla="*/ 4562 w 4723"/>
              <a:gd name="T31" fmla="*/ 0 h 1839"/>
              <a:gd name="T32" fmla="*/ 0 w 4723"/>
              <a:gd name="T33" fmla="*/ 0 h 1839"/>
              <a:gd name="T34" fmla="*/ 0 w 4723"/>
              <a:gd name="T35" fmla="*/ 269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3" h="1839">
                <a:moveTo>
                  <a:pt x="0" y="269"/>
                </a:moveTo>
                <a:lnTo>
                  <a:pt x="77" y="534"/>
                </a:lnTo>
                <a:lnTo>
                  <a:pt x="172" y="1018"/>
                </a:lnTo>
                <a:lnTo>
                  <a:pt x="281" y="1703"/>
                </a:lnTo>
                <a:lnTo>
                  <a:pt x="312" y="1838"/>
                </a:lnTo>
                <a:lnTo>
                  <a:pt x="2864" y="1838"/>
                </a:lnTo>
                <a:lnTo>
                  <a:pt x="2864" y="1519"/>
                </a:lnTo>
                <a:lnTo>
                  <a:pt x="3090" y="1703"/>
                </a:lnTo>
                <a:lnTo>
                  <a:pt x="3090" y="1293"/>
                </a:lnTo>
                <a:lnTo>
                  <a:pt x="3468" y="1703"/>
                </a:lnTo>
                <a:lnTo>
                  <a:pt x="3588" y="1838"/>
                </a:lnTo>
                <a:lnTo>
                  <a:pt x="4722" y="1838"/>
                </a:lnTo>
                <a:lnTo>
                  <a:pt x="4722" y="1569"/>
                </a:lnTo>
                <a:lnTo>
                  <a:pt x="4722" y="1018"/>
                </a:lnTo>
                <a:lnTo>
                  <a:pt x="4722" y="589"/>
                </a:lnTo>
                <a:lnTo>
                  <a:pt x="4562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178"/>
          <p:cNvSpPr>
            <a:spLocks noChangeArrowheads="1"/>
          </p:cNvSpPr>
          <p:nvPr/>
        </p:nvSpPr>
        <p:spPr bwMode="auto">
          <a:xfrm>
            <a:off x="9167371" y="5984526"/>
            <a:ext cx="1829354" cy="1269009"/>
          </a:xfrm>
          <a:custGeom>
            <a:avLst/>
            <a:gdLst>
              <a:gd name="T0" fmla="*/ 37 w 1469"/>
              <a:gd name="T1" fmla="*/ 97 h 1019"/>
              <a:gd name="T2" fmla="*/ 272 w 1469"/>
              <a:gd name="T3" fmla="*/ 222 h 1019"/>
              <a:gd name="T4" fmla="*/ 475 w 1469"/>
              <a:gd name="T5" fmla="*/ 643 h 1019"/>
              <a:gd name="T6" fmla="*/ 725 w 1469"/>
              <a:gd name="T7" fmla="*/ 1018 h 1019"/>
              <a:gd name="T8" fmla="*/ 1085 w 1469"/>
              <a:gd name="T9" fmla="*/ 925 h 1019"/>
              <a:gd name="T10" fmla="*/ 1241 w 1469"/>
              <a:gd name="T11" fmla="*/ 831 h 1019"/>
              <a:gd name="T12" fmla="*/ 1241 w 1469"/>
              <a:gd name="T13" fmla="*/ 518 h 1019"/>
              <a:gd name="T14" fmla="*/ 1443 w 1469"/>
              <a:gd name="T15" fmla="*/ 128 h 1019"/>
              <a:gd name="T16" fmla="*/ 1468 w 1469"/>
              <a:gd name="T17" fmla="*/ 0 h 1019"/>
              <a:gd name="T18" fmla="*/ 0 w 1469"/>
              <a:gd name="T19" fmla="*/ 0 h 1019"/>
              <a:gd name="T20" fmla="*/ 37 w 1469"/>
              <a:gd name="T21" fmla="*/ 97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69" h="1019">
                <a:moveTo>
                  <a:pt x="37" y="97"/>
                </a:moveTo>
                <a:lnTo>
                  <a:pt x="272" y="222"/>
                </a:lnTo>
                <a:lnTo>
                  <a:pt x="475" y="643"/>
                </a:lnTo>
                <a:lnTo>
                  <a:pt x="725" y="1018"/>
                </a:lnTo>
                <a:lnTo>
                  <a:pt x="1085" y="925"/>
                </a:lnTo>
                <a:lnTo>
                  <a:pt x="1241" y="831"/>
                </a:lnTo>
                <a:lnTo>
                  <a:pt x="1241" y="518"/>
                </a:lnTo>
                <a:lnTo>
                  <a:pt x="1443" y="128"/>
                </a:lnTo>
                <a:lnTo>
                  <a:pt x="1468" y="0"/>
                </a:lnTo>
                <a:lnTo>
                  <a:pt x="0" y="0"/>
                </a:lnTo>
                <a:lnTo>
                  <a:pt x="37" y="9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179"/>
          <p:cNvSpPr>
            <a:spLocks noChangeArrowheads="1"/>
          </p:cNvSpPr>
          <p:nvPr/>
        </p:nvSpPr>
        <p:spPr bwMode="auto">
          <a:xfrm>
            <a:off x="8711408" y="3693713"/>
            <a:ext cx="9119295" cy="2290813"/>
          </a:xfrm>
          <a:custGeom>
            <a:avLst/>
            <a:gdLst>
              <a:gd name="T0" fmla="*/ 231 w 7322"/>
              <a:gd name="T1" fmla="*/ 1489 h 1839"/>
              <a:gd name="T2" fmla="*/ 366 w 7322"/>
              <a:gd name="T3" fmla="*/ 1838 h 1839"/>
              <a:gd name="T4" fmla="*/ 1834 w 7322"/>
              <a:gd name="T5" fmla="*/ 1838 h 1839"/>
              <a:gd name="T6" fmla="*/ 1872 w 7322"/>
              <a:gd name="T7" fmla="*/ 1638 h 1839"/>
              <a:gd name="T8" fmla="*/ 2029 w 7322"/>
              <a:gd name="T9" fmla="*/ 1794 h 1839"/>
              <a:gd name="T10" fmla="*/ 2029 w 7322"/>
              <a:gd name="T11" fmla="*/ 1838 h 1839"/>
              <a:gd name="T12" fmla="*/ 6591 w 7322"/>
              <a:gd name="T13" fmla="*/ 1838 h 1839"/>
              <a:gd name="T14" fmla="*/ 6574 w 7322"/>
              <a:gd name="T15" fmla="*/ 1775 h 1839"/>
              <a:gd name="T16" fmla="*/ 6741 w 7322"/>
              <a:gd name="T17" fmla="*/ 1330 h 1839"/>
              <a:gd name="T18" fmla="*/ 6602 w 7322"/>
              <a:gd name="T19" fmla="*/ 1046 h 1839"/>
              <a:gd name="T20" fmla="*/ 6741 w 7322"/>
              <a:gd name="T21" fmla="*/ 746 h 1839"/>
              <a:gd name="T22" fmla="*/ 6962 w 7322"/>
              <a:gd name="T23" fmla="*/ 483 h 1839"/>
              <a:gd name="T24" fmla="*/ 7084 w 7322"/>
              <a:gd name="T25" fmla="*/ 492 h 1839"/>
              <a:gd name="T26" fmla="*/ 7144 w 7322"/>
              <a:gd name="T27" fmla="*/ 393 h 1839"/>
              <a:gd name="T28" fmla="*/ 7321 w 7322"/>
              <a:gd name="T29" fmla="*/ 398 h 1839"/>
              <a:gd name="T30" fmla="*/ 7254 w 7322"/>
              <a:gd name="T31" fmla="*/ 191 h 1839"/>
              <a:gd name="T32" fmla="*/ 7144 w 7322"/>
              <a:gd name="T33" fmla="*/ 0 h 1839"/>
              <a:gd name="T34" fmla="*/ 0 w 7322"/>
              <a:gd name="T35" fmla="*/ 0 h 1839"/>
              <a:gd name="T36" fmla="*/ 90 w 7322"/>
              <a:gd name="T37" fmla="*/ 1059 h 1839"/>
              <a:gd name="T38" fmla="*/ 231 w 7322"/>
              <a:gd name="T39" fmla="*/ 1489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22" h="1839">
                <a:moveTo>
                  <a:pt x="231" y="1489"/>
                </a:moveTo>
                <a:lnTo>
                  <a:pt x="366" y="1838"/>
                </a:lnTo>
                <a:lnTo>
                  <a:pt x="1834" y="1838"/>
                </a:lnTo>
                <a:lnTo>
                  <a:pt x="1872" y="1638"/>
                </a:lnTo>
                <a:lnTo>
                  <a:pt x="2029" y="1794"/>
                </a:lnTo>
                <a:lnTo>
                  <a:pt x="2029" y="1838"/>
                </a:lnTo>
                <a:lnTo>
                  <a:pt x="6591" y="1838"/>
                </a:lnTo>
                <a:lnTo>
                  <a:pt x="6574" y="1775"/>
                </a:lnTo>
                <a:lnTo>
                  <a:pt x="6741" y="1330"/>
                </a:lnTo>
                <a:lnTo>
                  <a:pt x="6602" y="1046"/>
                </a:lnTo>
                <a:lnTo>
                  <a:pt x="6741" y="746"/>
                </a:lnTo>
                <a:lnTo>
                  <a:pt x="6962" y="483"/>
                </a:lnTo>
                <a:lnTo>
                  <a:pt x="7084" y="492"/>
                </a:lnTo>
                <a:lnTo>
                  <a:pt x="7144" y="393"/>
                </a:lnTo>
                <a:lnTo>
                  <a:pt x="7321" y="398"/>
                </a:lnTo>
                <a:lnTo>
                  <a:pt x="7254" y="191"/>
                </a:lnTo>
                <a:lnTo>
                  <a:pt x="7144" y="0"/>
                </a:lnTo>
                <a:lnTo>
                  <a:pt x="0" y="0"/>
                </a:lnTo>
                <a:lnTo>
                  <a:pt x="90" y="1059"/>
                </a:lnTo>
                <a:lnTo>
                  <a:pt x="231" y="148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180"/>
          <p:cNvSpPr>
            <a:spLocks noChangeArrowheads="1"/>
          </p:cNvSpPr>
          <p:nvPr/>
        </p:nvSpPr>
        <p:spPr bwMode="auto">
          <a:xfrm>
            <a:off x="12479984" y="3913455"/>
            <a:ext cx="1878794" cy="1878795"/>
          </a:xfrm>
          <a:custGeom>
            <a:avLst/>
            <a:gdLst>
              <a:gd name="T0" fmla="*/ 1368 w 1508"/>
              <a:gd name="T1" fmla="*/ 1006 h 1510"/>
              <a:gd name="T2" fmla="*/ 1005 w 1508"/>
              <a:gd name="T3" fmla="*/ 1370 h 1510"/>
              <a:gd name="T4" fmla="*/ 1005 w 1508"/>
              <a:gd name="T5" fmla="*/ 1370 h 1510"/>
              <a:gd name="T6" fmla="*/ 503 w 1508"/>
              <a:gd name="T7" fmla="*/ 1370 h 1510"/>
              <a:gd name="T8" fmla="*/ 139 w 1508"/>
              <a:gd name="T9" fmla="*/ 1006 h 1510"/>
              <a:gd name="T10" fmla="*/ 139 w 1508"/>
              <a:gd name="T11" fmla="*/ 1006 h 1510"/>
              <a:gd name="T12" fmla="*/ 139 w 1508"/>
              <a:gd name="T13" fmla="*/ 503 h 1510"/>
              <a:gd name="T14" fmla="*/ 503 w 1508"/>
              <a:gd name="T15" fmla="*/ 139 h 1510"/>
              <a:gd name="T16" fmla="*/ 503 w 1508"/>
              <a:gd name="T17" fmla="*/ 139 h 1510"/>
              <a:gd name="T18" fmla="*/ 1005 w 1508"/>
              <a:gd name="T19" fmla="*/ 139 h 1510"/>
              <a:gd name="T20" fmla="*/ 1368 w 1508"/>
              <a:gd name="T21" fmla="*/ 503 h 1510"/>
              <a:gd name="T22" fmla="*/ 1368 w 1508"/>
              <a:gd name="T23" fmla="*/ 503 h 1510"/>
              <a:gd name="T24" fmla="*/ 1368 w 1508"/>
              <a:gd name="T25" fmla="*/ 1006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8" h="1510">
                <a:moveTo>
                  <a:pt x="1368" y="1006"/>
                </a:moveTo>
                <a:lnTo>
                  <a:pt x="1005" y="1370"/>
                </a:lnTo>
                <a:lnTo>
                  <a:pt x="1005" y="1370"/>
                </a:lnTo>
                <a:cubicBezTo>
                  <a:pt x="866" y="1509"/>
                  <a:pt x="642" y="1509"/>
                  <a:pt x="503" y="1370"/>
                </a:cubicBezTo>
                <a:lnTo>
                  <a:pt x="139" y="1006"/>
                </a:lnTo>
                <a:lnTo>
                  <a:pt x="139" y="1006"/>
                </a:lnTo>
                <a:cubicBezTo>
                  <a:pt x="0" y="867"/>
                  <a:pt x="0" y="642"/>
                  <a:pt x="139" y="503"/>
                </a:cubicBezTo>
                <a:lnTo>
                  <a:pt x="503" y="139"/>
                </a:lnTo>
                <a:lnTo>
                  <a:pt x="503" y="139"/>
                </a:lnTo>
                <a:cubicBezTo>
                  <a:pt x="642" y="0"/>
                  <a:pt x="866" y="0"/>
                  <a:pt x="1005" y="139"/>
                </a:cubicBezTo>
                <a:lnTo>
                  <a:pt x="1368" y="503"/>
                </a:lnTo>
                <a:lnTo>
                  <a:pt x="1368" y="503"/>
                </a:lnTo>
                <a:cubicBezTo>
                  <a:pt x="1507" y="642"/>
                  <a:pt x="1507" y="867"/>
                  <a:pt x="1368" y="100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182"/>
          <p:cNvSpPr>
            <a:spLocks noChangeArrowheads="1"/>
          </p:cNvSpPr>
          <p:nvPr/>
        </p:nvSpPr>
        <p:spPr bwMode="auto">
          <a:xfrm>
            <a:off x="12683243" y="6396540"/>
            <a:ext cx="1472272" cy="1472272"/>
          </a:xfrm>
          <a:custGeom>
            <a:avLst/>
            <a:gdLst>
              <a:gd name="T0" fmla="*/ 1040 w 1180"/>
              <a:gd name="T1" fmla="*/ 840 h 1180"/>
              <a:gd name="T2" fmla="*/ 841 w 1180"/>
              <a:gd name="T3" fmla="*/ 1040 h 1180"/>
              <a:gd name="T4" fmla="*/ 841 w 1180"/>
              <a:gd name="T5" fmla="*/ 1040 h 1180"/>
              <a:gd name="T6" fmla="*/ 339 w 1180"/>
              <a:gd name="T7" fmla="*/ 1040 h 1180"/>
              <a:gd name="T8" fmla="*/ 139 w 1180"/>
              <a:gd name="T9" fmla="*/ 840 h 1180"/>
              <a:gd name="T10" fmla="*/ 139 w 1180"/>
              <a:gd name="T11" fmla="*/ 840 h 1180"/>
              <a:gd name="T12" fmla="*/ 139 w 1180"/>
              <a:gd name="T13" fmla="*/ 337 h 1180"/>
              <a:gd name="T14" fmla="*/ 339 w 1180"/>
              <a:gd name="T15" fmla="*/ 139 h 1180"/>
              <a:gd name="T16" fmla="*/ 339 w 1180"/>
              <a:gd name="T17" fmla="*/ 139 h 1180"/>
              <a:gd name="T18" fmla="*/ 841 w 1180"/>
              <a:gd name="T19" fmla="*/ 139 h 1180"/>
              <a:gd name="T20" fmla="*/ 1040 w 1180"/>
              <a:gd name="T21" fmla="*/ 337 h 1180"/>
              <a:gd name="T22" fmla="*/ 1040 w 1180"/>
              <a:gd name="T23" fmla="*/ 337 h 1180"/>
              <a:gd name="T24" fmla="*/ 1040 w 1180"/>
              <a:gd name="T25" fmla="*/ 84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0" h="1180">
                <a:moveTo>
                  <a:pt x="1040" y="840"/>
                </a:moveTo>
                <a:lnTo>
                  <a:pt x="841" y="1040"/>
                </a:lnTo>
                <a:lnTo>
                  <a:pt x="841" y="1040"/>
                </a:lnTo>
                <a:cubicBezTo>
                  <a:pt x="702" y="1179"/>
                  <a:pt x="478" y="1179"/>
                  <a:pt x="339" y="1040"/>
                </a:cubicBezTo>
                <a:lnTo>
                  <a:pt x="139" y="840"/>
                </a:lnTo>
                <a:lnTo>
                  <a:pt x="139" y="840"/>
                </a:lnTo>
                <a:cubicBezTo>
                  <a:pt x="0" y="701"/>
                  <a:pt x="0" y="476"/>
                  <a:pt x="139" y="337"/>
                </a:cubicBezTo>
                <a:lnTo>
                  <a:pt x="339" y="139"/>
                </a:lnTo>
                <a:lnTo>
                  <a:pt x="339" y="139"/>
                </a:lnTo>
                <a:cubicBezTo>
                  <a:pt x="478" y="0"/>
                  <a:pt x="702" y="0"/>
                  <a:pt x="841" y="139"/>
                </a:cubicBezTo>
                <a:lnTo>
                  <a:pt x="1040" y="337"/>
                </a:lnTo>
                <a:lnTo>
                  <a:pt x="1040" y="337"/>
                </a:lnTo>
                <a:cubicBezTo>
                  <a:pt x="1179" y="476"/>
                  <a:pt x="1179" y="701"/>
                  <a:pt x="1040" y="8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184"/>
          <p:cNvSpPr>
            <a:spLocks noChangeArrowheads="1"/>
          </p:cNvSpPr>
          <p:nvPr/>
        </p:nvSpPr>
        <p:spPr bwMode="auto">
          <a:xfrm>
            <a:off x="12534919" y="8539025"/>
            <a:ext cx="1763428" cy="1768923"/>
          </a:xfrm>
          <a:custGeom>
            <a:avLst/>
            <a:gdLst>
              <a:gd name="T0" fmla="*/ 1277 w 1417"/>
              <a:gd name="T1" fmla="*/ 960 h 1419"/>
              <a:gd name="T2" fmla="*/ 959 w 1417"/>
              <a:gd name="T3" fmla="*/ 1279 h 1419"/>
              <a:gd name="T4" fmla="*/ 959 w 1417"/>
              <a:gd name="T5" fmla="*/ 1279 h 1419"/>
              <a:gd name="T6" fmla="*/ 457 w 1417"/>
              <a:gd name="T7" fmla="*/ 1279 h 1419"/>
              <a:gd name="T8" fmla="*/ 138 w 1417"/>
              <a:gd name="T9" fmla="*/ 960 h 1419"/>
              <a:gd name="T10" fmla="*/ 138 w 1417"/>
              <a:gd name="T11" fmla="*/ 960 h 1419"/>
              <a:gd name="T12" fmla="*/ 138 w 1417"/>
              <a:gd name="T13" fmla="*/ 457 h 1419"/>
              <a:gd name="T14" fmla="*/ 457 w 1417"/>
              <a:gd name="T15" fmla="*/ 139 h 1419"/>
              <a:gd name="T16" fmla="*/ 457 w 1417"/>
              <a:gd name="T17" fmla="*/ 139 h 1419"/>
              <a:gd name="T18" fmla="*/ 959 w 1417"/>
              <a:gd name="T19" fmla="*/ 139 h 1419"/>
              <a:gd name="T20" fmla="*/ 1277 w 1417"/>
              <a:gd name="T21" fmla="*/ 457 h 1419"/>
              <a:gd name="T22" fmla="*/ 1277 w 1417"/>
              <a:gd name="T23" fmla="*/ 457 h 1419"/>
              <a:gd name="T24" fmla="*/ 1277 w 1417"/>
              <a:gd name="T25" fmla="*/ 960 h 1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17" h="1419">
                <a:moveTo>
                  <a:pt x="1277" y="960"/>
                </a:moveTo>
                <a:lnTo>
                  <a:pt x="959" y="1279"/>
                </a:lnTo>
                <a:lnTo>
                  <a:pt x="959" y="1279"/>
                </a:lnTo>
                <a:cubicBezTo>
                  <a:pt x="820" y="1418"/>
                  <a:pt x="596" y="1418"/>
                  <a:pt x="457" y="1279"/>
                </a:cubicBezTo>
                <a:lnTo>
                  <a:pt x="138" y="960"/>
                </a:lnTo>
                <a:lnTo>
                  <a:pt x="138" y="960"/>
                </a:lnTo>
                <a:cubicBezTo>
                  <a:pt x="0" y="822"/>
                  <a:pt x="0" y="596"/>
                  <a:pt x="138" y="457"/>
                </a:cubicBezTo>
                <a:lnTo>
                  <a:pt x="457" y="139"/>
                </a:lnTo>
                <a:lnTo>
                  <a:pt x="457" y="139"/>
                </a:lnTo>
                <a:cubicBezTo>
                  <a:pt x="596" y="0"/>
                  <a:pt x="820" y="0"/>
                  <a:pt x="959" y="139"/>
                </a:cubicBezTo>
                <a:lnTo>
                  <a:pt x="1277" y="457"/>
                </a:lnTo>
                <a:lnTo>
                  <a:pt x="1277" y="457"/>
                </a:lnTo>
                <a:cubicBezTo>
                  <a:pt x="1416" y="596"/>
                  <a:pt x="1416" y="822"/>
                  <a:pt x="1277" y="96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186"/>
          <p:cNvSpPr>
            <a:spLocks noChangeArrowheads="1"/>
          </p:cNvSpPr>
          <p:nvPr/>
        </p:nvSpPr>
        <p:spPr bwMode="auto">
          <a:xfrm>
            <a:off x="12661269" y="10956188"/>
            <a:ext cx="1510728" cy="1516220"/>
          </a:xfrm>
          <a:custGeom>
            <a:avLst/>
            <a:gdLst>
              <a:gd name="T0" fmla="*/ 1074 w 1214"/>
              <a:gd name="T1" fmla="*/ 858 h 1215"/>
              <a:gd name="T2" fmla="*/ 858 w 1214"/>
              <a:gd name="T3" fmla="*/ 1075 h 1215"/>
              <a:gd name="T4" fmla="*/ 858 w 1214"/>
              <a:gd name="T5" fmla="*/ 1075 h 1215"/>
              <a:gd name="T6" fmla="*/ 356 w 1214"/>
              <a:gd name="T7" fmla="*/ 1075 h 1215"/>
              <a:gd name="T8" fmla="*/ 139 w 1214"/>
              <a:gd name="T9" fmla="*/ 858 h 1215"/>
              <a:gd name="T10" fmla="*/ 139 w 1214"/>
              <a:gd name="T11" fmla="*/ 858 h 1215"/>
              <a:gd name="T12" fmla="*/ 139 w 1214"/>
              <a:gd name="T13" fmla="*/ 355 h 1215"/>
              <a:gd name="T14" fmla="*/ 356 w 1214"/>
              <a:gd name="T15" fmla="*/ 139 h 1215"/>
              <a:gd name="T16" fmla="*/ 356 w 1214"/>
              <a:gd name="T17" fmla="*/ 139 h 1215"/>
              <a:gd name="T18" fmla="*/ 858 w 1214"/>
              <a:gd name="T19" fmla="*/ 139 h 1215"/>
              <a:gd name="T20" fmla="*/ 1074 w 1214"/>
              <a:gd name="T21" fmla="*/ 355 h 1215"/>
              <a:gd name="T22" fmla="*/ 1074 w 1214"/>
              <a:gd name="T23" fmla="*/ 355 h 1215"/>
              <a:gd name="T24" fmla="*/ 1074 w 1214"/>
              <a:gd name="T25" fmla="*/ 858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4" h="1215">
                <a:moveTo>
                  <a:pt x="1074" y="858"/>
                </a:moveTo>
                <a:lnTo>
                  <a:pt x="858" y="1075"/>
                </a:lnTo>
                <a:lnTo>
                  <a:pt x="858" y="1075"/>
                </a:lnTo>
                <a:cubicBezTo>
                  <a:pt x="719" y="1214"/>
                  <a:pt x="495" y="1214"/>
                  <a:pt x="356" y="1075"/>
                </a:cubicBezTo>
                <a:lnTo>
                  <a:pt x="139" y="858"/>
                </a:lnTo>
                <a:lnTo>
                  <a:pt x="139" y="858"/>
                </a:lnTo>
                <a:cubicBezTo>
                  <a:pt x="0" y="720"/>
                  <a:pt x="0" y="494"/>
                  <a:pt x="139" y="355"/>
                </a:cubicBezTo>
                <a:lnTo>
                  <a:pt x="356" y="139"/>
                </a:lnTo>
                <a:lnTo>
                  <a:pt x="356" y="139"/>
                </a:lnTo>
                <a:cubicBezTo>
                  <a:pt x="495" y="0"/>
                  <a:pt x="719" y="0"/>
                  <a:pt x="858" y="139"/>
                </a:cubicBezTo>
                <a:lnTo>
                  <a:pt x="1074" y="355"/>
                </a:lnTo>
                <a:lnTo>
                  <a:pt x="1074" y="355"/>
                </a:lnTo>
                <a:cubicBezTo>
                  <a:pt x="1213" y="494"/>
                  <a:pt x="1213" y="720"/>
                  <a:pt x="1074" y="8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188"/>
          <p:cNvSpPr>
            <a:spLocks noChangeArrowheads="1"/>
          </p:cNvSpPr>
          <p:nvPr/>
        </p:nvSpPr>
        <p:spPr bwMode="auto">
          <a:xfrm>
            <a:off x="13232598" y="6770102"/>
            <a:ext cx="373561" cy="554850"/>
          </a:xfrm>
          <a:custGeom>
            <a:avLst/>
            <a:gdLst>
              <a:gd name="T0" fmla="*/ 131 w 301"/>
              <a:gd name="T1" fmla="*/ 438 h 446"/>
              <a:gd name="T2" fmla="*/ 131 w 301"/>
              <a:gd name="T3" fmla="*/ 438 h 446"/>
              <a:gd name="T4" fmla="*/ 132 w 301"/>
              <a:gd name="T5" fmla="*/ 439 h 446"/>
              <a:gd name="T6" fmla="*/ 132 w 301"/>
              <a:gd name="T7" fmla="*/ 439 h 446"/>
              <a:gd name="T8" fmla="*/ 133 w 301"/>
              <a:gd name="T9" fmla="*/ 440 h 446"/>
              <a:gd name="T10" fmla="*/ 133 w 301"/>
              <a:gd name="T11" fmla="*/ 440 h 446"/>
              <a:gd name="T12" fmla="*/ 135 w 301"/>
              <a:gd name="T13" fmla="*/ 440 h 446"/>
              <a:gd name="T14" fmla="*/ 135 w 301"/>
              <a:gd name="T15" fmla="*/ 440 h 446"/>
              <a:gd name="T16" fmla="*/ 135 w 301"/>
              <a:gd name="T17" fmla="*/ 441 h 446"/>
              <a:gd name="T18" fmla="*/ 135 w 301"/>
              <a:gd name="T19" fmla="*/ 441 h 446"/>
              <a:gd name="T20" fmla="*/ 137 w 301"/>
              <a:gd name="T21" fmla="*/ 442 h 446"/>
              <a:gd name="T22" fmla="*/ 137 w 301"/>
              <a:gd name="T23" fmla="*/ 442 h 446"/>
              <a:gd name="T24" fmla="*/ 137 w 301"/>
              <a:gd name="T25" fmla="*/ 442 h 446"/>
              <a:gd name="T26" fmla="*/ 137 w 301"/>
              <a:gd name="T27" fmla="*/ 442 h 446"/>
              <a:gd name="T28" fmla="*/ 139 w 301"/>
              <a:gd name="T29" fmla="*/ 444 h 446"/>
              <a:gd name="T30" fmla="*/ 139 w 301"/>
              <a:gd name="T31" fmla="*/ 444 h 446"/>
              <a:gd name="T32" fmla="*/ 140 w 301"/>
              <a:gd name="T33" fmla="*/ 444 h 446"/>
              <a:gd name="T34" fmla="*/ 140 w 301"/>
              <a:gd name="T35" fmla="*/ 444 h 446"/>
              <a:gd name="T36" fmla="*/ 141 w 301"/>
              <a:gd name="T37" fmla="*/ 444 h 446"/>
              <a:gd name="T38" fmla="*/ 142 w 301"/>
              <a:gd name="T39" fmla="*/ 444 h 446"/>
              <a:gd name="T40" fmla="*/ 142 w 301"/>
              <a:gd name="T41" fmla="*/ 444 h 446"/>
              <a:gd name="T42" fmla="*/ 144 w 301"/>
              <a:gd name="T43" fmla="*/ 445 h 446"/>
              <a:gd name="T44" fmla="*/ 144 w 301"/>
              <a:gd name="T45" fmla="*/ 445 h 446"/>
              <a:gd name="T46" fmla="*/ 149 w 301"/>
              <a:gd name="T47" fmla="*/ 445 h 446"/>
              <a:gd name="T48" fmla="*/ 149 w 301"/>
              <a:gd name="T49" fmla="*/ 445 h 446"/>
              <a:gd name="T50" fmla="*/ 168 w 301"/>
              <a:gd name="T51" fmla="*/ 438 h 446"/>
              <a:gd name="T52" fmla="*/ 290 w 301"/>
              <a:gd name="T53" fmla="*/ 316 h 446"/>
              <a:gd name="T54" fmla="*/ 290 w 301"/>
              <a:gd name="T55" fmla="*/ 316 h 446"/>
              <a:gd name="T56" fmla="*/ 290 w 301"/>
              <a:gd name="T57" fmla="*/ 279 h 446"/>
              <a:gd name="T58" fmla="*/ 290 w 301"/>
              <a:gd name="T59" fmla="*/ 279 h 446"/>
              <a:gd name="T60" fmla="*/ 253 w 301"/>
              <a:gd name="T61" fmla="*/ 279 h 446"/>
              <a:gd name="T62" fmla="*/ 176 w 301"/>
              <a:gd name="T63" fmla="*/ 357 h 446"/>
              <a:gd name="T64" fmla="*/ 176 w 301"/>
              <a:gd name="T65" fmla="*/ 26 h 446"/>
              <a:gd name="T66" fmla="*/ 176 w 301"/>
              <a:gd name="T67" fmla="*/ 26 h 446"/>
              <a:gd name="T68" fmla="*/ 150 w 301"/>
              <a:gd name="T69" fmla="*/ 0 h 446"/>
              <a:gd name="T70" fmla="*/ 150 w 301"/>
              <a:gd name="T71" fmla="*/ 0 h 446"/>
              <a:gd name="T72" fmla="*/ 150 w 301"/>
              <a:gd name="T73" fmla="*/ 0 h 446"/>
              <a:gd name="T74" fmla="*/ 124 w 301"/>
              <a:gd name="T75" fmla="*/ 26 h 446"/>
              <a:gd name="T76" fmla="*/ 124 w 301"/>
              <a:gd name="T77" fmla="*/ 357 h 446"/>
              <a:gd name="T78" fmla="*/ 45 w 301"/>
              <a:gd name="T79" fmla="*/ 279 h 446"/>
              <a:gd name="T80" fmla="*/ 45 w 301"/>
              <a:gd name="T81" fmla="*/ 279 h 446"/>
              <a:gd name="T82" fmla="*/ 10 w 301"/>
              <a:gd name="T83" fmla="*/ 279 h 446"/>
              <a:gd name="T84" fmla="*/ 10 w 301"/>
              <a:gd name="T85" fmla="*/ 279 h 446"/>
              <a:gd name="T86" fmla="*/ 10 w 301"/>
              <a:gd name="T87" fmla="*/ 316 h 446"/>
              <a:gd name="T88" fmla="*/ 131 w 301"/>
              <a:gd name="T89" fmla="*/ 438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1" h="446">
                <a:moveTo>
                  <a:pt x="131" y="438"/>
                </a:moveTo>
                <a:lnTo>
                  <a:pt x="131" y="438"/>
                </a:lnTo>
                <a:cubicBezTo>
                  <a:pt x="132" y="438"/>
                  <a:pt x="132" y="439"/>
                  <a:pt x="132" y="439"/>
                </a:cubicBezTo>
                <a:lnTo>
                  <a:pt x="132" y="439"/>
                </a:lnTo>
                <a:cubicBezTo>
                  <a:pt x="133" y="439"/>
                  <a:pt x="133" y="439"/>
                  <a:pt x="133" y="440"/>
                </a:cubicBezTo>
                <a:lnTo>
                  <a:pt x="133" y="440"/>
                </a:lnTo>
                <a:cubicBezTo>
                  <a:pt x="133" y="440"/>
                  <a:pt x="134" y="440"/>
                  <a:pt x="135" y="440"/>
                </a:cubicBezTo>
                <a:lnTo>
                  <a:pt x="135" y="440"/>
                </a:lnTo>
                <a:cubicBezTo>
                  <a:pt x="135" y="441"/>
                  <a:pt x="135" y="441"/>
                  <a:pt x="135" y="441"/>
                </a:cubicBezTo>
                <a:lnTo>
                  <a:pt x="135" y="441"/>
                </a:lnTo>
                <a:cubicBezTo>
                  <a:pt x="136" y="442"/>
                  <a:pt x="136" y="442"/>
                  <a:pt x="137" y="442"/>
                </a:cubicBezTo>
                <a:lnTo>
                  <a:pt x="137" y="442"/>
                </a:lnTo>
                <a:lnTo>
                  <a:pt x="137" y="442"/>
                </a:lnTo>
                <a:lnTo>
                  <a:pt x="137" y="442"/>
                </a:lnTo>
                <a:cubicBezTo>
                  <a:pt x="138" y="443"/>
                  <a:pt x="138" y="443"/>
                  <a:pt x="139" y="444"/>
                </a:cubicBezTo>
                <a:lnTo>
                  <a:pt x="139" y="444"/>
                </a:lnTo>
                <a:lnTo>
                  <a:pt x="140" y="444"/>
                </a:lnTo>
                <a:lnTo>
                  <a:pt x="140" y="444"/>
                </a:lnTo>
                <a:lnTo>
                  <a:pt x="141" y="444"/>
                </a:lnTo>
                <a:lnTo>
                  <a:pt x="142" y="444"/>
                </a:lnTo>
                <a:lnTo>
                  <a:pt x="142" y="444"/>
                </a:lnTo>
                <a:cubicBezTo>
                  <a:pt x="143" y="445"/>
                  <a:pt x="143" y="445"/>
                  <a:pt x="144" y="445"/>
                </a:cubicBezTo>
                <a:lnTo>
                  <a:pt x="144" y="445"/>
                </a:lnTo>
                <a:cubicBezTo>
                  <a:pt x="146" y="445"/>
                  <a:pt x="148" y="445"/>
                  <a:pt x="149" y="445"/>
                </a:cubicBezTo>
                <a:lnTo>
                  <a:pt x="149" y="445"/>
                </a:lnTo>
                <a:cubicBezTo>
                  <a:pt x="156" y="445"/>
                  <a:pt x="163" y="443"/>
                  <a:pt x="168" y="438"/>
                </a:cubicBezTo>
                <a:lnTo>
                  <a:pt x="290" y="316"/>
                </a:lnTo>
                <a:lnTo>
                  <a:pt x="290" y="316"/>
                </a:lnTo>
                <a:cubicBezTo>
                  <a:pt x="300" y="305"/>
                  <a:pt x="300" y="289"/>
                  <a:pt x="290" y="279"/>
                </a:cubicBezTo>
                <a:lnTo>
                  <a:pt x="290" y="279"/>
                </a:lnTo>
                <a:cubicBezTo>
                  <a:pt x="280" y="269"/>
                  <a:pt x="264" y="269"/>
                  <a:pt x="253" y="279"/>
                </a:cubicBezTo>
                <a:lnTo>
                  <a:pt x="176" y="357"/>
                </a:lnTo>
                <a:lnTo>
                  <a:pt x="176" y="26"/>
                </a:lnTo>
                <a:lnTo>
                  <a:pt x="176" y="26"/>
                </a:lnTo>
                <a:cubicBezTo>
                  <a:pt x="176" y="12"/>
                  <a:pt x="164" y="0"/>
                  <a:pt x="150" y="0"/>
                </a:cubicBezTo>
                <a:lnTo>
                  <a:pt x="150" y="0"/>
                </a:lnTo>
                <a:lnTo>
                  <a:pt x="150" y="0"/>
                </a:lnTo>
                <a:cubicBezTo>
                  <a:pt x="136" y="0"/>
                  <a:pt x="124" y="12"/>
                  <a:pt x="124" y="26"/>
                </a:cubicBezTo>
                <a:lnTo>
                  <a:pt x="124" y="357"/>
                </a:lnTo>
                <a:lnTo>
                  <a:pt x="45" y="279"/>
                </a:lnTo>
                <a:lnTo>
                  <a:pt x="45" y="279"/>
                </a:lnTo>
                <a:cubicBezTo>
                  <a:pt x="36" y="269"/>
                  <a:pt x="20" y="269"/>
                  <a:pt x="10" y="279"/>
                </a:cubicBezTo>
                <a:lnTo>
                  <a:pt x="10" y="279"/>
                </a:lnTo>
                <a:cubicBezTo>
                  <a:pt x="0" y="289"/>
                  <a:pt x="0" y="305"/>
                  <a:pt x="10" y="316"/>
                </a:cubicBezTo>
                <a:lnTo>
                  <a:pt x="131" y="43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189"/>
          <p:cNvSpPr>
            <a:spLocks noChangeArrowheads="1"/>
          </p:cNvSpPr>
          <p:nvPr/>
        </p:nvSpPr>
        <p:spPr bwMode="auto">
          <a:xfrm>
            <a:off x="13111740" y="7429328"/>
            <a:ext cx="609786" cy="65923"/>
          </a:xfrm>
          <a:custGeom>
            <a:avLst/>
            <a:gdLst>
              <a:gd name="T0" fmla="*/ 463 w 491"/>
              <a:gd name="T1" fmla="*/ 0 h 52"/>
              <a:gd name="T2" fmla="*/ 26 w 491"/>
              <a:gd name="T3" fmla="*/ 0 h 52"/>
              <a:gd name="T4" fmla="*/ 26 w 491"/>
              <a:gd name="T5" fmla="*/ 0 h 52"/>
              <a:gd name="T6" fmla="*/ 0 w 491"/>
              <a:gd name="T7" fmla="*/ 25 h 52"/>
              <a:gd name="T8" fmla="*/ 0 w 491"/>
              <a:gd name="T9" fmla="*/ 25 h 52"/>
              <a:gd name="T10" fmla="*/ 26 w 491"/>
              <a:gd name="T11" fmla="*/ 51 h 52"/>
              <a:gd name="T12" fmla="*/ 463 w 491"/>
              <a:gd name="T13" fmla="*/ 51 h 52"/>
              <a:gd name="T14" fmla="*/ 463 w 491"/>
              <a:gd name="T15" fmla="*/ 51 h 52"/>
              <a:gd name="T16" fmla="*/ 490 w 491"/>
              <a:gd name="T17" fmla="*/ 25 h 52"/>
              <a:gd name="T18" fmla="*/ 490 w 491"/>
              <a:gd name="T19" fmla="*/ 25 h 52"/>
              <a:gd name="T20" fmla="*/ 463 w 491"/>
              <a:gd name="T21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1" h="52">
                <a:moveTo>
                  <a:pt x="463" y="0"/>
                </a:moveTo>
                <a:lnTo>
                  <a:pt x="26" y="0"/>
                </a:lnTo>
                <a:lnTo>
                  <a:pt x="26" y="0"/>
                </a:lnTo>
                <a:cubicBezTo>
                  <a:pt x="12" y="0"/>
                  <a:pt x="0" y="12"/>
                  <a:pt x="0" y="25"/>
                </a:cubicBezTo>
                <a:lnTo>
                  <a:pt x="0" y="25"/>
                </a:lnTo>
                <a:cubicBezTo>
                  <a:pt x="0" y="40"/>
                  <a:pt x="12" y="51"/>
                  <a:pt x="26" y="51"/>
                </a:cubicBezTo>
                <a:lnTo>
                  <a:pt x="463" y="51"/>
                </a:lnTo>
                <a:lnTo>
                  <a:pt x="463" y="51"/>
                </a:lnTo>
                <a:cubicBezTo>
                  <a:pt x="478" y="51"/>
                  <a:pt x="490" y="40"/>
                  <a:pt x="490" y="25"/>
                </a:cubicBezTo>
                <a:lnTo>
                  <a:pt x="490" y="25"/>
                </a:lnTo>
                <a:cubicBezTo>
                  <a:pt x="490" y="12"/>
                  <a:pt x="478" y="0"/>
                  <a:pt x="4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190"/>
          <p:cNvSpPr>
            <a:spLocks noChangeArrowheads="1"/>
          </p:cNvSpPr>
          <p:nvPr/>
        </p:nvSpPr>
        <p:spPr bwMode="auto">
          <a:xfrm>
            <a:off x="13012856" y="11681337"/>
            <a:ext cx="439484" cy="423005"/>
          </a:xfrm>
          <a:custGeom>
            <a:avLst/>
            <a:gdLst>
              <a:gd name="T0" fmla="*/ 172 w 352"/>
              <a:gd name="T1" fmla="*/ 338 h 339"/>
              <a:gd name="T2" fmla="*/ 172 w 352"/>
              <a:gd name="T3" fmla="*/ 338 h 339"/>
              <a:gd name="T4" fmla="*/ 61 w 352"/>
              <a:gd name="T5" fmla="*/ 292 h 339"/>
              <a:gd name="T6" fmla="*/ 61 w 352"/>
              <a:gd name="T7" fmla="*/ 292 h 339"/>
              <a:gd name="T8" fmla="*/ 61 w 352"/>
              <a:gd name="T9" fmla="*/ 71 h 339"/>
              <a:gd name="T10" fmla="*/ 121 w 352"/>
              <a:gd name="T11" fmla="*/ 11 h 339"/>
              <a:gd name="T12" fmla="*/ 121 w 352"/>
              <a:gd name="T13" fmla="*/ 11 h 339"/>
              <a:gd name="T14" fmla="*/ 157 w 352"/>
              <a:gd name="T15" fmla="*/ 11 h 339"/>
              <a:gd name="T16" fmla="*/ 157 w 352"/>
              <a:gd name="T17" fmla="*/ 11 h 339"/>
              <a:gd name="T18" fmla="*/ 157 w 352"/>
              <a:gd name="T19" fmla="*/ 47 h 339"/>
              <a:gd name="T20" fmla="*/ 98 w 352"/>
              <a:gd name="T21" fmla="*/ 107 h 339"/>
              <a:gd name="T22" fmla="*/ 98 w 352"/>
              <a:gd name="T23" fmla="*/ 107 h 339"/>
              <a:gd name="T24" fmla="*/ 67 w 352"/>
              <a:gd name="T25" fmla="*/ 181 h 339"/>
              <a:gd name="T26" fmla="*/ 67 w 352"/>
              <a:gd name="T27" fmla="*/ 181 h 339"/>
              <a:gd name="T28" fmla="*/ 98 w 352"/>
              <a:gd name="T29" fmla="*/ 255 h 339"/>
              <a:gd name="T30" fmla="*/ 98 w 352"/>
              <a:gd name="T31" fmla="*/ 255 h 339"/>
              <a:gd name="T32" fmla="*/ 172 w 352"/>
              <a:gd name="T33" fmla="*/ 286 h 339"/>
              <a:gd name="T34" fmla="*/ 172 w 352"/>
              <a:gd name="T35" fmla="*/ 286 h 339"/>
              <a:gd name="T36" fmla="*/ 245 w 352"/>
              <a:gd name="T37" fmla="*/ 255 h 339"/>
              <a:gd name="T38" fmla="*/ 304 w 352"/>
              <a:gd name="T39" fmla="*/ 195 h 339"/>
              <a:gd name="T40" fmla="*/ 304 w 352"/>
              <a:gd name="T41" fmla="*/ 195 h 339"/>
              <a:gd name="T42" fmla="*/ 341 w 352"/>
              <a:gd name="T43" fmla="*/ 195 h 339"/>
              <a:gd name="T44" fmla="*/ 341 w 352"/>
              <a:gd name="T45" fmla="*/ 195 h 339"/>
              <a:gd name="T46" fmla="*/ 341 w 352"/>
              <a:gd name="T47" fmla="*/ 231 h 339"/>
              <a:gd name="T48" fmla="*/ 282 w 352"/>
              <a:gd name="T49" fmla="*/ 292 h 339"/>
              <a:gd name="T50" fmla="*/ 282 w 352"/>
              <a:gd name="T51" fmla="*/ 292 h 339"/>
              <a:gd name="T52" fmla="*/ 172 w 352"/>
              <a:gd name="T53" fmla="*/ 338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2" h="339">
                <a:moveTo>
                  <a:pt x="172" y="338"/>
                </a:moveTo>
                <a:lnTo>
                  <a:pt x="172" y="338"/>
                </a:lnTo>
                <a:cubicBezTo>
                  <a:pt x="130" y="338"/>
                  <a:pt x="91" y="321"/>
                  <a:pt x="61" y="292"/>
                </a:cubicBezTo>
                <a:lnTo>
                  <a:pt x="61" y="292"/>
                </a:lnTo>
                <a:cubicBezTo>
                  <a:pt x="0" y="231"/>
                  <a:pt x="0" y="132"/>
                  <a:pt x="61" y="71"/>
                </a:cubicBezTo>
                <a:lnTo>
                  <a:pt x="121" y="11"/>
                </a:lnTo>
                <a:lnTo>
                  <a:pt x="121" y="11"/>
                </a:lnTo>
                <a:cubicBezTo>
                  <a:pt x="130" y="0"/>
                  <a:pt x="147" y="0"/>
                  <a:pt x="157" y="11"/>
                </a:cubicBezTo>
                <a:lnTo>
                  <a:pt x="157" y="11"/>
                </a:lnTo>
                <a:cubicBezTo>
                  <a:pt x="167" y="21"/>
                  <a:pt x="167" y="37"/>
                  <a:pt x="157" y="47"/>
                </a:cubicBezTo>
                <a:lnTo>
                  <a:pt x="98" y="107"/>
                </a:lnTo>
                <a:lnTo>
                  <a:pt x="98" y="107"/>
                </a:lnTo>
                <a:cubicBezTo>
                  <a:pt x="78" y="127"/>
                  <a:pt x="67" y="153"/>
                  <a:pt x="67" y="181"/>
                </a:cubicBezTo>
                <a:lnTo>
                  <a:pt x="67" y="181"/>
                </a:lnTo>
                <a:cubicBezTo>
                  <a:pt x="67" y="209"/>
                  <a:pt x="78" y="236"/>
                  <a:pt x="98" y="255"/>
                </a:cubicBezTo>
                <a:lnTo>
                  <a:pt x="98" y="255"/>
                </a:lnTo>
                <a:cubicBezTo>
                  <a:pt x="117" y="275"/>
                  <a:pt x="144" y="286"/>
                  <a:pt x="172" y="286"/>
                </a:cubicBezTo>
                <a:lnTo>
                  <a:pt x="172" y="286"/>
                </a:lnTo>
                <a:cubicBezTo>
                  <a:pt x="200" y="286"/>
                  <a:pt x="225" y="275"/>
                  <a:pt x="245" y="255"/>
                </a:cubicBezTo>
                <a:lnTo>
                  <a:pt x="304" y="195"/>
                </a:lnTo>
                <a:lnTo>
                  <a:pt x="304" y="195"/>
                </a:lnTo>
                <a:cubicBezTo>
                  <a:pt x="314" y="185"/>
                  <a:pt x="331" y="185"/>
                  <a:pt x="341" y="195"/>
                </a:cubicBezTo>
                <a:lnTo>
                  <a:pt x="341" y="195"/>
                </a:lnTo>
                <a:cubicBezTo>
                  <a:pt x="351" y="205"/>
                  <a:pt x="351" y="222"/>
                  <a:pt x="341" y="231"/>
                </a:cubicBezTo>
                <a:lnTo>
                  <a:pt x="282" y="292"/>
                </a:lnTo>
                <a:lnTo>
                  <a:pt x="282" y="292"/>
                </a:lnTo>
                <a:cubicBezTo>
                  <a:pt x="252" y="321"/>
                  <a:pt x="214" y="338"/>
                  <a:pt x="172" y="3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191"/>
          <p:cNvSpPr>
            <a:spLocks noChangeArrowheads="1"/>
          </p:cNvSpPr>
          <p:nvPr/>
        </p:nvSpPr>
        <p:spPr bwMode="auto">
          <a:xfrm>
            <a:off x="13380926" y="11296788"/>
            <a:ext cx="423002" cy="439484"/>
          </a:xfrm>
          <a:custGeom>
            <a:avLst/>
            <a:gdLst>
              <a:gd name="T0" fmla="*/ 219 w 340"/>
              <a:gd name="T1" fmla="*/ 350 h 351"/>
              <a:gd name="T2" fmla="*/ 219 w 340"/>
              <a:gd name="T3" fmla="*/ 350 h 351"/>
              <a:gd name="T4" fmla="*/ 202 w 340"/>
              <a:gd name="T5" fmla="*/ 343 h 351"/>
              <a:gd name="T6" fmla="*/ 202 w 340"/>
              <a:gd name="T7" fmla="*/ 343 h 351"/>
              <a:gd name="T8" fmla="*/ 201 w 340"/>
              <a:gd name="T9" fmla="*/ 306 h 351"/>
              <a:gd name="T10" fmla="*/ 258 w 340"/>
              <a:gd name="T11" fmla="*/ 245 h 351"/>
              <a:gd name="T12" fmla="*/ 258 w 340"/>
              <a:gd name="T13" fmla="*/ 245 h 351"/>
              <a:gd name="T14" fmla="*/ 286 w 340"/>
              <a:gd name="T15" fmla="*/ 169 h 351"/>
              <a:gd name="T16" fmla="*/ 286 w 340"/>
              <a:gd name="T17" fmla="*/ 169 h 351"/>
              <a:gd name="T18" fmla="*/ 253 w 340"/>
              <a:gd name="T19" fmla="*/ 96 h 351"/>
              <a:gd name="T20" fmla="*/ 253 w 340"/>
              <a:gd name="T21" fmla="*/ 96 h 351"/>
              <a:gd name="T22" fmla="*/ 105 w 340"/>
              <a:gd name="T23" fmla="*/ 101 h 351"/>
              <a:gd name="T24" fmla="*/ 48 w 340"/>
              <a:gd name="T25" fmla="*/ 163 h 351"/>
              <a:gd name="T26" fmla="*/ 48 w 340"/>
              <a:gd name="T27" fmla="*/ 163 h 351"/>
              <a:gd name="T28" fmla="*/ 11 w 340"/>
              <a:gd name="T29" fmla="*/ 164 h 351"/>
              <a:gd name="T30" fmla="*/ 11 w 340"/>
              <a:gd name="T31" fmla="*/ 164 h 351"/>
              <a:gd name="T32" fmla="*/ 10 w 340"/>
              <a:gd name="T33" fmla="*/ 128 h 351"/>
              <a:gd name="T34" fmla="*/ 67 w 340"/>
              <a:gd name="T35" fmla="*/ 66 h 351"/>
              <a:gd name="T36" fmla="*/ 67 w 340"/>
              <a:gd name="T37" fmla="*/ 66 h 351"/>
              <a:gd name="T38" fmla="*/ 289 w 340"/>
              <a:gd name="T39" fmla="*/ 59 h 351"/>
              <a:gd name="T40" fmla="*/ 289 w 340"/>
              <a:gd name="T41" fmla="*/ 59 h 351"/>
              <a:gd name="T42" fmla="*/ 338 w 340"/>
              <a:gd name="T43" fmla="*/ 167 h 351"/>
              <a:gd name="T44" fmla="*/ 338 w 340"/>
              <a:gd name="T45" fmla="*/ 167 h 351"/>
              <a:gd name="T46" fmla="*/ 296 w 340"/>
              <a:gd name="T47" fmla="*/ 280 h 351"/>
              <a:gd name="T48" fmla="*/ 239 w 340"/>
              <a:gd name="T49" fmla="*/ 342 h 351"/>
              <a:gd name="T50" fmla="*/ 239 w 340"/>
              <a:gd name="T51" fmla="*/ 342 h 351"/>
              <a:gd name="T52" fmla="*/ 219 w 340"/>
              <a:gd name="T53" fmla="*/ 35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40" h="351">
                <a:moveTo>
                  <a:pt x="219" y="350"/>
                </a:moveTo>
                <a:lnTo>
                  <a:pt x="219" y="350"/>
                </a:lnTo>
                <a:cubicBezTo>
                  <a:pt x="213" y="350"/>
                  <a:pt x="207" y="348"/>
                  <a:pt x="202" y="343"/>
                </a:cubicBezTo>
                <a:lnTo>
                  <a:pt x="202" y="343"/>
                </a:lnTo>
                <a:cubicBezTo>
                  <a:pt x="191" y="333"/>
                  <a:pt x="191" y="317"/>
                  <a:pt x="201" y="306"/>
                </a:cubicBezTo>
                <a:lnTo>
                  <a:pt x="258" y="245"/>
                </a:lnTo>
                <a:lnTo>
                  <a:pt x="258" y="245"/>
                </a:lnTo>
                <a:cubicBezTo>
                  <a:pt x="277" y="224"/>
                  <a:pt x="287" y="198"/>
                  <a:pt x="286" y="169"/>
                </a:cubicBezTo>
                <a:lnTo>
                  <a:pt x="286" y="169"/>
                </a:lnTo>
                <a:cubicBezTo>
                  <a:pt x="286" y="141"/>
                  <a:pt x="273" y="115"/>
                  <a:pt x="253" y="96"/>
                </a:cubicBezTo>
                <a:lnTo>
                  <a:pt x="253" y="96"/>
                </a:lnTo>
                <a:cubicBezTo>
                  <a:pt x="211" y="57"/>
                  <a:pt x="144" y="59"/>
                  <a:pt x="105" y="101"/>
                </a:cubicBezTo>
                <a:lnTo>
                  <a:pt x="48" y="163"/>
                </a:lnTo>
                <a:lnTo>
                  <a:pt x="48" y="163"/>
                </a:lnTo>
                <a:cubicBezTo>
                  <a:pt x="38" y="174"/>
                  <a:pt x="21" y="174"/>
                  <a:pt x="11" y="164"/>
                </a:cubicBezTo>
                <a:lnTo>
                  <a:pt x="11" y="164"/>
                </a:lnTo>
                <a:cubicBezTo>
                  <a:pt x="0" y="155"/>
                  <a:pt x="0" y="139"/>
                  <a:pt x="10" y="128"/>
                </a:cubicBezTo>
                <a:lnTo>
                  <a:pt x="67" y="66"/>
                </a:lnTo>
                <a:lnTo>
                  <a:pt x="67" y="66"/>
                </a:lnTo>
                <a:cubicBezTo>
                  <a:pt x="126" y="3"/>
                  <a:pt x="226" y="0"/>
                  <a:pt x="289" y="59"/>
                </a:cubicBezTo>
                <a:lnTo>
                  <a:pt x="289" y="59"/>
                </a:lnTo>
                <a:cubicBezTo>
                  <a:pt x="319" y="87"/>
                  <a:pt x="336" y="126"/>
                  <a:pt x="338" y="167"/>
                </a:cubicBezTo>
                <a:lnTo>
                  <a:pt x="338" y="167"/>
                </a:lnTo>
                <a:cubicBezTo>
                  <a:pt x="339" y="210"/>
                  <a:pt x="325" y="250"/>
                  <a:pt x="296" y="280"/>
                </a:cubicBezTo>
                <a:lnTo>
                  <a:pt x="239" y="342"/>
                </a:lnTo>
                <a:lnTo>
                  <a:pt x="239" y="342"/>
                </a:lnTo>
                <a:cubicBezTo>
                  <a:pt x="234" y="347"/>
                  <a:pt x="226" y="350"/>
                  <a:pt x="219" y="3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192"/>
          <p:cNvSpPr>
            <a:spLocks noChangeArrowheads="1"/>
          </p:cNvSpPr>
          <p:nvPr/>
        </p:nvSpPr>
        <p:spPr bwMode="auto">
          <a:xfrm>
            <a:off x="13276547" y="11593440"/>
            <a:ext cx="269186" cy="269186"/>
          </a:xfrm>
          <a:custGeom>
            <a:avLst/>
            <a:gdLst>
              <a:gd name="T0" fmla="*/ 27 w 217"/>
              <a:gd name="T1" fmla="*/ 215 h 216"/>
              <a:gd name="T2" fmla="*/ 27 w 217"/>
              <a:gd name="T3" fmla="*/ 215 h 216"/>
              <a:gd name="T4" fmla="*/ 9 w 217"/>
              <a:gd name="T5" fmla="*/ 208 h 216"/>
              <a:gd name="T6" fmla="*/ 9 w 217"/>
              <a:gd name="T7" fmla="*/ 208 h 216"/>
              <a:gd name="T8" fmla="*/ 9 w 217"/>
              <a:gd name="T9" fmla="*/ 171 h 216"/>
              <a:gd name="T10" fmla="*/ 170 w 217"/>
              <a:gd name="T11" fmla="*/ 10 h 216"/>
              <a:gd name="T12" fmla="*/ 170 w 217"/>
              <a:gd name="T13" fmla="*/ 10 h 216"/>
              <a:gd name="T14" fmla="*/ 206 w 217"/>
              <a:gd name="T15" fmla="*/ 10 h 216"/>
              <a:gd name="T16" fmla="*/ 206 w 217"/>
              <a:gd name="T17" fmla="*/ 10 h 216"/>
              <a:gd name="T18" fmla="*/ 206 w 217"/>
              <a:gd name="T19" fmla="*/ 47 h 216"/>
              <a:gd name="T20" fmla="*/ 46 w 217"/>
              <a:gd name="T21" fmla="*/ 208 h 216"/>
              <a:gd name="T22" fmla="*/ 46 w 217"/>
              <a:gd name="T23" fmla="*/ 208 h 216"/>
              <a:gd name="T24" fmla="*/ 27 w 217"/>
              <a:gd name="T25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7" h="216">
                <a:moveTo>
                  <a:pt x="27" y="215"/>
                </a:moveTo>
                <a:lnTo>
                  <a:pt x="27" y="215"/>
                </a:lnTo>
                <a:cubicBezTo>
                  <a:pt x="20" y="215"/>
                  <a:pt x="14" y="212"/>
                  <a:pt x="9" y="208"/>
                </a:cubicBezTo>
                <a:lnTo>
                  <a:pt x="9" y="208"/>
                </a:lnTo>
                <a:cubicBezTo>
                  <a:pt x="0" y="197"/>
                  <a:pt x="0" y="181"/>
                  <a:pt x="9" y="171"/>
                </a:cubicBezTo>
                <a:lnTo>
                  <a:pt x="170" y="10"/>
                </a:lnTo>
                <a:lnTo>
                  <a:pt x="170" y="10"/>
                </a:lnTo>
                <a:cubicBezTo>
                  <a:pt x="180" y="0"/>
                  <a:pt x="196" y="0"/>
                  <a:pt x="206" y="10"/>
                </a:cubicBezTo>
                <a:lnTo>
                  <a:pt x="206" y="10"/>
                </a:lnTo>
                <a:cubicBezTo>
                  <a:pt x="216" y="20"/>
                  <a:pt x="216" y="37"/>
                  <a:pt x="206" y="47"/>
                </a:cubicBezTo>
                <a:lnTo>
                  <a:pt x="46" y="208"/>
                </a:lnTo>
                <a:lnTo>
                  <a:pt x="46" y="208"/>
                </a:lnTo>
                <a:cubicBezTo>
                  <a:pt x="41" y="212"/>
                  <a:pt x="34" y="215"/>
                  <a:pt x="27" y="2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193"/>
          <p:cNvSpPr>
            <a:spLocks noChangeArrowheads="1"/>
          </p:cNvSpPr>
          <p:nvPr/>
        </p:nvSpPr>
        <p:spPr bwMode="auto">
          <a:xfrm>
            <a:off x="12919468" y="4380409"/>
            <a:ext cx="994331" cy="950383"/>
          </a:xfrm>
          <a:custGeom>
            <a:avLst/>
            <a:gdLst>
              <a:gd name="T0" fmla="*/ 83 w 800"/>
              <a:gd name="T1" fmla="*/ 315 h 763"/>
              <a:gd name="T2" fmla="*/ 228 w 800"/>
              <a:gd name="T3" fmla="*/ 456 h 763"/>
              <a:gd name="T4" fmla="*/ 228 w 800"/>
              <a:gd name="T5" fmla="*/ 456 h 763"/>
              <a:gd name="T6" fmla="*/ 239 w 800"/>
              <a:gd name="T7" fmla="*/ 488 h 763"/>
              <a:gd name="T8" fmla="*/ 205 w 800"/>
              <a:gd name="T9" fmla="*/ 688 h 763"/>
              <a:gd name="T10" fmla="*/ 383 w 800"/>
              <a:gd name="T11" fmla="*/ 593 h 763"/>
              <a:gd name="T12" fmla="*/ 383 w 800"/>
              <a:gd name="T13" fmla="*/ 593 h 763"/>
              <a:gd name="T14" fmla="*/ 417 w 800"/>
              <a:gd name="T15" fmla="*/ 593 h 763"/>
              <a:gd name="T16" fmla="*/ 596 w 800"/>
              <a:gd name="T17" fmla="*/ 687 h 763"/>
              <a:gd name="T18" fmla="*/ 561 w 800"/>
              <a:gd name="T19" fmla="*/ 488 h 763"/>
              <a:gd name="T20" fmla="*/ 561 w 800"/>
              <a:gd name="T21" fmla="*/ 488 h 763"/>
              <a:gd name="T22" fmla="*/ 572 w 800"/>
              <a:gd name="T23" fmla="*/ 455 h 763"/>
              <a:gd name="T24" fmla="*/ 717 w 800"/>
              <a:gd name="T25" fmla="*/ 314 h 763"/>
              <a:gd name="T26" fmla="*/ 516 w 800"/>
              <a:gd name="T27" fmla="*/ 285 h 763"/>
              <a:gd name="T28" fmla="*/ 516 w 800"/>
              <a:gd name="T29" fmla="*/ 285 h 763"/>
              <a:gd name="T30" fmla="*/ 489 w 800"/>
              <a:gd name="T31" fmla="*/ 265 h 763"/>
              <a:gd name="T32" fmla="*/ 399 w 800"/>
              <a:gd name="T33" fmla="*/ 84 h 763"/>
              <a:gd name="T34" fmla="*/ 309 w 800"/>
              <a:gd name="T35" fmla="*/ 265 h 763"/>
              <a:gd name="T36" fmla="*/ 309 w 800"/>
              <a:gd name="T37" fmla="*/ 265 h 763"/>
              <a:gd name="T38" fmla="*/ 284 w 800"/>
              <a:gd name="T39" fmla="*/ 286 h 763"/>
              <a:gd name="T40" fmla="*/ 83 w 800"/>
              <a:gd name="T41" fmla="*/ 315 h 763"/>
              <a:gd name="T42" fmla="*/ 171 w 800"/>
              <a:gd name="T43" fmla="*/ 761 h 763"/>
              <a:gd name="T44" fmla="*/ 171 w 800"/>
              <a:gd name="T45" fmla="*/ 761 h 763"/>
              <a:gd name="T46" fmla="*/ 156 w 800"/>
              <a:gd name="T47" fmla="*/ 756 h 763"/>
              <a:gd name="T48" fmla="*/ 156 w 800"/>
              <a:gd name="T49" fmla="*/ 756 h 763"/>
              <a:gd name="T50" fmla="*/ 145 w 800"/>
              <a:gd name="T51" fmla="*/ 731 h 763"/>
              <a:gd name="T52" fmla="*/ 187 w 800"/>
              <a:gd name="T53" fmla="*/ 488 h 763"/>
              <a:gd name="T54" fmla="*/ 9 w 800"/>
              <a:gd name="T55" fmla="*/ 316 h 763"/>
              <a:gd name="T56" fmla="*/ 9 w 800"/>
              <a:gd name="T57" fmla="*/ 316 h 763"/>
              <a:gd name="T58" fmla="*/ 3 w 800"/>
              <a:gd name="T59" fmla="*/ 289 h 763"/>
              <a:gd name="T60" fmla="*/ 3 w 800"/>
              <a:gd name="T61" fmla="*/ 289 h 763"/>
              <a:gd name="T62" fmla="*/ 24 w 800"/>
              <a:gd name="T63" fmla="*/ 272 h 763"/>
              <a:gd name="T64" fmla="*/ 268 w 800"/>
              <a:gd name="T65" fmla="*/ 236 h 763"/>
              <a:gd name="T66" fmla="*/ 375 w 800"/>
              <a:gd name="T67" fmla="*/ 14 h 763"/>
              <a:gd name="T68" fmla="*/ 375 w 800"/>
              <a:gd name="T69" fmla="*/ 14 h 763"/>
              <a:gd name="T70" fmla="*/ 399 w 800"/>
              <a:gd name="T71" fmla="*/ 0 h 763"/>
              <a:gd name="T72" fmla="*/ 399 w 800"/>
              <a:gd name="T73" fmla="*/ 0 h 763"/>
              <a:gd name="T74" fmla="*/ 399 w 800"/>
              <a:gd name="T75" fmla="*/ 0 h 763"/>
              <a:gd name="T76" fmla="*/ 422 w 800"/>
              <a:gd name="T77" fmla="*/ 14 h 763"/>
              <a:gd name="T78" fmla="*/ 531 w 800"/>
              <a:gd name="T79" fmla="*/ 235 h 763"/>
              <a:gd name="T80" fmla="*/ 776 w 800"/>
              <a:gd name="T81" fmla="*/ 270 h 763"/>
              <a:gd name="T82" fmla="*/ 776 w 800"/>
              <a:gd name="T83" fmla="*/ 270 h 763"/>
              <a:gd name="T84" fmla="*/ 796 w 800"/>
              <a:gd name="T85" fmla="*/ 288 h 763"/>
              <a:gd name="T86" fmla="*/ 796 w 800"/>
              <a:gd name="T87" fmla="*/ 288 h 763"/>
              <a:gd name="T88" fmla="*/ 790 w 800"/>
              <a:gd name="T89" fmla="*/ 314 h 763"/>
              <a:gd name="T90" fmla="*/ 614 w 800"/>
              <a:gd name="T91" fmla="*/ 486 h 763"/>
              <a:gd name="T92" fmla="*/ 656 w 800"/>
              <a:gd name="T93" fmla="*/ 730 h 763"/>
              <a:gd name="T94" fmla="*/ 656 w 800"/>
              <a:gd name="T95" fmla="*/ 730 h 763"/>
              <a:gd name="T96" fmla="*/ 646 w 800"/>
              <a:gd name="T97" fmla="*/ 755 h 763"/>
              <a:gd name="T98" fmla="*/ 646 w 800"/>
              <a:gd name="T99" fmla="*/ 755 h 763"/>
              <a:gd name="T100" fmla="*/ 619 w 800"/>
              <a:gd name="T101" fmla="*/ 757 h 763"/>
              <a:gd name="T102" fmla="*/ 400 w 800"/>
              <a:gd name="T103" fmla="*/ 643 h 763"/>
              <a:gd name="T104" fmla="*/ 183 w 800"/>
              <a:gd name="T105" fmla="*/ 758 h 763"/>
              <a:gd name="T106" fmla="*/ 183 w 800"/>
              <a:gd name="T107" fmla="*/ 758 h 763"/>
              <a:gd name="T108" fmla="*/ 171 w 800"/>
              <a:gd name="T109" fmla="*/ 761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00" h="763">
                <a:moveTo>
                  <a:pt x="83" y="315"/>
                </a:moveTo>
                <a:lnTo>
                  <a:pt x="228" y="456"/>
                </a:lnTo>
                <a:lnTo>
                  <a:pt x="228" y="456"/>
                </a:lnTo>
                <a:cubicBezTo>
                  <a:pt x="237" y="464"/>
                  <a:pt x="241" y="477"/>
                  <a:pt x="239" y="488"/>
                </a:cubicBezTo>
                <a:lnTo>
                  <a:pt x="205" y="688"/>
                </a:lnTo>
                <a:lnTo>
                  <a:pt x="383" y="593"/>
                </a:lnTo>
                <a:lnTo>
                  <a:pt x="383" y="593"/>
                </a:lnTo>
                <a:cubicBezTo>
                  <a:pt x="394" y="587"/>
                  <a:pt x="406" y="587"/>
                  <a:pt x="417" y="593"/>
                </a:cubicBezTo>
                <a:lnTo>
                  <a:pt x="596" y="687"/>
                </a:lnTo>
                <a:lnTo>
                  <a:pt x="561" y="488"/>
                </a:lnTo>
                <a:lnTo>
                  <a:pt x="561" y="488"/>
                </a:lnTo>
                <a:cubicBezTo>
                  <a:pt x="559" y="475"/>
                  <a:pt x="563" y="464"/>
                  <a:pt x="572" y="455"/>
                </a:cubicBezTo>
                <a:lnTo>
                  <a:pt x="717" y="314"/>
                </a:lnTo>
                <a:lnTo>
                  <a:pt x="516" y="285"/>
                </a:lnTo>
                <a:lnTo>
                  <a:pt x="516" y="285"/>
                </a:lnTo>
                <a:cubicBezTo>
                  <a:pt x="505" y="283"/>
                  <a:pt x="494" y="276"/>
                  <a:pt x="489" y="265"/>
                </a:cubicBezTo>
                <a:lnTo>
                  <a:pt x="399" y="84"/>
                </a:lnTo>
                <a:lnTo>
                  <a:pt x="309" y="265"/>
                </a:lnTo>
                <a:lnTo>
                  <a:pt x="309" y="265"/>
                </a:lnTo>
                <a:cubicBezTo>
                  <a:pt x="305" y="276"/>
                  <a:pt x="294" y="284"/>
                  <a:pt x="284" y="286"/>
                </a:cubicBezTo>
                <a:lnTo>
                  <a:pt x="83" y="315"/>
                </a:lnTo>
                <a:close/>
                <a:moveTo>
                  <a:pt x="171" y="761"/>
                </a:moveTo>
                <a:lnTo>
                  <a:pt x="171" y="761"/>
                </a:lnTo>
                <a:cubicBezTo>
                  <a:pt x="165" y="761"/>
                  <a:pt x="161" y="759"/>
                  <a:pt x="156" y="756"/>
                </a:cubicBezTo>
                <a:lnTo>
                  <a:pt x="156" y="756"/>
                </a:lnTo>
                <a:cubicBezTo>
                  <a:pt x="148" y="751"/>
                  <a:pt x="144" y="741"/>
                  <a:pt x="145" y="731"/>
                </a:cubicBezTo>
                <a:lnTo>
                  <a:pt x="187" y="488"/>
                </a:lnTo>
                <a:lnTo>
                  <a:pt x="9" y="316"/>
                </a:lnTo>
                <a:lnTo>
                  <a:pt x="9" y="316"/>
                </a:lnTo>
                <a:cubicBezTo>
                  <a:pt x="3" y="309"/>
                  <a:pt x="0" y="299"/>
                  <a:pt x="3" y="289"/>
                </a:cubicBezTo>
                <a:lnTo>
                  <a:pt x="3" y="289"/>
                </a:lnTo>
                <a:cubicBezTo>
                  <a:pt x="6" y="280"/>
                  <a:pt x="14" y="274"/>
                  <a:pt x="24" y="272"/>
                </a:cubicBezTo>
                <a:lnTo>
                  <a:pt x="268" y="236"/>
                </a:lnTo>
                <a:lnTo>
                  <a:pt x="375" y="14"/>
                </a:lnTo>
                <a:lnTo>
                  <a:pt x="375" y="14"/>
                </a:lnTo>
                <a:cubicBezTo>
                  <a:pt x="380" y="6"/>
                  <a:pt x="389" y="0"/>
                  <a:pt x="399" y="0"/>
                </a:cubicBezTo>
                <a:lnTo>
                  <a:pt x="399" y="0"/>
                </a:lnTo>
                <a:lnTo>
                  <a:pt x="399" y="0"/>
                </a:lnTo>
                <a:cubicBezTo>
                  <a:pt x="409" y="0"/>
                  <a:pt x="418" y="5"/>
                  <a:pt x="422" y="14"/>
                </a:cubicBezTo>
                <a:lnTo>
                  <a:pt x="531" y="235"/>
                </a:lnTo>
                <a:lnTo>
                  <a:pt x="776" y="270"/>
                </a:lnTo>
                <a:lnTo>
                  <a:pt x="776" y="270"/>
                </a:lnTo>
                <a:cubicBezTo>
                  <a:pt x="785" y="271"/>
                  <a:pt x="793" y="278"/>
                  <a:pt x="796" y="288"/>
                </a:cubicBezTo>
                <a:lnTo>
                  <a:pt x="796" y="288"/>
                </a:lnTo>
                <a:cubicBezTo>
                  <a:pt x="799" y="297"/>
                  <a:pt x="797" y="307"/>
                  <a:pt x="790" y="314"/>
                </a:cubicBezTo>
                <a:lnTo>
                  <a:pt x="614" y="486"/>
                </a:lnTo>
                <a:lnTo>
                  <a:pt x="656" y="730"/>
                </a:lnTo>
                <a:lnTo>
                  <a:pt x="656" y="730"/>
                </a:lnTo>
                <a:cubicBezTo>
                  <a:pt x="658" y="739"/>
                  <a:pt x="654" y="749"/>
                  <a:pt x="646" y="755"/>
                </a:cubicBezTo>
                <a:lnTo>
                  <a:pt x="646" y="755"/>
                </a:lnTo>
                <a:cubicBezTo>
                  <a:pt x="638" y="760"/>
                  <a:pt x="627" y="762"/>
                  <a:pt x="619" y="757"/>
                </a:cubicBezTo>
                <a:lnTo>
                  <a:pt x="400" y="643"/>
                </a:lnTo>
                <a:lnTo>
                  <a:pt x="183" y="758"/>
                </a:lnTo>
                <a:lnTo>
                  <a:pt x="183" y="758"/>
                </a:lnTo>
                <a:cubicBezTo>
                  <a:pt x="180" y="760"/>
                  <a:pt x="175" y="761"/>
                  <a:pt x="171" y="7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194"/>
          <p:cNvSpPr>
            <a:spLocks noChangeArrowheads="1"/>
          </p:cNvSpPr>
          <p:nvPr/>
        </p:nvSpPr>
        <p:spPr bwMode="auto">
          <a:xfrm>
            <a:off x="13622642" y="9132329"/>
            <a:ext cx="159311" cy="549355"/>
          </a:xfrm>
          <a:custGeom>
            <a:avLst/>
            <a:gdLst>
              <a:gd name="T0" fmla="*/ 47 w 126"/>
              <a:gd name="T1" fmla="*/ 11 h 441"/>
              <a:gd name="T2" fmla="*/ 47 w 126"/>
              <a:gd name="T3" fmla="*/ 11 h 441"/>
              <a:gd name="T4" fmla="*/ 11 w 126"/>
              <a:gd name="T5" fmla="*/ 10 h 441"/>
              <a:gd name="T6" fmla="*/ 11 w 126"/>
              <a:gd name="T7" fmla="*/ 10 h 441"/>
              <a:gd name="T8" fmla="*/ 9 w 126"/>
              <a:gd name="T9" fmla="*/ 46 h 441"/>
              <a:gd name="T10" fmla="*/ 9 w 126"/>
              <a:gd name="T11" fmla="*/ 46 h 441"/>
              <a:gd name="T12" fmla="*/ 74 w 126"/>
              <a:gd name="T13" fmla="*/ 222 h 441"/>
              <a:gd name="T14" fmla="*/ 74 w 126"/>
              <a:gd name="T15" fmla="*/ 222 h 441"/>
              <a:gd name="T16" fmla="*/ 11 w 126"/>
              <a:gd name="T17" fmla="*/ 396 h 441"/>
              <a:gd name="T18" fmla="*/ 11 w 126"/>
              <a:gd name="T19" fmla="*/ 396 h 441"/>
              <a:gd name="T20" fmla="*/ 13 w 126"/>
              <a:gd name="T21" fmla="*/ 432 h 441"/>
              <a:gd name="T22" fmla="*/ 13 w 126"/>
              <a:gd name="T23" fmla="*/ 432 h 441"/>
              <a:gd name="T24" fmla="*/ 30 w 126"/>
              <a:gd name="T25" fmla="*/ 440 h 441"/>
              <a:gd name="T26" fmla="*/ 30 w 126"/>
              <a:gd name="T27" fmla="*/ 440 h 441"/>
              <a:gd name="T28" fmla="*/ 49 w 126"/>
              <a:gd name="T29" fmla="*/ 431 h 441"/>
              <a:gd name="T30" fmla="*/ 49 w 126"/>
              <a:gd name="T31" fmla="*/ 431 h 441"/>
              <a:gd name="T32" fmla="*/ 125 w 126"/>
              <a:gd name="T33" fmla="*/ 222 h 441"/>
              <a:gd name="T34" fmla="*/ 125 w 126"/>
              <a:gd name="T35" fmla="*/ 222 h 441"/>
              <a:gd name="T36" fmla="*/ 47 w 126"/>
              <a:gd name="T37" fmla="*/ 11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6" h="441">
                <a:moveTo>
                  <a:pt x="47" y="11"/>
                </a:moveTo>
                <a:lnTo>
                  <a:pt x="47" y="11"/>
                </a:lnTo>
                <a:cubicBezTo>
                  <a:pt x="38" y="1"/>
                  <a:pt x="21" y="0"/>
                  <a:pt x="11" y="10"/>
                </a:cubicBezTo>
                <a:lnTo>
                  <a:pt x="11" y="10"/>
                </a:lnTo>
                <a:cubicBezTo>
                  <a:pt x="0" y="20"/>
                  <a:pt x="0" y="36"/>
                  <a:pt x="9" y="46"/>
                </a:cubicBezTo>
                <a:lnTo>
                  <a:pt x="9" y="46"/>
                </a:lnTo>
                <a:cubicBezTo>
                  <a:pt x="50" y="90"/>
                  <a:pt x="74" y="154"/>
                  <a:pt x="74" y="222"/>
                </a:cubicBezTo>
                <a:lnTo>
                  <a:pt x="74" y="222"/>
                </a:lnTo>
                <a:cubicBezTo>
                  <a:pt x="74" y="290"/>
                  <a:pt x="51" y="353"/>
                  <a:pt x="11" y="396"/>
                </a:cubicBezTo>
                <a:lnTo>
                  <a:pt x="11" y="396"/>
                </a:lnTo>
                <a:cubicBezTo>
                  <a:pt x="1" y="407"/>
                  <a:pt x="3" y="423"/>
                  <a:pt x="13" y="432"/>
                </a:cubicBezTo>
                <a:lnTo>
                  <a:pt x="13" y="432"/>
                </a:lnTo>
                <a:cubicBezTo>
                  <a:pt x="18" y="437"/>
                  <a:pt x="24" y="440"/>
                  <a:pt x="30" y="440"/>
                </a:cubicBezTo>
                <a:lnTo>
                  <a:pt x="30" y="440"/>
                </a:lnTo>
                <a:cubicBezTo>
                  <a:pt x="38" y="440"/>
                  <a:pt x="44" y="437"/>
                  <a:pt x="49" y="431"/>
                </a:cubicBezTo>
                <a:lnTo>
                  <a:pt x="49" y="431"/>
                </a:lnTo>
                <a:cubicBezTo>
                  <a:pt x="97" y="379"/>
                  <a:pt x="125" y="303"/>
                  <a:pt x="125" y="222"/>
                </a:cubicBezTo>
                <a:lnTo>
                  <a:pt x="125" y="222"/>
                </a:lnTo>
                <a:cubicBezTo>
                  <a:pt x="125" y="141"/>
                  <a:pt x="97" y="64"/>
                  <a:pt x="47" y="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195"/>
          <p:cNvSpPr>
            <a:spLocks noChangeArrowheads="1"/>
          </p:cNvSpPr>
          <p:nvPr/>
        </p:nvSpPr>
        <p:spPr bwMode="auto">
          <a:xfrm>
            <a:off x="13051313" y="9038940"/>
            <a:ext cx="477937" cy="763602"/>
          </a:xfrm>
          <a:custGeom>
            <a:avLst/>
            <a:gdLst>
              <a:gd name="T0" fmla="*/ 332 w 385"/>
              <a:gd name="T1" fmla="*/ 532 h 612"/>
              <a:gd name="T2" fmla="*/ 144 w 385"/>
              <a:gd name="T3" fmla="*/ 387 h 612"/>
              <a:gd name="T4" fmla="*/ 144 w 385"/>
              <a:gd name="T5" fmla="*/ 219 h 612"/>
              <a:gd name="T6" fmla="*/ 332 w 385"/>
              <a:gd name="T7" fmla="*/ 79 h 612"/>
              <a:gd name="T8" fmla="*/ 332 w 385"/>
              <a:gd name="T9" fmla="*/ 532 h 612"/>
              <a:gd name="T10" fmla="*/ 92 w 385"/>
              <a:gd name="T11" fmla="*/ 374 h 612"/>
              <a:gd name="T12" fmla="*/ 52 w 385"/>
              <a:gd name="T13" fmla="*/ 374 h 612"/>
              <a:gd name="T14" fmla="*/ 52 w 385"/>
              <a:gd name="T15" fmla="*/ 232 h 612"/>
              <a:gd name="T16" fmla="*/ 92 w 385"/>
              <a:gd name="T17" fmla="*/ 232 h 612"/>
              <a:gd name="T18" fmla="*/ 92 w 385"/>
              <a:gd name="T19" fmla="*/ 374 h 612"/>
              <a:gd name="T20" fmla="*/ 370 w 385"/>
              <a:gd name="T21" fmla="*/ 5 h 612"/>
              <a:gd name="T22" fmla="*/ 370 w 385"/>
              <a:gd name="T23" fmla="*/ 5 h 612"/>
              <a:gd name="T24" fmla="*/ 343 w 385"/>
              <a:gd name="T25" fmla="*/ 7 h 612"/>
              <a:gd name="T26" fmla="*/ 109 w 385"/>
              <a:gd name="T27" fmla="*/ 180 h 612"/>
              <a:gd name="T28" fmla="*/ 27 w 385"/>
              <a:gd name="T29" fmla="*/ 180 h 612"/>
              <a:gd name="T30" fmla="*/ 27 w 385"/>
              <a:gd name="T31" fmla="*/ 180 h 612"/>
              <a:gd name="T32" fmla="*/ 4 w 385"/>
              <a:gd name="T33" fmla="*/ 195 h 612"/>
              <a:gd name="T34" fmla="*/ 3 w 385"/>
              <a:gd name="T35" fmla="*/ 198 h 612"/>
              <a:gd name="T36" fmla="*/ 3 w 385"/>
              <a:gd name="T37" fmla="*/ 198 h 612"/>
              <a:gd name="T38" fmla="*/ 0 w 385"/>
              <a:gd name="T39" fmla="*/ 209 h 612"/>
              <a:gd name="T40" fmla="*/ 0 w 385"/>
              <a:gd name="T41" fmla="*/ 397 h 612"/>
              <a:gd name="T42" fmla="*/ 0 w 385"/>
              <a:gd name="T43" fmla="*/ 397 h 612"/>
              <a:gd name="T44" fmla="*/ 3 w 385"/>
              <a:gd name="T45" fmla="*/ 408 h 612"/>
              <a:gd name="T46" fmla="*/ 4 w 385"/>
              <a:gd name="T47" fmla="*/ 411 h 612"/>
              <a:gd name="T48" fmla="*/ 4 w 385"/>
              <a:gd name="T49" fmla="*/ 411 h 612"/>
              <a:gd name="T50" fmla="*/ 27 w 385"/>
              <a:gd name="T51" fmla="*/ 426 h 612"/>
              <a:gd name="T52" fmla="*/ 109 w 385"/>
              <a:gd name="T53" fmla="*/ 426 h 612"/>
              <a:gd name="T54" fmla="*/ 342 w 385"/>
              <a:gd name="T55" fmla="*/ 605 h 612"/>
              <a:gd name="T56" fmla="*/ 342 w 385"/>
              <a:gd name="T57" fmla="*/ 605 h 612"/>
              <a:gd name="T58" fmla="*/ 358 w 385"/>
              <a:gd name="T59" fmla="*/ 611 h 612"/>
              <a:gd name="T60" fmla="*/ 358 w 385"/>
              <a:gd name="T61" fmla="*/ 611 h 612"/>
              <a:gd name="T62" fmla="*/ 370 w 385"/>
              <a:gd name="T63" fmla="*/ 607 h 612"/>
              <a:gd name="T64" fmla="*/ 370 w 385"/>
              <a:gd name="T65" fmla="*/ 607 h 612"/>
              <a:gd name="T66" fmla="*/ 384 w 385"/>
              <a:gd name="T67" fmla="*/ 584 h 612"/>
              <a:gd name="T68" fmla="*/ 384 w 385"/>
              <a:gd name="T69" fmla="*/ 28 h 612"/>
              <a:gd name="T70" fmla="*/ 384 w 385"/>
              <a:gd name="T71" fmla="*/ 28 h 612"/>
              <a:gd name="T72" fmla="*/ 370 w 385"/>
              <a:gd name="T73" fmla="*/ 5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85" h="612">
                <a:moveTo>
                  <a:pt x="332" y="532"/>
                </a:moveTo>
                <a:lnTo>
                  <a:pt x="144" y="387"/>
                </a:lnTo>
                <a:lnTo>
                  <a:pt x="144" y="219"/>
                </a:lnTo>
                <a:lnTo>
                  <a:pt x="332" y="79"/>
                </a:lnTo>
                <a:lnTo>
                  <a:pt x="332" y="532"/>
                </a:lnTo>
                <a:close/>
                <a:moveTo>
                  <a:pt x="92" y="374"/>
                </a:moveTo>
                <a:lnTo>
                  <a:pt x="52" y="374"/>
                </a:lnTo>
                <a:lnTo>
                  <a:pt x="52" y="232"/>
                </a:lnTo>
                <a:lnTo>
                  <a:pt x="92" y="232"/>
                </a:lnTo>
                <a:lnTo>
                  <a:pt x="92" y="374"/>
                </a:lnTo>
                <a:close/>
                <a:moveTo>
                  <a:pt x="370" y="5"/>
                </a:moveTo>
                <a:lnTo>
                  <a:pt x="370" y="5"/>
                </a:lnTo>
                <a:cubicBezTo>
                  <a:pt x="361" y="0"/>
                  <a:pt x="351" y="1"/>
                  <a:pt x="343" y="7"/>
                </a:cubicBezTo>
                <a:lnTo>
                  <a:pt x="109" y="180"/>
                </a:lnTo>
                <a:lnTo>
                  <a:pt x="27" y="180"/>
                </a:lnTo>
                <a:lnTo>
                  <a:pt x="27" y="180"/>
                </a:lnTo>
                <a:cubicBezTo>
                  <a:pt x="18" y="180"/>
                  <a:pt x="9" y="185"/>
                  <a:pt x="4" y="195"/>
                </a:cubicBezTo>
                <a:lnTo>
                  <a:pt x="3" y="198"/>
                </a:lnTo>
                <a:lnTo>
                  <a:pt x="3" y="198"/>
                </a:lnTo>
                <a:cubicBezTo>
                  <a:pt x="1" y="201"/>
                  <a:pt x="0" y="205"/>
                  <a:pt x="0" y="209"/>
                </a:cubicBezTo>
                <a:lnTo>
                  <a:pt x="0" y="397"/>
                </a:lnTo>
                <a:lnTo>
                  <a:pt x="0" y="397"/>
                </a:lnTo>
                <a:cubicBezTo>
                  <a:pt x="0" y="401"/>
                  <a:pt x="1" y="404"/>
                  <a:pt x="3" y="408"/>
                </a:cubicBezTo>
                <a:lnTo>
                  <a:pt x="4" y="411"/>
                </a:lnTo>
                <a:lnTo>
                  <a:pt x="4" y="411"/>
                </a:lnTo>
                <a:cubicBezTo>
                  <a:pt x="9" y="420"/>
                  <a:pt x="18" y="426"/>
                  <a:pt x="27" y="426"/>
                </a:cubicBezTo>
                <a:lnTo>
                  <a:pt x="109" y="426"/>
                </a:lnTo>
                <a:lnTo>
                  <a:pt x="342" y="605"/>
                </a:lnTo>
                <a:lnTo>
                  <a:pt x="342" y="605"/>
                </a:lnTo>
                <a:cubicBezTo>
                  <a:pt x="347" y="609"/>
                  <a:pt x="353" y="611"/>
                  <a:pt x="358" y="611"/>
                </a:cubicBezTo>
                <a:lnTo>
                  <a:pt x="358" y="611"/>
                </a:lnTo>
                <a:cubicBezTo>
                  <a:pt x="362" y="611"/>
                  <a:pt x="366" y="609"/>
                  <a:pt x="370" y="607"/>
                </a:cubicBezTo>
                <a:lnTo>
                  <a:pt x="370" y="607"/>
                </a:lnTo>
                <a:cubicBezTo>
                  <a:pt x="378" y="603"/>
                  <a:pt x="384" y="594"/>
                  <a:pt x="384" y="584"/>
                </a:cubicBezTo>
                <a:lnTo>
                  <a:pt x="384" y="28"/>
                </a:lnTo>
                <a:lnTo>
                  <a:pt x="384" y="28"/>
                </a:lnTo>
                <a:cubicBezTo>
                  <a:pt x="384" y="18"/>
                  <a:pt x="378" y="9"/>
                  <a:pt x="370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" name="CuadroTexto 618"/>
          <p:cNvSpPr txBox="1"/>
          <p:nvPr/>
        </p:nvSpPr>
        <p:spPr>
          <a:xfrm>
            <a:off x="1811515" y="6112857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620" name="CuadroTexto 619"/>
          <p:cNvSpPr txBox="1"/>
          <p:nvPr/>
        </p:nvSpPr>
        <p:spPr>
          <a:xfrm>
            <a:off x="1798939" y="8766200"/>
            <a:ext cx="5643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21" name="CuadroTexto 620"/>
          <p:cNvSpPr txBox="1"/>
          <p:nvPr/>
        </p:nvSpPr>
        <p:spPr>
          <a:xfrm>
            <a:off x="19591385" y="4066431"/>
            <a:ext cx="222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2" name="Rectángulo 621"/>
          <p:cNvSpPr/>
          <p:nvPr/>
        </p:nvSpPr>
        <p:spPr>
          <a:xfrm>
            <a:off x="19112771" y="4627190"/>
            <a:ext cx="3180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3" name="CuadroTexto 622"/>
          <p:cNvSpPr txBox="1"/>
          <p:nvPr/>
        </p:nvSpPr>
        <p:spPr>
          <a:xfrm>
            <a:off x="19600300" y="6371128"/>
            <a:ext cx="222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4" name="Rectángulo 623"/>
          <p:cNvSpPr/>
          <p:nvPr/>
        </p:nvSpPr>
        <p:spPr>
          <a:xfrm>
            <a:off x="19121686" y="6931887"/>
            <a:ext cx="3180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5" name="CuadroTexto 624"/>
          <p:cNvSpPr txBox="1"/>
          <p:nvPr/>
        </p:nvSpPr>
        <p:spPr>
          <a:xfrm>
            <a:off x="19574280" y="8696578"/>
            <a:ext cx="222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6" name="Rectángulo 625"/>
          <p:cNvSpPr/>
          <p:nvPr/>
        </p:nvSpPr>
        <p:spPr>
          <a:xfrm>
            <a:off x="19095666" y="9257337"/>
            <a:ext cx="3180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7" name="CuadroTexto 626"/>
          <p:cNvSpPr txBox="1"/>
          <p:nvPr/>
        </p:nvSpPr>
        <p:spPr>
          <a:xfrm>
            <a:off x="19574280" y="10984946"/>
            <a:ext cx="222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8" name="Rectángulo 627"/>
          <p:cNvSpPr/>
          <p:nvPr/>
        </p:nvSpPr>
        <p:spPr>
          <a:xfrm>
            <a:off x="19095666" y="11545705"/>
            <a:ext cx="3180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348377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"/>
          <p:cNvSpPr>
            <a:spLocks noChangeArrowheads="1"/>
          </p:cNvSpPr>
          <p:nvPr/>
        </p:nvSpPr>
        <p:spPr bwMode="auto">
          <a:xfrm>
            <a:off x="12169492" y="5603664"/>
            <a:ext cx="10745242" cy="6201595"/>
          </a:xfrm>
          <a:custGeom>
            <a:avLst/>
            <a:gdLst>
              <a:gd name="T0" fmla="*/ 0 w 9801"/>
              <a:gd name="T1" fmla="*/ 0 h 5658"/>
              <a:gd name="T2" fmla="*/ 9800 w 9801"/>
              <a:gd name="T3" fmla="*/ 5657 h 5658"/>
              <a:gd name="T4" fmla="*/ 9800 w 9801"/>
              <a:gd name="T5" fmla="*/ 0 h 5658"/>
              <a:gd name="T6" fmla="*/ 0 w 9801"/>
              <a:gd name="T7" fmla="*/ 0 h 5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01" h="5658">
                <a:moveTo>
                  <a:pt x="0" y="0"/>
                </a:moveTo>
                <a:lnTo>
                  <a:pt x="9800" y="5657"/>
                </a:lnTo>
                <a:lnTo>
                  <a:pt x="9800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3"/>
          <p:cNvSpPr>
            <a:spLocks noChangeArrowheads="1"/>
          </p:cNvSpPr>
          <p:nvPr/>
        </p:nvSpPr>
        <p:spPr bwMode="auto">
          <a:xfrm>
            <a:off x="12246831" y="5584330"/>
            <a:ext cx="10667903" cy="6941147"/>
          </a:xfrm>
          <a:custGeom>
            <a:avLst/>
            <a:gdLst>
              <a:gd name="T0" fmla="*/ 0 w 9732"/>
              <a:gd name="T1" fmla="*/ 6330 h 6331"/>
              <a:gd name="T2" fmla="*/ 9731 w 9732"/>
              <a:gd name="T3" fmla="*/ 6330 h 6331"/>
              <a:gd name="T4" fmla="*/ 9731 w 9732"/>
              <a:gd name="T5" fmla="*/ 5617 h 6331"/>
              <a:gd name="T6" fmla="*/ 0 w 9732"/>
              <a:gd name="T7" fmla="*/ 0 h 6331"/>
              <a:gd name="T8" fmla="*/ 0 w 9732"/>
              <a:gd name="T9" fmla="*/ 6330 h 6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32" h="6331">
                <a:moveTo>
                  <a:pt x="0" y="6330"/>
                </a:moveTo>
                <a:lnTo>
                  <a:pt x="9731" y="6330"/>
                </a:lnTo>
                <a:lnTo>
                  <a:pt x="9731" y="5617"/>
                </a:lnTo>
                <a:lnTo>
                  <a:pt x="0" y="0"/>
                </a:lnTo>
                <a:lnTo>
                  <a:pt x="0" y="63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5"/>
          <p:cNvSpPr>
            <a:spLocks noChangeArrowheads="1"/>
          </p:cNvSpPr>
          <p:nvPr/>
        </p:nvSpPr>
        <p:spPr bwMode="auto">
          <a:xfrm>
            <a:off x="1482251" y="5603664"/>
            <a:ext cx="10895087" cy="6288601"/>
          </a:xfrm>
          <a:custGeom>
            <a:avLst/>
            <a:gdLst>
              <a:gd name="T0" fmla="*/ 0 w 9939"/>
              <a:gd name="T1" fmla="*/ 0 h 5738"/>
              <a:gd name="T2" fmla="*/ 9938 w 9939"/>
              <a:gd name="T3" fmla="*/ 0 h 5738"/>
              <a:gd name="T4" fmla="*/ 0 w 9939"/>
              <a:gd name="T5" fmla="*/ 5737 h 5738"/>
              <a:gd name="T6" fmla="*/ 0 w 9939"/>
              <a:gd name="T7" fmla="*/ 0 h 5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39" h="5738">
                <a:moveTo>
                  <a:pt x="0" y="0"/>
                </a:moveTo>
                <a:lnTo>
                  <a:pt x="9938" y="0"/>
                </a:lnTo>
                <a:lnTo>
                  <a:pt x="0" y="573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7"/>
          <p:cNvSpPr>
            <a:spLocks noChangeArrowheads="1"/>
          </p:cNvSpPr>
          <p:nvPr/>
        </p:nvSpPr>
        <p:spPr bwMode="auto">
          <a:xfrm>
            <a:off x="1482251" y="5584330"/>
            <a:ext cx="10817749" cy="6941147"/>
          </a:xfrm>
          <a:custGeom>
            <a:avLst/>
            <a:gdLst>
              <a:gd name="T0" fmla="*/ 0 w 9870"/>
              <a:gd name="T1" fmla="*/ 5698 h 6331"/>
              <a:gd name="T2" fmla="*/ 0 w 9870"/>
              <a:gd name="T3" fmla="*/ 6330 h 6331"/>
              <a:gd name="T4" fmla="*/ 9869 w 9870"/>
              <a:gd name="T5" fmla="*/ 6330 h 6331"/>
              <a:gd name="T6" fmla="*/ 9869 w 9870"/>
              <a:gd name="T7" fmla="*/ 0 h 6331"/>
              <a:gd name="T8" fmla="*/ 0 w 9870"/>
              <a:gd name="T9" fmla="*/ 5698 h 6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70" h="6331">
                <a:moveTo>
                  <a:pt x="0" y="5698"/>
                </a:moveTo>
                <a:lnTo>
                  <a:pt x="0" y="6330"/>
                </a:lnTo>
                <a:lnTo>
                  <a:pt x="9869" y="6330"/>
                </a:lnTo>
                <a:lnTo>
                  <a:pt x="9869" y="0"/>
                </a:lnTo>
                <a:lnTo>
                  <a:pt x="0" y="5698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4"/>
          <p:cNvSpPr>
            <a:spLocks noChangeArrowheads="1"/>
          </p:cNvSpPr>
          <p:nvPr/>
        </p:nvSpPr>
        <p:spPr bwMode="auto">
          <a:xfrm>
            <a:off x="8964769" y="5608497"/>
            <a:ext cx="6549621" cy="6583456"/>
          </a:xfrm>
          <a:custGeom>
            <a:avLst/>
            <a:gdLst>
              <a:gd name="T0" fmla="*/ 2545 w 5975"/>
              <a:gd name="T1" fmla="*/ 5278 h 6004"/>
              <a:gd name="T2" fmla="*/ 2545 w 5975"/>
              <a:gd name="T3" fmla="*/ 4809 h 6004"/>
              <a:gd name="T4" fmla="*/ 2466 w 5975"/>
              <a:gd name="T5" fmla="*/ 4471 h 6004"/>
              <a:gd name="T6" fmla="*/ 2241 w 5975"/>
              <a:gd name="T7" fmla="*/ 4103 h 6004"/>
              <a:gd name="T8" fmla="*/ 2241 w 5975"/>
              <a:gd name="T9" fmla="*/ 3778 h 6004"/>
              <a:gd name="T10" fmla="*/ 1970 w 5975"/>
              <a:gd name="T11" fmla="*/ 3340 h 6004"/>
              <a:gd name="T12" fmla="*/ 1868 w 5975"/>
              <a:gd name="T13" fmla="*/ 2889 h 6004"/>
              <a:gd name="T14" fmla="*/ 1780 w 5975"/>
              <a:gd name="T15" fmla="*/ 2336 h 6004"/>
              <a:gd name="T16" fmla="*/ 1704 w 5975"/>
              <a:gd name="T17" fmla="*/ 1947 h 6004"/>
              <a:gd name="T18" fmla="*/ 1640 w 5975"/>
              <a:gd name="T19" fmla="*/ 1730 h 6004"/>
              <a:gd name="T20" fmla="*/ 1640 w 5975"/>
              <a:gd name="T21" fmla="*/ 1484 h 6004"/>
              <a:gd name="T22" fmla="*/ 1556 w 5975"/>
              <a:gd name="T23" fmla="*/ 1400 h 6004"/>
              <a:gd name="T24" fmla="*/ 1514 w 5975"/>
              <a:gd name="T25" fmla="*/ 1621 h 6004"/>
              <a:gd name="T26" fmla="*/ 1351 w 5975"/>
              <a:gd name="T27" fmla="*/ 1935 h 6004"/>
              <a:gd name="T28" fmla="*/ 1351 w 5975"/>
              <a:gd name="T29" fmla="*/ 2195 h 6004"/>
              <a:gd name="T30" fmla="*/ 1210 w 5975"/>
              <a:gd name="T31" fmla="*/ 2280 h 6004"/>
              <a:gd name="T32" fmla="*/ 898 w 5975"/>
              <a:gd name="T33" fmla="*/ 2361 h 6004"/>
              <a:gd name="T34" fmla="*/ 685 w 5975"/>
              <a:gd name="T35" fmla="*/ 2042 h 6004"/>
              <a:gd name="T36" fmla="*/ 523 w 5975"/>
              <a:gd name="T37" fmla="*/ 1706 h 6004"/>
              <a:gd name="T38" fmla="*/ 333 w 5975"/>
              <a:gd name="T39" fmla="*/ 1605 h 6004"/>
              <a:gd name="T40" fmla="*/ 191 w 5975"/>
              <a:gd name="T41" fmla="*/ 1235 h 6004"/>
              <a:gd name="T42" fmla="*/ 76 w 5975"/>
              <a:gd name="T43" fmla="*/ 885 h 6004"/>
              <a:gd name="T44" fmla="*/ 0 w 5975"/>
              <a:gd name="T45" fmla="*/ 0 h 6004"/>
              <a:gd name="T46" fmla="*/ 5811 w 5975"/>
              <a:gd name="T47" fmla="*/ 0 h 6004"/>
              <a:gd name="T48" fmla="*/ 5908 w 5975"/>
              <a:gd name="T49" fmla="*/ 170 h 6004"/>
              <a:gd name="T50" fmla="*/ 5974 w 5975"/>
              <a:gd name="T51" fmla="*/ 374 h 6004"/>
              <a:gd name="T52" fmla="*/ 5810 w 5975"/>
              <a:gd name="T53" fmla="*/ 369 h 6004"/>
              <a:gd name="T54" fmla="*/ 5762 w 5975"/>
              <a:gd name="T55" fmla="*/ 450 h 6004"/>
              <a:gd name="T56" fmla="*/ 5660 w 5975"/>
              <a:gd name="T57" fmla="*/ 442 h 6004"/>
              <a:gd name="T58" fmla="*/ 5492 w 5975"/>
              <a:gd name="T59" fmla="*/ 642 h 6004"/>
              <a:gd name="T60" fmla="*/ 5387 w 5975"/>
              <a:gd name="T61" fmla="*/ 869 h 6004"/>
              <a:gd name="T62" fmla="*/ 5498 w 5975"/>
              <a:gd name="T63" fmla="*/ 1098 h 6004"/>
              <a:gd name="T64" fmla="*/ 5362 w 5975"/>
              <a:gd name="T65" fmla="*/ 1459 h 6004"/>
              <a:gd name="T66" fmla="*/ 5504 w 5975"/>
              <a:gd name="T67" fmla="*/ 1982 h 6004"/>
              <a:gd name="T68" fmla="*/ 5504 w 5975"/>
              <a:gd name="T69" fmla="*/ 3007 h 6004"/>
              <a:gd name="T70" fmla="*/ 4884 w 5975"/>
              <a:gd name="T71" fmla="*/ 3473 h 6004"/>
              <a:gd name="T72" fmla="*/ 4635 w 5975"/>
              <a:gd name="T73" fmla="*/ 3112 h 6004"/>
              <a:gd name="T74" fmla="*/ 4446 w 5975"/>
              <a:gd name="T75" fmla="*/ 2901 h 6004"/>
              <a:gd name="T76" fmla="*/ 4187 w 5975"/>
              <a:gd name="T77" fmla="*/ 2619 h 6004"/>
              <a:gd name="T78" fmla="*/ 4187 w 5975"/>
              <a:gd name="T79" fmla="*/ 2938 h 6004"/>
              <a:gd name="T80" fmla="*/ 4004 w 5975"/>
              <a:gd name="T81" fmla="*/ 2790 h 6004"/>
              <a:gd name="T82" fmla="*/ 4004 w 5975"/>
              <a:gd name="T83" fmla="*/ 3545 h 6004"/>
              <a:gd name="T84" fmla="*/ 3817 w 5975"/>
              <a:gd name="T85" fmla="*/ 3906 h 6004"/>
              <a:gd name="T86" fmla="*/ 3555 w 5975"/>
              <a:gd name="T87" fmla="*/ 4250 h 6004"/>
              <a:gd name="T88" fmla="*/ 3436 w 5975"/>
              <a:gd name="T89" fmla="*/ 4607 h 6004"/>
              <a:gd name="T90" fmla="*/ 3436 w 5975"/>
              <a:gd name="T91" fmla="*/ 4997 h 6004"/>
              <a:gd name="T92" fmla="*/ 3213 w 5975"/>
              <a:gd name="T93" fmla="*/ 5282 h 6004"/>
              <a:gd name="T94" fmla="*/ 3213 w 5975"/>
              <a:gd name="T95" fmla="*/ 5731 h 6004"/>
              <a:gd name="T96" fmla="*/ 2874 w 5975"/>
              <a:gd name="T97" fmla="*/ 6003 h 6004"/>
              <a:gd name="T98" fmla="*/ 2545 w 5975"/>
              <a:gd name="T99" fmla="*/ 5278 h 6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75" h="6004">
                <a:moveTo>
                  <a:pt x="2545" y="5278"/>
                </a:moveTo>
                <a:lnTo>
                  <a:pt x="2545" y="4809"/>
                </a:lnTo>
                <a:lnTo>
                  <a:pt x="2466" y="4471"/>
                </a:lnTo>
                <a:lnTo>
                  <a:pt x="2241" y="4103"/>
                </a:lnTo>
                <a:lnTo>
                  <a:pt x="2241" y="3778"/>
                </a:lnTo>
                <a:lnTo>
                  <a:pt x="1970" y="3340"/>
                </a:lnTo>
                <a:lnTo>
                  <a:pt x="1868" y="2889"/>
                </a:lnTo>
                <a:lnTo>
                  <a:pt x="1780" y="2336"/>
                </a:lnTo>
                <a:lnTo>
                  <a:pt x="1704" y="1947"/>
                </a:lnTo>
                <a:lnTo>
                  <a:pt x="1640" y="1730"/>
                </a:lnTo>
                <a:lnTo>
                  <a:pt x="1640" y="1484"/>
                </a:lnTo>
                <a:lnTo>
                  <a:pt x="1556" y="1400"/>
                </a:lnTo>
                <a:lnTo>
                  <a:pt x="1514" y="1621"/>
                </a:lnTo>
                <a:lnTo>
                  <a:pt x="1351" y="1935"/>
                </a:lnTo>
                <a:lnTo>
                  <a:pt x="1351" y="2195"/>
                </a:lnTo>
                <a:lnTo>
                  <a:pt x="1210" y="2280"/>
                </a:lnTo>
                <a:lnTo>
                  <a:pt x="898" y="2361"/>
                </a:lnTo>
                <a:lnTo>
                  <a:pt x="685" y="2042"/>
                </a:lnTo>
                <a:lnTo>
                  <a:pt x="523" y="1706"/>
                </a:lnTo>
                <a:lnTo>
                  <a:pt x="333" y="1605"/>
                </a:lnTo>
                <a:lnTo>
                  <a:pt x="191" y="1235"/>
                </a:lnTo>
                <a:lnTo>
                  <a:pt x="76" y="885"/>
                </a:lnTo>
                <a:lnTo>
                  <a:pt x="0" y="0"/>
                </a:lnTo>
                <a:lnTo>
                  <a:pt x="5811" y="0"/>
                </a:lnTo>
                <a:lnTo>
                  <a:pt x="5908" y="170"/>
                </a:lnTo>
                <a:lnTo>
                  <a:pt x="5974" y="374"/>
                </a:lnTo>
                <a:lnTo>
                  <a:pt x="5810" y="369"/>
                </a:lnTo>
                <a:lnTo>
                  <a:pt x="5762" y="450"/>
                </a:lnTo>
                <a:lnTo>
                  <a:pt x="5660" y="442"/>
                </a:lnTo>
                <a:lnTo>
                  <a:pt x="5492" y="642"/>
                </a:lnTo>
                <a:lnTo>
                  <a:pt x="5387" y="869"/>
                </a:lnTo>
                <a:lnTo>
                  <a:pt x="5498" y="1098"/>
                </a:lnTo>
                <a:lnTo>
                  <a:pt x="5362" y="1459"/>
                </a:lnTo>
                <a:lnTo>
                  <a:pt x="5504" y="1982"/>
                </a:lnTo>
                <a:lnTo>
                  <a:pt x="5504" y="3007"/>
                </a:lnTo>
                <a:lnTo>
                  <a:pt x="4884" y="3473"/>
                </a:lnTo>
                <a:lnTo>
                  <a:pt x="4635" y="3112"/>
                </a:lnTo>
                <a:lnTo>
                  <a:pt x="4446" y="2901"/>
                </a:lnTo>
                <a:lnTo>
                  <a:pt x="4187" y="2619"/>
                </a:lnTo>
                <a:lnTo>
                  <a:pt x="4187" y="2938"/>
                </a:lnTo>
                <a:lnTo>
                  <a:pt x="4004" y="2790"/>
                </a:lnTo>
                <a:lnTo>
                  <a:pt x="4004" y="3545"/>
                </a:lnTo>
                <a:lnTo>
                  <a:pt x="3817" y="3906"/>
                </a:lnTo>
                <a:lnTo>
                  <a:pt x="3555" y="4250"/>
                </a:lnTo>
                <a:lnTo>
                  <a:pt x="3436" y="4607"/>
                </a:lnTo>
                <a:lnTo>
                  <a:pt x="3436" y="4997"/>
                </a:lnTo>
                <a:lnTo>
                  <a:pt x="3213" y="5282"/>
                </a:lnTo>
                <a:lnTo>
                  <a:pt x="3213" y="5731"/>
                </a:lnTo>
                <a:lnTo>
                  <a:pt x="2874" y="6003"/>
                </a:lnTo>
                <a:lnTo>
                  <a:pt x="2545" y="5278"/>
                </a:lnTo>
              </a:path>
            </a:pathLst>
          </a:custGeom>
          <a:solidFill>
            <a:srgbClr val="7CC1C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6"/>
          <p:cNvSpPr>
            <a:spLocks noChangeArrowheads="1"/>
          </p:cNvSpPr>
          <p:nvPr/>
        </p:nvSpPr>
        <p:spPr bwMode="auto">
          <a:xfrm>
            <a:off x="14025620" y="6560731"/>
            <a:ext cx="937732" cy="2818027"/>
          </a:xfrm>
          <a:custGeom>
            <a:avLst/>
            <a:gdLst>
              <a:gd name="T0" fmla="*/ 674 w 854"/>
              <a:gd name="T1" fmla="*/ 1174 h 2569"/>
              <a:gd name="T2" fmla="*/ 718 w 854"/>
              <a:gd name="T3" fmla="*/ 589 h 2569"/>
              <a:gd name="T4" fmla="*/ 853 w 854"/>
              <a:gd name="T5" fmla="*/ 230 h 2569"/>
              <a:gd name="T6" fmla="*/ 741 w 854"/>
              <a:gd name="T7" fmla="*/ 0 h 2569"/>
              <a:gd name="T8" fmla="*/ 620 w 854"/>
              <a:gd name="T9" fmla="*/ 244 h 2569"/>
              <a:gd name="T10" fmla="*/ 583 w 854"/>
              <a:gd name="T11" fmla="*/ 472 h 2569"/>
              <a:gd name="T12" fmla="*/ 620 w 854"/>
              <a:gd name="T13" fmla="*/ 654 h 2569"/>
              <a:gd name="T14" fmla="*/ 465 w 854"/>
              <a:gd name="T15" fmla="*/ 791 h 2569"/>
              <a:gd name="T16" fmla="*/ 419 w 854"/>
              <a:gd name="T17" fmla="*/ 910 h 2569"/>
              <a:gd name="T18" fmla="*/ 346 w 854"/>
              <a:gd name="T19" fmla="*/ 754 h 2569"/>
              <a:gd name="T20" fmla="*/ 200 w 854"/>
              <a:gd name="T21" fmla="*/ 964 h 2569"/>
              <a:gd name="T22" fmla="*/ 63 w 854"/>
              <a:gd name="T23" fmla="*/ 1165 h 2569"/>
              <a:gd name="T24" fmla="*/ 0 w 854"/>
              <a:gd name="T25" fmla="*/ 1347 h 2569"/>
              <a:gd name="T26" fmla="*/ 0 w 854"/>
              <a:gd name="T27" fmla="*/ 1548 h 2569"/>
              <a:gd name="T28" fmla="*/ 0 w 854"/>
              <a:gd name="T29" fmla="*/ 1694 h 2569"/>
              <a:gd name="T30" fmla="*/ 63 w 854"/>
              <a:gd name="T31" fmla="*/ 1904 h 2569"/>
              <a:gd name="T32" fmla="*/ 136 w 854"/>
              <a:gd name="T33" fmla="*/ 2015 h 2569"/>
              <a:gd name="T34" fmla="*/ 191 w 854"/>
              <a:gd name="T35" fmla="*/ 2250 h 2569"/>
              <a:gd name="T36" fmla="*/ 273 w 854"/>
              <a:gd name="T37" fmla="*/ 2341 h 2569"/>
              <a:gd name="T38" fmla="*/ 273 w 854"/>
              <a:gd name="T39" fmla="*/ 2568 h 2569"/>
              <a:gd name="T40" fmla="*/ 397 w 854"/>
              <a:gd name="T41" fmla="*/ 2377 h 2569"/>
              <a:gd name="T42" fmla="*/ 388 w 854"/>
              <a:gd name="T43" fmla="*/ 2230 h 2569"/>
              <a:gd name="T44" fmla="*/ 375 w 854"/>
              <a:gd name="T45" fmla="*/ 2048 h 2569"/>
              <a:gd name="T46" fmla="*/ 348 w 854"/>
              <a:gd name="T47" fmla="*/ 1902 h 2569"/>
              <a:gd name="T48" fmla="*/ 388 w 854"/>
              <a:gd name="T49" fmla="*/ 1897 h 2569"/>
              <a:gd name="T50" fmla="*/ 426 w 854"/>
              <a:gd name="T51" fmla="*/ 2015 h 2569"/>
              <a:gd name="T52" fmla="*/ 426 w 854"/>
              <a:gd name="T53" fmla="*/ 2093 h 2569"/>
              <a:gd name="T54" fmla="*/ 485 w 854"/>
              <a:gd name="T55" fmla="*/ 1964 h 2569"/>
              <a:gd name="T56" fmla="*/ 521 w 854"/>
              <a:gd name="T57" fmla="*/ 1902 h 2569"/>
              <a:gd name="T58" fmla="*/ 512 w 854"/>
              <a:gd name="T59" fmla="*/ 1787 h 2569"/>
              <a:gd name="T60" fmla="*/ 495 w 854"/>
              <a:gd name="T61" fmla="*/ 1604 h 2569"/>
              <a:gd name="T62" fmla="*/ 495 w 854"/>
              <a:gd name="T63" fmla="*/ 1498 h 2569"/>
              <a:gd name="T64" fmla="*/ 526 w 854"/>
              <a:gd name="T65" fmla="*/ 1418 h 2569"/>
              <a:gd name="T66" fmla="*/ 588 w 854"/>
              <a:gd name="T67" fmla="*/ 1463 h 2569"/>
              <a:gd name="T68" fmla="*/ 632 w 854"/>
              <a:gd name="T69" fmla="*/ 1542 h 2569"/>
              <a:gd name="T70" fmla="*/ 672 w 854"/>
              <a:gd name="T71" fmla="*/ 1463 h 2569"/>
              <a:gd name="T72" fmla="*/ 717 w 854"/>
              <a:gd name="T73" fmla="*/ 1307 h 2569"/>
              <a:gd name="T74" fmla="*/ 674 w 854"/>
              <a:gd name="T75" fmla="*/ 1174 h 2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54" h="2569">
                <a:moveTo>
                  <a:pt x="674" y="1174"/>
                </a:moveTo>
                <a:lnTo>
                  <a:pt x="718" y="589"/>
                </a:lnTo>
                <a:lnTo>
                  <a:pt x="853" y="230"/>
                </a:lnTo>
                <a:lnTo>
                  <a:pt x="741" y="0"/>
                </a:lnTo>
                <a:lnTo>
                  <a:pt x="620" y="244"/>
                </a:lnTo>
                <a:lnTo>
                  <a:pt x="583" y="472"/>
                </a:lnTo>
                <a:lnTo>
                  <a:pt x="620" y="654"/>
                </a:lnTo>
                <a:lnTo>
                  <a:pt x="465" y="791"/>
                </a:lnTo>
                <a:lnTo>
                  <a:pt x="419" y="910"/>
                </a:lnTo>
                <a:lnTo>
                  <a:pt x="346" y="754"/>
                </a:lnTo>
                <a:lnTo>
                  <a:pt x="200" y="964"/>
                </a:lnTo>
                <a:lnTo>
                  <a:pt x="63" y="1165"/>
                </a:lnTo>
                <a:lnTo>
                  <a:pt x="0" y="1347"/>
                </a:lnTo>
                <a:lnTo>
                  <a:pt x="0" y="1548"/>
                </a:lnTo>
                <a:lnTo>
                  <a:pt x="0" y="1694"/>
                </a:lnTo>
                <a:lnTo>
                  <a:pt x="63" y="1904"/>
                </a:lnTo>
                <a:lnTo>
                  <a:pt x="136" y="2015"/>
                </a:lnTo>
                <a:lnTo>
                  <a:pt x="191" y="2250"/>
                </a:lnTo>
                <a:lnTo>
                  <a:pt x="273" y="2341"/>
                </a:lnTo>
                <a:lnTo>
                  <a:pt x="273" y="2568"/>
                </a:lnTo>
                <a:lnTo>
                  <a:pt x="397" y="2377"/>
                </a:lnTo>
                <a:lnTo>
                  <a:pt x="388" y="2230"/>
                </a:lnTo>
                <a:lnTo>
                  <a:pt x="375" y="2048"/>
                </a:lnTo>
                <a:lnTo>
                  <a:pt x="348" y="1902"/>
                </a:lnTo>
                <a:lnTo>
                  <a:pt x="388" y="1897"/>
                </a:lnTo>
                <a:lnTo>
                  <a:pt x="426" y="2015"/>
                </a:lnTo>
                <a:lnTo>
                  <a:pt x="426" y="2093"/>
                </a:lnTo>
                <a:lnTo>
                  <a:pt x="485" y="1964"/>
                </a:lnTo>
                <a:lnTo>
                  <a:pt x="521" y="1902"/>
                </a:lnTo>
                <a:lnTo>
                  <a:pt x="512" y="1787"/>
                </a:lnTo>
                <a:lnTo>
                  <a:pt x="495" y="1604"/>
                </a:lnTo>
                <a:lnTo>
                  <a:pt x="495" y="1498"/>
                </a:lnTo>
                <a:lnTo>
                  <a:pt x="526" y="1418"/>
                </a:lnTo>
                <a:lnTo>
                  <a:pt x="588" y="1463"/>
                </a:lnTo>
                <a:lnTo>
                  <a:pt x="632" y="1542"/>
                </a:lnTo>
                <a:lnTo>
                  <a:pt x="672" y="1463"/>
                </a:lnTo>
                <a:lnTo>
                  <a:pt x="717" y="1307"/>
                </a:lnTo>
                <a:lnTo>
                  <a:pt x="674" y="1174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7"/>
          <p:cNvSpPr>
            <a:spLocks noChangeArrowheads="1"/>
          </p:cNvSpPr>
          <p:nvPr/>
        </p:nvSpPr>
        <p:spPr bwMode="auto">
          <a:xfrm>
            <a:off x="12058316" y="8165508"/>
            <a:ext cx="1271256" cy="3978107"/>
          </a:xfrm>
          <a:custGeom>
            <a:avLst/>
            <a:gdLst>
              <a:gd name="T0" fmla="*/ 63 w 1158"/>
              <a:gd name="T1" fmla="*/ 3630 h 3631"/>
              <a:gd name="T2" fmla="*/ 0 w 1158"/>
              <a:gd name="T3" fmla="*/ 3074 h 3631"/>
              <a:gd name="T4" fmla="*/ 63 w 1158"/>
              <a:gd name="T5" fmla="*/ 2868 h 3631"/>
              <a:gd name="T6" fmla="*/ 91 w 1158"/>
              <a:gd name="T7" fmla="*/ 2630 h 3631"/>
              <a:gd name="T8" fmla="*/ 0 w 1158"/>
              <a:gd name="T9" fmla="*/ 2630 h 3631"/>
              <a:gd name="T10" fmla="*/ 0 w 1158"/>
              <a:gd name="T11" fmla="*/ 2447 h 3631"/>
              <a:gd name="T12" fmla="*/ 91 w 1158"/>
              <a:gd name="T13" fmla="*/ 2297 h 3631"/>
              <a:gd name="T14" fmla="*/ 162 w 1158"/>
              <a:gd name="T15" fmla="*/ 2099 h 3631"/>
              <a:gd name="T16" fmla="*/ 162 w 1158"/>
              <a:gd name="T17" fmla="*/ 2004 h 3631"/>
              <a:gd name="T18" fmla="*/ 81 w 1158"/>
              <a:gd name="T19" fmla="*/ 2004 h 3631"/>
              <a:gd name="T20" fmla="*/ 40 w 1158"/>
              <a:gd name="T21" fmla="*/ 2115 h 3631"/>
              <a:gd name="T22" fmla="*/ 0 w 1158"/>
              <a:gd name="T23" fmla="*/ 2194 h 3631"/>
              <a:gd name="T24" fmla="*/ 0 w 1158"/>
              <a:gd name="T25" fmla="*/ 1854 h 3631"/>
              <a:gd name="T26" fmla="*/ 81 w 1158"/>
              <a:gd name="T27" fmla="*/ 1854 h 3631"/>
              <a:gd name="T28" fmla="*/ 221 w 1158"/>
              <a:gd name="T29" fmla="*/ 1734 h 3631"/>
              <a:gd name="T30" fmla="*/ 221 w 1158"/>
              <a:gd name="T31" fmla="*/ 1552 h 3631"/>
              <a:gd name="T32" fmla="*/ 221 w 1158"/>
              <a:gd name="T33" fmla="*/ 1442 h 3631"/>
              <a:gd name="T34" fmla="*/ 356 w 1158"/>
              <a:gd name="T35" fmla="*/ 1442 h 3631"/>
              <a:gd name="T36" fmla="*/ 356 w 1158"/>
              <a:gd name="T37" fmla="*/ 1584 h 3631"/>
              <a:gd name="T38" fmla="*/ 427 w 1158"/>
              <a:gd name="T39" fmla="*/ 1632 h 3631"/>
              <a:gd name="T40" fmla="*/ 523 w 1158"/>
              <a:gd name="T41" fmla="*/ 1394 h 3631"/>
              <a:gd name="T42" fmla="*/ 633 w 1158"/>
              <a:gd name="T43" fmla="*/ 1259 h 3631"/>
              <a:gd name="T44" fmla="*/ 721 w 1158"/>
              <a:gd name="T45" fmla="*/ 1164 h 3631"/>
              <a:gd name="T46" fmla="*/ 673 w 1158"/>
              <a:gd name="T47" fmla="*/ 1061 h 3631"/>
              <a:gd name="T48" fmla="*/ 586 w 1158"/>
              <a:gd name="T49" fmla="*/ 823 h 3631"/>
              <a:gd name="T50" fmla="*/ 523 w 1158"/>
              <a:gd name="T51" fmla="*/ 966 h 3631"/>
              <a:gd name="T52" fmla="*/ 483 w 1158"/>
              <a:gd name="T53" fmla="*/ 823 h 3631"/>
              <a:gd name="T54" fmla="*/ 570 w 1158"/>
              <a:gd name="T55" fmla="*/ 609 h 3631"/>
              <a:gd name="T56" fmla="*/ 721 w 1158"/>
              <a:gd name="T57" fmla="*/ 552 h 3631"/>
              <a:gd name="T58" fmla="*/ 816 w 1158"/>
              <a:gd name="T59" fmla="*/ 475 h 3631"/>
              <a:gd name="T60" fmla="*/ 911 w 1158"/>
              <a:gd name="T61" fmla="*/ 253 h 3631"/>
              <a:gd name="T62" fmla="*/ 911 w 1158"/>
              <a:gd name="T63" fmla="*/ 141 h 3631"/>
              <a:gd name="T64" fmla="*/ 974 w 1158"/>
              <a:gd name="T65" fmla="*/ 0 h 3631"/>
              <a:gd name="T66" fmla="*/ 1053 w 1158"/>
              <a:gd name="T67" fmla="*/ 237 h 3631"/>
              <a:gd name="T68" fmla="*/ 1157 w 1158"/>
              <a:gd name="T69" fmla="*/ 404 h 3631"/>
              <a:gd name="T70" fmla="*/ 1157 w 1158"/>
              <a:gd name="T71" fmla="*/ 1207 h 3631"/>
              <a:gd name="T72" fmla="*/ 975 w 1158"/>
              <a:gd name="T73" fmla="*/ 1561 h 3631"/>
              <a:gd name="T74" fmla="*/ 711 w 1158"/>
              <a:gd name="T75" fmla="*/ 1906 h 3631"/>
              <a:gd name="T76" fmla="*/ 589 w 1158"/>
              <a:gd name="T77" fmla="*/ 2271 h 3631"/>
              <a:gd name="T78" fmla="*/ 537 w 1158"/>
              <a:gd name="T79" fmla="*/ 2288 h 3631"/>
              <a:gd name="T80" fmla="*/ 512 w 1158"/>
              <a:gd name="T81" fmla="*/ 2175 h 3631"/>
              <a:gd name="T82" fmla="*/ 461 w 1158"/>
              <a:gd name="T83" fmla="*/ 2182 h 3631"/>
              <a:gd name="T84" fmla="*/ 461 w 1158"/>
              <a:gd name="T85" fmla="*/ 2255 h 3631"/>
              <a:gd name="T86" fmla="*/ 468 w 1158"/>
              <a:gd name="T87" fmla="*/ 2339 h 3631"/>
              <a:gd name="T88" fmla="*/ 479 w 1158"/>
              <a:gd name="T89" fmla="*/ 2412 h 3631"/>
              <a:gd name="T90" fmla="*/ 504 w 1158"/>
              <a:gd name="T91" fmla="*/ 2470 h 3631"/>
              <a:gd name="T92" fmla="*/ 454 w 1158"/>
              <a:gd name="T93" fmla="*/ 2578 h 3631"/>
              <a:gd name="T94" fmla="*/ 384 w 1158"/>
              <a:gd name="T95" fmla="*/ 2550 h 3631"/>
              <a:gd name="T96" fmla="*/ 384 w 1158"/>
              <a:gd name="T97" fmla="*/ 2601 h 3631"/>
              <a:gd name="T98" fmla="*/ 345 w 1158"/>
              <a:gd name="T99" fmla="*/ 2684 h 3631"/>
              <a:gd name="T100" fmla="*/ 283 w 1158"/>
              <a:gd name="T101" fmla="*/ 2619 h 3631"/>
              <a:gd name="T102" fmla="*/ 315 w 1158"/>
              <a:gd name="T103" fmla="*/ 2742 h 3631"/>
              <a:gd name="T104" fmla="*/ 352 w 1158"/>
              <a:gd name="T105" fmla="*/ 2811 h 3631"/>
              <a:gd name="T106" fmla="*/ 308 w 1158"/>
              <a:gd name="T107" fmla="*/ 2881 h 3631"/>
              <a:gd name="T108" fmla="*/ 276 w 1158"/>
              <a:gd name="T109" fmla="*/ 2870 h 3631"/>
              <a:gd name="T110" fmla="*/ 261 w 1158"/>
              <a:gd name="T111" fmla="*/ 2972 h 3631"/>
              <a:gd name="T112" fmla="*/ 319 w 1158"/>
              <a:gd name="T113" fmla="*/ 3037 h 3631"/>
              <a:gd name="T114" fmla="*/ 312 w 1158"/>
              <a:gd name="T115" fmla="*/ 3200 h 3631"/>
              <a:gd name="T116" fmla="*/ 239 w 1158"/>
              <a:gd name="T117" fmla="*/ 3342 h 3631"/>
              <a:gd name="T118" fmla="*/ 195 w 1158"/>
              <a:gd name="T119" fmla="*/ 3492 h 3631"/>
              <a:gd name="T120" fmla="*/ 193 w 1158"/>
              <a:gd name="T121" fmla="*/ 3525 h 3631"/>
              <a:gd name="T122" fmla="*/ 63 w 1158"/>
              <a:gd name="T123" fmla="*/ 3630 h 3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58" h="3631">
                <a:moveTo>
                  <a:pt x="63" y="3630"/>
                </a:moveTo>
                <a:lnTo>
                  <a:pt x="0" y="3074"/>
                </a:lnTo>
                <a:lnTo>
                  <a:pt x="63" y="2868"/>
                </a:lnTo>
                <a:lnTo>
                  <a:pt x="91" y="2630"/>
                </a:lnTo>
                <a:lnTo>
                  <a:pt x="0" y="2630"/>
                </a:lnTo>
                <a:lnTo>
                  <a:pt x="0" y="2447"/>
                </a:lnTo>
                <a:lnTo>
                  <a:pt x="91" y="2297"/>
                </a:lnTo>
                <a:lnTo>
                  <a:pt x="162" y="2099"/>
                </a:lnTo>
                <a:lnTo>
                  <a:pt x="162" y="2004"/>
                </a:lnTo>
                <a:lnTo>
                  <a:pt x="81" y="2004"/>
                </a:lnTo>
                <a:lnTo>
                  <a:pt x="40" y="2115"/>
                </a:lnTo>
                <a:lnTo>
                  <a:pt x="0" y="2194"/>
                </a:lnTo>
                <a:lnTo>
                  <a:pt x="0" y="1854"/>
                </a:lnTo>
                <a:lnTo>
                  <a:pt x="81" y="1854"/>
                </a:lnTo>
                <a:lnTo>
                  <a:pt x="221" y="1734"/>
                </a:lnTo>
                <a:lnTo>
                  <a:pt x="221" y="1552"/>
                </a:lnTo>
                <a:lnTo>
                  <a:pt x="221" y="1442"/>
                </a:lnTo>
                <a:lnTo>
                  <a:pt x="356" y="1442"/>
                </a:lnTo>
                <a:lnTo>
                  <a:pt x="356" y="1584"/>
                </a:lnTo>
                <a:lnTo>
                  <a:pt x="427" y="1632"/>
                </a:lnTo>
                <a:lnTo>
                  <a:pt x="523" y="1394"/>
                </a:lnTo>
                <a:lnTo>
                  <a:pt x="633" y="1259"/>
                </a:lnTo>
                <a:lnTo>
                  <a:pt x="721" y="1164"/>
                </a:lnTo>
                <a:lnTo>
                  <a:pt x="673" y="1061"/>
                </a:lnTo>
                <a:lnTo>
                  <a:pt x="586" y="823"/>
                </a:lnTo>
                <a:lnTo>
                  <a:pt x="523" y="966"/>
                </a:lnTo>
                <a:lnTo>
                  <a:pt x="483" y="823"/>
                </a:lnTo>
                <a:lnTo>
                  <a:pt x="570" y="609"/>
                </a:lnTo>
                <a:lnTo>
                  <a:pt x="721" y="552"/>
                </a:lnTo>
                <a:lnTo>
                  <a:pt x="816" y="475"/>
                </a:lnTo>
                <a:lnTo>
                  <a:pt x="911" y="253"/>
                </a:lnTo>
                <a:lnTo>
                  <a:pt x="911" y="141"/>
                </a:lnTo>
                <a:lnTo>
                  <a:pt x="974" y="0"/>
                </a:lnTo>
                <a:lnTo>
                  <a:pt x="1053" y="237"/>
                </a:lnTo>
                <a:lnTo>
                  <a:pt x="1157" y="404"/>
                </a:lnTo>
                <a:lnTo>
                  <a:pt x="1157" y="1207"/>
                </a:lnTo>
                <a:lnTo>
                  <a:pt x="975" y="1561"/>
                </a:lnTo>
                <a:lnTo>
                  <a:pt x="711" y="1906"/>
                </a:lnTo>
                <a:lnTo>
                  <a:pt x="589" y="2271"/>
                </a:lnTo>
                <a:lnTo>
                  <a:pt x="537" y="2288"/>
                </a:lnTo>
                <a:lnTo>
                  <a:pt x="512" y="2175"/>
                </a:lnTo>
                <a:lnTo>
                  <a:pt x="461" y="2182"/>
                </a:lnTo>
                <a:lnTo>
                  <a:pt x="461" y="2255"/>
                </a:lnTo>
                <a:lnTo>
                  <a:pt x="468" y="2339"/>
                </a:lnTo>
                <a:lnTo>
                  <a:pt x="479" y="2412"/>
                </a:lnTo>
                <a:lnTo>
                  <a:pt x="504" y="2470"/>
                </a:lnTo>
                <a:lnTo>
                  <a:pt x="454" y="2578"/>
                </a:lnTo>
                <a:lnTo>
                  <a:pt x="384" y="2550"/>
                </a:lnTo>
                <a:lnTo>
                  <a:pt x="384" y="2601"/>
                </a:lnTo>
                <a:lnTo>
                  <a:pt x="345" y="2684"/>
                </a:lnTo>
                <a:lnTo>
                  <a:pt x="283" y="2619"/>
                </a:lnTo>
                <a:lnTo>
                  <a:pt x="315" y="2742"/>
                </a:lnTo>
                <a:lnTo>
                  <a:pt x="352" y="2811"/>
                </a:lnTo>
                <a:lnTo>
                  <a:pt x="308" y="2881"/>
                </a:lnTo>
                <a:lnTo>
                  <a:pt x="276" y="2870"/>
                </a:lnTo>
                <a:lnTo>
                  <a:pt x="261" y="2972"/>
                </a:lnTo>
                <a:lnTo>
                  <a:pt x="319" y="3037"/>
                </a:lnTo>
                <a:lnTo>
                  <a:pt x="312" y="3200"/>
                </a:lnTo>
                <a:lnTo>
                  <a:pt x="239" y="3342"/>
                </a:lnTo>
                <a:lnTo>
                  <a:pt x="195" y="3492"/>
                </a:lnTo>
                <a:lnTo>
                  <a:pt x="193" y="3525"/>
                </a:lnTo>
                <a:lnTo>
                  <a:pt x="63" y="3630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8"/>
          <p:cNvSpPr>
            <a:spLocks noChangeArrowheads="1"/>
          </p:cNvSpPr>
          <p:nvPr/>
        </p:nvSpPr>
        <p:spPr bwMode="auto">
          <a:xfrm>
            <a:off x="10047510" y="6454390"/>
            <a:ext cx="652547" cy="1653114"/>
          </a:xfrm>
          <a:custGeom>
            <a:avLst/>
            <a:gdLst>
              <a:gd name="T0" fmla="*/ 118 w 595"/>
              <a:gd name="T1" fmla="*/ 1507 h 1508"/>
              <a:gd name="T2" fmla="*/ 85 w 595"/>
              <a:gd name="T3" fmla="*/ 1414 h 1508"/>
              <a:gd name="T4" fmla="*/ 85 w 595"/>
              <a:gd name="T5" fmla="*/ 1305 h 1508"/>
              <a:gd name="T6" fmla="*/ 29 w 595"/>
              <a:gd name="T7" fmla="*/ 1353 h 1508"/>
              <a:gd name="T8" fmla="*/ 0 w 595"/>
              <a:gd name="T9" fmla="*/ 1258 h 1508"/>
              <a:gd name="T10" fmla="*/ 38 w 595"/>
              <a:gd name="T11" fmla="*/ 1192 h 1508"/>
              <a:gd name="T12" fmla="*/ 38 w 595"/>
              <a:gd name="T13" fmla="*/ 1047 h 1508"/>
              <a:gd name="T14" fmla="*/ 90 w 595"/>
              <a:gd name="T15" fmla="*/ 1047 h 1508"/>
              <a:gd name="T16" fmla="*/ 90 w 595"/>
              <a:gd name="T17" fmla="*/ 939 h 1508"/>
              <a:gd name="T18" fmla="*/ 59 w 595"/>
              <a:gd name="T19" fmla="*/ 860 h 1508"/>
              <a:gd name="T20" fmla="*/ 0 w 595"/>
              <a:gd name="T21" fmla="*/ 959 h 1508"/>
              <a:gd name="T22" fmla="*/ 0 w 595"/>
              <a:gd name="T23" fmla="*/ 860 h 1508"/>
              <a:gd name="T24" fmla="*/ 59 w 595"/>
              <a:gd name="T25" fmla="*/ 726 h 1508"/>
              <a:gd name="T26" fmla="*/ 118 w 595"/>
              <a:gd name="T27" fmla="*/ 579 h 1508"/>
              <a:gd name="T28" fmla="*/ 227 w 595"/>
              <a:gd name="T29" fmla="*/ 579 h 1508"/>
              <a:gd name="T30" fmla="*/ 192 w 595"/>
              <a:gd name="T31" fmla="*/ 453 h 1508"/>
              <a:gd name="T32" fmla="*/ 114 w 595"/>
              <a:gd name="T33" fmla="*/ 493 h 1508"/>
              <a:gd name="T34" fmla="*/ 198 w 595"/>
              <a:gd name="T35" fmla="*/ 338 h 1508"/>
              <a:gd name="T36" fmla="*/ 298 w 595"/>
              <a:gd name="T37" fmla="*/ 296 h 1508"/>
              <a:gd name="T38" fmla="*/ 375 w 595"/>
              <a:gd name="T39" fmla="*/ 232 h 1508"/>
              <a:gd name="T40" fmla="*/ 478 w 595"/>
              <a:gd name="T41" fmla="*/ 95 h 1508"/>
              <a:gd name="T42" fmla="*/ 523 w 595"/>
              <a:gd name="T43" fmla="*/ 0 h 1508"/>
              <a:gd name="T44" fmla="*/ 523 w 595"/>
              <a:gd name="T45" fmla="*/ 155 h 1508"/>
              <a:gd name="T46" fmla="*/ 594 w 595"/>
              <a:gd name="T47" fmla="*/ 331 h 1508"/>
              <a:gd name="T48" fmla="*/ 478 w 595"/>
              <a:gd name="T49" fmla="*/ 453 h 1508"/>
              <a:gd name="T50" fmla="*/ 553 w 595"/>
              <a:gd name="T51" fmla="*/ 573 h 1508"/>
              <a:gd name="T52" fmla="*/ 503 w 595"/>
              <a:gd name="T53" fmla="*/ 838 h 1508"/>
              <a:gd name="T54" fmla="*/ 340 w 595"/>
              <a:gd name="T55" fmla="*/ 1154 h 1508"/>
              <a:gd name="T56" fmla="*/ 340 w 595"/>
              <a:gd name="T57" fmla="*/ 1407 h 1508"/>
              <a:gd name="T58" fmla="*/ 214 w 595"/>
              <a:gd name="T59" fmla="*/ 1482 h 1508"/>
              <a:gd name="T60" fmla="*/ 118 w 595"/>
              <a:gd name="T61" fmla="*/ 1507 h 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95" h="1508">
                <a:moveTo>
                  <a:pt x="118" y="1507"/>
                </a:moveTo>
                <a:lnTo>
                  <a:pt x="85" y="1414"/>
                </a:lnTo>
                <a:lnTo>
                  <a:pt x="85" y="1305"/>
                </a:lnTo>
                <a:lnTo>
                  <a:pt x="29" y="1353"/>
                </a:lnTo>
                <a:lnTo>
                  <a:pt x="0" y="1258"/>
                </a:lnTo>
                <a:lnTo>
                  <a:pt x="38" y="1192"/>
                </a:lnTo>
                <a:lnTo>
                  <a:pt x="38" y="1047"/>
                </a:lnTo>
                <a:lnTo>
                  <a:pt x="90" y="1047"/>
                </a:lnTo>
                <a:lnTo>
                  <a:pt x="90" y="939"/>
                </a:lnTo>
                <a:lnTo>
                  <a:pt x="59" y="860"/>
                </a:lnTo>
                <a:lnTo>
                  <a:pt x="0" y="959"/>
                </a:lnTo>
                <a:lnTo>
                  <a:pt x="0" y="860"/>
                </a:lnTo>
                <a:lnTo>
                  <a:pt x="59" y="726"/>
                </a:lnTo>
                <a:lnTo>
                  <a:pt x="118" y="579"/>
                </a:lnTo>
                <a:lnTo>
                  <a:pt x="227" y="579"/>
                </a:lnTo>
                <a:lnTo>
                  <a:pt x="192" y="453"/>
                </a:lnTo>
                <a:lnTo>
                  <a:pt x="114" y="493"/>
                </a:lnTo>
                <a:lnTo>
                  <a:pt x="198" y="338"/>
                </a:lnTo>
                <a:lnTo>
                  <a:pt x="298" y="296"/>
                </a:lnTo>
                <a:lnTo>
                  <a:pt x="375" y="232"/>
                </a:lnTo>
                <a:lnTo>
                  <a:pt x="478" y="95"/>
                </a:lnTo>
                <a:lnTo>
                  <a:pt x="523" y="0"/>
                </a:lnTo>
                <a:lnTo>
                  <a:pt x="523" y="155"/>
                </a:lnTo>
                <a:lnTo>
                  <a:pt x="594" y="331"/>
                </a:lnTo>
                <a:lnTo>
                  <a:pt x="478" y="453"/>
                </a:lnTo>
                <a:lnTo>
                  <a:pt x="553" y="573"/>
                </a:lnTo>
                <a:lnTo>
                  <a:pt x="503" y="838"/>
                </a:lnTo>
                <a:lnTo>
                  <a:pt x="340" y="1154"/>
                </a:lnTo>
                <a:lnTo>
                  <a:pt x="340" y="1407"/>
                </a:lnTo>
                <a:lnTo>
                  <a:pt x="214" y="1482"/>
                </a:lnTo>
                <a:lnTo>
                  <a:pt x="118" y="1507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9"/>
          <p:cNvSpPr>
            <a:spLocks noChangeArrowheads="1"/>
          </p:cNvSpPr>
          <p:nvPr/>
        </p:nvSpPr>
        <p:spPr bwMode="auto">
          <a:xfrm>
            <a:off x="9075944" y="3612193"/>
            <a:ext cx="6322438" cy="2020473"/>
          </a:xfrm>
          <a:custGeom>
            <a:avLst/>
            <a:gdLst>
              <a:gd name="T0" fmla="*/ 0 w 5769"/>
              <a:gd name="T1" fmla="*/ 1844 h 1845"/>
              <a:gd name="T2" fmla="*/ 0 w 5769"/>
              <a:gd name="T3" fmla="*/ 1636 h 1845"/>
              <a:gd name="T4" fmla="*/ 116 w 5769"/>
              <a:gd name="T5" fmla="*/ 1636 h 1845"/>
              <a:gd name="T6" fmla="*/ 174 w 5769"/>
              <a:gd name="T7" fmla="*/ 1389 h 1845"/>
              <a:gd name="T8" fmla="*/ 381 w 5769"/>
              <a:gd name="T9" fmla="*/ 1498 h 1845"/>
              <a:gd name="T10" fmla="*/ 381 w 5769"/>
              <a:gd name="T11" fmla="*/ 1250 h 1845"/>
              <a:gd name="T12" fmla="*/ 503 w 5769"/>
              <a:gd name="T13" fmla="*/ 1152 h 1845"/>
              <a:gd name="T14" fmla="*/ 686 w 5769"/>
              <a:gd name="T15" fmla="*/ 1131 h 1845"/>
              <a:gd name="T16" fmla="*/ 873 w 5769"/>
              <a:gd name="T17" fmla="*/ 986 h 1845"/>
              <a:gd name="T18" fmla="*/ 1089 w 5769"/>
              <a:gd name="T19" fmla="*/ 1110 h 1845"/>
              <a:gd name="T20" fmla="*/ 1395 w 5769"/>
              <a:gd name="T21" fmla="*/ 1135 h 1845"/>
              <a:gd name="T22" fmla="*/ 1522 w 5769"/>
              <a:gd name="T23" fmla="*/ 1309 h 1845"/>
              <a:gd name="T24" fmla="*/ 1748 w 5769"/>
              <a:gd name="T25" fmla="*/ 1356 h 1845"/>
              <a:gd name="T26" fmla="*/ 1872 w 5769"/>
              <a:gd name="T27" fmla="*/ 1554 h 1845"/>
              <a:gd name="T28" fmla="*/ 1923 w 5769"/>
              <a:gd name="T29" fmla="*/ 1477 h 1845"/>
              <a:gd name="T30" fmla="*/ 1923 w 5769"/>
              <a:gd name="T31" fmla="*/ 1386 h 1845"/>
              <a:gd name="T32" fmla="*/ 1923 w 5769"/>
              <a:gd name="T33" fmla="*/ 1192 h 1845"/>
              <a:gd name="T34" fmla="*/ 2001 w 5769"/>
              <a:gd name="T35" fmla="*/ 1062 h 1845"/>
              <a:gd name="T36" fmla="*/ 2124 w 5769"/>
              <a:gd name="T37" fmla="*/ 797 h 1845"/>
              <a:gd name="T38" fmla="*/ 2124 w 5769"/>
              <a:gd name="T39" fmla="*/ 596 h 1845"/>
              <a:gd name="T40" fmla="*/ 2260 w 5769"/>
              <a:gd name="T41" fmla="*/ 447 h 1845"/>
              <a:gd name="T42" fmla="*/ 2364 w 5769"/>
              <a:gd name="T43" fmla="*/ 292 h 1845"/>
              <a:gd name="T44" fmla="*/ 2552 w 5769"/>
              <a:gd name="T45" fmla="*/ 142 h 1845"/>
              <a:gd name="T46" fmla="*/ 2688 w 5769"/>
              <a:gd name="T47" fmla="*/ 0 h 1845"/>
              <a:gd name="T48" fmla="*/ 2855 w 5769"/>
              <a:gd name="T49" fmla="*/ 78 h 1845"/>
              <a:gd name="T50" fmla="*/ 3172 w 5769"/>
              <a:gd name="T51" fmla="*/ 136 h 1845"/>
              <a:gd name="T52" fmla="*/ 3276 w 5769"/>
              <a:gd name="T53" fmla="*/ 292 h 1845"/>
              <a:gd name="T54" fmla="*/ 3548 w 5769"/>
              <a:gd name="T55" fmla="*/ 331 h 1845"/>
              <a:gd name="T56" fmla="*/ 3665 w 5769"/>
              <a:gd name="T57" fmla="*/ 628 h 1845"/>
              <a:gd name="T58" fmla="*/ 3846 w 5769"/>
              <a:gd name="T59" fmla="*/ 693 h 1845"/>
              <a:gd name="T60" fmla="*/ 3846 w 5769"/>
              <a:gd name="T61" fmla="*/ 816 h 1845"/>
              <a:gd name="T62" fmla="*/ 3963 w 5769"/>
              <a:gd name="T63" fmla="*/ 984 h 1845"/>
              <a:gd name="T64" fmla="*/ 4079 w 5769"/>
              <a:gd name="T65" fmla="*/ 1340 h 1845"/>
              <a:gd name="T66" fmla="*/ 4189 w 5769"/>
              <a:gd name="T67" fmla="*/ 1477 h 1845"/>
              <a:gd name="T68" fmla="*/ 4241 w 5769"/>
              <a:gd name="T69" fmla="*/ 1389 h 1845"/>
              <a:gd name="T70" fmla="*/ 4194 w 5769"/>
              <a:gd name="T71" fmla="*/ 1176 h 1845"/>
              <a:gd name="T72" fmla="*/ 4194 w 5769"/>
              <a:gd name="T73" fmla="*/ 922 h 1845"/>
              <a:gd name="T74" fmla="*/ 4337 w 5769"/>
              <a:gd name="T75" fmla="*/ 836 h 1845"/>
              <a:gd name="T76" fmla="*/ 4499 w 5769"/>
              <a:gd name="T77" fmla="*/ 718 h 1845"/>
              <a:gd name="T78" fmla="*/ 4623 w 5769"/>
              <a:gd name="T79" fmla="*/ 547 h 1845"/>
              <a:gd name="T80" fmla="*/ 4757 w 5769"/>
              <a:gd name="T81" fmla="*/ 575 h 1845"/>
              <a:gd name="T82" fmla="*/ 4890 w 5769"/>
              <a:gd name="T83" fmla="*/ 794 h 1845"/>
              <a:gd name="T84" fmla="*/ 5081 w 5769"/>
              <a:gd name="T85" fmla="*/ 922 h 1845"/>
              <a:gd name="T86" fmla="*/ 5129 w 5769"/>
              <a:gd name="T87" fmla="*/ 1100 h 1845"/>
              <a:gd name="T88" fmla="*/ 5243 w 5769"/>
              <a:gd name="T89" fmla="*/ 1329 h 1845"/>
              <a:gd name="T90" fmla="*/ 5367 w 5769"/>
              <a:gd name="T91" fmla="*/ 1389 h 1845"/>
              <a:gd name="T92" fmla="*/ 5482 w 5769"/>
              <a:gd name="T93" fmla="*/ 1389 h 1845"/>
              <a:gd name="T94" fmla="*/ 5482 w 5769"/>
              <a:gd name="T95" fmla="*/ 1472 h 1845"/>
              <a:gd name="T96" fmla="*/ 5568 w 5769"/>
              <a:gd name="T97" fmla="*/ 1519 h 1845"/>
              <a:gd name="T98" fmla="*/ 5653 w 5769"/>
              <a:gd name="T99" fmla="*/ 1606 h 1845"/>
              <a:gd name="T100" fmla="*/ 5653 w 5769"/>
              <a:gd name="T101" fmla="*/ 1701 h 1845"/>
              <a:gd name="T102" fmla="*/ 5768 w 5769"/>
              <a:gd name="T103" fmla="*/ 1739 h 1845"/>
              <a:gd name="T104" fmla="*/ 5768 w 5769"/>
              <a:gd name="T105" fmla="*/ 1844 h 1845"/>
              <a:gd name="T106" fmla="*/ 0 w 5769"/>
              <a:gd name="T107" fmla="*/ 1844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69" h="1845">
                <a:moveTo>
                  <a:pt x="0" y="1844"/>
                </a:moveTo>
                <a:lnTo>
                  <a:pt x="0" y="1636"/>
                </a:lnTo>
                <a:lnTo>
                  <a:pt x="116" y="1636"/>
                </a:lnTo>
                <a:lnTo>
                  <a:pt x="174" y="1389"/>
                </a:lnTo>
                <a:lnTo>
                  <a:pt x="381" y="1498"/>
                </a:lnTo>
                <a:lnTo>
                  <a:pt x="381" y="1250"/>
                </a:lnTo>
                <a:lnTo>
                  <a:pt x="503" y="1152"/>
                </a:lnTo>
                <a:lnTo>
                  <a:pt x="686" y="1131"/>
                </a:lnTo>
                <a:lnTo>
                  <a:pt x="873" y="986"/>
                </a:lnTo>
                <a:lnTo>
                  <a:pt x="1089" y="1110"/>
                </a:lnTo>
                <a:lnTo>
                  <a:pt x="1395" y="1135"/>
                </a:lnTo>
                <a:lnTo>
                  <a:pt x="1522" y="1309"/>
                </a:lnTo>
                <a:lnTo>
                  <a:pt x="1748" y="1356"/>
                </a:lnTo>
                <a:lnTo>
                  <a:pt x="1872" y="1554"/>
                </a:lnTo>
                <a:lnTo>
                  <a:pt x="1923" y="1477"/>
                </a:lnTo>
                <a:lnTo>
                  <a:pt x="1923" y="1386"/>
                </a:lnTo>
                <a:lnTo>
                  <a:pt x="1923" y="1192"/>
                </a:lnTo>
                <a:lnTo>
                  <a:pt x="2001" y="1062"/>
                </a:lnTo>
                <a:lnTo>
                  <a:pt x="2124" y="797"/>
                </a:lnTo>
                <a:lnTo>
                  <a:pt x="2124" y="596"/>
                </a:lnTo>
                <a:lnTo>
                  <a:pt x="2260" y="447"/>
                </a:lnTo>
                <a:lnTo>
                  <a:pt x="2364" y="292"/>
                </a:lnTo>
                <a:lnTo>
                  <a:pt x="2552" y="142"/>
                </a:lnTo>
                <a:lnTo>
                  <a:pt x="2688" y="0"/>
                </a:lnTo>
                <a:lnTo>
                  <a:pt x="2855" y="78"/>
                </a:lnTo>
                <a:lnTo>
                  <a:pt x="3172" y="136"/>
                </a:lnTo>
                <a:lnTo>
                  <a:pt x="3276" y="292"/>
                </a:lnTo>
                <a:lnTo>
                  <a:pt x="3548" y="331"/>
                </a:lnTo>
                <a:lnTo>
                  <a:pt x="3665" y="628"/>
                </a:lnTo>
                <a:lnTo>
                  <a:pt x="3846" y="693"/>
                </a:lnTo>
                <a:lnTo>
                  <a:pt x="3846" y="816"/>
                </a:lnTo>
                <a:lnTo>
                  <a:pt x="3963" y="984"/>
                </a:lnTo>
                <a:lnTo>
                  <a:pt x="4079" y="1340"/>
                </a:lnTo>
                <a:lnTo>
                  <a:pt x="4189" y="1477"/>
                </a:lnTo>
                <a:lnTo>
                  <a:pt x="4241" y="1389"/>
                </a:lnTo>
                <a:lnTo>
                  <a:pt x="4194" y="1176"/>
                </a:lnTo>
                <a:lnTo>
                  <a:pt x="4194" y="922"/>
                </a:lnTo>
                <a:lnTo>
                  <a:pt x="4337" y="836"/>
                </a:lnTo>
                <a:lnTo>
                  <a:pt x="4499" y="718"/>
                </a:lnTo>
                <a:lnTo>
                  <a:pt x="4623" y="547"/>
                </a:lnTo>
                <a:lnTo>
                  <a:pt x="4757" y="575"/>
                </a:lnTo>
                <a:lnTo>
                  <a:pt x="4890" y="794"/>
                </a:lnTo>
                <a:lnTo>
                  <a:pt x="5081" y="922"/>
                </a:lnTo>
                <a:lnTo>
                  <a:pt x="5129" y="1100"/>
                </a:lnTo>
                <a:lnTo>
                  <a:pt x="5243" y="1329"/>
                </a:lnTo>
                <a:lnTo>
                  <a:pt x="5367" y="1389"/>
                </a:lnTo>
                <a:lnTo>
                  <a:pt x="5482" y="1389"/>
                </a:lnTo>
                <a:lnTo>
                  <a:pt x="5482" y="1472"/>
                </a:lnTo>
                <a:lnTo>
                  <a:pt x="5568" y="1519"/>
                </a:lnTo>
                <a:lnTo>
                  <a:pt x="5653" y="1606"/>
                </a:lnTo>
                <a:lnTo>
                  <a:pt x="5653" y="1701"/>
                </a:lnTo>
                <a:lnTo>
                  <a:pt x="5768" y="1739"/>
                </a:lnTo>
                <a:lnTo>
                  <a:pt x="5768" y="1844"/>
                </a:lnTo>
                <a:lnTo>
                  <a:pt x="0" y="18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0"/>
          <p:cNvSpPr>
            <a:spLocks noChangeArrowheads="1"/>
          </p:cNvSpPr>
          <p:nvPr/>
        </p:nvSpPr>
        <p:spPr bwMode="auto">
          <a:xfrm>
            <a:off x="14122294" y="4216400"/>
            <a:ext cx="1053740" cy="1116579"/>
          </a:xfrm>
          <a:custGeom>
            <a:avLst/>
            <a:gdLst>
              <a:gd name="T0" fmla="*/ 16 w 962"/>
              <a:gd name="T1" fmla="*/ 0 h 1017"/>
              <a:gd name="T2" fmla="*/ 47 w 962"/>
              <a:gd name="T3" fmla="*/ 59 h 1017"/>
              <a:gd name="T4" fmla="*/ 0 w 962"/>
              <a:gd name="T5" fmla="*/ 132 h 1017"/>
              <a:gd name="T6" fmla="*/ 0 w 962"/>
              <a:gd name="T7" fmla="*/ 231 h 1017"/>
              <a:gd name="T8" fmla="*/ 47 w 962"/>
              <a:gd name="T9" fmla="*/ 231 h 1017"/>
              <a:gd name="T10" fmla="*/ 98 w 962"/>
              <a:gd name="T11" fmla="*/ 289 h 1017"/>
              <a:gd name="T12" fmla="*/ 127 w 962"/>
              <a:gd name="T13" fmla="*/ 337 h 1017"/>
              <a:gd name="T14" fmla="*/ 163 w 962"/>
              <a:gd name="T15" fmla="*/ 375 h 1017"/>
              <a:gd name="T16" fmla="*/ 163 w 962"/>
              <a:gd name="T17" fmla="*/ 420 h 1017"/>
              <a:gd name="T18" fmla="*/ 182 w 962"/>
              <a:gd name="T19" fmla="*/ 527 h 1017"/>
              <a:gd name="T20" fmla="*/ 255 w 962"/>
              <a:gd name="T21" fmla="*/ 556 h 1017"/>
              <a:gd name="T22" fmla="*/ 299 w 962"/>
              <a:gd name="T23" fmla="*/ 483 h 1017"/>
              <a:gd name="T24" fmla="*/ 324 w 962"/>
              <a:gd name="T25" fmla="*/ 435 h 1017"/>
              <a:gd name="T26" fmla="*/ 350 w 962"/>
              <a:gd name="T27" fmla="*/ 468 h 1017"/>
              <a:gd name="T28" fmla="*/ 394 w 962"/>
              <a:gd name="T29" fmla="*/ 538 h 1017"/>
              <a:gd name="T30" fmla="*/ 372 w 962"/>
              <a:gd name="T31" fmla="*/ 574 h 1017"/>
              <a:gd name="T32" fmla="*/ 409 w 962"/>
              <a:gd name="T33" fmla="*/ 625 h 1017"/>
              <a:gd name="T34" fmla="*/ 328 w 962"/>
              <a:gd name="T35" fmla="*/ 625 h 1017"/>
              <a:gd name="T36" fmla="*/ 372 w 962"/>
              <a:gd name="T37" fmla="*/ 666 h 1017"/>
              <a:gd name="T38" fmla="*/ 409 w 962"/>
              <a:gd name="T39" fmla="*/ 705 h 1017"/>
              <a:gd name="T40" fmla="*/ 482 w 962"/>
              <a:gd name="T41" fmla="*/ 753 h 1017"/>
              <a:gd name="T42" fmla="*/ 522 w 962"/>
              <a:gd name="T43" fmla="*/ 819 h 1017"/>
              <a:gd name="T44" fmla="*/ 569 w 962"/>
              <a:gd name="T45" fmla="*/ 859 h 1017"/>
              <a:gd name="T46" fmla="*/ 500 w 962"/>
              <a:gd name="T47" fmla="*/ 874 h 1017"/>
              <a:gd name="T48" fmla="*/ 631 w 962"/>
              <a:gd name="T49" fmla="*/ 947 h 1017"/>
              <a:gd name="T50" fmla="*/ 704 w 962"/>
              <a:gd name="T51" fmla="*/ 947 h 1017"/>
              <a:gd name="T52" fmla="*/ 704 w 962"/>
              <a:gd name="T53" fmla="*/ 994 h 1017"/>
              <a:gd name="T54" fmla="*/ 763 w 962"/>
              <a:gd name="T55" fmla="*/ 1016 h 1017"/>
              <a:gd name="T56" fmla="*/ 880 w 962"/>
              <a:gd name="T57" fmla="*/ 968 h 1017"/>
              <a:gd name="T58" fmla="*/ 961 w 962"/>
              <a:gd name="T59" fmla="*/ 972 h 1017"/>
              <a:gd name="T60" fmla="*/ 875 w 962"/>
              <a:gd name="T61" fmla="*/ 925 h 1017"/>
              <a:gd name="T62" fmla="*/ 875 w 962"/>
              <a:gd name="T63" fmla="*/ 842 h 1017"/>
              <a:gd name="T64" fmla="*/ 760 w 962"/>
              <a:gd name="T65" fmla="*/ 842 h 1017"/>
              <a:gd name="T66" fmla="*/ 636 w 962"/>
              <a:gd name="T67" fmla="*/ 782 h 1017"/>
              <a:gd name="T68" fmla="*/ 522 w 962"/>
              <a:gd name="T69" fmla="*/ 553 h 1017"/>
              <a:gd name="T70" fmla="*/ 474 w 962"/>
              <a:gd name="T71" fmla="*/ 375 h 1017"/>
              <a:gd name="T72" fmla="*/ 283 w 962"/>
              <a:gd name="T73" fmla="*/ 247 h 1017"/>
              <a:gd name="T74" fmla="*/ 150 w 962"/>
              <a:gd name="T75" fmla="*/ 28 h 1017"/>
              <a:gd name="T76" fmla="*/ 16 w 962"/>
              <a:gd name="T7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62" h="1017">
                <a:moveTo>
                  <a:pt x="16" y="0"/>
                </a:moveTo>
                <a:lnTo>
                  <a:pt x="47" y="59"/>
                </a:lnTo>
                <a:lnTo>
                  <a:pt x="0" y="132"/>
                </a:lnTo>
                <a:lnTo>
                  <a:pt x="0" y="231"/>
                </a:lnTo>
                <a:lnTo>
                  <a:pt x="47" y="231"/>
                </a:lnTo>
                <a:lnTo>
                  <a:pt x="98" y="289"/>
                </a:lnTo>
                <a:lnTo>
                  <a:pt x="127" y="337"/>
                </a:lnTo>
                <a:lnTo>
                  <a:pt x="163" y="375"/>
                </a:lnTo>
                <a:lnTo>
                  <a:pt x="163" y="420"/>
                </a:lnTo>
                <a:lnTo>
                  <a:pt x="182" y="527"/>
                </a:lnTo>
                <a:lnTo>
                  <a:pt x="255" y="556"/>
                </a:lnTo>
                <a:lnTo>
                  <a:pt x="299" y="483"/>
                </a:lnTo>
                <a:lnTo>
                  <a:pt x="324" y="435"/>
                </a:lnTo>
                <a:lnTo>
                  <a:pt x="350" y="468"/>
                </a:lnTo>
                <a:lnTo>
                  <a:pt x="394" y="538"/>
                </a:lnTo>
                <a:lnTo>
                  <a:pt x="372" y="574"/>
                </a:lnTo>
                <a:lnTo>
                  <a:pt x="409" y="625"/>
                </a:lnTo>
                <a:lnTo>
                  <a:pt x="328" y="625"/>
                </a:lnTo>
                <a:lnTo>
                  <a:pt x="372" y="666"/>
                </a:lnTo>
                <a:lnTo>
                  <a:pt x="409" y="705"/>
                </a:lnTo>
                <a:lnTo>
                  <a:pt x="482" y="753"/>
                </a:lnTo>
                <a:lnTo>
                  <a:pt x="522" y="819"/>
                </a:lnTo>
                <a:lnTo>
                  <a:pt x="569" y="859"/>
                </a:lnTo>
                <a:lnTo>
                  <a:pt x="500" y="874"/>
                </a:lnTo>
                <a:lnTo>
                  <a:pt x="631" y="947"/>
                </a:lnTo>
                <a:lnTo>
                  <a:pt x="704" y="947"/>
                </a:lnTo>
                <a:lnTo>
                  <a:pt x="704" y="994"/>
                </a:lnTo>
                <a:lnTo>
                  <a:pt x="763" y="1016"/>
                </a:lnTo>
                <a:lnTo>
                  <a:pt x="880" y="968"/>
                </a:lnTo>
                <a:lnTo>
                  <a:pt x="961" y="972"/>
                </a:lnTo>
                <a:lnTo>
                  <a:pt x="875" y="925"/>
                </a:lnTo>
                <a:lnTo>
                  <a:pt x="875" y="842"/>
                </a:lnTo>
                <a:lnTo>
                  <a:pt x="760" y="842"/>
                </a:lnTo>
                <a:lnTo>
                  <a:pt x="636" y="782"/>
                </a:lnTo>
                <a:lnTo>
                  <a:pt x="522" y="553"/>
                </a:lnTo>
                <a:lnTo>
                  <a:pt x="474" y="375"/>
                </a:lnTo>
                <a:lnTo>
                  <a:pt x="283" y="247"/>
                </a:lnTo>
                <a:lnTo>
                  <a:pt x="150" y="28"/>
                </a:lnTo>
                <a:lnTo>
                  <a:pt x="1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81"/>
          <p:cNvSpPr>
            <a:spLocks noChangeArrowheads="1"/>
          </p:cNvSpPr>
          <p:nvPr/>
        </p:nvSpPr>
        <p:spPr bwMode="auto">
          <a:xfrm>
            <a:off x="12019647" y="3612193"/>
            <a:ext cx="1527439" cy="1469435"/>
          </a:xfrm>
          <a:custGeom>
            <a:avLst/>
            <a:gdLst>
              <a:gd name="T0" fmla="*/ 0 w 1392"/>
              <a:gd name="T1" fmla="*/ 0 h 1341"/>
              <a:gd name="T2" fmla="*/ 27 w 1392"/>
              <a:gd name="T3" fmla="*/ 116 h 1341"/>
              <a:gd name="T4" fmla="*/ 104 w 1392"/>
              <a:gd name="T5" fmla="*/ 162 h 1341"/>
              <a:gd name="T6" fmla="*/ 175 w 1392"/>
              <a:gd name="T7" fmla="*/ 218 h 1341"/>
              <a:gd name="T8" fmla="*/ 267 w 1392"/>
              <a:gd name="T9" fmla="*/ 320 h 1341"/>
              <a:gd name="T10" fmla="*/ 267 w 1392"/>
              <a:gd name="T11" fmla="*/ 443 h 1341"/>
              <a:gd name="T12" fmla="*/ 196 w 1392"/>
              <a:gd name="T13" fmla="*/ 363 h 1341"/>
              <a:gd name="T14" fmla="*/ 134 w 1392"/>
              <a:gd name="T15" fmla="*/ 358 h 1341"/>
              <a:gd name="T16" fmla="*/ 231 w 1392"/>
              <a:gd name="T17" fmla="*/ 443 h 1341"/>
              <a:gd name="T18" fmla="*/ 294 w 1392"/>
              <a:gd name="T19" fmla="*/ 547 h 1341"/>
              <a:gd name="T20" fmla="*/ 379 w 1392"/>
              <a:gd name="T21" fmla="*/ 571 h 1341"/>
              <a:gd name="T22" fmla="*/ 431 w 1392"/>
              <a:gd name="T23" fmla="*/ 699 h 1341"/>
              <a:gd name="T24" fmla="*/ 464 w 1392"/>
              <a:gd name="T25" fmla="*/ 771 h 1341"/>
              <a:gd name="T26" fmla="*/ 511 w 1392"/>
              <a:gd name="T27" fmla="*/ 682 h 1341"/>
              <a:gd name="T28" fmla="*/ 511 w 1392"/>
              <a:gd name="T29" fmla="*/ 610 h 1341"/>
              <a:gd name="T30" fmla="*/ 558 w 1392"/>
              <a:gd name="T31" fmla="*/ 605 h 1341"/>
              <a:gd name="T32" fmla="*/ 558 w 1392"/>
              <a:gd name="T33" fmla="*/ 547 h 1341"/>
              <a:gd name="T34" fmla="*/ 613 w 1392"/>
              <a:gd name="T35" fmla="*/ 495 h 1341"/>
              <a:gd name="T36" fmla="*/ 613 w 1392"/>
              <a:gd name="T37" fmla="*/ 422 h 1341"/>
              <a:gd name="T38" fmla="*/ 715 w 1392"/>
              <a:gd name="T39" fmla="*/ 524 h 1341"/>
              <a:gd name="T40" fmla="*/ 788 w 1392"/>
              <a:gd name="T41" fmla="*/ 524 h 1341"/>
              <a:gd name="T42" fmla="*/ 788 w 1392"/>
              <a:gd name="T43" fmla="*/ 567 h 1341"/>
              <a:gd name="T44" fmla="*/ 869 w 1392"/>
              <a:gd name="T45" fmla="*/ 597 h 1341"/>
              <a:gd name="T46" fmla="*/ 869 w 1392"/>
              <a:gd name="T47" fmla="*/ 652 h 1341"/>
              <a:gd name="T48" fmla="*/ 937 w 1392"/>
              <a:gd name="T49" fmla="*/ 728 h 1341"/>
              <a:gd name="T50" fmla="*/ 958 w 1392"/>
              <a:gd name="T51" fmla="*/ 793 h 1341"/>
              <a:gd name="T52" fmla="*/ 958 w 1392"/>
              <a:gd name="T53" fmla="*/ 852 h 1341"/>
              <a:gd name="T54" fmla="*/ 1009 w 1392"/>
              <a:gd name="T55" fmla="*/ 852 h 1341"/>
              <a:gd name="T56" fmla="*/ 1073 w 1392"/>
              <a:gd name="T57" fmla="*/ 793 h 1341"/>
              <a:gd name="T58" fmla="*/ 1128 w 1392"/>
              <a:gd name="T59" fmla="*/ 886 h 1341"/>
              <a:gd name="T60" fmla="*/ 1171 w 1392"/>
              <a:gd name="T61" fmla="*/ 984 h 1341"/>
              <a:gd name="T62" fmla="*/ 1226 w 1392"/>
              <a:gd name="T63" fmla="*/ 1009 h 1341"/>
              <a:gd name="T64" fmla="*/ 1226 w 1392"/>
              <a:gd name="T65" fmla="*/ 1082 h 1341"/>
              <a:gd name="T66" fmla="*/ 1294 w 1392"/>
              <a:gd name="T67" fmla="*/ 1175 h 1341"/>
              <a:gd name="T68" fmla="*/ 1316 w 1392"/>
              <a:gd name="T69" fmla="*/ 1269 h 1341"/>
              <a:gd name="T70" fmla="*/ 1391 w 1392"/>
              <a:gd name="T71" fmla="*/ 1340 h 1341"/>
              <a:gd name="T72" fmla="*/ 1275 w 1392"/>
              <a:gd name="T73" fmla="*/ 984 h 1341"/>
              <a:gd name="T74" fmla="*/ 1158 w 1392"/>
              <a:gd name="T75" fmla="*/ 816 h 1341"/>
              <a:gd name="T76" fmla="*/ 1158 w 1392"/>
              <a:gd name="T77" fmla="*/ 693 h 1341"/>
              <a:gd name="T78" fmla="*/ 977 w 1392"/>
              <a:gd name="T79" fmla="*/ 628 h 1341"/>
              <a:gd name="T80" fmla="*/ 860 w 1392"/>
              <a:gd name="T81" fmla="*/ 331 h 1341"/>
              <a:gd name="T82" fmla="*/ 588 w 1392"/>
              <a:gd name="T83" fmla="*/ 292 h 1341"/>
              <a:gd name="T84" fmla="*/ 484 w 1392"/>
              <a:gd name="T85" fmla="*/ 136 h 1341"/>
              <a:gd name="T86" fmla="*/ 167 w 1392"/>
              <a:gd name="T87" fmla="*/ 78 h 1341"/>
              <a:gd name="T88" fmla="*/ 0 w 1392"/>
              <a:gd name="T89" fmla="*/ 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92" h="1341">
                <a:moveTo>
                  <a:pt x="0" y="0"/>
                </a:moveTo>
                <a:lnTo>
                  <a:pt x="27" y="116"/>
                </a:lnTo>
                <a:lnTo>
                  <a:pt x="104" y="162"/>
                </a:lnTo>
                <a:lnTo>
                  <a:pt x="175" y="218"/>
                </a:lnTo>
                <a:lnTo>
                  <a:pt x="267" y="320"/>
                </a:lnTo>
                <a:lnTo>
                  <a:pt x="267" y="443"/>
                </a:lnTo>
                <a:lnTo>
                  <a:pt x="196" y="363"/>
                </a:lnTo>
                <a:lnTo>
                  <a:pt x="134" y="358"/>
                </a:lnTo>
                <a:lnTo>
                  <a:pt x="231" y="443"/>
                </a:lnTo>
                <a:lnTo>
                  <a:pt x="294" y="547"/>
                </a:lnTo>
                <a:lnTo>
                  <a:pt x="379" y="571"/>
                </a:lnTo>
                <a:lnTo>
                  <a:pt x="431" y="699"/>
                </a:lnTo>
                <a:lnTo>
                  <a:pt x="464" y="771"/>
                </a:lnTo>
                <a:lnTo>
                  <a:pt x="511" y="682"/>
                </a:lnTo>
                <a:lnTo>
                  <a:pt x="511" y="610"/>
                </a:lnTo>
                <a:lnTo>
                  <a:pt x="558" y="605"/>
                </a:lnTo>
                <a:lnTo>
                  <a:pt x="558" y="547"/>
                </a:lnTo>
                <a:lnTo>
                  <a:pt x="613" y="495"/>
                </a:lnTo>
                <a:lnTo>
                  <a:pt x="613" y="422"/>
                </a:lnTo>
                <a:lnTo>
                  <a:pt x="715" y="524"/>
                </a:lnTo>
                <a:lnTo>
                  <a:pt x="788" y="524"/>
                </a:lnTo>
                <a:lnTo>
                  <a:pt x="788" y="567"/>
                </a:lnTo>
                <a:lnTo>
                  <a:pt x="869" y="597"/>
                </a:lnTo>
                <a:lnTo>
                  <a:pt x="869" y="652"/>
                </a:lnTo>
                <a:lnTo>
                  <a:pt x="937" y="728"/>
                </a:lnTo>
                <a:lnTo>
                  <a:pt x="958" y="793"/>
                </a:lnTo>
                <a:lnTo>
                  <a:pt x="958" y="852"/>
                </a:lnTo>
                <a:lnTo>
                  <a:pt x="1009" y="852"/>
                </a:lnTo>
                <a:lnTo>
                  <a:pt x="1073" y="793"/>
                </a:lnTo>
                <a:lnTo>
                  <a:pt x="1128" y="886"/>
                </a:lnTo>
                <a:lnTo>
                  <a:pt x="1171" y="984"/>
                </a:lnTo>
                <a:lnTo>
                  <a:pt x="1226" y="1009"/>
                </a:lnTo>
                <a:lnTo>
                  <a:pt x="1226" y="1082"/>
                </a:lnTo>
                <a:lnTo>
                  <a:pt x="1294" y="1175"/>
                </a:lnTo>
                <a:lnTo>
                  <a:pt x="1316" y="1269"/>
                </a:lnTo>
                <a:lnTo>
                  <a:pt x="1391" y="1340"/>
                </a:lnTo>
                <a:lnTo>
                  <a:pt x="1275" y="984"/>
                </a:lnTo>
                <a:lnTo>
                  <a:pt x="1158" y="816"/>
                </a:lnTo>
                <a:lnTo>
                  <a:pt x="1158" y="693"/>
                </a:lnTo>
                <a:lnTo>
                  <a:pt x="977" y="628"/>
                </a:lnTo>
                <a:lnTo>
                  <a:pt x="860" y="331"/>
                </a:lnTo>
                <a:lnTo>
                  <a:pt x="588" y="292"/>
                </a:lnTo>
                <a:lnTo>
                  <a:pt x="484" y="136"/>
                </a:lnTo>
                <a:lnTo>
                  <a:pt x="167" y="78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82"/>
          <p:cNvSpPr>
            <a:spLocks noChangeArrowheads="1"/>
          </p:cNvSpPr>
          <p:nvPr/>
        </p:nvSpPr>
        <p:spPr bwMode="auto">
          <a:xfrm>
            <a:off x="10033011" y="4694935"/>
            <a:ext cx="1097241" cy="662211"/>
          </a:xfrm>
          <a:custGeom>
            <a:avLst/>
            <a:gdLst>
              <a:gd name="T0" fmla="*/ 0 w 1000"/>
              <a:gd name="T1" fmla="*/ 0 h 605"/>
              <a:gd name="T2" fmla="*/ 51 w 1000"/>
              <a:gd name="T3" fmla="*/ 69 h 605"/>
              <a:gd name="T4" fmla="*/ 68 w 1000"/>
              <a:gd name="T5" fmla="*/ 108 h 605"/>
              <a:gd name="T6" fmla="*/ 86 w 1000"/>
              <a:gd name="T7" fmla="*/ 170 h 605"/>
              <a:gd name="T8" fmla="*/ 0 w 1000"/>
              <a:gd name="T9" fmla="*/ 194 h 605"/>
              <a:gd name="T10" fmla="*/ 86 w 1000"/>
              <a:gd name="T11" fmla="*/ 252 h 605"/>
              <a:gd name="T12" fmla="*/ 223 w 1000"/>
              <a:gd name="T13" fmla="*/ 272 h 605"/>
              <a:gd name="T14" fmla="*/ 383 w 1000"/>
              <a:gd name="T15" fmla="*/ 354 h 605"/>
              <a:gd name="T16" fmla="*/ 383 w 1000"/>
              <a:gd name="T17" fmla="*/ 444 h 605"/>
              <a:gd name="T18" fmla="*/ 477 w 1000"/>
              <a:gd name="T19" fmla="*/ 444 h 605"/>
              <a:gd name="T20" fmla="*/ 564 w 1000"/>
              <a:gd name="T21" fmla="*/ 444 h 605"/>
              <a:gd name="T22" fmla="*/ 680 w 1000"/>
              <a:gd name="T23" fmla="*/ 428 h 605"/>
              <a:gd name="T24" fmla="*/ 800 w 1000"/>
              <a:gd name="T25" fmla="*/ 522 h 605"/>
              <a:gd name="T26" fmla="*/ 878 w 1000"/>
              <a:gd name="T27" fmla="*/ 522 h 605"/>
              <a:gd name="T28" fmla="*/ 993 w 1000"/>
              <a:gd name="T29" fmla="*/ 604 h 605"/>
              <a:gd name="T30" fmla="*/ 999 w 1000"/>
              <a:gd name="T31" fmla="*/ 568 h 605"/>
              <a:gd name="T32" fmla="*/ 875 w 1000"/>
              <a:gd name="T33" fmla="*/ 370 h 605"/>
              <a:gd name="T34" fmla="*/ 649 w 1000"/>
              <a:gd name="T35" fmla="*/ 323 h 605"/>
              <a:gd name="T36" fmla="*/ 522 w 1000"/>
              <a:gd name="T37" fmla="*/ 149 h 605"/>
              <a:gd name="T38" fmla="*/ 216 w 1000"/>
              <a:gd name="T39" fmla="*/ 124 h 605"/>
              <a:gd name="T40" fmla="*/ 0 w 1000"/>
              <a:gd name="T41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0" h="605">
                <a:moveTo>
                  <a:pt x="0" y="0"/>
                </a:moveTo>
                <a:lnTo>
                  <a:pt x="51" y="69"/>
                </a:lnTo>
                <a:lnTo>
                  <a:pt x="68" y="108"/>
                </a:lnTo>
                <a:lnTo>
                  <a:pt x="86" y="170"/>
                </a:lnTo>
                <a:lnTo>
                  <a:pt x="0" y="194"/>
                </a:lnTo>
                <a:lnTo>
                  <a:pt x="86" y="252"/>
                </a:lnTo>
                <a:lnTo>
                  <a:pt x="223" y="272"/>
                </a:lnTo>
                <a:lnTo>
                  <a:pt x="383" y="354"/>
                </a:lnTo>
                <a:lnTo>
                  <a:pt x="383" y="444"/>
                </a:lnTo>
                <a:lnTo>
                  <a:pt x="477" y="444"/>
                </a:lnTo>
                <a:lnTo>
                  <a:pt x="564" y="444"/>
                </a:lnTo>
                <a:lnTo>
                  <a:pt x="680" y="428"/>
                </a:lnTo>
                <a:lnTo>
                  <a:pt x="800" y="522"/>
                </a:lnTo>
                <a:lnTo>
                  <a:pt x="878" y="522"/>
                </a:lnTo>
                <a:lnTo>
                  <a:pt x="993" y="604"/>
                </a:lnTo>
                <a:lnTo>
                  <a:pt x="999" y="568"/>
                </a:lnTo>
                <a:lnTo>
                  <a:pt x="875" y="370"/>
                </a:lnTo>
                <a:lnTo>
                  <a:pt x="649" y="323"/>
                </a:lnTo>
                <a:lnTo>
                  <a:pt x="522" y="149"/>
                </a:lnTo>
                <a:lnTo>
                  <a:pt x="216" y="124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53"/>
          <p:cNvSpPr>
            <a:spLocks noChangeArrowheads="1"/>
          </p:cNvSpPr>
          <p:nvPr/>
        </p:nvSpPr>
        <p:spPr bwMode="auto">
          <a:xfrm>
            <a:off x="3710573" y="6251376"/>
            <a:ext cx="1024738" cy="1053740"/>
          </a:xfrm>
          <a:custGeom>
            <a:avLst/>
            <a:gdLst>
              <a:gd name="T0" fmla="*/ 927 w 935"/>
              <a:gd name="T1" fmla="*/ 275 h 960"/>
              <a:gd name="T2" fmla="*/ 928 w 935"/>
              <a:gd name="T3" fmla="*/ 274 h 960"/>
              <a:gd name="T4" fmla="*/ 929 w 935"/>
              <a:gd name="T5" fmla="*/ 272 h 960"/>
              <a:gd name="T6" fmla="*/ 930 w 935"/>
              <a:gd name="T7" fmla="*/ 270 h 960"/>
              <a:gd name="T8" fmla="*/ 930 w 935"/>
              <a:gd name="T9" fmla="*/ 268 h 960"/>
              <a:gd name="T10" fmla="*/ 931 w 935"/>
              <a:gd name="T11" fmla="*/ 267 h 960"/>
              <a:gd name="T12" fmla="*/ 932 w 935"/>
              <a:gd name="T13" fmla="*/ 265 h 960"/>
              <a:gd name="T14" fmla="*/ 933 w 935"/>
              <a:gd name="T15" fmla="*/ 264 h 960"/>
              <a:gd name="T16" fmla="*/ 933 w 935"/>
              <a:gd name="T17" fmla="*/ 262 h 960"/>
              <a:gd name="T18" fmla="*/ 933 w 935"/>
              <a:gd name="T19" fmla="*/ 260 h 960"/>
              <a:gd name="T20" fmla="*/ 934 w 935"/>
              <a:gd name="T21" fmla="*/ 257 h 960"/>
              <a:gd name="T22" fmla="*/ 934 w 935"/>
              <a:gd name="T23" fmla="*/ 256 h 960"/>
              <a:gd name="T24" fmla="*/ 934 w 935"/>
              <a:gd name="T25" fmla="*/ 252 h 960"/>
              <a:gd name="T26" fmla="*/ 934 w 935"/>
              <a:gd name="T27" fmla="*/ 252 h 960"/>
              <a:gd name="T28" fmla="*/ 934 w 935"/>
              <a:gd name="T29" fmla="*/ 248 h 960"/>
              <a:gd name="T30" fmla="*/ 934 w 935"/>
              <a:gd name="T31" fmla="*/ 246 h 960"/>
              <a:gd name="T32" fmla="*/ 933 w 935"/>
              <a:gd name="T33" fmla="*/ 244 h 960"/>
              <a:gd name="T34" fmla="*/ 933 w 935"/>
              <a:gd name="T35" fmla="*/ 243 h 960"/>
              <a:gd name="T36" fmla="*/ 933 w 935"/>
              <a:gd name="T37" fmla="*/ 241 h 960"/>
              <a:gd name="T38" fmla="*/ 932 w 935"/>
              <a:gd name="T39" fmla="*/ 239 h 960"/>
              <a:gd name="T40" fmla="*/ 931 w 935"/>
              <a:gd name="T41" fmla="*/ 237 h 960"/>
              <a:gd name="T42" fmla="*/ 930 w 935"/>
              <a:gd name="T43" fmla="*/ 235 h 960"/>
              <a:gd name="T44" fmla="*/ 930 w 935"/>
              <a:gd name="T45" fmla="*/ 233 h 960"/>
              <a:gd name="T46" fmla="*/ 928 w 935"/>
              <a:gd name="T47" fmla="*/ 232 h 960"/>
              <a:gd name="T48" fmla="*/ 928 w 935"/>
              <a:gd name="T49" fmla="*/ 231 h 960"/>
              <a:gd name="T50" fmla="*/ 927 w 935"/>
              <a:gd name="T51" fmla="*/ 229 h 960"/>
              <a:gd name="T52" fmla="*/ 925 w 935"/>
              <a:gd name="T53" fmla="*/ 227 h 960"/>
              <a:gd name="T54" fmla="*/ 713 w 935"/>
              <a:gd name="T55" fmla="*/ 16 h 960"/>
              <a:gd name="T56" fmla="*/ 657 w 935"/>
              <a:gd name="T57" fmla="*/ 16 h 960"/>
              <a:gd name="T58" fmla="*/ 657 w 935"/>
              <a:gd name="T59" fmla="*/ 71 h 960"/>
              <a:gd name="T60" fmla="*/ 424 w 935"/>
              <a:gd name="T61" fmla="*/ 214 h 960"/>
              <a:gd name="T62" fmla="*/ 198 w 935"/>
              <a:gd name="T63" fmla="*/ 265 h 960"/>
              <a:gd name="T64" fmla="*/ 65 w 935"/>
              <a:gd name="T65" fmla="*/ 415 h 960"/>
              <a:gd name="T66" fmla="*/ 12 w 935"/>
              <a:gd name="T67" fmla="*/ 637 h 960"/>
              <a:gd name="T68" fmla="*/ 0 w 935"/>
              <a:gd name="T69" fmla="*/ 920 h 960"/>
              <a:gd name="T70" fmla="*/ 38 w 935"/>
              <a:gd name="T71" fmla="*/ 959 h 960"/>
              <a:gd name="T72" fmla="*/ 78 w 935"/>
              <a:gd name="T73" fmla="*/ 920 h 960"/>
              <a:gd name="T74" fmla="*/ 136 w 935"/>
              <a:gd name="T75" fmla="*/ 447 h 960"/>
              <a:gd name="T76" fmla="*/ 424 w 935"/>
              <a:gd name="T77" fmla="*/ 291 h 960"/>
              <a:gd name="T78" fmla="*/ 657 w 935"/>
              <a:gd name="T79" fmla="*/ 435 h 960"/>
              <a:gd name="T80" fmla="*/ 657 w 935"/>
              <a:gd name="T81" fmla="*/ 490 h 960"/>
              <a:gd name="T82" fmla="*/ 685 w 935"/>
              <a:gd name="T83" fmla="*/ 501 h 960"/>
              <a:gd name="T84" fmla="*/ 713 w 935"/>
              <a:gd name="T85" fmla="*/ 490 h 960"/>
              <a:gd name="T86" fmla="*/ 923 w 935"/>
              <a:gd name="T87" fmla="*/ 279 h 960"/>
              <a:gd name="T88" fmla="*/ 923 w 935"/>
              <a:gd name="T89" fmla="*/ 279 h 960"/>
              <a:gd name="T90" fmla="*/ 925 w 935"/>
              <a:gd name="T91" fmla="*/ 277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35" h="960">
                <a:moveTo>
                  <a:pt x="927" y="275"/>
                </a:moveTo>
                <a:lnTo>
                  <a:pt x="927" y="275"/>
                </a:lnTo>
                <a:cubicBezTo>
                  <a:pt x="927" y="274"/>
                  <a:pt x="927" y="274"/>
                  <a:pt x="928" y="274"/>
                </a:cubicBezTo>
                <a:lnTo>
                  <a:pt x="928" y="274"/>
                </a:lnTo>
                <a:cubicBezTo>
                  <a:pt x="928" y="273"/>
                  <a:pt x="928" y="273"/>
                  <a:pt x="929" y="272"/>
                </a:cubicBezTo>
                <a:lnTo>
                  <a:pt x="929" y="272"/>
                </a:lnTo>
                <a:cubicBezTo>
                  <a:pt x="929" y="272"/>
                  <a:pt x="929" y="271"/>
                  <a:pt x="930" y="270"/>
                </a:cubicBezTo>
                <a:lnTo>
                  <a:pt x="930" y="270"/>
                </a:lnTo>
                <a:cubicBezTo>
                  <a:pt x="930" y="270"/>
                  <a:pt x="930" y="269"/>
                  <a:pt x="930" y="268"/>
                </a:cubicBezTo>
                <a:lnTo>
                  <a:pt x="930" y="268"/>
                </a:lnTo>
                <a:cubicBezTo>
                  <a:pt x="931" y="268"/>
                  <a:pt x="931" y="268"/>
                  <a:pt x="931" y="267"/>
                </a:cubicBezTo>
                <a:lnTo>
                  <a:pt x="931" y="267"/>
                </a:lnTo>
                <a:cubicBezTo>
                  <a:pt x="931" y="267"/>
                  <a:pt x="931" y="266"/>
                  <a:pt x="932" y="265"/>
                </a:cubicBezTo>
                <a:lnTo>
                  <a:pt x="932" y="265"/>
                </a:lnTo>
                <a:cubicBezTo>
                  <a:pt x="932" y="265"/>
                  <a:pt x="932" y="264"/>
                  <a:pt x="933" y="264"/>
                </a:cubicBezTo>
                <a:lnTo>
                  <a:pt x="933" y="264"/>
                </a:lnTo>
                <a:cubicBezTo>
                  <a:pt x="933" y="263"/>
                  <a:pt x="933" y="262"/>
                  <a:pt x="933" y="262"/>
                </a:cubicBezTo>
                <a:lnTo>
                  <a:pt x="933" y="262"/>
                </a:lnTo>
                <a:cubicBezTo>
                  <a:pt x="933" y="261"/>
                  <a:pt x="933" y="260"/>
                  <a:pt x="933" y="260"/>
                </a:cubicBezTo>
                <a:lnTo>
                  <a:pt x="933" y="260"/>
                </a:lnTo>
                <a:cubicBezTo>
                  <a:pt x="933" y="259"/>
                  <a:pt x="934" y="259"/>
                  <a:pt x="934" y="257"/>
                </a:cubicBezTo>
                <a:lnTo>
                  <a:pt x="934" y="257"/>
                </a:lnTo>
                <a:cubicBezTo>
                  <a:pt x="934" y="257"/>
                  <a:pt x="934" y="257"/>
                  <a:pt x="934" y="256"/>
                </a:cubicBezTo>
                <a:lnTo>
                  <a:pt x="934" y="256"/>
                </a:lnTo>
                <a:cubicBezTo>
                  <a:pt x="934" y="255"/>
                  <a:pt x="934" y="253"/>
                  <a:pt x="934" y="252"/>
                </a:cubicBezTo>
                <a:lnTo>
                  <a:pt x="934" y="252"/>
                </a:lnTo>
                <a:lnTo>
                  <a:pt x="934" y="252"/>
                </a:lnTo>
                <a:lnTo>
                  <a:pt x="934" y="252"/>
                </a:lnTo>
                <a:cubicBezTo>
                  <a:pt x="934" y="251"/>
                  <a:pt x="934" y="249"/>
                  <a:pt x="934" y="248"/>
                </a:cubicBezTo>
                <a:lnTo>
                  <a:pt x="934" y="248"/>
                </a:lnTo>
                <a:cubicBezTo>
                  <a:pt x="934" y="248"/>
                  <a:pt x="934" y="247"/>
                  <a:pt x="934" y="246"/>
                </a:cubicBezTo>
                <a:lnTo>
                  <a:pt x="934" y="246"/>
                </a:lnTo>
                <a:cubicBezTo>
                  <a:pt x="934" y="246"/>
                  <a:pt x="933" y="245"/>
                  <a:pt x="933" y="244"/>
                </a:cubicBezTo>
                <a:lnTo>
                  <a:pt x="933" y="244"/>
                </a:lnTo>
                <a:lnTo>
                  <a:pt x="933" y="243"/>
                </a:lnTo>
                <a:lnTo>
                  <a:pt x="933" y="243"/>
                </a:lnTo>
                <a:cubicBezTo>
                  <a:pt x="933" y="242"/>
                  <a:pt x="933" y="242"/>
                  <a:pt x="933" y="241"/>
                </a:cubicBezTo>
                <a:lnTo>
                  <a:pt x="933" y="241"/>
                </a:lnTo>
                <a:cubicBezTo>
                  <a:pt x="932" y="240"/>
                  <a:pt x="932" y="240"/>
                  <a:pt x="932" y="239"/>
                </a:cubicBezTo>
                <a:lnTo>
                  <a:pt x="932" y="239"/>
                </a:lnTo>
                <a:cubicBezTo>
                  <a:pt x="931" y="238"/>
                  <a:pt x="931" y="238"/>
                  <a:pt x="931" y="237"/>
                </a:cubicBezTo>
                <a:lnTo>
                  <a:pt x="931" y="237"/>
                </a:lnTo>
                <a:cubicBezTo>
                  <a:pt x="931" y="237"/>
                  <a:pt x="931" y="236"/>
                  <a:pt x="930" y="235"/>
                </a:cubicBezTo>
                <a:lnTo>
                  <a:pt x="930" y="235"/>
                </a:lnTo>
                <a:cubicBezTo>
                  <a:pt x="930" y="235"/>
                  <a:pt x="930" y="234"/>
                  <a:pt x="930" y="233"/>
                </a:cubicBezTo>
                <a:lnTo>
                  <a:pt x="930" y="233"/>
                </a:lnTo>
                <a:cubicBezTo>
                  <a:pt x="929" y="233"/>
                  <a:pt x="929" y="233"/>
                  <a:pt x="928" y="232"/>
                </a:cubicBezTo>
                <a:lnTo>
                  <a:pt x="928" y="232"/>
                </a:lnTo>
                <a:lnTo>
                  <a:pt x="928" y="231"/>
                </a:lnTo>
                <a:lnTo>
                  <a:pt x="928" y="231"/>
                </a:lnTo>
                <a:cubicBezTo>
                  <a:pt x="927" y="230"/>
                  <a:pt x="927" y="229"/>
                  <a:pt x="927" y="229"/>
                </a:cubicBezTo>
                <a:lnTo>
                  <a:pt x="927" y="229"/>
                </a:lnTo>
                <a:cubicBezTo>
                  <a:pt x="926" y="228"/>
                  <a:pt x="926" y="228"/>
                  <a:pt x="925" y="227"/>
                </a:cubicBezTo>
                <a:lnTo>
                  <a:pt x="925" y="227"/>
                </a:lnTo>
                <a:cubicBezTo>
                  <a:pt x="925" y="226"/>
                  <a:pt x="923" y="226"/>
                  <a:pt x="923" y="225"/>
                </a:cubicBezTo>
                <a:lnTo>
                  <a:pt x="713" y="16"/>
                </a:lnTo>
                <a:lnTo>
                  <a:pt x="713" y="16"/>
                </a:lnTo>
                <a:cubicBezTo>
                  <a:pt x="697" y="0"/>
                  <a:pt x="673" y="0"/>
                  <a:pt x="657" y="16"/>
                </a:cubicBezTo>
                <a:lnTo>
                  <a:pt x="657" y="16"/>
                </a:lnTo>
                <a:cubicBezTo>
                  <a:pt x="642" y="30"/>
                  <a:pt x="642" y="55"/>
                  <a:pt x="657" y="71"/>
                </a:cubicBezTo>
                <a:lnTo>
                  <a:pt x="801" y="214"/>
                </a:lnTo>
                <a:lnTo>
                  <a:pt x="424" y="214"/>
                </a:lnTo>
                <a:lnTo>
                  <a:pt x="424" y="214"/>
                </a:lnTo>
                <a:cubicBezTo>
                  <a:pt x="331" y="214"/>
                  <a:pt x="257" y="230"/>
                  <a:pt x="198" y="265"/>
                </a:cubicBezTo>
                <a:lnTo>
                  <a:pt x="198" y="265"/>
                </a:lnTo>
                <a:cubicBezTo>
                  <a:pt x="140" y="298"/>
                  <a:pt x="97" y="347"/>
                  <a:pt x="65" y="415"/>
                </a:cubicBezTo>
                <a:lnTo>
                  <a:pt x="65" y="415"/>
                </a:lnTo>
                <a:cubicBezTo>
                  <a:pt x="39" y="472"/>
                  <a:pt x="21" y="545"/>
                  <a:pt x="12" y="637"/>
                </a:cubicBezTo>
                <a:lnTo>
                  <a:pt x="12" y="637"/>
                </a:lnTo>
                <a:cubicBezTo>
                  <a:pt x="4" y="710"/>
                  <a:pt x="0" y="797"/>
                  <a:pt x="0" y="920"/>
                </a:cubicBezTo>
                <a:lnTo>
                  <a:pt x="0" y="920"/>
                </a:lnTo>
                <a:cubicBezTo>
                  <a:pt x="0" y="941"/>
                  <a:pt x="17" y="959"/>
                  <a:pt x="38" y="959"/>
                </a:cubicBezTo>
                <a:lnTo>
                  <a:pt x="38" y="959"/>
                </a:lnTo>
                <a:cubicBezTo>
                  <a:pt x="60" y="959"/>
                  <a:pt x="78" y="941"/>
                  <a:pt x="78" y="920"/>
                </a:cubicBezTo>
                <a:lnTo>
                  <a:pt x="78" y="920"/>
                </a:lnTo>
                <a:cubicBezTo>
                  <a:pt x="78" y="713"/>
                  <a:pt x="88" y="553"/>
                  <a:pt x="136" y="447"/>
                </a:cubicBezTo>
                <a:lnTo>
                  <a:pt x="136" y="447"/>
                </a:lnTo>
                <a:cubicBezTo>
                  <a:pt x="186" y="339"/>
                  <a:pt x="275" y="291"/>
                  <a:pt x="424" y="291"/>
                </a:cubicBezTo>
                <a:lnTo>
                  <a:pt x="801" y="291"/>
                </a:lnTo>
                <a:lnTo>
                  <a:pt x="657" y="435"/>
                </a:lnTo>
                <a:lnTo>
                  <a:pt x="657" y="435"/>
                </a:lnTo>
                <a:cubicBezTo>
                  <a:pt x="642" y="450"/>
                  <a:pt x="642" y="474"/>
                  <a:pt x="657" y="490"/>
                </a:cubicBezTo>
                <a:lnTo>
                  <a:pt x="657" y="490"/>
                </a:lnTo>
                <a:cubicBezTo>
                  <a:pt x="665" y="497"/>
                  <a:pt x="675" y="501"/>
                  <a:pt x="685" y="501"/>
                </a:cubicBezTo>
                <a:lnTo>
                  <a:pt x="685" y="501"/>
                </a:lnTo>
                <a:cubicBezTo>
                  <a:pt x="695" y="501"/>
                  <a:pt x="705" y="497"/>
                  <a:pt x="713" y="490"/>
                </a:cubicBezTo>
                <a:lnTo>
                  <a:pt x="923" y="279"/>
                </a:lnTo>
                <a:lnTo>
                  <a:pt x="923" y="279"/>
                </a:lnTo>
                <a:lnTo>
                  <a:pt x="923" y="279"/>
                </a:lnTo>
                <a:lnTo>
                  <a:pt x="923" y="279"/>
                </a:lnTo>
                <a:cubicBezTo>
                  <a:pt x="924" y="278"/>
                  <a:pt x="925" y="278"/>
                  <a:pt x="925" y="277"/>
                </a:cubicBezTo>
                <a:lnTo>
                  <a:pt x="925" y="277"/>
                </a:lnTo>
                <a:cubicBezTo>
                  <a:pt x="926" y="276"/>
                  <a:pt x="926" y="276"/>
                  <a:pt x="927" y="2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54"/>
          <p:cNvSpPr>
            <a:spLocks noChangeArrowheads="1"/>
          </p:cNvSpPr>
          <p:nvPr/>
        </p:nvSpPr>
        <p:spPr bwMode="auto">
          <a:xfrm>
            <a:off x="7031301" y="9122575"/>
            <a:ext cx="1309926" cy="739550"/>
          </a:xfrm>
          <a:custGeom>
            <a:avLst/>
            <a:gdLst>
              <a:gd name="T0" fmla="*/ 1194 w 1196"/>
              <a:gd name="T1" fmla="*/ 198 h 676"/>
              <a:gd name="T2" fmla="*/ 1194 w 1196"/>
              <a:gd name="T3" fmla="*/ 197 h 676"/>
              <a:gd name="T4" fmla="*/ 1195 w 1196"/>
              <a:gd name="T5" fmla="*/ 190 h 676"/>
              <a:gd name="T6" fmla="*/ 1186 w 1196"/>
              <a:gd name="T7" fmla="*/ 165 h 676"/>
              <a:gd name="T8" fmla="*/ 1037 w 1196"/>
              <a:gd name="T9" fmla="*/ 15 h 676"/>
              <a:gd name="T10" fmla="*/ 982 w 1196"/>
              <a:gd name="T11" fmla="*/ 15 h 676"/>
              <a:gd name="T12" fmla="*/ 982 w 1196"/>
              <a:gd name="T13" fmla="*/ 71 h 676"/>
              <a:gd name="T14" fmla="*/ 823 w 1196"/>
              <a:gd name="T15" fmla="*/ 150 h 676"/>
              <a:gd name="T16" fmla="*/ 823 w 1196"/>
              <a:gd name="T17" fmla="*/ 150 h 676"/>
              <a:gd name="T18" fmla="*/ 822 w 1196"/>
              <a:gd name="T19" fmla="*/ 150 h 676"/>
              <a:gd name="T20" fmla="*/ 819 w 1196"/>
              <a:gd name="T21" fmla="*/ 151 h 676"/>
              <a:gd name="T22" fmla="*/ 817 w 1196"/>
              <a:gd name="T23" fmla="*/ 151 h 676"/>
              <a:gd name="T24" fmla="*/ 815 w 1196"/>
              <a:gd name="T25" fmla="*/ 151 h 676"/>
              <a:gd name="T26" fmla="*/ 813 w 1196"/>
              <a:gd name="T27" fmla="*/ 151 h 676"/>
              <a:gd name="T28" fmla="*/ 812 w 1196"/>
              <a:gd name="T29" fmla="*/ 152 h 676"/>
              <a:gd name="T30" fmla="*/ 810 w 1196"/>
              <a:gd name="T31" fmla="*/ 153 h 676"/>
              <a:gd name="T32" fmla="*/ 808 w 1196"/>
              <a:gd name="T33" fmla="*/ 153 h 676"/>
              <a:gd name="T34" fmla="*/ 806 w 1196"/>
              <a:gd name="T35" fmla="*/ 154 h 676"/>
              <a:gd name="T36" fmla="*/ 804 w 1196"/>
              <a:gd name="T37" fmla="*/ 155 h 676"/>
              <a:gd name="T38" fmla="*/ 803 w 1196"/>
              <a:gd name="T39" fmla="*/ 156 h 676"/>
              <a:gd name="T40" fmla="*/ 801 w 1196"/>
              <a:gd name="T41" fmla="*/ 157 h 676"/>
              <a:gd name="T42" fmla="*/ 799 w 1196"/>
              <a:gd name="T43" fmla="*/ 158 h 676"/>
              <a:gd name="T44" fmla="*/ 247 w 1196"/>
              <a:gd name="T45" fmla="*/ 597 h 676"/>
              <a:gd name="T46" fmla="*/ 39 w 1196"/>
              <a:gd name="T47" fmla="*/ 597 h 676"/>
              <a:gd name="T48" fmla="*/ 0 w 1196"/>
              <a:gd name="T49" fmla="*/ 636 h 676"/>
              <a:gd name="T50" fmla="*/ 39 w 1196"/>
              <a:gd name="T51" fmla="*/ 675 h 676"/>
              <a:gd name="T52" fmla="*/ 261 w 1196"/>
              <a:gd name="T53" fmla="*/ 675 h 676"/>
              <a:gd name="T54" fmla="*/ 261 w 1196"/>
              <a:gd name="T55" fmla="*/ 675 h 676"/>
              <a:gd name="T56" fmla="*/ 264 w 1196"/>
              <a:gd name="T57" fmla="*/ 675 h 676"/>
              <a:gd name="T58" fmla="*/ 266 w 1196"/>
              <a:gd name="T59" fmla="*/ 675 h 676"/>
              <a:gd name="T60" fmla="*/ 268 w 1196"/>
              <a:gd name="T61" fmla="*/ 674 h 676"/>
              <a:gd name="T62" fmla="*/ 269 w 1196"/>
              <a:gd name="T63" fmla="*/ 674 h 676"/>
              <a:gd name="T64" fmla="*/ 271 w 1196"/>
              <a:gd name="T65" fmla="*/ 674 h 676"/>
              <a:gd name="T66" fmla="*/ 272 w 1196"/>
              <a:gd name="T67" fmla="*/ 673 h 676"/>
              <a:gd name="T68" fmla="*/ 275 w 1196"/>
              <a:gd name="T69" fmla="*/ 672 h 676"/>
              <a:gd name="T70" fmla="*/ 276 w 1196"/>
              <a:gd name="T71" fmla="*/ 672 h 676"/>
              <a:gd name="T72" fmla="*/ 278 w 1196"/>
              <a:gd name="T73" fmla="*/ 670 h 676"/>
              <a:gd name="T74" fmla="*/ 279 w 1196"/>
              <a:gd name="T75" fmla="*/ 670 h 676"/>
              <a:gd name="T76" fmla="*/ 282 w 1196"/>
              <a:gd name="T77" fmla="*/ 668 h 676"/>
              <a:gd name="T78" fmla="*/ 283 w 1196"/>
              <a:gd name="T79" fmla="*/ 668 h 676"/>
              <a:gd name="T80" fmla="*/ 836 w 1196"/>
              <a:gd name="T81" fmla="*/ 228 h 676"/>
              <a:gd name="T82" fmla="*/ 982 w 1196"/>
              <a:gd name="T83" fmla="*/ 309 h 676"/>
              <a:gd name="T84" fmla="*/ 982 w 1196"/>
              <a:gd name="T85" fmla="*/ 364 h 676"/>
              <a:gd name="T86" fmla="*/ 1009 w 1196"/>
              <a:gd name="T87" fmla="*/ 375 h 676"/>
              <a:gd name="T88" fmla="*/ 1037 w 1196"/>
              <a:gd name="T89" fmla="*/ 364 h 676"/>
              <a:gd name="T90" fmla="*/ 1184 w 1196"/>
              <a:gd name="T91" fmla="*/ 217 h 676"/>
              <a:gd name="T92" fmla="*/ 1185 w 1196"/>
              <a:gd name="T93" fmla="*/ 216 h 676"/>
              <a:gd name="T94" fmla="*/ 1186 w 1196"/>
              <a:gd name="T95" fmla="*/ 214 h 676"/>
              <a:gd name="T96" fmla="*/ 1188 w 1196"/>
              <a:gd name="T97" fmla="*/ 212 h 676"/>
              <a:gd name="T98" fmla="*/ 1189 w 1196"/>
              <a:gd name="T99" fmla="*/ 211 h 676"/>
              <a:gd name="T100" fmla="*/ 1190 w 1196"/>
              <a:gd name="T101" fmla="*/ 209 h 676"/>
              <a:gd name="T102" fmla="*/ 1190 w 1196"/>
              <a:gd name="T103" fmla="*/ 208 h 676"/>
              <a:gd name="T104" fmla="*/ 1191 w 1196"/>
              <a:gd name="T105" fmla="*/ 205 h 676"/>
              <a:gd name="T106" fmla="*/ 1192 w 1196"/>
              <a:gd name="T107" fmla="*/ 204 h 676"/>
              <a:gd name="T108" fmla="*/ 1193 w 1196"/>
              <a:gd name="T109" fmla="*/ 201 h 676"/>
              <a:gd name="T110" fmla="*/ 1193 w 1196"/>
              <a:gd name="T111" fmla="*/ 201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96" h="676">
                <a:moveTo>
                  <a:pt x="1194" y="198"/>
                </a:moveTo>
                <a:lnTo>
                  <a:pt x="1194" y="198"/>
                </a:lnTo>
                <a:cubicBezTo>
                  <a:pt x="1194" y="198"/>
                  <a:pt x="1194" y="198"/>
                  <a:pt x="1194" y="197"/>
                </a:cubicBezTo>
                <a:lnTo>
                  <a:pt x="1194" y="197"/>
                </a:lnTo>
                <a:cubicBezTo>
                  <a:pt x="1195" y="195"/>
                  <a:pt x="1195" y="192"/>
                  <a:pt x="1195" y="190"/>
                </a:cubicBezTo>
                <a:lnTo>
                  <a:pt x="1195" y="190"/>
                </a:lnTo>
                <a:cubicBezTo>
                  <a:pt x="1195" y="181"/>
                  <a:pt x="1192" y="172"/>
                  <a:pt x="1186" y="165"/>
                </a:cubicBezTo>
                <a:lnTo>
                  <a:pt x="1186" y="165"/>
                </a:lnTo>
                <a:cubicBezTo>
                  <a:pt x="1185" y="164"/>
                  <a:pt x="1185" y="163"/>
                  <a:pt x="1184" y="162"/>
                </a:cubicBezTo>
                <a:lnTo>
                  <a:pt x="1037" y="15"/>
                </a:lnTo>
                <a:lnTo>
                  <a:pt x="1037" y="15"/>
                </a:lnTo>
                <a:cubicBezTo>
                  <a:pt x="1022" y="0"/>
                  <a:pt x="997" y="0"/>
                  <a:pt x="982" y="15"/>
                </a:cubicBezTo>
                <a:lnTo>
                  <a:pt x="982" y="15"/>
                </a:lnTo>
                <a:cubicBezTo>
                  <a:pt x="966" y="30"/>
                  <a:pt x="966" y="55"/>
                  <a:pt x="982" y="71"/>
                </a:cubicBezTo>
                <a:lnTo>
                  <a:pt x="1062" y="151"/>
                </a:lnTo>
                <a:lnTo>
                  <a:pt x="823" y="150"/>
                </a:lnTo>
                <a:lnTo>
                  <a:pt x="823" y="150"/>
                </a:lnTo>
                <a:lnTo>
                  <a:pt x="823" y="150"/>
                </a:lnTo>
                <a:cubicBezTo>
                  <a:pt x="822" y="150"/>
                  <a:pt x="822" y="150"/>
                  <a:pt x="822" y="150"/>
                </a:cubicBezTo>
                <a:lnTo>
                  <a:pt x="822" y="150"/>
                </a:lnTo>
                <a:cubicBezTo>
                  <a:pt x="820" y="150"/>
                  <a:pt x="820" y="150"/>
                  <a:pt x="819" y="151"/>
                </a:cubicBezTo>
                <a:lnTo>
                  <a:pt x="819" y="151"/>
                </a:lnTo>
                <a:cubicBezTo>
                  <a:pt x="818" y="151"/>
                  <a:pt x="818" y="151"/>
                  <a:pt x="817" y="151"/>
                </a:cubicBezTo>
                <a:lnTo>
                  <a:pt x="817" y="151"/>
                </a:lnTo>
                <a:cubicBezTo>
                  <a:pt x="817" y="151"/>
                  <a:pt x="816" y="151"/>
                  <a:pt x="815" y="151"/>
                </a:cubicBezTo>
                <a:lnTo>
                  <a:pt x="815" y="151"/>
                </a:lnTo>
                <a:cubicBezTo>
                  <a:pt x="815" y="151"/>
                  <a:pt x="814" y="151"/>
                  <a:pt x="813" y="151"/>
                </a:cubicBezTo>
                <a:lnTo>
                  <a:pt x="813" y="151"/>
                </a:lnTo>
                <a:lnTo>
                  <a:pt x="812" y="152"/>
                </a:lnTo>
                <a:lnTo>
                  <a:pt x="812" y="152"/>
                </a:lnTo>
                <a:cubicBezTo>
                  <a:pt x="811" y="152"/>
                  <a:pt x="811" y="153"/>
                  <a:pt x="810" y="153"/>
                </a:cubicBezTo>
                <a:lnTo>
                  <a:pt x="810" y="153"/>
                </a:lnTo>
                <a:cubicBezTo>
                  <a:pt x="809" y="153"/>
                  <a:pt x="809" y="153"/>
                  <a:pt x="808" y="153"/>
                </a:cubicBezTo>
                <a:lnTo>
                  <a:pt x="808" y="153"/>
                </a:lnTo>
                <a:cubicBezTo>
                  <a:pt x="807" y="153"/>
                  <a:pt x="807" y="154"/>
                  <a:pt x="806" y="154"/>
                </a:cubicBezTo>
                <a:lnTo>
                  <a:pt x="806" y="154"/>
                </a:lnTo>
                <a:cubicBezTo>
                  <a:pt x="806" y="154"/>
                  <a:pt x="805" y="154"/>
                  <a:pt x="804" y="155"/>
                </a:cubicBezTo>
                <a:lnTo>
                  <a:pt x="804" y="155"/>
                </a:lnTo>
                <a:lnTo>
                  <a:pt x="803" y="156"/>
                </a:lnTo>
                <a:lnTo>
                  <a:pt x="803" y="156"/>
                </a:lnTo>
                <a:cubicBezTo>
                  <a:pt x="802" y="156"/>
                  <a:pt x="802" y="156"/>
                  <a:pt x="801" y="157"/>
                </a:cubicBezTo>
                <a:lnTo>
                  <a:pt x="801" y="157"/>
                </a:lnTo>
                <a:cubicBezTo>
                  <a:pt x="801" y="157"/>
                  <a:pt x="800" y="157"/>
                  <a:pt x="799" y="158"/>
                </a:cubicBezTo>
                <a:lnTo>
                  <a:pt x="799" y="158"/>
                </a:lnTo>
                <a:cubicBezTo>
                  <a:pt x="799" y="158"/>
                  <a:pt x="799" y="159"/>
                  <a:pt x="798" y="159"/>
                </a:cubicBezTo>
                <a:lnTo>
                  <a:pt x="247" y="597"/>
                </a:lnTo>
                <a:lnTo>
                  <a:pt x="39" y="597"/>
                </a:lnTo>
                <a:lnTo>
                  <a:pt x="39" y="597"/>
                </a:lnTo>
                <a:lnTo>
                  <a:pt x="39" y="597"/>
                </a:lnTo>
                <a:cubicBezTo>
                  <a:pt x="17" y="597"/>
                  <a:pt x="0" y="614"/>
                  <a:pt x="0" y="636"/>
                </a:cubicBezTo>
                <a:lnTo>
                  <a:pt x="0" y="636"/>
                </a:lnTo>
                <a:cubicBezTo>
                  <a:pt x="0" y="657"/>
                  <a:pt x="17" y="675"/>
                  <a:pt x="39" y="675"/>
                </a:cubicBezTo>
                <a:lnTo>
                  <a:pt x="261" y="675"/>
                </a:lnTo>
                <a:lnTo>
                  <a:pt x="261" y="675"/>
                </a:lnTo>
                <a:lnTo>
                  <a:pt x="261" y="675"/>
                </a:lnTo>
                <a:lnTo>
                  <a:pt x="261" y="675"/>
                </a:lnTo>
                <a:cubicBezTo>
                  <a:pt x="262" y="675"/>
                  <a:pt x="263" y="675"/>
                  <a:pt x="264" y="675"/>
                </a:cubicBezTo>
                <a:lnTo>
                  <a:pt x="264" y="675"/>
                </a:lnTo>
                <a:cubicBezTo>
                  <a:pt x="264" y="675"/>
                  <a:pt x="265" y="675"/>
                  <a:pt x="266" y="675"/>
                </a:cubicBezTo>
                <a:lnTo>
                  <a:pt x="266" y="675"/>
                </a:lnTo>
                <a:cubicBezTo>
                  <a:pt x="266" y="674"/>
                  <a:pt x="267" y="674"/>
                  <a:pt x="268" y="674"/>
                </a:cubicBezTo>
                <a:lnTo>
                  <a:pt x="268" y="674"/>
                </a:lnTo>
                <a:lnTo>
                  <a:pt x="269" y="674"/>
                </a:lnTo>
                <a:lnTo>
                  <a:pt x="269" y="674"/>
                </a:lnTo>
                <a:cubicBezTo>
                  <a:pt x="270" y="674"/>
                  <a:pt x="271" y="674"/>
                  <a:pt x="271" y="674"/>
                </a:cubicBezTo>
                <a:lnTo>
                  <a:pt x="271" y="674"/>
                </a:lnTo>
                <a:cubicBezTo>
                  <a:pt x="272" y="673"/>
                  <a:pt x="272" y="673"/>
                  <a:pt x="272" y="673"/>
                </a:cubicBezTo>
                <a:lnTo>
                  <a:pt x="272" y="673"/>
                </a:lnTo>
                <a:cubicBezTo>
                  <a:pt x="273" y="673"/>
                  <a:pt x="274" y="672"/>
                  <a:pt x="275" y="672"/>
                </a:cubicBezTo>
                <a:lnTo>
                  <a:pt x="275" y="672"/>
                </a:lnTo>
                <a:cubicBezTo>
                  <a:pt x="275" y="672"/>
                  <a:pt x="275" y="672"/>
                  <a:pt x="276" y="672"/>
                </a:cubicBezTo>
                <a:lnTo>
                  <a:pt x="276" y="672"/>
                </a:lnTo>
                <a:cubicBezTo>
                  <a:pt x="277" y="671"/>
                  <a:pt x="278" y="671"/>
                  <a:pt x="278" y="670"/>
                </a:cubicBezTo>
                <a:lnTo>
                  <a:pt x="278" y="670"/>
                </a:lnTo>
                <a:lnTo>
                  <a:pt x="279" y="670"/>
                </a:lnTo>
                <a:lnTo>
                  <a:pt x="279" y="670"/>
                </a:lnTo>
                <a:cubicBezTo>
                  <a:pt x="280" y="669"/>
                  <a:pt x="281" y="669"/>
                  <a:pt x="282" y="668"/>
                </a:cubicBezTo>
                <a:lnTo>
                  <a:pt x="282" y="668"/>
                </a:lnTo>
                <a:cubicBezTo>
                  <a:pt x="283" y="668"/>
                  <a:pt x="283" y="668"/>
                  <a:pt x="283" y="668"/>
                </a:cubicBezTo>
                <a:lnTo>
                  <a:pt x="283" y="668"/>
                </a:lnTo>
                <a:cubicBezTo>
                  <a:pt x="284" y="667"/>
                  <a:pt x="284" y="667"/>
                  <a:pt x="284" y="666"/>
                </a:cubicBezTo>
                <a:lnTo>
                  <a:pt x="836" y="228"/>
                </a:lnTo>
                <a:lnTo>
                  <a:pt x="1063" y="228"/>
                </a:lnTo>
                <a:lnTo>
                  <a:pt x="982" y="309"/>
                </a:lnTo>
                <a:lnTo>
                  <a:pt x="982" y="309"/>
                </a:lnTo>
                <a:cubicBezTo>
                  <a:pt x="966" y="324"/>
                  <a:pt x="966" y="349"/>
                  <a:pt x="982" y="364"/>
                </a:cubicBezTo>
                <a:lnTo>
                  <a:pt x="982" y="364"/>
                </a:lnTo>
                <a:cubicBezTo>
                  <a:pt x="990" y="371"/>
                  <a:pt x="1000" y="375"/>
                  <a:pt x="1009" y="375"/>
                </a:cubicBezTo>
                <a:lnTo>
                  <a:pt x="1009" y="375"/>
                </a:lnTo>
                <a:cubicBezTo>
                  <a:pt x="1019" y="375"/>
                  <a:pt x="1029" y="371"/>
                  <a:pt x="1037" y="364"/>
                </a:cubicBezTo>
                <a:lnTo>
                  <a:pt x="1184" y="217"/>
                </a:lnTo>
                <a:lnTo>
                  <a:pt x="1184" y="217"/>
                </a:lnTo>
                <a:cubicBezTo>
                  <a:pt x="1184" y="217"/>
                  <a:pt x="1184" y="216"/>
                  <a:pt x="1185" y="216"/>
                </a:cubicBezTo>
                <a:lnTo>
                  <a:pt x="1185" y="216"/>
                </a:lnTo>
                <a:cubicBezTo>
                  <a:pt x="1185" y="215"/>
                  <a:pt x="1185" y="215"/>
                  <a:pt x="1186" y="214"/>
                </a:cubicBezTo>
                <a:lnTo>
                  <a:pt x="1186" y="214"/>
                </a:lnTo>
                <a:cubicBezTo>
                  <a:pt x="1187" y="214"/>
                  <a:pt x="1187" y="213"/>
                  <a:pt x="1188" y="212"/>
                </a:cubicBezTo>
                <a:lnTo>
                  <a:pt x="1188" y="212"/>
                </a:lnTo>
                <a:cubicBezTo>
                  <a:pt x="1188" y="212"/>
                  <a:pt x="1188" y="211"/>
                  <a:pt x="1189" y="211"/>
                </a:cubicBezTo>
                <a:lnTo>
                  <a:pt x="1189" y="211"/>
                </a:lnTo>
                <a:cubicBezTo>
                  <a:pt x="1189" y="211"/>
                  <a:pt x="1189" y="209"/>
                  <a:pt x="1190" y="209"/>
                </a:cubicBezTo>
                <a:lnTo>
                  <a:pt x="1190" y="209"/>
                </a:lnTo>
                <a:cubicBezTo>
                  <a:pt x="1190" y="208"/>
                  <a:pt x="1190" y="208"/>
                  <a:pt x="1190" y="208"/>
                </a:cubicBezTo>
                <a:lnTo>
                  <a:pt x="1190" y="208"/>
                </a:lnTo>
                <a:cubicBezTo>
                  <a:pt x="1191" y="207"/>
                  <a:pt x="1191" y="206"/>
                  <a:pt x="1191" y="205"/>
                </a:cubicBezTo>
                <a:lnTo>
                  <a:pt x="1191" y="205"/>
                </a:lnTo>
                <a:cubicBezTo>
                  <a:pt x="1191" y="205"/>
                  <a:pt x="1191" y="205"/>
                  <a:pt x="1192" y="204"/>
                </a:cubicBezTo>
                <a:lnTo>
                  <a:pt x="1192" y="204"/>
                </a:lnTo>
                <a:cubicBezTo>
                  <a:pt x="1192" y="204"/>
                  <a:pt x="1193" y="203"/>
                  <a:pt x="1193" y="201"/>
                </a:cubicBezTo>
                <a:lnTo>
                  <a:pt x="1193" y="201"/>
                </a:lnTo>
                <a:lnTo>
                  <a:pt x="1193" y="201"/>
                </a:lnTo>
                <a:lnTo>
                  <a:pt x="1193" y="201"/>
                </a:lnTo>
                <a:cubicBezTo>
                  <a:pt x="1193" y="200"/>
                  <a:pt x="1194" y="199"/>
                  <a:pt x="1194" y="19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55"/>
          <p:cNvSpPr>
            <a:spLocks noChangeArrowheads="1"/>
          </p:cNvSpPr>
          <p:nvPr/>
        </p:nvSpPr>
        <p:spPr bwMode="auto">
          <a:xfrm>
            <a:off x="7669346" y="9596274"/>
            <a:ext cx="671881" cy="425363"/>
          </a:xfrm>
          <a:custGeom>
            <a:avLst/>
            <a:gdLst>
              <a:gd name="T0" fmla="*/ 602 w 613"/>
              <a:gd name="T1" fmla="*/ 223 h 387"/>
              <a:gd name="T2" fmla="*/ 603 w 613"/>
              <a:gd name="T3" fmla="*/ 222 h 387"/>
              <a:gd name="T4" fmla="*/ 605 w 613"/>
              <a:gd name="T5" fmla="*/ 219 h 387"/>
              <a:gd name="T6" fmla="*/ 605 w 613"/>
              <a:gd name="T7" fmla="*/ 219 h 387"/>
              <a:gd name="T8" fmla="*/ 606 w 613"/>
              <a:gd name="T9" fmla="*/ 216 h 387"/>
              <a:gd name="T10" fmla="*/ 607 w 613"/>
              <a:gd name="T11" fmla="*/ 215 h 387"/>
              <a:gd name="T12" fmla="*/ 608 w 613"/>
              <a:gd name="T13" fmla="*/ 213 h 387"/>
              <a:gd name="T14" fmla="*/ 608 w 613"/>
              <a:gd name="T15" fmla="*/ 212 h 387"/>
              <a:gd name="T16" fmla="*/ 608 w 613"/>
              <a:gd name="T17" fmla="*/ 208 h 387"/>
              <a:gd name="T18" fmla="*/ 609 w 613"/>
              <a:gd name="T19" fmla="*/ 208 h 387"/>
              <a:gd name="T20" fmla="*/ 451 w 613"/>
              <a:gd name="T21" fmla="*/ 26 h 387"/>
              <a:gd name="T22" fmla="*/ 396 w 613"/>
              <a:gd name="T23" fmla="*/ 26 h 387"/>
              <a:gd name="T24" fmla="*/ 396 w 613"/>
              <a:gd name="T25" fmla="*/ 81 h 387"/>
              <a:gd name="T26" fmla="*/ 254 w 613"/>
              <a:gd name="T27" fmla="*/ 161 h 387"/>
              <a:gd name="T28" fmla="*/ 68 w 613"/>
              <a:gd name="T29" fmla="*/ 14 h 387"/>
              <a:gd name="T30" fmla="*/ 14 w 613"/>
              <a:gd name="T31" fmla="*/ 21 h 387"/>
              <a:gd name="T32" fmla="*/ 216 w 613"/>
              <a:gd name="T33" fmla="*/ 230 h 387"/>
              <a:gd name="T34" fmla="*/ 218 w 613"/>
              <a:gd name="T35" fmla="*/ 232 h 387"/>
              <a:gd name="T36" fmla="*/ 219 w 613"/>
              <a:gd name="T37" fmla="*/ 232 h 387"/>
              <a:gd name="T38" fmla="*/ 221 w 613"/>
              <a:gd name="T39" fmla="*/ 234 h 387"/>
              <a:gd name="T40" fmla="*/ 222 w 613"/>
              <a:gd name="T41" fmla="*/ 234 h 387"/>
              <a:gd name="T42" fmla="*/ 225 w 613"/>
              <a:gd name="T43" fmla="*/ 235 h 387"/>
              <a:gd name="T44" fmla="*/ 226 w 613"/>
              <a:gd name="T45" fmla="*/ 236 h 387"/>
              <a:gd name="T46" fmla="*/ 228 w 613"/>
              <a:gd name="T47" fmla="*/ 236 h 387"/>
              <a:gd name="T48" fmla="*/ 229 w 613"/>
              <a:gd name="T49" fmla="*/ 237 h 387"/>
              <a:gd name="T50" fmla="*/ 232 w 613"/>
              <a:gd name="T51" fmla="*/ 238 h 387"/>
              <a:gd name="T52" fmla="*/ 233 w 613"/>
              <a:gd name="T53" fmla="*/ 238 h 387"/>
              <a:gd name="T54" fmla="*/ 235 w 613"/>
              <a:gd name="T55" fmla="*/ 238 h 387"/>
              <a:gd name="T56" fmla="*/ 237 w 613"/>
              <a:gd name="T57" fmla="*/ 238 h 387"/>
              <a:gd name="T58" fmla="*/ 240 w 613"/>
              <a:gd name="T59" fmla="*/ 239 h 387"/>
              <a:gd name="T60" fmla="*/ 477 w 613"/>
              <a:gd name="T61" fmla="*/ 239 h 387"/>
              <a:gd name="T62" fmla="*/ 397 w 613"/>
              <a:gd name="T63" fmla="*/ 320 h 387"/>
              <a:gd name="T64" fmla="*/ 397 w 613"/>
              <a:gd name="T65" fmla="*/ 375 h 387"/>
              <a:gd name="T66" fmla="*/ 424 w 613"/>
              <a:gd name="T67" fmla="*/ 386 h 387"/>
              <a:gd name="T68" fmla="*/ 598 w 613"/>
              <a:gd name="T69" fmla="*/ 228 h 387"/>
              <a:gd name="T70" fmla="*/ 599 w 613"/>
              <a:gd name="T71" fmla="*/ 226 h 387"/>
              <a:gd name="T72" fmla="*/ 601 w 613"/>
              <a:gd name="T73" fmla="*/ 225 h 387"/>
              <a:gd name="T74" fmla="*/ 602 w 613"/>
              <a:gd name="T75" fmla="*/ 223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13" h="387">
                <a:moveTo>
                  <a:pt x="602" y="223"/>
                </a:moveTo>
                <a:lnTo>
                  <a:pt x="602" y="223"/>
                </a:lnTo>
                <a:cubicBezTo>
                  <a:pt x="602" y="223"/>
                  <a:pt x="603" y="223"/>
                  <a:pt x="603" y="222"/>
                </a:cubicBezTo>
                <a:lnTo>
                  <a:pt x="603" y="222"/>
                </a:lnTo>
                <a:cubicBezTo>
                  <a:pt x="604" y="221"/>
                  <a:pt x="604" y="220"/>
                  <a:pt x="605" y="219"/>
                </a:cubicBezTo>
                <a:lnTo>
                  <a:pt x="605" y="219"/>
                </a:lnTo>
                <a:lnTo>
                  <a:pt x="605" y="219"/>
                </a:lnTo>
                <a:lnTo>
                  <a:pt x="605" y="219"/>
                </a:lnTo>
                <a:cubicBezTo>
                  <a:pt x="606" y="218"/>
                  <a:pt x="606" y="217"/>
                  <a:pt x="606" y="216"/>
                </a:cubicBezTo>
                <a:lnTo>
                  <a:pt x="606" y="216"/>
                </a:lnTo>
                <a:cubicBezTo>
                  <a:pt x="607" y="216"/>
                  <a:pt x="607" y="216"/>
                  <a:pt x="607" y="215"/>
                </a:cubicBezTo>
                <a:lnTo>
                  <a:pt x="607" y="215"/>
                </a:lnTo>
                <a:cubicBezTo>
                  <a:pt x="607" y="214"/>
                  <a:pt x="607" y="213"/>
                  <a:pt x="608" y="213"/>
                </a:cubicBezTo>
                <a:lnTo>
                  <a:pt x="608" y="213"/>
                </a:lnTo>
                <a:cubicBezTo>
                  <a:pt x="608" y="212"/>
                  <a:pt x="608" y="212"/>
                  <a:pt x="608" y="212"/>
                </a:cubicBezTo>
                <a:lnTo>
                  <a:pt x="608" y="212"/>
                </a:lnTo>
                <a:cubicBezTo>
                  <a:pt x="608" y="211"/>
                  <a:pt x="608" y="210"/>
                  <a:pt x="608" y="208"/>
                </a:cubicBezTo>
                <a:lnTo>
                  <a:pt x="608" y="208"/>
                </a:lnTo>
                <a:lnTo>
                  <a:pt x="609" y="208"/>
                </a:lnTo>
                <a:lnTo>
                  <a:pt x="609" y="208"/>
                </a:lnTo>
                <a:cubicBezTo>
                  <a:pt x="612" y="196"/>
                  <a:pt x="608" y="182"/>
                  <a:pt x="598" y="173"/>
                </a:cubicBezTo>
                <a:lnTo>
                  <a:pt x="451" y="26"/>
                </a:lnTo>
                <a:lnTo>
                  <a:pt x="451" y="26"/>
                </a:lnTo>
                <a:cubicBezTo>
                  <a:pt x="437" y="11"/>
                  <a:pt x="412" y="11"/>
                  <a:pt x="396" y="26"/>
                </a:cubicBezTo>
                <a:lnTo>
                  <a:pt x="396" y="26"/>
                </a:lnTo>
                <a:cubicBezTo>
                  <a:pt x="382" y="41"/>
                  <a:pt x="382" y="66"/>
                  <a:pt x="396" y="81"/>
                </a:cubicBezTo>
                <a:lnTo>
                  <a:pt x="477" y="161"/>
                </a:lnTo>
                <a:lnTo>
                  <a:pt x="254" y="161"/>
                </a:lnTo>
                <a:lnTo>
                  <a:pt x="68" y="14"/>
                </a:lnTo>
                <a:lnTo>
                  <a:pt x="68" y="14"/>
                </a:lnTo>
                <a:cubicBezTo>
                  <a:pt x="51" y="0"/>
                  <a:pt x="27" y="4"/>
                  <a:pt x="14" y="21"/>
                </a:cubicBezTo>
                <a:lnTo>
                  <a:pt x="14" y="21"/>
                </a:lnTo>
                <a:cubicBezTo>
                  <a:pt x="0" y="37"/>
                  <a:pt x="3" y="62"/>
                  <a:pt x="20" y="75"/>
                </a:cubicBezTo>
                <a:lnTo>
                  <a:pt x="216" y="230"/>
                </a:lnTo>
                <a:lnTo>
                  <a:pt x="216" y="230"/>
                </a:lnTo>
                <a:cubicBezTo>
                  <a:pt x="216" y="230"/>
                  <a:pt x="217" y="231"/>
                  <a:pt x="218" y="232"/>
                </a:cubicBezTo>
                <a:lnTo>
                  <a:pt x="218" y="232"/>
                </a:lnTo>
                <a:cubicBezTo>
                  <a:pt x="218" y="232"/>
                  <a:pt x="218" y="232"/>
                  <a:pt x="219" y="232"/>
                </a:cubicBezTo>
                <a:lnTo>
                  <a:pt x="219" y="232"/>
                </a:lnTo>
                <a:cubicBezTo>
                  <a:pt x="220" y="233"/>
                  <a:pt x="221" y="234"/>
                  <a:pt x="221" y="234"/>
                </a:cubicBezTo>
                <a:lnTo>
                  <a:pt x="221" y="234"/>
                </a:lnTo>
                <a:lnTo>
                  <a:pt x="222" y="234"/>
                </a:lnTo>
                <a:lnTo>
                  <a:pt x="222" y="234"/>
                </a:lnTo>
                <a:cubicBezTo>
                  <a:pt x="223" y="235"/>
                  <a:pt x="224" y="235"/>
                  <a:pt x="225" y="235"/>
                </a:cubicBezTo>
                <a:lnTo>
                  <a:pt x="225" y="235"/>
                </a:lnTo>
                <a:cubicBezTo>
                  <a:pt x="225" y="236"/>
                  <a:pt x="226" y="236"/>
                  <a:pt x="226" y="236"/>
                </a:cubicBezTo>
                <a:lnTo>
                  <a:pt x="226" y="236"/>
                </a:lnTo>
                <a:cubicBezTo>
                  <a:pt x="227" y="236"/>
                  <a:pt x="228" y="236"/>
                  <a:pt x="228" y="236"/>
                </a:cubicBezTo>
                <a:lnTo>
                  <a:pt x="228" y="236"/>
                </a:lnTo>
                <a:cubicBezTo>
                  <a:pt x="229" y="237"/>
                  <a:pt x="229" y="237"/>
                  <a:pt x="229" y="237"/>
                </a:cubicBezTo>
                <a:lnTo>
                  <a:pt x="229" y="237"/>
                </a:lnTo>
                <a:cubicBezTo>
                  <a:pt x="230" y="237"/>
                  <a:pt x="231" y="238"/>
                  <a:pt x="232" y="238"/>
                </a:cubicBezTo>
                <a:lnTo>
                  <a:pt x="232" y="238"/>
                </a:lnTo>
                <a:cubicBezTo>
                  <a:pt x="232" y="238"/>
                  <a:pt x="232" y="238"/>
                  <a:pt x="233" y="238"/>
                </a:cubicBezTo>
                <a:lnTo>
                  <a:pt x="233" y="238"/>
                </a:lnTo>
                <a:cubicBezTo>
                  <a:pt x="234" y="238"/>
                  <a:pt x="235" y="238"/>
                  <a:pt x="235" y="238"/>
                </a:cubicBezTo>
                <a:lnTo>
                  <a:pt x="235" y="238"/>
                </a:lnTo>
                <a:cubicBezTo>
                  <a:pt x="236" y="238"/>
                  <a:pt x="236" y="238"/>
                  <a:pt x="237" y="238"/>
                </a:cubicBezTo>
                <a:lnTo>
                  <a:pt x="237" y="238"/>
                </a:lnTo>
                <a:cubicBezTo>
                  <a:pt x="238" y="239"/>
                  <a:pt x="239" y="239"/>
                  <a:pt x="240" y="239"/>
                </a:cubicBezTo>
                <a:lnTo>
                  <a:pt x="240" y="239"/>
                </a:lnTo>
                <a:lnTo>
                  <a:pt x="477" y="239"/>
                </a:lnTo>
                <a:lnTo>
                  <a:pt x="397" y="320"/>
                </a:lnTo>
                <a:lnTo>
                  <a:pt x="397" y="320"/>
                </a:lnTo>
                <a:cubicBezTo>
                  <a:pt x="382" y="334"/>
                  <a:pt x="382" y="359"/>
                  <a:pt x="397" y="375"/>
                </a:cubicBezTo>
                <a:lnTo>
                  <a:pt x="397" y="375"/>
                </a:lnTo>
                <a:cubicBezTo>
                  <a:pt x="404" y="382"/>
                  <a:pt x="414" y="386"/>
                  <a:pt x="424" y="386"/>
                </a:cubicBezTo>
                <a:lnTo>
                  <a:pt x="424" y="386"/>
                </a:lnTo>
                <a:cubicBezTo>
                  <a:pt x="434" y="386"/>
                  <a:pt x="444" y="382"/>
                  <a:pt x="451" y="375"/>
                </a:cubicBezTo>
                <a:lnTo>
                  <a:pt x="598" y="228"/>
                </a:lnTo>
                <a:lnTo>
                  <a:pt x="598" y="228"/>
                </a:lnTo>
                <a:cubicBezTo>
                  <a:pt x="599" y="227"/>
                  <a:pt x="599" y="227"/>
                  <a:pt x="599" y="226"/>
                </a:cubicBezTo>
                <a:lnTo>
                  <a:pt x="599" y="226"/>
                </a:lnTo>
                <a:cubicBezTo>
                  <a:pt x="600" y="226"/>
                  <a:pt x="601" y="225"/>
                  <a:pt x="601" y="225"/>
                </a:cubicBezTo>
                <a:lnTo>
                  <a:pt x="601" y="225"/>
                </a:lnTo>
                <a:cubicBezTo>
                  <a:pt x="601" y="224"/>
                  <a:pt x="602" y="224"/>
                  <a:pt x="602" y="2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56"/>
          <p:cNvSpPr>
            <a:spLocks noChangeArrowheads="1"/>
          </p:cNvSpPr>
          <p:nvPr/>
        </p:nvSpPr>
        <p:spPr bwMode="auto">
          <a:xfrm>
            <a:off x="7031301" y="9286919"/>
            <a:ext cx="551038" cy="256183"/>
          </a:xfrm>
          <a:custGeom>
            <a:avLst/>
            <a:gdLst>
              <a:gd name="T0" fmla="*/ 38 w 503"/>
              <a:gd name="T1" fmla="*/ 77 h 235"/>
              <a:gd name="T2" fmla="*/ 247 w 503"/>
              <a:gd name="T3" fmla="*/ 77 h 235"/>
              <a:gd name="T4" fmla="*/ 434 w 503"/>
              <a:gd name="T5" fmla="*/ 225 h 235"/>
              <a:gd name="T6" fmla="*/ 434 w 503"/>
              <a:gd name="T7" fmla="*/ 225 h 235"/>
              <a:gd name="T8" fmla="*/ 458 w 503"/>
              <a:gd name="T9" fmla="*/ 234 h 235"/>
              <a:gd name="T10" fmla="*/ 458 w 503"/>
              <a:gd name="T11" fmla="*/ 234 h 235"/>
              <a:gd name="T12" fmla="*/ 488 w 503"/>
              <a:gd name="T13" fmla="*/ 219 h 235"/>
              <a:gd name="T14" fmla="*/ 488 w 503"/>
              <a:gd name="T15" fmla="*/ 219 h 235"/>
              <a:gd name="T16" fmla="*/ 482 w 503"/>
              <a:gd name="T17" fmla="*/ 165 h 235"/>
              <a:gd name="T18" fmla="*/ 284 w 503"/>
              <a:gd name="T19" fmla="*/ 8 h 235"/>
              <a:gd name="T20" fmla="*/ 284 w 503"/>
              <a:gd name="T21" fmla="*/ 8 h 235"/>
              <a:gd name="T22" fmla="*/ 283 w 503"/>
              <a:gd name="T23" fmla="*/ 8 h 235"/>
              <a:gd name="T24" fmla="*/ 283 w 503"/>
              <a:gd name="T25" fmla="*/ 8 h 235"/>
              <a:gd name="T26" fmla="*/ 282 w 503"/>
              <a:gd name="T27" fmla="*/ 6 h 235"/>
              <a:gd name="T28" fmla="*/ 282 w 503"/>
              <a:gd name="T29" fmla="*/ 6 h 235"/>
              <a:gd name="T30" fmla="*/ 280 w 503"/>
              <a:gd name="T31" fmla="*/ 5 h 235"/>
              <a:gd name="T32" fmla="*/ 280 w 503"/>
              <a:gd name="T33" fmla="*/ 5 h 235"/>
              <a:gd name="T34" fmla="*/ 278 w 503"/>
              <a:gd name="T35" fmla="*/ 4 h 235"/>
              <a:gd name="T36" fmla="*/ 278 w 503"/>
              <a:gd name="T37" fmla="*/ 4 h 235"/>
              <a:gd name="T38" fmla="*/ 277 w 503"/>
              <a:gd name="T39" fmla="*/ 3 h 235"/>
              <a:gd name="T40" fmla="*/ 277 w 503"/>
              <a:gd name="T41" fmla="*/ 3 h 235"/>
              <a:gd name="T42" fmla="*/ 275 w 503"/>
              <a:gd name="T43" fmla="*/ 3 h 235"/>
              <a:gd name="T44" fmla="*/ 275 w 503"/>
              <a:gd name="T45" fmla="*/ 3 h 235"/>
              <a:gd name="T46" fmla="*/ 273 w 503"/>
              <a:gd name="T47" fmla="*/ 2 h 235"/>
              <a:gd name="T48" fmla="*/ 273 w 503"/>
              <a:gd name="T49" fmla="*/ 2 h 235"/>
              <a:gd name="T50" fmla="*/ 271 w 503"/>
              <a:gd name="T51" fmla="*/ 2 h 235"/>
              <a:gd name="T52" fmla="*/ 271 w 503"/>
              <a:gd name="T53" fmla="*/ 2 h 235"/>
              <a:gd name="T54" fmla="*/ 270 w 503"/>
              <a:gd name="T55" fmla="*/ 1 h 235"/>
              <a:gd name="T56" fmla="*/ 270 w 503"/>
              <a:gd name="T57" fmla="*/ 1 h 235"/>
              <a:gd name="T58" fmla="*/ 268 w 503"/>
              <a:gd name="T59" fmla="*/ 0 h 235"/>
              <a:gd name="T60" fmla="*/ 268 w 503"/>
              <a:gd name="T61" fmla="*/ 0 h 235"/>
              <a:gd name="T62" fmla="*/ 265 w 503"/>
              <a:gd name="T63" fmla="*/ 0 h 235"/>
              <a:gd name="T64" fmla="*/ 265 w 503"/>
              <a:gd name="T65" fmla="*/ 0 h 235"/>
              <a:gd name="T66" fmla="*/ 264 w 503"/>
              <a:gd name="T67" fmla="*/ 0 h 235"/>
              <a:gd name="T68" fmla="*/ 264 w 503"/>
              <a:gd name="T69" fmla="*/ 0 h 235"/>
              <a:gd name="T70" fmla="*/ 261 w 503"/>
              <a:gd name="T71" fmla="*/ 0 h 235"/>
              <a:gd name="T72" fmla="*/ 261 w 503"/>
              <a:gd name="T73" fmla="*/ 0 h 235"/>
              <a:gd name="T74" fmla="*/ 260 w 503"/>
              <a:gd name="T75" fmla="*/ 0 h 235"/>
              <a:gd name="T76" fmla="*/ 38 w 503"/>
              <a:gd name="T77" fmla="*/ 0 h 235"/>
              <a:gd name="T78" fmla="*/ 38 w 503"/>
              <a:gd name="T79" fmla="*/ 0 h 235"/>
              <a:gd name="T80" fmla="*/ 38 w 503"/>
              <a:gd name="T81" fmla="*/ 0 h 235"/>
              <a:gd name="T82" fmla="*/ 0 w 503"/>
              <a:gd name="T83" fmla="*/ 38 h 235"/>
              <a:gd name="T84" fmla="*/ 0 w 503"/>
              <a:gd name="T85" fmla="*/ 38 h 235"/>
              <a:gd name="T86" fmla="*/ 38 w 503"/>
              <a:gd name="T87" fmla="*/ 77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03" h="235">
                <a:moveTo>
                  <a:pt x="38" y="77"/>
                </a:moveTo>
                <a:lnTo>
                  <a:pt x="247" y="77"/>
                </a:lnTo>
                <a:lnTo>
                  <a:pt x="434" y="225"/>
                </a:lnTo>
                <a:lnTo>
                  <a:pt x="434" y="225"/>
                </a:lnTo>
                <a:cubicBezTo>
                  <a:pt x="441" y="231"/>
                  <a:pt x="450" y="234"/>
                  <a:pt x="458" y="234"/>
                </a:cubicBezTo>
                <a:lnTo>
                  <a:pt x="458" y="234"/>
                </a:lnTo>
                <a:cubicBezTo>
                  <a:pt x="470" y="234"/>
                  <a:pt x="481" y="229"/>
                  <a:pt x="488" y="219"/>
                </a:cubicBezTo>
                <a:lnTo>
                  <a:pt x="488" y="219"/>
                </a:lnTo>
                <a:cubicBezTo>
                  <a:pt x="502" y="202"/>
                  <a:pt x="499" y="178"/>
                  <a:pt x="482" y="165"/>
                </a:cubicBezTo>
                <a:lnTo>
                  <a:pt x="284" y="8"/>
                </a:lnTo>
                <a:lnTo>
                  <a:pt x="284" y="8"/>
                </a:lnTo>
                <a:lnTo>
                  <a:pt x="283" y="8"/>
                </a:lnTo>
                <a:lnTo>
                  <a:pt x="283" y="8"/>
                </a:lnTo>
                <a:cubicBezTo>
                  <a:pt x="283" y="7"/>
                  <a:pt x="282" y="6"/>
                  <a:pt x="282" y="6"/>
                </a:cubicBezTo>
                <a:lnTo>
                  <a:pt x="282" y="6"/>
                </a:lnTo>
                <a:cubicBezTo>
                  <a:pt x="281" y="6"/>
                  <a:pt x="281" y="6"/>
                  <a:pt x="280" y="5"/>
                </a:cubicBezTo>
                <a:lnTo>
                  <a:pt x="280" y="5"/>
                </a:lnTo>
                <a:cubicBezTo>
                  <a:pt x="279" y="5"/>
                  <a:pt x="279" y="5"/>
                  <a:pt x="278" y="4"/>
                </a:cubicBezTo>
                <a:lnTo>
                  <a:pt x="278" y="4"/>
                </a:lnTo>
                <a:cubicBezTo>
                  <a:pt x="277" y="4"/>
                  <a:pt x="277" y="4"/>
                  <a:pt x="277" y="3"/>
                </a:cubicBezTo>
                <a:lnTo>
                  <a:pt x="277" y="3"/>
                </a:lnTo>
                <a:cubicBezTo>
                  <a:pt x="276" y="3"/>
                  <a:pt x="276" y="3"/>
                  <a:pt x="275" y="3"/>
                </a:cubicBezTo>
                <a:lnTo>
                  <a:pt x="275" y="3"/>
                </a:lnTo>
                <a:cubicBezTo>
                  <a:pt x="274" y="2"/>
                  <a:pt x="274" y="2"/>
                  <a:pt x="273" y="2"/>
                </a:cubicBezTo>
                <a:lnTo>
                  <a:pt x="273" y="2"/>
                </a:lnTo>
                <a:cubicBezTo>
                  <a:pt x="272" y="2"/>
                  <a:pt x="272" y="2"/>
                  <a:pt x="271" y="2"/>
                </a:cubicBezTo>
                <a:lnTo>
                  <a:pt x="271" y="2"/>
                </a:lnTo>
                <a:cubicBezTo>
                  <a:pt x="271" y="1"/>
                  <a:pt x="270" y="1"/>
                  <a:pt x="270" y="1"/>
                </a:cubicBezTo>
                <a:lnTo>
                  <a:pt x="270" y="1"/>
                </a:lnTo>
                <a:cubicBezTo>
                  <a:pt x="269" y="1"/>
                  <a:pt x="268" y="1"/>
                  <a:pt x="268" y="0"/>
                </a:cubicBezTo>
                <a:lnTo>
                  <a:pt x="268" y="0"/>
                </a:lnTo>
                <a:cubicBezTo>
                  <a:pt x="267" y="0"/>
                  <a:pt x="266" y="0"/>
                  <a:pt x="265" y="0"/>
                </a:cubicBezTo>
                <a:lnTo>
                  <a:pt x="265" y="0"/>
                </a:lnTo>
                <a:cubicBezTo>
                  <a:pt x="265" y="0"/>
                  <a:pt x="265" y="0"/>
                  <a:pt x="264" y="0"/>
                </a:cubicBezTo>
                <a:lnTo>
                  <a:pt x="264" y="0"/>
                </a:lnTo>
                <a:cubicBezTo>
                  <a:pt x="263" y="0"/>
                  <a:pt x="262" y="0"/>
                  <a:pt x="261" y="0"/>
                </a:cubicBezTo>
                <a:lnTo>
                  <a:pt x="261" y="0"/>
                </a:lnTo>
                <a:cubicBezTo>
                  <a:pt x="261" y="0"/>
                  <a:pt x="261" y="0"/>
                  <a:pt x="260" y="0"/>
                </a:cubicBez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cubicBezTo>
                  <a:pt x="17" y="0"/>
                  <a:pt x="0" y="17"/>
                  <a:pt x="0" y="38"/>
                </a:cubicBezTo>
                <a:lnTo>
                  <a:pt x="0" y="38"/>
                </a:lnTo>
                <a:cubicBezTo>
                  <a:pt x="0" y="60"/>
                  <a:pt x="17" y="77"/>
                  <a:pt x="38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57"/>
          <p:cNvSpPr>
            <a:spLocks noChangeArrowheads="1"/>
          </p:cNvSpPr>
          <p:nvPr/>
        </p:nvSpPr>
        <p:spPr bwMode="auto">
          <a:xfrm>
            <a:off x="15988089" y="8996899"/>
            <a:ext cx="488199" cy="488199"/>
          </a:xfrm>
          <a:custGeom>
            <a:avLst/>
            <a:gdLst>
              <a:gd name="T0" fmla="*/ 223 w 446"/>
              <a:gd name="T1" fmla="*/ 77 h 444"/>
              <a:gd name="T2" fmla="*/ 223 w 446"/>
              <a:gd name="T3" fmla="*/ 77 h 444"/>
              <a:gd name="T4" fmla="*/ 78 w 446"/>
              <a:gd name="T5" fmla="*/ 221 h 444"/>
              <a:gd name="T6" fmla="*/ 78 w 446"/>
              <a:gd name="T7" fmla="*/ 221 h 444"/>
              <a:gd name="T8" fmla="*/ 223 w 446"/>
              <a:gd name="T9" fmla="*/ 366 h 444"/>
              <a:gd name="T10" fmla="*/ 223 w 446"/>
              <a:gd name="T11" fmla="*/ 366 h 444"/>
              <a:gd name="T12" fmla="*/ 366 w 446"/>
              <a:gd name="T13" fmla="*/ 221 h 444"/>
              <a:gd name="T14" fmla="*/ 366 w 446"/>
              <a:gd name="T15" fmla="*/ 221 h 444"/>
              <a:gd name="T16" fmla="*/ 223 w 446"/>
              <a:gd name="T17" fmla="*/ 77 h 444"/>
              <a:gd name="T18" fmla="*/ 223 w 446"/>
              <a:gd name="T19" fmla="*/ 443 h 444"/>
              <a:gd name="T20" fmla="*/ 223 w 446"/>
              <a:gd name="T21" fmla="*/ 443 h 444"/>
              <a:gd name="T22" fmla="*/ 0 w 446"/>
              <a:gd name="T23" fmla="*/ 221 h 444"/>
              <a:gd name="T24" fmla="*/ 0 w 446"/>
              <a:gd name="T25" fmla="*/ 221 h 444"/>
              <a:gd name="T26" fmla="*/ 223 w 446"/>
              <a:gd name="T27" fmla="*/ 0 h 444"/>
              <a:gd name="T28" fmla="*/ 223 w 446"/>
              <a:gd name="T29" fmla="*/ 0 h 444"/>
              <a:gd name="T30" fmla="*/ 445 w 446"/>
              <a:gd name="T31" fmla="*/ 221 h 444"/>
              <a:gd name="T32" fmla="*/ 445 w 446"/>
              <a:gd name="T33" fmla="*/ 221 h 444"/>
              <a:gd name="T34" fmla="*/ 223 w 446"/>
              <a:gd name="T35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6" h="444">
                <a:moveTo>
                  <a:pt x="223" y="77"/>
                </a:moveTo>
                <a:lnTo>
                  <a:pt x="223" y="77"/>
                </a:lnTo>
                <a:cubicBezTo>
                  <a:pt x="143" y="77"/>
                  <a:pt x="78" y="142"/>
                  <a:pt x="78" y="221"/>
                </a:cubicBezTo>
                <a:lnTo>
                  <a:pt x="78" y="221"/>
                </a:lnTo>
                <a:cubicBezTo>
                  <a:pt x="78" y="301"/>
                  <a:pt x="143" y="366"/>
                  <a:pt x="223" y="366"/>
                </a:cubicBezTo>
                <a:lnTo>
                  <a:pt x="223" y="366"/>
                </a:lnTo>
                <a:cubicBezTo>
                  <a:pt x="302" y="366"/>
                  <a:pt x="366" y="301"/>
                  <a:pt x="366" y="221"/>
                </a:cubicBezTo>
                <a:lnTo>
                  <a:pt x="366" y="221"/>
                </a:lnTo>
                <a:cubicBezTo>
                  <a:pt x="366" y="142"/>
                  <a:pt x="302" y="77"/>
                  <a:pt x="223" y="77"/>
                </a:cubicBezTo>
                <a:close/>
                <a:moveTo>
                  <a:pt x="223" y="443"/>
                </a:moveTo>
                <a:lnTo>
                  <a:pt x="223" y="443"/>
                </a:lnTo>
                <a:cubicBezTo>
                  <a:pt x="100" y="443"/>
                  <a:pt x="0" y="344"/>
                  <a:pt x="0" y="221"/>
                </a:cubicBezTo>
                <a:lnTo>
                  <a:pt x="0" y="221"/>
                </a:lnTo>
                <a:cubicBezTo>
                  <a:pt x="0" y="99"/>
                  <a:pt x="100" y="0"/>
                  <a:pt x="223" y="0"/>
                </a:cubicBezTo>
                <a:lnTo>
                  <a:pt x="223" y="0"/>
                </a:lnTo>
                <a:cubicBezTo>
                  <a:pt x="345" y="0"/>
                  <a:pt x="445" y="99"/>
                  <a:pt x="445" y="221"/>
                </a:cubicBezTo>
                <a:lnTo>
                  <a:pt x="445" y="221"/>
                </a:lnTo>
                <a:cubicBezTo>
                  <a:pt x="445" y="344"/>
                  <a:pt x="345" y="443"/>
                  <a:pt x="223" y="4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58"/>
          <p:cNvSpPr>
            <a:spLocks noChangeArrowheads="1"/>
          </p:cNvSpPr>
          <p:nvPr/>
        </p:nvSpPr>
        <p:spPr bwMode="auto">
          <a:xfrm>
            <a:off x="15818910" y="9528603"/>
            <a:ext cx="826559" cy="464032"/>
          </a:xfrm>
          <a:custGeom>
            <a:avLst/>
            <a:gdLst>
              <a:gd name="T0" fmla="*/ 78 w 753"/>
              <a:gd name="T1" fmla="*/ 344 h 422"/>
              <a:gd name="T2" fmla="*/ 673 w 753"/>
              <a:gd name="T3" fmla="*/ 344 h 422"/>
              <a:gd name="T4" fmla="*/ 673 w 753"/>
              <a:gd name="T5" fmla="*/ 344 h 422"/>
              <a:gd name="T6" fmla="*/ 673 w 753"/>
              <a:gd name="T7" fmla="*/ 226 h 422"/>
              <a:gd name="T8" fmla="*/ 673 w 753"/>
              <a:gd name="T9" fmla="*/ 226 h 422"/>
              <a:gd name="T10" fmla="*/ 637 w 753"/>
              <a:gd name="T11" fmla="*/ 158 h 422"/>
              <a:gd name="T12" fmla="*/ 637 w 753"/>
              <a:gd name="T13" fmla="*/ 158 h 422"/>
              <a:gd name="T14" fmla="*/ 376 w 753"/>
              <a:gd name="T15" fmla="*/ 78 h 422"/>
              <a:gd name="T16" fmla="*/ 376 w 753"/>
              <a:gd name="T17" fmla="*/ 78 h 422"/>
              <a:gd name="T18" fmla="*/ 115 w 753"/>
              <a:gd name="T19" fmla="*/ 156 h 422"/>
              <a:gd name="T20" fmla="*/ 115 w 753"/>
              <a:gd name="T21" fmla="*/ 156 h 422"/>
              <a:gd name="T22" fmla="*/ 78 w 753"/>
              <a:gd name="T23" fmla="*/ 227 h 422"/>
              <a:gd name="T24" fmla="*/ 78 w 753"/>
              <a:gd name="T25" fmla="*/ 344 h 422"/>
              <a:gd name="T26" fmla="*/ 713 w 753"/>
              <a:gd name="T27" fmla="*/ 421 h 422"/>
              <a:gd name="T28" fmla="*/ 39 w 753"/>
              <a:gd name="T29" fmla="*/ 421 h 422"/>
              <a:gd name="T30" fmla="*/ 39 w 753"/>
              <a:gd name="T31" fmla="*/ 421 h 422"/>
              <a:gd name="T32" fmla="*/ 0 w 753"/>
              <a:gd name="T33" fmla="*/ 382 h 422"/>
              <a:gd name="T34" fmla="*/ 0 w 753"/>
              <a:gd name="T35" fmla="*/ 227 h 422"/>
              <a:gd name="T36" fmla="*/ 0 w 753"/>
              <a:gd name="T37" fmla="*/ 227 h 422"/>
              <a:gd name="T38" fmla="*/ 70 w 753"/>
              <a:gd name="T39" fmla="*/ 93 h 422"/>
              <a:gd name="T40" fmla="*/ 70 w 753"/>
              <a:gd name="T41" fmla="*/ 93 h 422"/>
              <a:gd name="T42" fmla="*/ 376 w 753"/>
              <a:gd name="T43" fmla="*/ 0 h 422"/>
              <a:gd name="T44" fmla="*/ 376 w 753"/>
              <a:gd name="T45" fmla="*/ 0 h 422"/>
              <a:gd name="T46" fmla="*/ 683 w 753"/>
              <a:gd name="T47" fmla="*/ 94 h 422"/>
              <a:gd name="T48" fmla="*/ 683 w 753"/>
              <a:gd name="T49" fmla="*/ 94 h 422"/>
              <a:gd name="T50" fmla="*/ 751 w 753"/>
              <a:gd name="T51" fmla="*/ 225 h 422"/>
              <a:gd name="T52" fmla="*/ 751 w 753"/>
              <a:gd name="T53" fmla="*/ 225 h 422"/>
              <a:gd name="T54" fmla="*/ 752 w 753"/>
              <a:gd name="T55" fmla="*/ 382 h 422"/>
              <a:gd name="T56" fmla="*/ 752 w 753"/>
              <a:gd name="T57" fmla="*/ 382 h 422"/>
              <a:gd name="T58" fmla="*/ 713 w 753"/>
              <a:gd name="T59" fmla="*/ 42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53" h="422">
                <a:moveTo>
                  <a:pt x="78" y="344"/>
                </a:moveTo>
                <a:lnTo>
                  <a:pt x="673" y="344"/>
                </a:lnTo>
                <a:lnTo>
                  <a:pt x="673" y="344"/>
                </a:lnTo>
                <a:cubicBezTo>
                  <a:pt x="673" y="303"/>
                  <a:pt x="673" y="259"/>
                  <a:pt x="673" y="226"/>
                </a:cubicBezTo>
                <a:lnTo>
                  <a:pt x="673" y="226"/>
                </a:lnTo>
                <a:cubicBezTo>
                  <a:pt x="673" y="199"/>
                  <a:pt x="659" y="173"/>
                  <a:pt x="637" y="158"/>
                </a:cubicBezTo>
                <a:lnTo>
                  <a:pt x="637" y="158"/>
                </a:lnTo>
                <a:cubicBezTo>
                  <a:pt x="565" y="106"/>
                  <a:pt x="472" y="78"/>
                  <a:pt x="376" y="78"/>
                </a:cubicBezTo>
                <a:lnTo>
                  <a:pt x="376" y="78"/>
                </a:lnTo>
                <a:cubicBezTo>
                  <a:pt x="280" y="78"/>
                  <a:pt x="187" y="106"/>
                  <a:pt x="115" y="156"/>
                </a:cubicBezTo>
                <a:lnTo>
                  <a:pt x="115" y="156"/>
                </a:lnTo>
                <a:cubicBezTo>
                  <a:pt x="92" y="172"/>
                  <a:pt x="78" y="199"/>
                  <a:pt x="78" y="227"/>
                </a:cubicBezTo>
                <a:lnTo>
                  <a:pt x="78" y="344"/>
                </a:lnTo>
                <a:close/>
                <a:moveTo>
                  <a:pt x="713" y="421"/>
                </a:moveTo>
                <a:lnTo>
                  <a:pt x="39" y="421"/>
                </a:lnTo>
                <a:lnTo>
                  <a:pt x="39" y="421"/>
                </a:lnTo>
                <a:cubicBezTo>
                  <a:pt x="18" y="421"/>
                  <a:pt x="0" y="403"/>
                  <a:pt x="0" y="382"/>
                </a:cubicBezTo>
                <a:lnTo>
                  <a:pt x="0" y="227"/>
                </a:lnTo>
                <a:lnTo>
                  <a:pt x="0" y="227"/>
                </a:lnTo>
                <a:cubicBezTo>
                  <a:pt x="0" y="173"/>
                  <a:pt x="26" y="123"/>
                  <a:pt x="70" y="93"/>
                </a:cubicBezTo>
                <a:lnTo>
                  <a:pt x="70" y="93"/>
                </a:lnTo>
                <a:cubicBezTo>
                  <a:pt x="156" y="33"/>
                  <a:pt x="264" y="0"/>
                  <a:pt x="376" y="0"/>
                </a:cubicBezTo>
                <a:lnTo>
                  <a:pt x="376" y="0"/>
                </a:lnTo>
                <a:cubicBezTo>
                  <a:pt x="487" y="0"/>
                  <a:pt x="596" y="34"/>
                  <a:pt x="683" y="94"/>
                </a:cubicBezTo>
                <a:lnTo>
                  <a:pt x="683" y="94"/>
                </a:lnTo>
                <a:cubicBezTo>
                  <a:pt x="725" y="124"/>
                  <a:pt x="750" y="173"/>
                  <a:pt x="751" y="225"/>
                </a:cubicBezTo>
                <a:lnTo>
                  <a:pt x="751" y="225"/>
                </a:lnTo>
                <a:cubicBezTo>
                  <a:pt x="751" y="269"/>
                  <a:pt x="752" y="331"/>
                  <a:pt x="752" y="382"/>
                </a:cubicBezTo>
                <a:lnTo>
                  <a:pt x="752" y="382"/>
                </a:lnTo>
                <a:cubicBezTo>
                  <a:pt x="752" y="403"/>
                  <a:pt x="734" y="421"/>
                  <a:pt x="713" y="4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59"/>
          <p:cNvSpPr>
            <a:spLocks noChangeArrowheads="1"/>
          </p:cNvSpPr>
          <p:nvPr/>
        </p:nvSpPr>
        <p:spPr bwMode="auto">
          <a:xfrm>
            <a:off x="16548795" y="9083905"/>
            <a:ext cx="406028" cy="410860"/>
          </a:xfrm>
          <a:custGeom>
            <a:avLst/>
            <a:gdLst>
              <a:gd name="T0" fmla="*/ 186 w 372"/>
              <a:gd name="T1" fmla="*/ 78 h 373"/>
              <a:gd name="T2" fmla="*/ 186 w 372"/>
              <a:gd name="T3" fmla="*/ 78 h 373"/>
              <a:gd name="T4" fmla="*/ 78 w 372"/>
              <a:gd name="T5" fmla="*/ 186 h 373"/>
              <a:gd name="T6" fmla="*/ 78 w 372"/>
              <a:gd name="T7" fmla="*/ 186 h 373"/>
              <a:gd name="T8" fmla="*/ 186 w 372"/>
              <a:gd name="T9" fmla="*/ 293 h 373"/>
              <a:gd name="T10" fmla="*/ 186 w 372"/>
              <a:gd name="T11" fmla="*/ 293 h 373"/>
              <a:gd name="T12" fmla="*/ 293 w 372"/>
              <a:gd name="T13" fmla="*/ 186 h 373"/>
              <a:gd name="T14" fmla="*/ 293 w 372"/>
              <a:gd name="T15" fmla="*/ 186 h 373"/>
              <a:gd name="T16" fmla="*/ 186 w 372"/>
              <a:gd name="T17" fmla="*/ 78 h 373"/>
              <a:gd name="T18" fmla="*/ 186 w 372"/>
              <a:gd name="T19" fmla="*/ 372 h 373"/>
              <a:gd name="T20" fmla="*/ 186 w 372"/>
              <a:gd name="T21" fmla="*/ 372 h 373"/>
              <a:gd name="T22" fmla="*/ 0 w 372"/>
              <a:gd name="T23" fmla="*/ 186 h 373"/>
              <a:gd name="T24" fmla="*/ 0 w 372"/>
              <a:gd name="T25" fmla="*/ 186 h 373"/>
              <a:gd name="T26" fmla="*/ 186 w 372"/>
              <a:gd name="T27" fmla="*/ 0 h 373"/>
              <a:gd name="T28" fmla="*/ 186 w 372"/>
              <a:gd name="T29" fmla="*/ 0 h 373"/>
              <a:gd name="T30" fmla="*/ 371 w 372"/>
              <a:gd name="T31" fmla="*/ 186 h 373"/>
              <a:gd name="T32" fmla="*/ 371 w 372"/>
              <a:gd name="T33" fmla="*/ 186 h 373"/>
              <a:gd name="T34" fmla="*/ 186 w 372"/>
              <a:gd name="T35" fmla="*/ 372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2" h="373">
                <a:moveTo>
                  <a:pt x="186" y="78"/>
                </a:moveTo>
                <a:lnTo>
                  <a:pt x="186" y="78"/>
                </a:lnTo>
                <a:cubicBezTo>
                  <a:pt x="126" y="78"/>
                  <a:pt x="78" y="126"/>
                  <a:pt x="78" y="186"/>
                </a:cubicBezTo>
                <a:lnTo>
                  <a:pt x="78" y="186"/>
                </a:lnTo>
                <a:cubicBezTo>
                  <a:pt x="78" y="245"/>
                  <a:pt x="126" y="293"/>
                  <a:pt x="186" y="293"/>
                </a:cubicBezTo>
                <a:lnTo>
                  <a:pt x="186" y="293"/>
                </a:lnTo>
                <a:cubicBezTo>
                  <a:pt x="245" y="293"/>
                  <a:pt x="293" y="245"/>
                  <a:pt x="293" y="186"/>
                </a:cubicBezTo>
                <a:lnTo>
                  <a:pt x="293" y="186"/>
                </a:lnTo>
                <a:cubicBezTo>
                  <a:pt x="293" y="126"/>
                  <a:pt x="245" y="78"/>
                  <a:pt x="186" y="78"/>
                </a:cubicBezTo>
                <a:close/>
                <a:moveTo>
                  <a:pt x="186" y="372"/>
                </a:moveTo>
                <a:lnTo>
                  <a:pt x="186" y="372"/>
                </a:lnTo>
                <a:cubicBezTo>
                  <a:pt x="84" y="372"/>
                  <a:pt x="0" y="288"/>
                  <a:pt x="0" y="186"/>
                </a:cubicBezTo>
                <a:lnTo>
                  <a:pt x="0" y="186"/>
                </a:lnTo>
                <a:cubicBezTo>
                  <a:pt x="0" y="84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4"/>
                  <a:pt x="371" y="186"/>
                </a:cubicBezTo>
                <a:lnTo>
                  <a:pt x="371" y="186"/>
                </a:lnTo>
                <a:cubicBezTo>
                  <a:pt x="371" y="288"/>
                  <a:pt x="288" y="372"/>
                  <a:pt x="186" y="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60"/>
          <p:cNvSpPr>
            <a:spLocks noChangeArrowheads="1"/>
          </p:cNvSpPr>
          <p:nvPr/>
        </p:nvSpPr>
        <p:spPr bwMode="auto">
          <a:xfrm>
            <a:off x="16606799" y="9547938"/>
            <a:ext cx="526868" cy="420528"/>
          </a:xfrm>
          <a:custGeom>
            <a:avLst/>
            <a:gdLst>
              <a:gd name="T0" fmla="*/ 440 w 480"/>
              <a:gd name="T1" fmla="*/ 383 h 384"/>
              <a:gd name="T2" fmla="*/ 142 w 480"/>
              <a:gd name="T3" fmla="*/ 383 h 384"/>
              <a:gd name="T4" fmla="*/ 142 w 480"/>
              <a:gd name="T5" fmla="*/ 383 h 384"/>
              <a:gd name="T6" fmla="*/ 103 w 480"/>
              <a:gd name="T7" fmla="*/ 345 h 384"/>
              <a:gd name="T8" fmla="*/ 103 w 480"/>
              <a:gd name="T9" fmla="*/ 345 h 384"/>
              <a:gd name="T10" fmla="*/ 142 w 480"/>
              <a:gd name="T11" fmla="*/ 306 h 384"/>
              <a:gd name="T12" fmla="*/ 400 w 480"/>
              <a:gd name="T13" fmla="*/ 306 h 384"/>
              <a:gd name="T14" fmla="*/ 400 w 480"/>
              <a:gd name="T15" fmla="*/ 306 h 384"/>
              <a:gd name="T16" fmla="*/ 400 w 480"/>
              <a:gd name="T17" fmla="*/ 206 h 384"/>
              <a:gd name="T18" fmla="*/ 400 w 480"/>
              <a:gd name="T19" fmla="*/ 206 h 384"/>
              <a:gd name="T20" fmla="*/ 370 w 480"/>
              <a:gd name="T21" fmla="*/ 148 h 384"/>
              <a:gd name="T22" fmla="*/ 370 w 480"/>
              <a:gd name="T23" fmla="*/ 148 h 384"/>
              <a:gd name="T24" fmla="*/ 139 w 480"/>
              <a:gd name="T25" fmla="*/ 78 h 384"/>
              <a:gd name="T26" fmla="*/ 139 w 480"/>
              <a:gd name="T27" fmla="*/ 78 h 384"/>
              <a:gd name="T28" fmla="*/ 50 w 480"/>
              <a:gd name="T29" fmla="*/ 87 h 384"/>
              <a:gd name="T30" fmla="*/ 50 w 480"/>
              <a:gd name="T31" fmla="*/ 87 h 384"/>
              <a:gd name="T32" fmla="*/ 4 w 480"/>
              <a:gd name="T33" fmla="*/ 57 h 384"/>
              <a:gd name="T34" fmla="*/ 4 w 480"/>
              <a:gd name="T35" fmla="*/ 57 h 384"/>
              <a:gd name="T36" fmla="*/ 34 w 480"/>
              <a:gd name="T37" fmla="*/ 11 h 384"/>
              <a:gd name="T38" fmla="*/ 34 w 480"/>
              <a:gd name="T39" fmla="*/ 11 h 384"/>
              <a:gd name="T40" fmla="*/ 139 w 480"/>
              <a:gd name="T41" fmla="*/ 0 h 384"/>
              <a:gd name="T42" fmla="*/ 139 w 480"/>
              <a:gd name="T43" fmla="*/ 0 h 384"/>
              <a:gd name="T44" fmla="*/ 415 w 480"/>
              <a:gd name="T45" fmla="*/ 84 h 384"/>
              <a:gd name="T46" fmla="*/ 415 w 480"/>
              <a:gd name="T47" fmla="*/ 84 h 384"/>
              <a:gd name="T48" fmla="*/ 478 w 480"/>
              <a:gd name="T49" fmla="*/ 205 h 384"/>
              <a:gd name="T50" fmla="*/ 478 w 480"/>
              <a:gd name="T51" fmla="*/ 205 h 384"/>
              <a:gd name="T52" fmla="*/ 479 w 480"/>
              <a:gd name="T53" fmla="*/ 345 h 384"/>
              <a:gd name="T54" fmla="*/ 479 w 480"/>
              <a:gd name="T55" fmla="*/ 345 h 384"/>
              <a:gd name="T56" fmla="*/ 440 w 480"/>
              <a:gd name="T57" fmla="*/ 383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0" h="384">
                <a:moveTo>
                  <a:pt x="440" y="383"/>
                </a:moveTo>
                <a:lnTo>
                  <a:pt x="142" y="383"/>
                </a:lnTo>
                <a:lnTo>
                  <a:pt x="142" y="383"/>
                </a:lnTo>
                <a:cubicBezTo>
                  <a:pt x="120" y="383"/>
                  <a:pt x="103" y="366"/>
                  <a:pt x="103" y="345"/>
                </a:cubicBezTo>
                <a:lnTo>
                  <a:pt x="103" y="345"/>
                </a:lnTo>
                <a:cubicBezTo>
                  <a:pt x="103" y="323"/>
                  <a:pt x="120" y="306"/>
                  <a:pt x="142" y="306"/>
                </a:cubicBezTo>
                <a:lnTo>
                  <a:pt x="400" y="306"/>
                </a:lnTo>
                <a:lnTo>
                  <a:pt x="400" y="306"/>
                </a:lnTo>
                <a:cubicBezTo>
                  <a:pt x="400" y="270"/>
                  <a:pt x="400" y="233"/>
                  <a:pt x="400" y="206"/>
                </a:cubicBezTo>
                <a:lnTo>
                  <a:pt x="400" y="206"/>
                </a:lnTo>
                <a:cubicBezTo>
                  <a:pt x="400" y="183"/>
                  <a:pt x="389" y="161"/>
                  <a:pt x="370" y="148"/>
                </a:cubicBezTo>
                <a:lnTo>
                  <a:pt x="370" y="148"/>
                </a:lnTo>
                <a:cubicBezTo>
                  <a:pt x="306" y="102"/>
                  <a:pt x="224" y="78"/>
                  <a:pt x="139" y="78"/>
                </a:cubicBezTo>
                <a:lnTo>
                  <a:pt x="139" y="78"/>
                </a:lnTo>
                <a:cubicBezTo>
                  <a:pt x="109" y="78"/>
                  <a:pt x="79" y="80"/>
                  <a:pt x="50" y="87"/>
                </a:cubicBezTo>
                <a:lnTo>
                  <a:pt x="50" y="87"/>
                </a:lnTo>
                <a:cubicBezTo>
                  <a:pt x="29" y="91"/>
                  <a:pt x="9" y="78"/>
                  <a:pt x="4" y="57"/>
                </a:cubicBezTo>
                <a:lnTo>
                  <a:pt x="4" y="57"/>
                </a:lnTo>
                <a:cubicBezTo>
                  <a:pt x="0" y="36"/>
                  <a:pt x="13" y="15"/>
                  <a:pt x="34" y="11"/>
                </a:cubicBezTo>
                <a:lnTo>
                  <a:pt x="34" y="11"/>
                </a:lnTo>
                <a:cubicBezTo>
                  <a:pt x="68" y="4"/>
                  <a:pt x="104" y="0"/>
                  <a:pt x="139" y="0"/>
                </a:cubicBezTo>
                <a:lnTo>
                  <a:pt x="139" y="0"/>
                </a:lnTo>
                <a:cubicBezTo>
                  <a:pt x="240" y="0"/>
                  <a:pt x="338" y="30"/>
                  <a:pt x="415" y="84"/>
                </a:cubicBezTo>
                <a:lnTo>
                  <a:pt x="415" y="84"/>
                </a:lnTo>
                <a:cubicBezTo>
                  <a:pt x="454" y="112"/>
                  <a:pt x="477" y="157"/>
                  <a:pt x="478" y="205"/>
                </a:cubicBezTo>
                <a:lnTo>
                  <a:pt x="478" y="205"/>
                </a:lnTo>
                <a:cubicBezTo>
                  <a:pt x="478" y="244"/>
                  <a:pt x="479" y="299"/>
                  <a:pt x="479" y="345"/>
                </a:cubicBezTo>
                <a:lnTo>
                  <a:pt x="479" y="345"/>
                </a:lnTo>
                <a:cubicBezTo>
                  <a:pt x="479" y="366"/>
                  <a:pt x="461" y="383"/>
                  <a:pt x="440" y="38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61"/>
          <p:cNvSpPr>
            <a:spLocks noChangeArrowheads="1"/>
          </p:cNvSpPr>
          <p:nvPr/>
        </p:nvSpPr>
        <p:spPr bwMode="auto">
          <a:xfrm>
            <a:off x="20246549" y="6169202"/>
            <a:ext cx="1121411" cy="855561"/>
          </a:xfrm>
          <a:custGeom>
            <a:avLst/>
            <a:gdLst>
              <a:gd name="T0" fmla="*/ 1018 w 1025"/>
              <a:gd name="T1" fmla="*/ 441 h 782"/>
              <a:gd name="T2" fmla="*/ 1018 w 1025"/>
              <a:gd name="T3" fmla="*/ 441 h 782"/>
              <a:gd name="T4" fmla="*/ 1010 w 1025"/>
              <a:gd name="T5" fmla="*/ 430 h 782"/>
              <a:gd name="T6" fmla="*/ 1010 w 1025"/>
              <a:gd name="T7" fmla="*/ 430 h 782"/>
              <a:gd name="T8" fmla="*/ 776 w 1025"/>
              <a:gd name="T9" fmla="*/ 186 h 782"/>
              <a:gd name="T10" fmla="*/ 776 w 1025"/>
              <a:gd name="T11" fmla="*/ 186 h 782"/>
              <a:gd name="T12" fmla="*/ 276 w 1025"/>
              <a:gd name="T13" fmla="*/ 2 h 782"/>
              <a:gd name="T14" fmla="*/ 276 w 1025"/>
              <a:gd name="T15" fmla="*/ 2 h 782"/>
              <a:gd name="T16" fmla="*/ 31 w 1025"/>
              <a:gd name="T17" fmla="*/ 49 h 782"/>
              <a:gd name="T18" fmla="*/ 31 w 1025"/>
              <a:gd name="T19" fmla="*/ 49 h 782"/>
              <a:gd name="T20" fmla="*/ 8 w 1025"/>
              <a:gd name="T21" fmla="*/ 99 h 782"/>
              <a:gd name="T22" fmla="*/ 8 w 1025"/>
              <a:gd name="T23" fmla="*/ 99 h 782"/>
              <a:gd name="T24" fmla="*/ 58 w 1025"/>
              <a:gd name="T25" fmla="*/ 122 h 782"/>
              <a:gd name="T26" fmla="*/ 58 w 1025"/>
              <a:gd name="T27" fmla="*/ 122 h 782"/>
              <a:gd name="T28" fmla="*/ 277 w 1025"/>
              <a:gd name="T29" fmla="*/ 79 h 782"/>
              <a:gd name="T30" fmla="*/ 277 w 1025"/>
              <a:gd name="T31" fmla="*/ 79 h 782"/>
              <a:gd name="T32" fmla="*/ 284 w 1025"/>
              <a:gd name="T33" fmla="*/ 79 h 782"/>
              <a:gd name="T34" fmla="*/ 284 w 1025"/>
              <a:gd name="T35" fmla="*/ 79 h 782"/>
              <a:gd name="T36" fmla="*/ 934 w 1025"/>
              <a:gd name="T37" fmla="*/ 459 h 782"/>
              <a:gd name="T38" fmla="*/ 934 w 1025"/>
              <a:gd name="T39" fmla="*/ 459 h 782"/>
              <a:gd name="T40" fmla="*/ 674 w 1025"/>
              <a:gd name="T41" fmla="*/ 710 h 782"/>
              <a:gd name="T42" fmla="*/ 674 w 1025"/>
              <a:gd name="T43" fmla="*/ 710 h 782"/>
              <a:gd name="T44" fmla="*/ 664 w 1025"/>
              <a:gd name="T45" fmla="*/ 765 h 782"/>
              <a:gd name="T46" fmla="*/ 664 w 1025"/>
              <a:gd name="T47" fmla="*/ 765 h 782"/>
              <a:gd name="T48" fmla="*/ 697 w 1025"/>
              <a:gd name="T49" fmla="*/ 781 h 782"/>
              <a:gd name="T50" fmla="*/ 697 w 1025"/>
              <a:gd name="T51" fmla="*/ 781 h 782"/>
              <a:gd name="T52" fmla="*/ 719 w 1025"/>
              <a:gd name="T53" fmla="*/ 775 h 782"/>
              <a:gd name="T54" fmla="*/ 719 w 1025"/>
              <a:gd name="T55" fmla="*/ 775 h 782"/>
              <a:gd name="T56" fmla="*/ 1015 w 1025"/>
              <a:gd name="T57" fmla="*/ 481 h 782"/>
              <a:gd name="T58" fmla="*/ 1015 w 1025"/>
              <a:gd name="T59" fmla="*/ 481 h 782"/>
              <a:gd name="T60" fmla="*/ 1018 w 1025"/>
              <a:gd name="T61" fmla="*/ 441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25" h="782">
                <a:moveTo>
                  <a:pt x="1018" y="441"/>
                </a:moveTo>
                <a:lnTo>
                  <a:pt x="1018" y="441"/>
                </a:lnTo>
                <a:cubicBezTo>
                  <a:pt x="1016" y="437"/>
                  <a:pt x="1013" y="433"/>
                  <a:pt x="1010" y="430"/>
                </a:cubicBezTo>
                <a:lnTo>
                  <a:pt x="1010" y="430"/>
                </a:lnTo>
                <a:cubicBezTo>
                  <a:pt x="942" y="337"/>
                  <a:pt x="861" y="253"/>
                  <a:pt x="776" y="186"/>
                </a:cubicBezTo>
                <a:lnTo>
                  <a:pt x="776" y="186"/>
                </a:lnTo>
                <a:cubicBezTo>
                  <a:pt x="618" y="62"/>
                  <a:pt x="450" y="0"/>
                  <a:pt x="276" y="2"/>
                </a:cubicBezTo>
                <a:lnTo>
                  <a:pt x="276" y="2"/>
                </a:lnTo>
                <a:cubicBezTo>
                  <a:pt x="193" y="3"/>
                  <a:pt x="111" y="19"/>
                  <a:pt x="31" y="49"/>
                </a:cubicBezTo>
                <a:lnTo>
                  <a:pt x="31" y="49"/>
                </a:lnTo>
                <a:cubicBezTo>
                  <a:pt x="10" y="56"/>
                  <a:pt x="0" y="79"/>
                  <a:pt x="8" y="99"/>
                </a:cubicBezTo>
                <a:lnTo>
                  <a:pt x="8" y="99"/>
                </a:lnTo>
                <a:cubicBezTo>
                  <a:pt x="15" y="119"/>
                  <a:pt x="38" y="129"/>
                  <a:pt x="58" y="122"/>
                </a:cubicBezTo>
                <a:lnTo>
                  <a:pt x="58" y="122"/>
                </a:lnTo>
                <a:cubicBezTo>
                  <a:pt x="130" y="95"/>
                  <a:pt x="204" y="81"/>
                  <a:pt x="277" y="79"/>
                </a:cubicBezTo>
                <a:lnTo>
                  <a:pt x="277" y="79"/>
                </a:lnTo>
                <a:cubicBezTo>
                  <a:pt x="279" y="79"/>
                  <a:pt x="282" y="79"/>
                  <a:pt x="284" y="79"/>
                </a:cubicBezTo>
                <a:lnTo>
                  <a:pt x="284" y="79"/>
                </a:lnTo>
                <a:cubicBezTo>
                  <a:pt x="605" y="79"/>
                  <a:pt x="836" y="329"/>
                  <a:pt x="934" y="459"/>
                </a:cubicBezTo>
                <a:lnTo>
                  <a:pt x="934" y="459"/>
                </a:lnTo>
                <a:cubicBezTo>
                  <a:pt x="858" y="560"/>
                  <a:pt x="769" y="647"/>
                  <a:pt x="674" y="710"/>
                </a:cubicBezTo>
                <a:lnTo>
                  <a:pt x="674" y="710"/>
                </a:lnTo>
                <a:cubicBezTo>
                  <a:pt x="657" y="722"/>
                  <a:pt x="652" y="746"/>
                  <a:pt x="664" y="765"/>
                </a:cubicBezTo>
                <a:lnTo>
                  <a:pt x="664" y="765"/>
                </a:lnTo>
                <a:cubicBezTo>
                  <a:pt x="672" y="776"/>
                  <a:pt x="684" y="781"/>
                  <a:pt x="697" y="781"/>
                </a:cubicBezTo>
                <a:lnTo>
                  <a:pt x="697" y="781"/>
                </a:lnTo>
                <a:cubicBezTo>
                  <a:pt x="704" y="781"/>
                  <a:pt x="712" y="779"/>
                  <a:pt x="719" y="775"/>
                </a:cubicBezTo>
                <a:lnTo>
                  <a:pt x="719" y="775"/>
                </a:lnTo>
                <a:cubicBezTo>
                  <a:pt x="827" y="701"/>
                  <a:pt x="930" y="600"/>
                  <a:pt x="1015" y="481"/>
                </a:cubicBezTo>
                <a:lnTo>
                  <a:pt x="1015" y="481"/>
                </a:lnTo>
                <a:cubicBezTo>
                  <a:pt x="1023" y="469"/>
                  <a:pt x="1024" y="454"/>
                  <a:pt x="1018" y="4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62"/>
          <p:cNvSpPr>
            <a:spLocks noChangeArrowheads="1"/>
          </p:cNvSpPr>
          <p:nvPr/>
        </p:nvSpPr>
        <p:spPr bwMode="auto">
          <a:xfrm>
            <a:off x="20381892" y="6338382"/>
            <a:ext cx="507537" cy="493034"/>
          </a:xfrm>
          <a:custGeom>
            <a:avLst/>
            <a:gdLst>
              <a:gd name="T0" fmla="*/ 385 w 463"/>
              <a:gd name="T1" fmla="*/ 447 h 451"/>
              <a:gd name="T2" fmla="*/ 385 w 463"/>
              <a:gd name="T3" fmla="*/ 447 h 451"/>
              <a:gd name="T4" fmla="*/ 401 w 463"/>
              <a:gd name="T5" fmla="*/ 450 h 451"/>
              <a:gd name="T6" fmla="*/ 401 w 463"/>
              <a:gd name="T7" fmla="*/ 450 h 451"/>
              <a:gd name="T8" fmla="*/ 436 w 463"/>
              <a:gd name="T9" fmla="*/ 427 h 451"/>
              <a:gd name="T10" fmla="*/ 436 w 463"/>
              <a:gd name="T11" fmla="*/ 427 h 451"/>
              <a:gd name="T12" fmla="*/ 462 w 463"/>
              <a:gd name="T13" fmla="*/ 302 h 451"/>
              <a:gd name="T14" fmla="*/ 462 w 463"/>
              <a:gd name="T15" fmla="*/ 302 h 451"/>
              <a:gd name="T16" fmla="*/ 159 w 463"/>
              <a:gd name="T17" fmla="*/ 0 h 451"/>
              <a:gd name="T18" fmla="*/ 159 w 463"/>
              <a:gd name="T19" fmla="*/ 0 h 451"/>
              <a:gd name="T20" fmla="*/ 28 w 463"/>
              <a:gd name="T21" fmla="*/ 30 h 451"/>
              <a:gd name="T22" fmla="*/ 28 w 463"/>
              <a:gd name="T23" fmla="*/ 30 h 451"/>
              <a:gd name="T24" fmla="*/ 10 w 463"/>
              <a:gd name="T25" fmla="*/ 82 h 451"/>
              <a:gd name="T26" fmla="*/ 10 w 463"/>
              <a:gd name="T27" fmla="*/ 82 h 451"/>
              <a:gd name="T28" fmla="*/ 62 w 463"/>
              <a:gd name="T29" fmla="*/ 100 h 451"/>
              <a:gd name="T30" fmla="*/ 62 w 463"/>
              <a:gd name="T31" fmla="*/ 100 h 451"/>
              <a:gd name="T32" fmla="*/ 159 w 463"/>
              <a:gd name="T33" fmla="*/ 78 h 451"/>
              <a:gd name="T34" fmla="*/ 159 w 463"/>
              <a:gd name="T35" fmla="*/ 78 h 451"/>
              <a:gd name="T36" fmla="*/ 385 w 463"/>
              <a:gd name="T37" fmla="*/ 302 h 451"/>
              <a:gd name="T38" fmla="*/ 385 w 463"/>
              <a:gd name="T39" fmla="*/ 302 h 451"/>
              <a:gd name="T40" fmla="*/ 365 w 463"/>
              <a:gd name="T41" fmla="*/ 395 h 451"/>
              <a:gd name="T42" fmla="*/ 365 w 463"/>
              <a:gd name="T43" fmla="*/ 395 h 451"/>
              <a:gd name="T44" fmla="*/ 385 w 463"/>
              <a:gd name="T45" fmla="*/ 447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63" h="451">
                <a:moveTo>
                  <a:pt x="385" y="447"/>
                </a:moveTo>
                <a:lnTo>
                  <a:pt x="385" y="447"/>
                </a:lnTo>
                <a:cubicBezTo>
                  <a:pt x="389" y="449"/>
                  <a:pt x="395" y="450"/>
                  <a:pt x="401" y="450"/>
                </a:cubicBezTo>
                <a:lnTo>
                  <a:pt x="401" y="450"/>
                </a:lnTo>
                <a:cubicBezTo>
                  <a:pt x="415" y="450"/>
                  <a:pt x="429" y="441"/>
                  <a:pt x="436" y="427"/>
                </a:cubicBezTo>
                <a:lnTo>
                  <a:pt x="436" y="427"/>
                </a:lnTo>
                <a:cubicBezTo>
                  <a:pt x="454" y="388"/>
                  <a:pt x="462" y="346"/>
                  <a:pt x="462" y="302"/>
                </a:cubicBezTo>
                <a:lnTo>
                  <a:pt x="462" y="302"/>
                </a:lnTo>
                <a:cubicBezTo>
                  <a:pt x="462" y="136"/>
                  <a:pt x="326" y="0"/>
                  <a:pt x="159" y="0"/>
                </a:cubicBezTo>
                <a:lnTo>
                  <a:pt x="159" y="0"/>
                </a:lnTo>
                <a:cubicBezTo>
                  <a:pt x="113" y="0"/>
                  <a:pt x="69" y="10"/>
                  <a:pt x="28" y="30"/>
                </a:cubicBezTo>
                <a:lnTo>
                  <a:pt x="28" y="30"/>
                </a:lnTo>
                <a:cubicBezTo>
                  <a:pt x="9" y="38"/>
                  <a:pt x="0" y="62"/>
                  <a:pt x="10" y="82"/>
                </a:cubicBezTo>
                <a:lnTo>
                  <a:pt x="10" y="82"/>
                </a:lnTo>
                <a:cubicBezTo>
                  <a:pt x="19" y="100"/>
                  <a:pt x="42" y="109"/>
                  <a:pt x="62" y="100"/>
                </a:cubicBezTo>
                <a:lnTo>
                  <a:pt x="62" y="100"/>
                </a:lnTo>
                <a:cubicBezTo>
                  <a:pt x="92" y="85"/>
                  <a:pt x="125" y="78"/>
                  <a:pt x="159" y="78"/>
                </a:cubicBezTo>
                <a:lnTo>
                  <a:pt x="159" y="78"/>
                </a:lnTo>
                <a:cubicBezTo>
                  <a:pt x="283" y="78"/>
                  <a:pt x="385" y="178"/>
                  <a:pt x="385" y="302"/>
                </a:cubicBezTo>
                <a:lnTo>
                  <a:pt x="385" y="302"/>
                </a:lnTo>
                <a:cubicBezTo>
                  <a:pt x="385" y="335"/>
                  <a:pt x="378" y="366"/>
                  <a:pt x="365" y="395"/>
                </a:cubicBezTo>
                <a:lnTo>
                  <a:pt x="365" y="395"/>
                </a:lnTo>
                <a:cubicBezTo>
                  <a:pt x="356" y="415"/>
                  <a:pt x="365" y="438"/>
                  <a:pt x="385" y="4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63"/>
          <p:cNvSpPr>
            <a:spLocks noChangeArrowheads="1"/>
          </p:cNvSpPr>
          <p:nvPr/>
        </p:nvSpPr>
        <p:spPr bwMode="auto">
          <a:xfrm>
            <a:off x="19748683" y="6009693"/>
            <a:ext cx="1469435" cy="1319590"/>
          </a:xfrm>
          <a:custGeom>
            <a:avLst/>
            <a:gdLst>
              <a:gd name="T0" fmla="*/ 746 w 1340"/>
              <a:gd name="T1" fmla="*/ 982 h 1203"/>
              <a:gd name="T2" fmla="*/ 746 w 1340"/>
              <a:gd name="T3" fmla="*/ 982 h 1203"/>
              <a:gd name="T4" fmla="*/ 89 w 1340"/>
              <a:gd name="T5" fmla="*/ 602 h 1203"/>
              <a:gd name="T6" fmla="*/ 89 w 1340"/>
              <a:gd name="T7" fmla="*/ 602 h 1203"/>
              <a:gd name="T8" fmla="*/ 398 w 1340"/>
              <a:gd name="T9" fmla="*/ 320 h 1203"/>
              <a:gd name="T10" fmla="*/ 496 w 1340"/>
              <a:gd name="T11" fmla="*/ 418 h 1203"/>
              <a:gd name="T12" fmla="*/ 496 w 1340"/>
              <a:gd name="T13" fmla="*/ 418 h 1203"/>
              <a:gd name="T14" fmla="*/ 432 w 1340"/>
              <a:gd name="T15" fmla="*/ 602 h 1203"/>
              <a:gd name="T16" fmla="*/ 432 w 1340"/>
              <a:gd name="T17" fmla="*/ 602 h 1203"/>
              <a:gd name="T18" fmla="*/ 736 w 1340"/>
              <a:gd name="T19" fmla="*/ 906 h 1203"/>
              <a:gd name="T20" fmla="*/ 736 w 1340"/>
              <a:gd name="T21" fmla="*/ 906 h 1203"/>
              <a:gd name="T22" fmla="*/ 921 w 1340"/>
              <a:gd name="T23" fmla="*/ 843 h 1203"/>
              <a:gd name="T24" fmla="*/ 1003 w 1340"/>
              <a:gd name="T25" fmla="*/ 925 h 1203"/>
              <a:gd name="T26" fmla="*/ 1003 w 1340"/>
              <a:gd name="T27" fmla="*/ 925 h 1203"/>
              <a:gd name="T28" fmla="*/ 746 w 1340"/>
              <a:gd name="T29" fmla="*/ 982 h 1203"/>
              <a:gd name="T30" fmla="*/ 551 w 1340"/>
              <a:gd name="T31" fmla="*/ 473 h 1203"/>
              <a:gd name="T32" fmla="*/ 866 w 1340"/>
              <a:gd name="T33" fmla="*/ 787 h 1203"/>
              <a:gd name="T34" fmla="*/ 866 w 1340"/>
              <a:gd name="T35" fmla="*/ 787 h 1203"/>
              <a:gd name="T36" fmla="*/ 736 w 1340"/>
              <a:gd name="T37" fmla="*/ 829 h 1203"/>
              <a:gd name="T38" fmla="*/ 736 w 1340"/>
              <a:gd name="T39" fmla="*/ 829 h 1203"/>
              <a:gd name="T40" fmla="*/ 510 w 1340"/>
              <a:gd name="T41" fmla="*/ 602 h 1203"/>
              <a:gd name="T42" fmla="*/ 510 w 1340"/>
              <a:gd name="T43" fmla="*/ 602 h 1203"/>
              <a:gd name="T44" fmla="*/ 551 w 1340"/>
              <a:gd name="T45" fmla="*/ 473 h 1203"/>
              <a:gd name="T46" fmla="*/ 203 w 1340"/>
              <a:gd name="T47" fmla="*/ 15 h 1203"/>
              <a:gd name="T48" fmla="*/ 203 w 1340"/>
              <a:gd name="T49" fmla="*/ 15 h 1203"/>
              <a:gd name="T50" fmla="*/ 148 w 1340"/>
              <a:gd name="T51" fmla="*/ 15 h 1203"/>
              <a:gd name="T52" fmla="*/ 148 w 1340"/>
              <a:gd name="T53" fmla="*/ 15 h 1203"/>
              <a:gd name="T54" fmla="*/ 148 w 1340"/>
              <a:gd name="T55" fmla="*/ 70 h 1203"/>
              <a:gd name="T56" fmla="*/ 341 w 1340"/>
              <a:gd name="T57" fmla="*/ 264 h 1203"/>
              <a:gd name="T58" fmla="*/ 341 w 1340"/>
              <a:gd name="T59" fmla="*/ 264 h 1203"/>
              <a:gd name="T60" fmla="*/ 137 w 1340"/>
              <a:gd name="T61" fmla="*/ 429 h 1203"/>
              <a:gd name="T62" fmla="*/ 137 w 1340"/>
              <a:gd name="T63" fmla="*/ 429 h 1203"/>
              <a:gd name="T64" fmla="*/ 9 w 1340"/>
              <a:gd name="T65" fmla="*/ 580 h 1203"/>
              <a:gd name="T66" fmla="*/ 9 w 1340"/>
              <a:gd name="T67" fmla="*/ 580 h 1203"/>
              <a:gd name="T68" fmla="*/ 6 w 1340"/>
              <a:gd name="T69" fmla="*/ 620 h 1203"/>
              <a:gd name="T70" fmla="*/ 6 w 1340"/>
              <a:gd name="T71" fmla="*/ 620 h 1203"/>
              <a:gd name="T72" fmla="*/ 14 w 1340"/>
              <a:gd name="T73" fmla="*/ 630 h 1203"/>
              <a:gd name="T74" fmla="*/ 14 w 1340"/>
              <a:gd name="T75" fmla="*/ 630 h 1203"/>
              <a:gd name="T76" fmla="*/ 248 w 1340"/>
              <a:gd name="T77" fmla="*/ 876 h 1203"/>
              <a:gd name="T78" fmla="*/ 248 w 1340"/>
              <a:gd name="T79" fmla="*/ 876 h 1203"/>
              <a:gd name="T80" fmla="*/ 739 w 1340"/>
              <a:gd name="T81" fmla="*/ 1060 h 1203"/>
              <a:gd name="T82" fmla="*/ 739 w 1340"/>
              <a:gd name="T83" fmla="*/ 1060 h 1203"/>
              <a:gd name="T84" fmla="*/ 747 w 1340"/>
              <a:gd name="T85" fmla="*/ 1060 h 1203"/>
              <a:gd name="T86" fmla="*/ 747 w 1340"/>
              <a:gd name="T87" fmla="*/ 1060 h 1203"/>
              <a:gd name="T88" fmla="*/ 1062 w 1340"/>
              <a:gd name="T89" fmla="*/ 984 h 1203"/>
              <a:gd name="T90" fmla="*/ 1269 w 1340"/>
              <a:gd name="T91" fmla="*/ 1191 h 1203"/>
              <a:gd name="T92" fmla="*/ 1269 w 1340"/>
              <a:gd name="T93" fmla="*/ 1191 h 1203"/>
              <a:gd name="T94" fmla="*/ 1296 w 1340"/>
              <a:gd name="T95" fmla="*/ 1202 h 1203"/>
              <a:gd name="T96" fmla="*/ 1296 w 1340"/>
              <a:gd name="T97" fmla="*/ 1202 h 1203"/>
              <a:gd name="T98" fmla="*/ 1324 w 1340"/>
              <a:gd name="T99" fmla="*/ 1191 h 1203"/>
              <a:gd name="T100" fmla="*/ 1324 w 1340"/>
              <a:gd name="T101" fmla="*/ 1191 h 1203"/>
              <a:gd name="T102" fmla="*/ 1324 w 1340"/>
              <a:gd name="T103" fmla="*/ 1136 h 1203"/>
              <a:gd name="T104" fmla="*/ 203 w 1340"/>
              <a:gd name="T105" fmla="*/ 15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40" h="1203">
                <a:moveTo>
                  <a:pt x="746" y="982"/>
                </a:moveTo>
                <a:lnTo>
                  <a:pt x="746" y="982"/>
                </a:lnTo>
                <a:cubicBezTo>
                  <a:pt x="422" y="986"/>
                  <a:pt x="189" y="733"/>
                  <a:pt x="89" y="602"/>
                </a:cubicBezTo>
                <a:lnTo>
                  <a:pt x="89" y="602"/>
                </a:lnTo>
                <a:cubicBezTo>
                  <a:pt x="179" y="484"/>
                  <a:pt x="286" y="386"/>
                  <a:pt x="398" y="320"/>
                </a:cubicBezTo>
                <a:lnTo>
                  <a:pt x="496" y="418"/>
                </a:lnTo>
                <a:lnTo>
                  <a:pt x="496" y="418"/>
                </a:lnTo>
                <a:cubicBezTo>
                  <a:pt x="455" y="470"/>
                  <a:pt x="432" y="535"/>
                  <a:pt x="432" y="602"/>
                </a:cubicBezTo>
                <a:lnTo>
                  <a:pt x="432" y="602"/>
                </a:lnTo>
                <a:cubicBezTo>
                  <a:pt x="432" y="770"/>
                  <a:pt x="568" y="906"/>
                  <a:pt x="736" y="906"/>
                </a:cubicBezTo>
                <a:lnTo>
                  <a:pt x="736" y="906"/>
                </a:lnTo>
                <a:cubicBezTo>
                  <a:pt x="804" y="906"/>
                  <a:pt x="868" y="884"/>
                  <a:pt x="921" y="843"/>
                </a:cubicBezTo>
                <a:lnTo>
                  <a:pt x="1003" y="925"/>
                </a:lnTo>
                <a:lnTo>
                  <a:pt x="1003" y="925"/>
                </a:lnTo>
                <a:cubicBezTo>
                  <a:pt x="919" y="962"/>
                  <a:pt x="833" y="981"/>
                  <a:pt x="746" y="982"/>
                </a:cubicBezTo>
                <a:close/>
                <a:moveTo>
                  <a:pt x="551" y="473"/>
                </a:moveTo>
                <a:lnTo>
                  <a:pt x="866" y="787"/>
                </a:lnTo>
                <a:lnTo>
                  <a:pt x="866" y="787"/>
                </a:lnTo>
                <a:cubicBezTo>
                  <a:pt x="828" y="814"/>
                  <a:pt x="783" y="829"/>
                  <a:pt x="736" y="829"/>
                </a:cubicBezTo>
                <a:lnTo>
                  <a:pt x="736" y="829"/>
                </a:lnTo>
                <a:cubicBezTo>
                  <a:pt x="611" y="829"/>
                  <a:pt x="510" y="727"/>
                  <a:pt x="510" y="602"/>
                </a:cubicBezTo>
                <a:lnTo>
                  <a:pt x="510" y="602"/>
                </a:lnTo>
                <a:cubicBezTo>
                  <a:pt x="510" y="555"/>
                  <a:pt x="524" y="511"/>
                  <a:pt x="551" y="473"/>
                </a:cubicBezTo>
                <a:close/>
                <a:moveTo>
                  <a:pt x="203" y="15"/>
                </a:moveTo>
                <a:lnTo>
                  <a:pt x="203" y="15"/>
                </a:lnTo>
                <a:cubicBezTo>
                  <a:pt x="187" y="0"/>
                  <a:pt x="163" y="0"/>
                  <a:pt x="148" y="15"/>
                </a:cubicBezTo>
                <a:lnTo>
                  <a:pt x="148" y="15"/>
                </a:lnTo>
                <a:cubicBezTo>
                  <a:pt x="132" y="30"/>
                  <a:pt x="132" y="55"/>
                  <a:pt x="148" y="70"/>
                </a:cubicBezTo>
                <a:lnTo>
                  <a:pt x="341" y="264"/>
                </a:lnTo>
                <a:lnTo>
                  <a:pt x="341" y="264"/>
                </a:lnTo>
                <a:cubicBezTo>
                  <a:pt x="270" y="307"/>
                  <a:pt x="202" y="363"/>
                  <a:pt x="137" y="429"/>
                </a:cubicBezTo>
                <a:lnTo>
                  <a:pt x="137" y="429"/>
                </a:lnTo>
                <a:cubicBezTo>
                  <a:pt x="91" y="474"/>
                  <a:pt x="48" y="525"/>
                  <a:pt x="9" y="580"/>
                </a:cubicBezTo>
                <a:lnTo>
                  <a:pt x="9" y="580"/>
                </a:lnTo>
                <a:cubicBezTo>
                  <a:pt x="1" y="591"/>
                  <a:pt x="0" y="607"/>
                  <a:pt x="6" y="620"/>
                </a:cubicBezTo>
                <a:lnTo>
                  <a:pt x="6" y="620"/>
                </a:lnTo>
                <a:cubicBezTo>
                  <a:pt x="8" y="624"/>
                  <a:pt x="11" y="628"/>
                  <a:pt x="14" y="630"/>
                </a:cubicBezTo>
                <a:lnTo>
                  <a:pt x="14" y="630"/>
                </a:lnTo>
                <a:cubicBezTo>
                  <a:pt x="82" y="724"/>
                  <a:pt x="163" y="809"/>
                  <a:pt x="248" y="876"/>
                </a:cubicBezTo>
                <a:lnTo>
                  <a:pt x="248" y="876"/>
                </a:lnTo>
                <a:cubicBezTo>
                  <a:pt x="403" y="998"/>
                  <a:pt x="568" y="1060"/>
                  <a:pt x="739" y="1060"/>
                </a:cubicBezTo>
                <a:lnTo>
                  <a:pt x="739" y="1060"/>
                </a:lnTo>
                <a:cubicBezTo>
                  <a:pt x="742" y="1060"/>
                  <a:pt x="744" y="1060"/>
                  <a:pt x="747" y="1060"/>
                </a:cubicBezTo>
                <a:lnTo>
                  <a:pt x="747" y="1060"/>
                </a:lnTo>
                <a:cubicBezTo>
                  <a:pt x="854" y="1059"/>
                  <a:pt x="960" y="1033"/>
                  <a:pt x="1062" y="984"/>
                </a:cubicBezTo>
                <a:lnTo>
                  <a:pt x="1269" y="1191"/>
                </a:lnTo>
                <a:lnTo>
                  <a:pt x="1269" y="1191"/>
                </a:lnTo>
                <a:cubicBezTo>
                  <a:pt x="1277" y="1198"/>
                  <a:pt x="1286" y="1202"/>
                  <a:pt x="1296" y="1202"/>
                </a:cubicBezTo>
                <a:lnTo>
                  <a:pt x="1296" y="1202"/>
                </a:lnTo>
                <a:cubicBezTo>
                  <a:pt x="1306" y="1202"/>
                  <a:pt x="1316" y="1198"/>
                  <a:pt x="1324" y="1191"/>
                </a:cubicBezTo>
                <a:lnTo>
                  <a:pt x="1324" y="1191"/>
                </a:lnTo>
                <a:cubicBezTo>
                  <a:pt x="1339" y="1175"/>
                  <a:pt x="1339" y="1151"/>
                  <a:pt x="1324" y="1136"/>
                </a:cubicBezTo>
                <a:lnTo>
                  <a:pt x="203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CuadroTexto 414"/>
          <p:cNvSpPr txBox="1"/>
          <p:nvPr/>
        </p:nvSpPr>
        <p:spPr>
          <a:xfrm>
            <a:off x="8315008" y="614172"/>
            <a:ext cx="77476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416" name="CuadroTexto 415"/>
          <p:cNvSpPr txBox="1"/>
          <p:nvPr/>
        </p:nvSpPr>
        <p:spPr>
          <a:xfrm>
            <a:off x="1682306" y="2106246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17" name="CuadroTexto 416"/>
          <p:cNvSpPr txBox="1"/>
          <p:nvPr/>
        </p:nvSpPr>
        <p:spPr>
          <a:xfrm>
            <a:off x="19531750" y="7520682"/>
            <a:ext cx="222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8" name="Rectángulo 417"/>
          <p:cNvSpPr/>
          <p:nvPr/>
        </p:nvSpPr>
        <p:spPr>
          <a:xfrm>
            <a:off x="19053136" y="8081441"/>
            <a:ext cx="3180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9" name="CuadroTexto 418"/>
          <p:cNvSpPr txBox="1"/>
          <p:nvPr/>
        </p:nvSpPr>
        <p:spPr>
          <a:xfrm>
            <a:off x="15388688" y="10194514"/>
            <a:ext cx="222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0" name="Rectángulo 419"/>
          <p:cNvSpPr/>
          <p:nvPr/>
        </p:nvSpPr>
        <p:spPr>
          <a:xfrm>
            <a:off x="14910074" y="10755273"/>
            <a:ext cx="3180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1" name="CuadroTexto 420"/>
          <p:cNvSpPr txBox="1"/>
          <p:nvPr/>
        </p:nvSpPr>
        <p:spPr>
          <a:xfrm>
            <a:off x="6513970" y="10051454"/>
            <a:ext cx="222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2" name="Rectángulo 421"/>
          <p:cNvSpPr/>
          <p:nvPr/>
        </p:nvSpPr>
        <p:spPr>
          <a:xfrm>
            <a:off x="6035356" y="10612213"/>
            <a:ext cx="3180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3" name="CuadroTexto 422"/>
          <p:cNvSpPr txBox="1"/>
          <p:nvPr/>
        </p:nvSpPr>
        <p:spPr>
          <a:xfrm>
            <a:off x="2893197" y="7392069"/>
            <a:ext cx="222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4" name="Rectángulo 423"/>
          <p:cNvSpPr/>
          <p:nvPr/>
        </p:nvSpPr>
        <p:spPr>
          <a:xfrm>
            <a:off x="2414583" y="7952828"/>
            <a:ext cx="3180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00954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1"/>
          <p:cNvSpPr>
            <a:spLocks noChangeArrowheads="1"/>
          </p:cNvSpPr>
          <p:nvPr/>
        </p:nvSpPr>
        <p:spPr bwMode="auto">
          <a:xfrm>
            <a:off x="11962036" y="9298242"/>
            <a:ext cx="8849997" cy="3370173"/>
          </a:xfrm>
          <a:custGeom>
            <a:avLst/>
            <a:gdLst>
              <a:gd name="T0" fmla="*/ 796 w 7401"/>
              <a:gd name="T1" fmla="*/ 2818 h 2819"/>
              <a:gd name="T2" fmla="*/ 796 w 7401"/>
              <a:gd name="T3" fmla="*/ 2818 h 2819"/>
              <a:gd name="T4" fmla="*/ 250 w 7401"/>
              <a:gd name="T5" fmla="*/ 2385 h 2819"/>
              <a:gd name="T6" fmla="*/ 16 w 7401"/>
              <a:gd name="T7" fmla="*/ 543 h 2819"/>
              <a:gd name="T8" fmla="*/ 16 w 7401"/>
              <a:gd name="T9" fmla="*/ 543 h 2819"/>
              <a:gd name="T10" fmla="*/ 129 w 7401"/>
              <a:gd name="T11" fmla="*/ 188 h 2819"/>
              <a:gd name="T12" fmla="*/ 129 w 7401"/>
              <a:gd name="T13" fmla="*/ 188 h 2819"/>
              <a:gd name="T14" fmla="*/ 561 w 7401"/>
              <a:gd name="T15" fmla="*/ 0 h 2819"/>
              <a:gd name="T16" fmla="*/ 6838 w 7401"/>
              <a:gd name="T17" fmla="*/ 0 h 2819"/>
              <a:gd name="T18" fmla="*/ 6838 w 7401"/>
              <a:gd name="T19" fmla="*/ 0 h 2819"/>
              <a:gd name="T20" fmla="*/ 7270 w 7401"/>
              <a:gd name="T21" fmla="*/ 188 h 2819"/>
              <a:gd name="T22" fmla="*/ 7270 w 7401"/>
              <a:gd name="T23" fmla="*/ 188 h 2819"/>
              <a:gd name="T24" fmla="*/ 7383 w 7401"/>
              <a:gd name="T25" fmla="*/ 543 h 2819"/>
              <a:gd name="T26" fmla="*/ 7149 w 7401"/>
              <a:gd name="T27" fmla="*/ 2385 h 2819"/>
              <a:gd name="T28" fmla="*/ 7149 w 7401"/>
              <a:gd name="T29" fmla="*/ 2385 h 2819"/>
              <a:gd name="T30" fmla="*/ 6604 w 7401"/>
              <a:gd name="T31" fmla="*/ 2818 h 2819"/>
              <a:gd name="T32" fmla="*/ 796 w 7401"/>
              <a:gd name="T33" fmla="*/ 2818 h 2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01" h="2819">
                <a:moveTo>
                  <a:pt x="796" y="2818"/>
                </a:moveTo>
                <a:lnTo>
                  <a:pt x="796" y="2818"/>
                </a:lnTo>
                <a:cubicBezTo>
                  <a:pt x="516" y="2818"/>
                  <a:pt x="281" y="2632"/>
                  <a:pt x="250" y="2385"/>
                </a:cubicBezTo>
                <a:lnTo>
                  <a:pt x="16" y="543"/>
                </a:lnTo>
                <a:lnTo>
                  <a:pt x="16" y="543"/>
                </a:lnTo>
                <a:cubicBezTo>
                  <a:pt x="0" y="415"/>
                  <a:pt x="40" y="289"/>
                  <a:pt x="129" y="188"/>
                </a:cubicBezTo>
                <a:lnTo>
                  <a:pt x="129" y="188"/>
                </a:lnTo>
                <a:cubicBezTo>
                  <a:pt x="234" y="69"/>
                  <a:pt x="391" y="0"/>
                  <a:pt x="561" y="0"/>
                </a:cubicBezTo>
                <a:lnTo>
                  <a:pt x="6838" y="0"/>
                </a:lnTo>
                <a:lnTo>
                  <a:pt x="6838" y="0"/>
                </a:lnTo>
                <a:cubicBezTo>
                  <a:pt x="7008" y="0"/>
                  <a:pt x="7166" y="69"/>
                  <a:pt x="7270" y="188"/>
                </a:cubicBezTo>
                <a:lnTo>
                  <a:pt x="7270" y="188"/>
                </a:lnTo>
                <a:cubicBezTo>
                  <a:pt x="7359" y="289"/>
                  <a:pt x="7400" y="415"/>
                  <a:pt x="7383" y="543"/>
                </a:cubicBezTo>
                <a:lnTo>
                  <a:pt x="7149" y="2385"/>
                </a:lnTo>
                <a:lnTo>
                  <a:pt x="7149" y="2385"/>
                </a:lnTo>
                <a:cubicBezTo>
                  <a:pt x="7117" y="2632"/>
                  <a:pt x="6883" y="2818"/>
                  <a:pt x="6604" y="2818"/>
                </a:cubicBezTo>
                <a:lnTo>
                  <a:pt x="796" y="281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3"/>
          <p:cNvSpPr>
            <a:spLocks noChangeArrowheads="1"/>
          </p:cNvSpPr>
          <p:nvPr/>
        </p:nvSpPr>
        <p:spPr bwMode="auto">
          <a:xfrm>
            <a:off x="11962036" y="5738204"/>
            <a:ext cx="8849997" cy="3370170"/>
          </a:xfrm>
          <a:custGeom>
            <a:avLst/>
            <a:gdLst>
              <a:gd name="T0" fmla="*/ 561 w 7401"/>
              <a:gd name="T1" fmla="*/ 2817 h 2818"/>
              <a:gd name="T2" fmla="*/ 561 w 7401"/>
              <a:gd name="T3" fmla="*/ 2817 h 2818"/>
              <a:gd name="T4" fmla="*/ 129 w 7401"/>
              <a:gd name="T5" fmla="*/ 2629 h 2818"/>
              <a:gd name="T6" fmla="*/ 129 w 7401"/>
              <a:gd name="T7" fmla="*/ 2629 h 2818"/>
              <a:gd name="T8" fmla="*/ 16 w 7401"/>
              <a:gd name="T9" fmla="*/ 2274 h 2818"/>
              <a:gd name="T10" fmla="*/ 250 w 7401"/>
              <a:gd name="T11" fmla="*/ 433 h 2818"/>
              <a:gd name="T12" fmla="*/ 250 w 7401"/>
              <a:gd name="T13" fmla="*/ 433 h 2818"/>
              <a:gd name="T14" fmla="*/ 796 w 7401"/>
              <a:gd name="T15" fmla="*/ 0 h 2818"/>
              <a:gd name="T16" fmla="*/ 6604 w 7401"/>
              <a:gd name="T17" fmla="*/ 0 h 2818"/>
              <a:gd name="T18" fmla="*/ 6604 w 7401"/>
              <a:gd name="T19" fmla="*/ 0 h 2818"/>
              <a:gd name="T20" fmla="*/ 7149 w 7401"/>
              <a:gd name="T21" fmla="*/ 433 h 2818"/>
              <a:gd name="T22" fmla="*/ 7383 w 7401"/>
              <a:gd name="T23" fmla="*/ 2274 h 2818"/>
              <a:gd name="T24" fmla="*/ 7383 w 7401"/>
              <a:gd name="T25" fmla="*/ 2274 h 2818"/>
              <a:gd name="T26" fmla="*/ 7270 w 7401"/>
              <a:gd name="T27" fmla="*/ 2629 h 2818"/>
              <a:gd name="T28" fmla="*/ 7270 w 7401"/>
              <a:gd name="T29" fmla="*/ 2629 h 2818"/>
              <a:gd name="T30" fmla="*/ 6838 w 7401"/>
              <a:gd name="T31" fmla="*/ 2817 h 2818"/>
              <a:gd name="T32" fmla="*/ 561 w 7401"/>
              <a:gd name="T33" fmla="*/ 2817 h 2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01" h="2818">
                <a:moveTo>
                  <a:pt x="561" y="2817"/>
                </a:moveTo>
                <a:lnTo>
                  <a:pt x="561" y="2817"/>
                </a:lnTo>
                <a:cubicBezTo>
                  <a:pt x="391" y="2817"/>
                  <a:pt x="234" y="2749"/>
                  <a:pt x="129" y="2629"/>
                </a:cubicBezTo>
                <a:lnTo>
                  <a:pt x="129" y="2629"/>
                </a:lnTo>
                <a:cubicBezTo>
                  <a:pt x="40" y="2529"/>
                  <a:pt x="0" y="2402"/>
                  <a:pt x="16" y="2274"/>
                </a:cubicBezTo>
                <a:lnTo>
                  <a:pt x="250" y="433"/>
                </a:lnTo>
                <a:lnTo>
                  <a:pt x="250" y="433"/>
                </a:lnTo>
                <a:cubicBezTo>
                  <a:pt x="281" y="186"/>
                  <a:pt x="516" y="0"/>
                  <a:pt x="796" y="0"/>
                </a:cubicBezTo>
                <a:lnTo>
                  <a:pt x="6604" y="0"/>
                </a:lnTo>
                <a:lnTo>
                  <a:pt x="6604" y="0"/>
                </a:lnTo>
                <a:cubicBezTo>
                  <a:pt x="6883" y="0"/>
                  <a:pt x="7117" y="186"/>
                  <a:pt x="7149" y="433"/>
                </a:cubicBezTo>
                <a:lnTo>
                  <a:pt x="7383" y="2274"/>
                </a:lnTo>
                <a:lnTo>
                  <a:pt x="7383" y="2274"/>
                </a:lnTo>
                <a:cubicBezTo>
                  <a:pt x="7400" y="2402"/>
                  <a:pt x="7359" y="2529"/>
                  <a:pt x="7270" y="2629"/>
                </a:cubicBezTo>
                <a:lnTo>
                  <a:pt x="7270" y="2629"/>
                </a:lnTo>
                <a:cubicBezTo>
                  <a:pt x="7166" y="2749"/>
                  <a:pt x="7008" y="2817"/>
                  <a:pt x="6838" y="2817"/>
                </a:cubicBezTo>
                <a:lnTo>
                  <a:pt x="561" y="28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5"/>
          <p:cNvSpPr>
            <a:spLocks noChangeArrowheads="1"/>
          </p:cNvSpPr>
          <p:nvPr/>
        </p:nvSpPr>
        <p:spPr bwMode="auto">
          <a:xfrm>
            <a:off x="3734387" y="9298242"/>
            <a:ext cx="8813079" cy="3370173"/>
          </a:xfrm>
          <a:custGeom>
            <a:avLst/>
            <a:gdLst>
              <a:gd name="T0" fmla="*/ 937 w 7367"/>
              <a:gd name="T1" fmla="*/ 2818 h 2819"/>
              <a:gd name="T2" fmla="*/ 937 w 7367"/>
              <a:gd name="T3" fmla="*/ 2818 h 2819"/>
              <a:gd name="T4" fmla="*/ 397 w 7367"/>
              <a:gd name="T5" fmla="*/ 2416 h 2819"/>
              <a:gd name="T6" fmla="*/ 26 w 7367"/>
              <a:gd name="T7" fmla="*/ 574 h 2819"/>
              <a:gd name="T8" fmla="*/ 26 w 7367"/>
              <a:gd name="T9" fmla="*/ 574 h 2819"/>
              <a:gd name="T10" fmla="*/ 123 w 7367"/>
              <a:gd name="T11" fmla="*/ 201 h 2819"/>
              <a:gd name="T12" fmla="*/ 123 w 7367"/>
              <a:gd name="T13" fmla="*/ 201 h 2819"/>
              <a:gd name="T14" fmla="*/ 567 w 7367"/>
              <a:gd name="T15" fmla="*/ 0 h 2819"/>
              <a:gd name="T16" fmla="*/ 6805 w 7367"/>
              <a:gd name="T17" fmla="*/ 0 h 2819"/>
              <a:gd name="T18" fmla="*/ 6805 w 7367"/>
              <a:gd name="T19" fmla="*/ 0 h 2819"/>
              <a:gd name="T20" fmla="*/ 7237 w 7367"/>
              <a:gd name="T21" fmla="*/ 188 h 2819"/>
              <a:gd name="T22" fmla="*/ 7237 w 7367"/>
              <a:gd name="T23" fmla="*/ 188 h 2819"/>
              <a:gd name="T24" fmla="*/ 7349 w 7367"/>
              <a:gd name="T25" fmla="*/ 543 h 2819"/>
              <a:gd name="T26" fmla="*/ 7115 w 7367"/>
              <a:gd name="T27" fmla="*/ 2385 h 2819"/>
              <a:gd name="T28" fmla="*/ 7115 w 7367"/>
              <a:gd name="T29" fmla="*/ 2385 h 2819"/>
              <a:gd name="T30" fmla="*/ 6571 w 7367"/>
              <a:gd name="T31" fmla="*/ 2818 h 2819"/>
              <a:gd name="T32" fmla="*/ 937 w 7367"/>
              <a:gd name="T33" fmla="*/ 2818 h 2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67" h="2819">
                <a:moveTo>
                  <a:pt x="937" y="2818"/>
                </a:moveTo>
                <a:lnTo>
                  <a:pt x="937" y="2818"/>
                </a:lnTo>
                <a:cubicBezTo>
                  <a:pt x="671" y="2818"/>
                  <a:pt x="443" y="2649"/>
                  <a:pt x="397" y="2416"/>
                </a:cubicBezTo>
                <a:lnTo>
                  <a:pt x="26" y="574"/>
                </a:lnTo>
                <a:lnTo>
                  <a:pt x="26" y="574"/>
                </a:lnTo>
                <a:cubicBezTo>
                  <a:pt x="0" y="442"/>
                  <a:pt x="34" y="310"/>
                  <a:pt x="123" y="201"/>
                </a:cubicBezTo>
                <a:lnTo>
                  <a:pt x="123" y="201"/>
                </a:lnTo>
                <a:cubicBezTo>
                  <a:pt x="228" y="73"/>
                  <a:pt x="390" y="0"/>
                  <a:pt x="567" y="0"/>
                </a:cubicBezTo>
                <a:lnTo>
                  <a:pt x="6805" y="0"/>
                </a:lnTo>
                <a:lnTo>
                  <a:pt x="6805" y="0"/>
                </a:lnTo>
                <a:cubicBezTo>
                  <a:pt x="6975" y="0"/>
                  <a:pt x="7132" y="69"/>
                  <a:pt x="7237" y="188"/>
                </a:cubicBezTo>
                <a:lnTo>
                  <a:pt x="7237" y="188"/>
                </a:lnTo>
                <a:cubicBezTo>
                  <a:pt x="7325" y="289"/>
                  <a:pt x="7366" y="415"/>
                  <a:pt x="7349" y="543"/>
                </a:cubicBezTo>
                <a:lnTo>
                  <a:pt x="7115" y="2385"/>
                </a:lnTo>
                <a:lnTo>
                  <a:pt x="7115" y="2385"/>
                </a:lnTo>
                <a:cubicBezTo>
                  <a:pt x="7084" y="2632"/>
                  <a:pt x="6850" y="2818"/>
                  <a:pt x="6571" y="2818"/>
                </a:cubicBezTo>
                <a:lnTo>
                  <a:pt x="937" y="28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7"/>
          <p:cNvSpPr>
            <a:spLocks noChangeArrowheads="1"/>
          </p:cNvSpPr>
          <p:nvPr/>
        </p:nvSpPr>
        <p:spPr bwMode="auto">
          <a:xfrm>
            <a:off x="3734387" y="5738204"/>
            <a:ext cx="8813079" cy="3370170"/>
          </a:xfrm>
          <a:custGeom>
            <a:avLst/>
            <a:gdLst>
              <a:gd name="T0" fmla="*/ 567 w 7367"/>
              <a:gd name="T1" fmla="*/ 2817 h 2818"/>
              <a:gd name="T2" fmla="*/ 567 w 7367"/>
              <a:gd name="T3" fmla="*/ 2817 h 2818"/>
              <a:gd name="T4" fmla="*/ 123 w 7367"/>
              <a:gd name="T5" fmla="*/ 2616 h 2818"/>
              <a:gd name="T6" fmla="*/ 123 w 7367"/>
              <a:gd name="T7" fmla="*/ 2616 h 2818"/>
              <a:gd name="T8" fmla="*/ 26 w 7367"/>
              <a:gd name="T9" fmla="*/ 2243 h 2818"/>
              <a:gd name="T10" fmla="*/ 397 w 7367"/>
              <a:gd name="T11" fmla="*/ 402 h 2818"/>
              <a:gd name="T12" fmla="*/ 397 w 7367"/>
              <a:gd name="T13" fmla="*/ 402 h 2818"/>
              <a:gd name="T14" fmla="*/ 937 w 7367"/>
              <a:gd name="T15" fmla="*/ 0 h 2818"/>
              <a:gd name="T16" fmla="*/ 6571 w 7367"/>
              <a:gd name="T17" fmla="*/ 0 h 2818"/>
              <a:gd name="T18" fmla="*/ 6571 w 7367"/>
              <a:gd name="T19" fmla="*/ 0 h 2818"/>
              <a:gd name="T20" fmla="*/ 7115 w 7367"/>
              <a:gd name="T21" fmla="*/ 433 h 2818"/>
              <a:gd name="T22" fmla="*/ 7349 w 7367"/>
              <a:gd name="T23" fmla="*/ 2274 h 2818"/>
              <a:gd name="T24" fmla="*/ 7349 w 7367"/>
              <a:gd name="T25" fmla="*/ 2274 h 2818"/>
              <a:gd name="T26" fmla="*/ 7237 w 7367"/>
              <a:gd name="T27" fmla="*/ 2629 h 2818"/>
              <a:gd name="T28" fmla="*/ 7237 w 7367"/>
              <a:gd name="T29" fmla="*/ 2629 h 2818"/>
              <a:gd name="T30" fmla="*/ 6805 w 7367"/>
              <a:gd name="T31" fmla="*/ 2817 h 2818"/>
              <a:gd name="T32" fmla="*/ 567 w 7367"/>
              <a:gd name="T33" fmla="*/ 2817 h 2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67" h="2818">
                <a:moveTo>
                  <a:pt x="567" y="2817"/>
                </a:moveTo>
                <a:lnTo>
                  <a:pt x="567" y="2817"/>
                </a:lnTo>
                <a:cubicBezTo>
                  <a:pt x="390" y="2817"/>
                  <a:pt x="228" y="2744"/>
                  <a:pt x="123" y="2616"/>
                </a:cubicBezTo>
                <a:lnTo>
                  <a:pt x="123" y="2616"/>
                </a:lnTo>
                <a:cubicBezTo>
                  <a:pt x="34" y="2508"/>
                  <a:pt x="0" y="2375"/>
                  <a:pt x="26" y="2243"/>
                </a:cubicBezTo>
                <a:lnTo>
                  <a:pt x="397" y="402"/>
                </a:lnTo>
                <a:lnTo>
                  <a:pt x="397" y="402"/>
                </a:lnTo>
                <a:cubicBezTo>
                  <a:pt x="443" y="169"/>
                  <a:pt x="671" y="0"/>
                  <a:pt x="937" y="0"/>
                </a:cubicBezTo>
                <a:lnTo>
                  <a:pt x="6571" y="0"/>
                </a:lnTo>
                <a:lnTo>
                  <a:pt x="6571" y="0"/>
                </a:lnTo>
                <a:cubicBezTo>
                  <a:pt x="6850" y="0"/>
                  <a:pt x="7084" y="186"/>
                  <a:pt x="7115" y="433"/>
                </a:cubicBezTo>
                <a:lnTo>
                  <a:pt x="7349" y="2274"/>
                </a:lnTo>
                <a:lnTo>
                  <a:pt x="7349" y="2274"/>
                </a:lnTo>
                <a:cubicBezTo>
                  <a:pt x="7366" y="2402"/>
                  <a:pt x="7325" y="2529"/>
                  <a:pt x="7237" y="2629"/>
                </a:cubicBezTo>
                <a:lnTo>
                  <a:pt x="7237" y="2629"/>
                </a:lnTo>
                <a:cubicBezTo>
                  <a:pt x="7132" y="2749"/>
                  <a:pt x="6975" y="2817"/>
                  <a:pt x="6805" y="2817"/>
                </a:cubicBezTo>
                <a:lnTo>
                  <a:pt x="567" y="281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44"/>
          <p:cNvSpPr>
            <a:spLocks noChangeArrowheads="1"/>
          </p:cNvSpPr>
          <p:nvPr/>
        </p:nvSpPr>
        <p:spPr bwMode="auto">
          <a:xfrm>
            <a:off x="8581318" y="5769848"/>
            <a:ext cx="7420705" cy="7452350"/>
          </a:xfrm>
          <a:custGeom>
            <a:avLst/>
            <a:gdLst>
              <a:gd name="T0" fmla="*/ 0 w 6206"/>
              <a:gd name="T1" fmla="*/ 0 h 6233"/>
              <a:gd name="T2" fmla="*/ 76 w 6206"/>
              <a:gd name="T3" fmla="*/ 897 h 6233"/>
              <a:gd name="T4" fmla="*/ 196 w 6206"/>
              <a:gd name="T5" fmla="*/ 1261 h 6233"/>
              <a:gd name="T6" fmla="*/ 342 w 6206"/>
              <a:gd name="T7" fmla="*/ 1639 h 6233"/>
              <a:gd name="T8" fmla="*/ 540 w 6206"/>
              <a:gd name="T9" fmla="*/ 1745 h 6233"/>
              <a:gd name="T10" fmla="*/ 713 w 6206"/>
              <a:gd name="T11" fmla="*/ 2103 h 6233"/>
              <a:gd name="T12" fmla="*/ 925 w 6206"/>
              <a:gd name="T13" fmla="*/ 2421 h 6233"/>
              <a:gd name="T14" fmla="*/ 1230 w 6206"/>
              <a:gd name="T15" fmla="*/ 2341 h 6233"/>
              <a:gd name="T16" fmla="*/ 1362 w 6206"/>
              <a:gd name="T17" fmla="*/ 2262 h 6233"/>
              <a:gd name="T18" fmla="*/ 1362 w 6206"/>
              <a:gd name="T19" fmla="*/ 1997 h 6233"/>
              <a:gd name="T20" fmla="*/ 1534 w 6206"/>
              <a:gd name="T21" fmla="*/ 1666 h 6233"/>
              <a:gd name="T22" fmla="*/ 1587 w 6206"/>
              <a:gd name="T23" fmla="*/ 1387 h 6233"/>
              <a:gd name="T24" fmla="*/ 1720 w 6206"/>
              <a:gd name="T25" fmla="*/ 1519 h 6233"/>
              <a:gd name="T26" fmla="*/ 1720 w 6206"/>
              <a:gd name="T27" fmla="*/ 1785 h 6233"/>
              <a:gd name="T28" fmla="*/ 1786 w 6206"/>
              <a:gd name="T29" fmla="*/ 2010 h 6233"/>
              <a:gd name="T30" fmla="*/ 1865 w 6206"/>
              <a:gd name="T31" fmla="*/ 2421 h 6233"/>
              <a:gd name="T32" fmla="*/ 1958 w 6206"/>
              <a:gd name="T33" fmla="*/ 3001 h 6233"/>
              <a:gd name="T34" fmla="*/ 2064 w 6206"/>
              <a:gd name="T35" fmla="*/ 3469 h 6233"/>
              <a:gd name="T36" fmla="*/ 2349 w 6206"/>
              <a:gd name="T37" fmla="*/ 3931 h 6233"/>
              <a:gd name="T38" fmla="*/ 2349 w 6206"/>
              <a:gd name="T39" fmla="*/ 4272 h 6233"/>
              <a:gd name="T40" fmla="*/ 2584 w 6206"/>
              <a:gd name="T41" fmla="*/ 4655 h 6233"/>
              <a:gd name="T42" fmla="*/ 2669 w 6206"/>
              <a:gd name="T43" fmla="*/ 5017 h 6233"/>
              <a:gd name="T44" fmla="*/ 2669 w 6206"/>
              <a:gd name="T45" fmla="*/ 5508 h 6233"/>
              <a:gd name="T46" fmla="*/ 2998 w 6206"/>
              <a:gd name="T47" fmla="*/ 6232 h 6233"/>
              <a:gd name="T48" fmla="*/ 3317 w 6206"/>
              <a:gd name="T49" fmla="*/ 5976 h 6233"/>
              <a:gd name="T50" fmla="*/ 3317 w 6206"/>
              <a:gd name="T51" fmla="*/ 5508 h 6233"/>
              <a:gd name="T52" fmla="*/ 3551 w 6206"/>
              <a:gd name="T53" fmla="*/ 5210 h 6233"/>
              <a:gd name="T54" fmla="*/ 3551 w 6206"/>
              <a:gd name="T55" fmla="*/ 4805 h 6233"/>
              <a:gd name="T56" fmla="*/ 3679 w 6206"/>
              <a:gd name="T57" fmla="*/ 4421 h 6233"/>
              <a:gd name="T58" fmla="*/ 3956 w 6206"/>
              <a:gd name="T59" fmla="*/ 4059 h 6233"/>
              <a:gd name="T60" fmla="*/ 4147 w 6206"/>
              <a:gd name="T61" fmla="*/ 3688 h 6233"/>
              <a:gd name="T62" fmla="*/ 4147 w 6206"/>
              <a:gd name="T63" fmla="*/ 3335 h 6233"/>
              <a:gd name="T64" fmla="*/ 4147 w 6206"/>
              <a:gd name="T65" fmla="*/ 2845 h 6233"/>
              <a:gd name="T66" fmla="*/ 4339 w 6206"/>
              <a:gd name="T67" fmla="*/ 3001 h 6233"/>
              <a:gd name="T68" fmla="*/ 4339 w 6206"/>
              <a:gd name="T69" fmla="*/ 2653 h 6233"/>
              <a:gd name="T70" fmla="*/ 4658 w 6206"/>
              <a:gd name="T71" fmla="*/ 3001 h 6233"/>
              <a:gd name="T72" fmla="*/ 4856 w 6206"/>
              <a:gd name="T73" fmla="*/ 3223 h 6233"/>
              <a:gd name="T74" fmla="*/ 5103 w 6206"/>
              <a:gd name="T75" fmla="*/ 3580 h 6233"/>
              <a:gd name="T76" fmla="*/ 5721 w 6206"/>
              <a:gd name="T77" fmla="*/ 3116 h 6233"/>
              <a:gd name="T78" fmla="*/ 5721 w 6206"/>
              <a:gd name="T79" fmla="*/ 2888 h 6233"/>
              <a:gd name="T80" fmla="*/ 5721 w 6206"/>
              <a:gd name="T81" fmla="*/ 2421 h 6233"/>
              <a:gd name="T82" fmla="*/ 5721 w 6206"/>
              <a:gd name="T83" fmla="*/ 2057 h 6233"/>
              <a:gd name="T84" fmla="*/ 5572 w 6206"/>
              <a:gd name="T85" fmla="*/ 1504 h 6233"/>
              <a:gd name="T86" fmla="*/ 5713 w 6206"/>
              <a:gd name="T87" fmla="*/ 1128 h 6233"/>
              <a:gd name="T88" fmla="*/ 5595 w 6206"/>
              <a:gd name="T89" fmla="*/ 887 h 6233"/>
              <a:gd name="T90" fmla="*/ 5713 w 6206"/>
              <a:gd name="T91" fmla="*/ 632 h 6233"/>
              <a:gd name="T92" fmla="*/ 5900 w 6206"/>
              <a:gd name="T93" fmla="*/ 409 h 6233"/>
              <a:gd name="T94" fmla="*/ 6004 w 6206"/>
              <a:gd name="T95" fmla="*/ 417 h 6233"/>
              <a:gd name="T96" fmla="*/ 6055 w 6206"/>
              <a:gd name="T97" fmla="*/ 333 h 6233"/>
              <a:gd name="T98" fmla="*/ 6205 w 6206"/>
              <a:gd name="T99" fmla="*/ 338 h 6233"/>
              <a:gd name="T100" fmla="*/ 6148 w 6206"/>
              <a:gd name="T101" fmla="*/ 162 h 6233"/>
              <a:gd name="T102" fmla="*/ 6055 w 6206"/>
              <a:gd name="T103" fmla="*/ 0 h 6233"/>
              <a:gd name="T104" fmla="*/ 0 w 6206"/>
              <a:gd name="T105" fmla="*/ 0 h 6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06" h="6233">
                <a:moveTo>
                  <a:pt x="0" y="0"/>
                </a:moveTo>
                <a:lnTo>
                  <a:pt x="76" y="897"/>
                </a:lnTo>
                <a:lnTo>
                  <a:pt x="196" y="1261"/>
                </a:lnTo>
                <a:lnTo>
                  <a:pt x="342" y="1639"/>
                </a:lnTo>
                <a:lnTo>
                  <a:pt x="540" y="1745"/>
                </a:lnTo>
                <a:lnTo>
                  <a:pt x="713" y="2103"/>
                </a:lnTo>
                <a:lnTo>
                  <a:pt x="925" y="2421"/>
                </a:lnTo>
                <a:lnTo>
                  <a:pt x="1230" y="2341"/>
                </a:lnTo>
                <a:lnTo>
                  <a:pt x="1362" y="2262"/>
                </a:lnTo>
                <a:lnTo>
                  <a:pt x="1362" y="1997"/>
                </a:lnTo>
                <a:lnTo>
                  <a:pt x="1534" y="1666"/>
                </a:lnTo>
                <a:lnTo>
                  <a:pt x="1587" y="1387"/>
                </a:lnTo>
                <a:lnTo>
                  <a:pt x="1720" y="1519"/>
                </a:lnTo>
                <a:lnTo>
                  <a:pt x="1720" y="1785"/>
                </a:lnTo>
                <a:lnTo>
                  <a:pt x="1786" y="2010"/>
                </a:lnTo>
                <a:lnTo>
                  <a:pt x="1865" y="2421"/>
                </a:lnTo>
                <a:lnTo>
                  <a:pt x="1958" y="3001"/>
                </a:lnTo>
                <a:lnTo>
                  <a:pt x="2064" y="3469"/>
                </a:lnTo>
                <a:lnTo>
                  <a:pt x="2349" y="3931"/>
                </a:lnTo>
                <a:lnTo>
                  <a:pt x="2349" y="4272"/>
                </a:lnTo>
                <a:lnTo>
                  <a:pt x="2584" y="4655"/>
                </a:lnTo>
                <a:lnTo>
                  <a:pt x="2669" y="5017"/>
                </a:lnTo>
                <a:lnTo>
                  <a:pt x="2669" y="5508"/>
                </a:lnTo>
                <a:lnTo>
                  <a:pt x="2998" y="6232"/>
                </a:lnTo>
                <a:lnTo>
                  <a:pt x="3317" y="5976"/>
                </a:lnTo>
                <a:lnTo>
                  <a:pt x="3317" y="5508"/>
                </a:lnTo>
                <a:lnTo>
                  <a:pt x="3551" y="5210"/>
                </a:lnTo>
                <a:lnTo>
                  <a:pt x="3551" y="4805"/>
                </a:lnTo>
                <a:lnTo>
                  <a:pt x="3679" y="4421"/>
                </a:lnTo>
                <a:lnTo>
                  <a:pt x="3956" y="4059"/>
                </a:lnTo>
                <a:lnTo>
                  <a:pt x="4147" y="3688"/>
                </a:lnTo>
                <a:lnTo>
                  <a:pt x="4147" y="3335"/>
                </a:lnTo>
                <a:lnTo>
                  <a:pt x="4147" y="2845"/>
                </a:lnTo>
                <a:lnTo>
                  <a:pt x="4339" y="3001"/>
                </a:lnTo>
                <a:lnTo>
                  <a:pt x="4339" y="2653"/>
                </a:lnTo>
                <a:lnTo>
                  <a:pt x="4658" y="3001"/>
                </a:lnTo>
                <a:lnTo>
                  <a:pt x="4856" y="3223"/>
                </a:lnTo>
                <a:lnTo>
                  <a:pt x="5103" y="3580"/>
                </a:lnTo>
                <a:lnTo>
                  <a:pt x="5721" y="3116"/>
                </a:lnTo>
                <a:lnTo>
                  <a:pt x="5721" y="2888"/>
                </a:lnTo>
                <a:lnTo>
                  <a:pt x="5721" y="2421"/>
                </a:lnTo>
                <a:lnTo>
                  <a:pt x="5721" y="2057"/>
                </a:lnTo>
                <a:lnTo>
                  <a:pt x="5572" y="1504"/>
                </a:lnTo>
                <a:lnTo>
                  <a:pt x="5713" y="1128"/>
                </a:lnTo>
                <a:lnTo>
                  <a:pt x="5595" y="887"/>
                </a:lnTo>
                <a:lnTo>
                  <a:pt x="5713" y="632"/>
                </a:lnTo>
                <a:lnTo>
                  <a:pt x="5900" y="409"/>
                </a:lnTo>
                <a:lnTo>
                  <a:pt x="6004" y="417"/>
                </a:lnTo>
                <a:lnTo>
                  <a:pt x="6055" y="333"/>
                </a:lnTo>
                <a:lnTo>
                  <a:pt x="6205" y="338"/>
                </a:lnTo>
                <a:lnTo>
                  <a:pt x="6148" y="162"/>
                </a:lnTo>
                <a:lnTo>
                  <a:pt x="6055" y="0"/>
                </a:lnTo>
                <a:lnTo>
                  <a:pt x="0" y="0"/>
                </a:lnTo>
              </a:path>
            </a:pathLst>
          </a:custGeom>
          <a:solidFill>
            <a:srgbClr val="7CC1C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45"/>
          <p:cNvSpPr>
            <a:spLocks noChangeArrowheads="1"/>
          </p:cNvSpPr>
          <p:nvPr/>
        </p:nvSpPr>
        <p:spPr bwMode="auto">
          <a:xfrm>
            <a:off x="14340672" y="6829948"/>
            <a:ext cx="1070648" cy="3222498"/>
          </a:xfrm>
          <a:custGeom>
            <a:avLst/>
            <a:gdLst>
              <a:gd name="T0" fmla="*/ 708 w 897"/>
              <a:gd name="T1" fmla="*/ 1231 h 2694"/>
              <a:gd name="T2" fmla="*/ 755 w 897"/>
              <a:gd name="T3" fmla="*/ 617 h 2694"/>
              <a:gd name="T4" fmla="*/ 896 w 897"/>
              <a:gd name="T5" fmla="*/ 241 h 2694"/>
              <a:gd name="T6" fmla="*/ 778 w 897"/>
              <a:gd name="T7" fmla="*/ 0 h 2694"/>
              <a:gd name="T8" fmla="*/ 651 w 897"/>
              <a:gd name="T9" fmla="*/ 254 h 2694"/>
              <a:gd name="T10" fmla="*/ 613 w 897"/>
              <a:gd name="T11" fmla="*/ 494 h 2694"/>
              <a:gd name="T12" fmla="*/ 651 w 897"/>
              <a:gd name="T13" fmla="*/ 685 h 2694"/>
              <a:gd name="T14" fmla="*/ 488 w 897"/>
              <a:gd name="T15" fmla="*/ 829 h 2694"/>
              <a:gd name="T16" fmla="*/ 440 w 897"/>
              <a:gd name="T17" fmla="*/ 954 h 2694"/>
              <a:gd name="T18" fmla="*/ 364 w 897"/>
              <a:gd name="T19" fmla="*/ 790 h 2694"/>
              <a:gd name="T20" fmla="*/ 210 w 897"/>
              <a:gd name="T21" fmla="*/ 1010 h 2694"/>
              <a:gd name="T22" fmla="*/ 67 w 897"/>
              <a:gd name="T23" fmla="*/ 1221 h 2694"/>
              <a:gd name="T24" fmla="*/ 0 w 897"/>
              <a:gd name="T25" fmla="*/ 1412 h 2694"/>
              <a:gd name="T26" fmla="*/ 0 w 897"/>
              <a:gd name="T27" fmla="*/ 1623 h 2694"/>
              <a:gd name="T28" fmla="*/ 0 w 897"/>
              <a:gd name="T29" fmla="*/ 1776 h 2694"/>
              <a:gd name="T30" fmla="*/ 67 w 897"/>
              <a:gd name="T31" fmla="*/ 1996 h 2694"/>
              <a:gd name="T32" fmla="*/ 143 w 897"/>
              <a:gd name="T33" fmla="*/ 2114 h 2694"/>
              <a:gd name="T34" fmla="*/ 201 w 897"/>
              <a:gd name="T35" fmla="*/ 2360 h 2694"/>
              <a:gd name="T36" fmla="*/ 286 w 897"/>
              <a:gd name="T37" fmla="*/ 2456 h 2694"/>
              <a:gd name="T38" fmla="*/ 286 w 897"/>
              <a:gd name="T39" fmla="*/ 2693 h 2694"/>
              <a:gd name="T40" fmla="*/ 417 w 897"/>
              <a:gd name="T41" fmla="*/ 2493 h 2694"/>
              <a:gd name="T42" fmla="*/ 408 w 897"/>
              <a:gd name="T43" fmla="*/ 2339 h 2694"/>
              <a:gd name="T44" fmla="*/ 394 w 897"/>
              <a:gd name="T45" fmla="*/ 2148 h 2694"/>
              <a:gd name="T46" fmla="*/ 366 w 897"/>
              <a:gd name="T47" fmla="*/ 1994 h 2694"/>
              <a:gd name="T48" fmla="*/ 408 w 897"/>
              <a:gd name="T49" fmla="*/ 1990 h 2694"/>
              <a:gd name="T50" fmla="*/ 447 w 897"/>
              <a:gd name="T51" fmla="*/ 2114 h 2694"/>
              <a:gd name="T52" fmla="*/ 447 w 897"/>
              <a:gd name="T53" fmla="*/ 2195 h 2694"/>
              <a:gd name="T54" fmla="*/ 510 w 897"/>
              <a:gd name="T55" fmla="*/ 2060 h 2694"/>
              <a:gd name="T56" fmla="*/ 547 w 897"/>
              <a:gd name="T57" fmla="*/ 1994 h 2694"/>
              <a:gd name="T58" fmla="*/ 538 w 897"/>
              <a:gd name="T59" fmla="*/ 1873 h 2694"/>
              <a:gd name="T60" fmla="*/ 520 w 897"/>
              <a:gd name="T61" fmla="*/ 1682 h 2694"/>
              <a:gd name="T62" fmla="*/ 520 w 897"/>
              <a:gd name="T63" fmla="*/ 1571 h 2694"/>
              <a:gd name="T64" fmla="*/ 552 w 897"/>
              <a:gd name="T65" fmla="*/ 1487 h 2694"/>
              <a:gd name="T66" fmla="*/ 618 w 897"/>
              <a:gd name="T67" fmla="*/ 1534 h 2694"/>
              <a:gd name="T68" fmla="*/ 664 w 897"/>
              <a:gd name="T69" fmla="*/ 1617 h 2694"/>
              <a:gd name="T70" fmla="*/ 705 w 897"/>
              <a:gd name="T71" fmla="*/ 1534 h 2694"/>
              <a:gd name="T72" fmla="*/ 752 w 897"/>
              <a:gd name="T73" fmla="*/ 1370 h 2694"/>
              <a:gd name="T74" fmla="*/ 708 w 897"/>
              <a:gd name="T75" fmla="*/ 1231 h 2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97" h="2694">
                <a:moveTo>
                  <a:pt x="708" y="1231"/>
                </a:moveTo>
                <a:lnTo>
                  <a:pt x="755" y="617"/>
                </a:lnTo>
                <a:lnTo>
                  <a:pt x="896" y="241"/>
                </a:lnTo>
                <a:lnTo>
                  <a:pt x="778" y="0"/>
                </a:lnTo>
                <a:lnTo>
                  <a:pt x="651" y="254"/>
                </a:lnTo>
                <a:lnTo>
                  <a:pt x="613" y="494"/>
                </a:lnTo>
                <a:lnTo>
                  <a:pt x="651" y="685"/>
                </a:lnTo>
                <a:lnTo>
                  <a:pt x="488" y="829"/>
                </a:lnTo>
                <a:lnTo>
                  <a:pt x="440" y="954"/>
                </a:lnTo>
                <a:lnTo>
                  <a:pt x="364" y="790"/>
                </a:lnTo>
                <a:lnTo>
                  <a:pt x="210" y="1010"/>
                </a:lnTo>
                <a:lnTo>
                  <a:pt x="67" y="1221"/>
                </a:lnTo>
                <a:lnTo>
                  <a:pt x="0" y="1412"/>
                </a:lnTo>
                <a:lnTo>
                  <a:pt x="0" y="1623"/>
                </a:lnTo>
                <a:lnTo>
                  <a:pt x="0" y="1776"/>
                </a:lnTo>
                <a:lnTo>
                  <a:pt x="67" y="1996"/>
                </a:lnTo>
                <a:lnTo>
                  <a:pt x="143" y="2114"/>
                </a:lnTo>
                <a:lnTo>
                  <a:pt x="201" y="2360"/>
                </a:lnTo>
                <a:lnTo>
                  <a:pt x="286" y="2456"/>
                </a:lnTo>
                <a:lnTo>
                  <a:pt x="286" y="2693"/>
                </a:lnTo>
                <a:lnTo>
                  <a:pt x="417" y="2493"/>
                </a:lnTo>
                <a:lnTo>
                  <a:pt x="408" y="2339"/>
                </a:lnTo>
                <a:lnTo>
                  <a:pt x="394" y="2148"/>
                </a:lnTo>
                <a:lnTo>
                  <a:pt x="366" y="1994"/>
                </a:lnTo>
                <a:lnTo>
                  <a:pt x="408" y="1990"/>
                </a:lnTo>
                <a:lnTo>
                  <a:pt x="447" y="2114"/>
                </a:lnTo>
                <a:lnTo>
                  <a:pt x="447" y="2195"/>
                </a:lnTo>
                <a:lnTo>
                  <a:pt x="510" y="2060"/>
                </a:lnTo>
                <a:lnTo>
                  <a:pt x="547" y="1994"/>
                </a:lnTo>
                <a:lnTo>
                  <a:pt x="538" y="1873"/>
                </a:lnTo>
                <a:lnTo>
                  <a:pt x="520" y="1682"/>
                </a:lnTo>
                <a:lnTo>
                  <a:pt x="520" y="1571"/>
                </a:lnTo>
                <a:lnTo>
                  <a:pt x="552" y="1487"/>
                </a:lnTo>
                <a:lnTo>
                  <a:pt x="618" y="1534"/>
                </a:lnTo>
                <a:lnTo>
                  <a:pt x="664" y="1617"/>
                </a:lnTo>
                <a:lnTo>
                  <a:pt x="705" y="1534"/>
                </a:lnTo>
                <a:lnTo>
                  <a:pt x="752" y="1370"/>
                </a:lnTo>
                <a:lnTo>
                  <a:pt x="708" y="1231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46"/>
          <p:cNvSpPr>
            <a:spLocks noChangeArrowheads="1"/>
          </p:cNvSpPr>
          <p:nvPr/>
        </p:nvSpPr>
        <p:spPr bwMode="auto">
          <a:xfrm>
            <a:off x="12088615" y="8665346"/>
            <a:ext cx="1455661" cy="4556852"/>
          </a:xfrm>
          <a:custGeom>
            <a:avLst/>
            <a:gdLst>
              <a:gd name="T0" fmla="*/ 66 w 1216"/>
              <a:gd name="T1" fmla="*/ 3811 h 3812"/>
              <a:gd name="T2" fmla="*/ 0 w 1216"/>
              <a:gd name="T3" fmla="*/ 3226 h 3812"/>
              <a:gd name="T4" fmla="*/ 66 w 1216"/>
              <a:gd name="T5" fmla="*/ 3011 h 3812"/>
              <a:gd name="T6" fmla="*/ 95 w 1216"/>
              <a:gd name="T7" fmla="*/ 2761 h 3812"/>
              <a:gd name="T8" fmla="*/ 0 w 1216"/>
              <a:gd name="T9" fmla="*/ 2761 h 3812"/>
              <a:gd name="T10" fmla="*/ 0 w 1216"/>
              <a:gd name="T11" fmla="*/ 2570 h 3812"/>
              <a:gd name="T12" fmla="*/ 95 w 1216"/>
              <a:gd name="T13" fmla="*/ 2411 h 3812"/>
              <a:gd name="T14" fmla="*/ 170 w 1216"/>
              <a:gd name="T15" fmla="*/ 2203 h 3812"/>
              <a:gd name="T16" fmla="*/ 170 w 1216"/>
              <a:gd name="T17" fmla="*/ 2104 h 3812"/>
              <a:gd name="T18" fmla="*/ 86 w 1216"/>
              <a:gd name="T19" fmla="*/ 2104 h 3812"/>
              <a:gd name="T20" fmla="*/ 42 w 1216"/>
              <a:gd name="T21" fmla="*/ 2220 h 3812"/>
              <a:gd name="T22" fmla="*/ 0 w 1216"/>
              <a:gd name="T23" fmla="*/ 2303 h 3812"/>
              <a:gd name="T24" fmla="*/ 0 w 1216"/>
              <a:gd name="T25" fmla="*/ 1945 h 3812"/>
              <a:gd name="T26" fmla="*/ 86 w 1216"/>
              <a:gd name="T27" fmla="*/ 1945 h 3812"/>
              <a:gd name="T28" fmla="*/ 232 w 1216"/>
              <a:gd name="T29" fmla="*/ 1820 h 3812"/>
              <a:gd name="T30" fmla="*/ 232 w 1216"/>
              <a:gd name="T31" fmla="*/ 1629 h 3812"/>
              <a:gd name="T32" fmla="*/ 232 w 1216"/>
              <a:gd name="T33" fmla="*/ 1513 h 3812"/>
              <a:gd name="T34" fmla="*/ 374 w 1216"/>
              <a:gd name="T35" fmla="*/ 1513 h 3812"/>
              <a:gd name="T36" fmla="*/ 374 w 1216"/>
              <a:gd name="T37" fmla="*/ 1663 h 3812"/>
              <a:gd name="T38" fmla="*/ 449 w 1216"/>
              <a:gd name="T39" fmla="*/ 1712 h 3812"/>
              <a:gd name="T40" fmla="*/ 548 w 1216"/>
              <a:gd name="T41" fmla="*/ 1463 h 3812"/>
              <a:gd name="T42" fmla="*/ 665 w 1216"/>
              <a:gd name="T43" fmla="*/ 1321 h 3812"/>
              <a:gd name="T44" fmla="*/ 756 w 1216"/>
              <a:gd name="T45" fmla="*/ 1222 h 3812"/>
              <a:gd name="T46" fmla="*/ 706 w 1216"/>
              <a:gd name="T47" fmla="*/ 1113 h 3812"/>
              <a:gd name="T48" fmla="*/ 615 w 1216"/>
              <a:gd name="T49" fmla="*/ 864 h 3812"/>
              <a:gd name="T50" fmla="*/ 548 w 1216"/>
              <a:gd name="T51" fmla="*/ 1014 h 3812"/>
              <a:gd name="T52" fmla="*/ 507 w 1216"/>
              <a:gd name="T53" fmla="*/ 864 h 3812"/>
              <a:gd name="T54" fmla="*/ 598 w 1216"/>
              <a:gd name="T55" fmla="*/ 640 h 3812"/>
              <a:gd name="T56" fmla="*/ 756 w 1216"/>
              <a:gd name="T57" fmla="*/ 580 h 3812"/>
              <a:gd name="T58" fmla="*/ 856 w 1216"/>
              <a:gd name="T59" fmla="*/ 498 h 3812"/>
              <a:gd name="T60" fmla="*/ 956 w 1216"/>
              <a:gd name="T61" fmla="*/ 265 h 3812"/>
              <a:gd name="T62" fmla="*/ 956 w 1216"/>
              <a:gd name="T63" fmla="*/ 148 h 3812"/>
              <a:gd name="T64" fmla="*/ 1022 w 1216"/>
              <a:gd name="T65" fmla="*/ 0 h 3812"/>
              <a:gd name="T66" fmla="*/ 1106 w 1216"/>
              <a:gd name="T67" fmla="*/ 248 h 3812"/>
              <a:gd name="T68" fmla="*/ 1215 w 1216"/>
              <a:gd name="T69" fmla="*/ 424 h 3812"/>
              <a:gd name="T70" fmla="*/ 1215 w 1216"/>
              <a:gd name="T71" fmla="*/ 1267 h 3812"/>
              <a:gd name="T72" fmla="*/ 1024 w 1216"/>
              <a:gd name="T73" fmla="*/ 1638 h 3812"/>
              <a:gd name="T74" fmla="*/ 747 w 1216"/>
              <a:gd name="T75" fmla="*/ 2000 h 3812"/>
              <a:gd name="T76" fmla="*/ 619 w 1216"/>
              <a:gd name="T77" fmla="*/ 2384 h 3812"/>
              <a:gd name="T78" fmla="*/ 564 w 1216"/>
              <a:gd name="T79" fmla="*/ 2401 h 3812"/>
              <a:gd name="T80" fmla="*/ 537 w 1216"/>
              <a:gd name="T81" fmla="*/ 2283 h 3812"/>
              <a:gd name="T82" fmla="*/ 484 w 1216"/>
              <a:gd name="T83" fmla="*/ 2291 h 3812"/>
              <a:gd name="T84" fmla="*/ 484 w 1216"/>
              <a:gd name="T85" fmla="*/ 2367 h 3812"/>
              <a:gd name="T86" fmla="*/ 491 w 1216"/>
              <a:gd name="T87" fmla="*/ 2455 h 3812"/>
              <a:gd name="T88" fmla="*/ 503 w 1216"/>
              <a:gd name="T89" fmla="*/ 2531 h 3812"/>
              <a:gd name="T90" fmla="*/ 529 w 1216"/>
              <a:gd name="T91" fmla="*/ 2592 h 3812"/>
              <a:gd name="T92" fmla="*/ 476 w 1216"/>
              <a:gd name="T93" fmla="*/ 2707 h 3812"/>
              <a:gd name="T94" fmla="*/ 403 w 1216"/>
              <a:gd name="T95" fmla="*/ 2676 h 3812"/>
              <a:gd name="T96" fmla="*/ 403 w 1216"/>
              <a:gd name="T97" fmla="*/ 2730 h 3812"/>
              <a:gd name="T98" fmla="*/ 361 w 1216"/>
              <a:gd name="T99" fmla="*/ 2817 h 3812"/>
              <a:gd name="T100" fmla="*/ 297 w 1216"/>
              <a:gd name="T101" fmla="*/ 2749 h 3812"/>
              <a:gd name="T102" fmla="*/ 331 w 1216"/>
              <a:gd name="T103" fmla="*/ 2878 h 3812"/>
              <a:gd name="T104" fmla="*/ 369 w 1216"/>
              <a:gd name="T105" fmla="*/ 2951 h 3812"/>
              <a:gd name="T106" fmla="*/ 323 w 1216"/>
              <a:gd name="T107" fmla="*/ 3024 h 3812"/>
              <a:gd name="T108" fmla="*/ 289 w 1216"/>
              <a:gd name="T109" fmla="*/ 3013 h 3812"/>
              <a:gd name="T110" fmla="*/ 274 w 1216"/>
              <a:gd name="T111" fmla="*/ 3119 h 3812"/>
              <a:gd name="T112" fmla="*/ 335 w 1216"/>
              <a:gd name="T113" fmla="*/ 3188 h 3812"/>
              <a:gd name="T114" fmla="*/ 327 w 1216"/>
              <a:gd name="T115" fmla="*/ 3360 h 3812"/>
              <a:gd name="T116" fmla="*/ 251 w 1216"/>
              <a:gd name="T117" fmla="*/ 3508 h 3812"/>
              <a:gd name="T118" fmla="*/ 205 w 1216"/>
              <a:gd name="T119" fmla="*/ 3665 h 3812"/>
              <a:gd name="T120" fmla="*/ 203 w 1216"/>
              <a:gd name="T121" fmla="*/ 3700 h 3812"/>
              <a:gd name="T122" fmla="*/ 66 w 1216"/>
              <a:gd name="T123" fmla="*/ 3811 h 3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6" h="3812">
                <a:moveTo>
                  <a:pt x="66" y="3811"/>
                </a:moveTo>
                <a:lnTo>
                  <a:pt x="0" y="3226"/>
                </a:lnTo>
                <a:lnTo>
                  <a:pt x="66" y="3011"/>
                </a:lnTo>
                <a:lnTo>
                  <a:pt x="95" y="2761"/>
                </a:lnTo>
                <a:lnTo>
                  <a:pt x="0" y="2761"/>
                </a:lnTo>
                <a:lnTo>
                  <a:pt x="0" y="2570"/>
                </a:lnTo>
                <a:lnTo>
                  <a:pt x="95" y="2411"/>
                </a:lnTo>
                <a:lnTo>
                  <a:pt x="170" y="2203"/>
                </a:lnTo>
                <a:lnTo>
                  <a:pt x="170" y="2104"/>
                </a:lnTo>
                <a:lnTo>
                  <a:pt x="86" y="2104"/>
                </a:lnTo>
                <a:lnTo>
                  <a:pt x="42" y="2220"/>
                </a:lnTo>
                <a:lnTo>
                  <a:pt x="0" y="2303"/>
                </a:lnTo>
                <a:lnTo>
                  <a:pt x="0" y="1945"/>
                </a:lnTo>
                <a:lnTo>
                  <a:pt x="86" y="1945"/>
                </a:lnTo>
                <a:lnTo>
                  <a:pt x="232" y="1820"/>
                </a:lnTo>
                <a:lnTo>
                  <a:pt x="232" y="1629"/>
                </a:lnTo>
                <a:lnTo>
                  <a:pt x="232" y="1513"/>
                </a:lnTo>
                <a:lnTo>
                  <a:pt x="374" y="1513"/>
                </a:lnTo>
                <a:lnTo>
                  <a:pt x="374" y="1663"/>
                </a:lnTo>
                <a:lnTo>
                  <a:pt x="449" y="1712"/>
                </a:lnTo>
                <a:lnTo>
                  <a:pt x="548" y="1463"/>
                </a:lnTo>
                <a:lnTo>
                  <a:pt x="665" y="1321"/>
                </a:lnTo>
                <a:lnTo>
                  <a:pt x="756" y="1222"/>
                </a:lnTo>
                <a:lnTo>
                  <a:pt x="706" y="1113"/>
                </a:lnTo>
                <a:lnTo>
                  <a:pt x="615" y="864"/>
                </a:lnTo>
                <a:lnTo>
                  <a:pt x="548" y="1014"/>
                </a:lnTo>
                <a:lnTo>
                  <a:pt x="507" y="864"/>
                </a:lnTo>
                <a:lnTo>
                  <a:pt x="598" y="640"/>
                </a:lnTo>
                <a:lnTo>
                  <a:pt x="756" y="580"/>
                </a:lnTo>
                <a:lnTo>
                  <a:pt x="856" y="498"/>
                </a:lnTo>
                <a:lnTo>
                  <a:pt x="956" y="265"/>
                </a:lnTo>
                <a:lnTo>
                  <a:pt x="956" y="148"/>
                </a:lnTo>
                <a:lnTo>
                  <a:pt x="1022" y="0"/>
                </a:lnTo>
                <a:lnTo>
                  <a:pt x="1106" y="248"/>
                </a:lnTo>
                <a:lnTo>
                  <a:pt x="1215" y="424"/>
                </a:lnTo>
                <a:lnTo>
                  <a:pt x="1215" y="1267"/>
                </a:lnTo>
                <a:lnTo>
                  <a:pt x="1024" y="1638"/>
                </a:lnTo>
                <a:lnTo>
                  <a:pt x="747" y="2000"/>
                </a:lnTo>
                <a:lnTo>
                  <a:pt x="619" y="2384"/>
                </a:lnTo>
                <a:lnTo>
                  <a:pt x="564" y="2401"/>
                </a:lnTo>
                <a:lnTo>
                  <a:pt x="537" y="2283"/>
                </a:lnTo>
                <a:lnTo>
                  <a:pt x="484" y="2291"/>
                </a:lnTo>
                <a:lnTo>
                  <a:pt x="484" y="2367"/>
                </a:lnTo>
                <a:lnTo>
                  <a:pt x="491" y="2455"/>
                </a:lnTo>
                <a:lnTo>
                  <a:pt x="503" y="2531"/>
                </a:lnTo>
                <a:lnTo>
                  <a:pt x="529" y="2592"/>
                </a:lnTo>
                <a:lnTo>
                  <a:pt x="476" y="2707"/>
                </a:lnTo>
                <a:lnTo>
                  <a:pt x="403" y="2676"/>
                </a:lnTo>
                <a:lnTo>
                  <a:pt x="403" y="2730"/>
                </a:lnTo>
                <a:lnTo>
                  <a:pt x="361" y="2817"/>
                </a:lnTo>
                <a:lnTo>
                  <a:pt x="297" y="2749"/>
                </a:lnTo>
                <a:lnTo>
                  <a:pt x="331" y="2878"/>
                </a:lnTo>
                <a:lnTo>
                  <a:pt x="369" y="2951"/>
                </a:lnTo>
                <a:lnTo>
                  <a:pt x="323" y="3024"/>
                </a:lnTo>
                <a:lnTo>
                  <a:pt x="289" y="3013"/>
                </a:lnTo>
                <a:lnTo>
                  <a:pt x="274" y="3119"/>
                </a:lnTo>
                <a:lnTo>
                  <a:pt x="335" y="3188"/>
                </a:lnTo>
                <a:lnTo>
                  <a:pt x="327" y="3360"/>
                </a:lnTo>
                <a:lnTo>
                  <a:pt x="251" y="3508"/>
                </a:lnTo>
                <a:lnTo>
                  <a:pt x="205" y="3665"/>
                </a:lnTo>
                <a:lnTo>
                  <a:pt x="203" y="3700"/>
                </a:lnTo>
                <a:lnTo>
                  <a:pt x="66" y="3811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47"/>
          <p:cNvSpPr>
            <a:spLocks noChangeArrowheads="1"/>
          </p:cNvSpPr>
          <p:nvPr/>
        </p:nvSpPr>
        <p:spPr bwMode="auto">
          <a:xfrm>
            <a:off x="9783820" y="6708644"/>
            <a:ext cx="748927" cy="1893412"/>
          </a:xfrm>
          <a:custGeom>
            <a:avLst/>
            <a:gdLst>
              <a:gd name="T0" fmla="*/ 124 w 624"/>
              <a:gd name="T1" fmla="*/ 1582 h 1583"/>
              <a:gd name="T2" fmla="*/ 89 w 624"/>
              <a:gd name="T3" fmla="*/ 1483 h 1583"/>
              <a:gd name="T4" fmla="*/ 89 w 624"/>
              <a:gd name="T5" fmla="*/ 1369 h 1583"/>
              <a:gd name="T6" fmla="*/ 29 w 624"/>
              <a:gd name="T7" fmla="*/ 1419 h 1583"/>
              <a:gd name="T8" fmla="*/ 0 w 624"/>
              <a:gd name="T9" fmla="*/ 1321 h 1583"/>
              <a:gd name="T10" fmla="*/ 39 w 624"/>
              <a:gd name="T11" fmla="*/ 1252 h 1583"/>
              <a:gd name="T12" fmla="*/ 39 w 624"/>
              <a:gd name="T13" fmla="*/ 1098 h 1583"/>
              <a:gd name="T14" fmla="*/ 93 w 624"/>
              <a:gd name="T15" fmla="*/ 1098 h 1583"/>
              <a:gd name="T16" fmla="*/ 93 w 624"/>
              <a:gd name="T17" fmla="*/ 985 h 1583"/>
              <a:gd name="T18" fmla="*/ 62 w 624"/>
              <a:gd name="T19" fmla="*/ 903 h 1583"/>
              <a:gd name="T20" fmla="*/ 0 w 624"/>
              <a:gd name="T21" fmla="*/ 1006 h 1583"/>
              <a:gd name="T22" fmla="*/ 0 w 624"/>
              <a:gd name="T23" fmla="*/ 903 h 1583"/>
              <a:gd name="T24" fmla="*/ 62 w 624"/>
              <a:gd name="T25" fmla="*/ 762 h 1583"/>
              <a:gd name="T26" fmla="*/ 124 w 624"/>
              <a:gd name="T27" fmla="*/ 606 h 1583"/>
              <a:gd name="T28" fmla="*/ 238 w 624"/>
              <a:gd name="T29" fmla="*/ 606 h 1583"/>
              <a:gd name="T30" fmla="*/ 201 w 624"/>
              <a:gd name="T31" fmla="*/ 475 h 1583"/>
              <a:gd name="T32" fmla="*/ 119 w 624"/>
              <a:gd name="T33" fmla="*/ 518 h 1583"/>
              <a:gd name="T34" fmla="*/ 208 w 624"/>
              <a:gd name="T35" fmla="*/ 354 h 1583"/>
              <a:gd name="T36" fmla="*/ 312 w 624"/>
              <a:gd name="T37" fmla="*/ 311 h 1583"/>
              <a:gd name="T38" fmla="*/ 394 w 624"/>
              <a:gd name="T39" fmla="*/ 244 h 1583"/>
              <a:gd name="T40" fmla="*/ 501 w 624"/>
              <a:gd name="T41" fmla="*/ 101 h 1583"/>
              <a:gd name="T42" fmla="*/ 549 w 624"/>
              <a:gd name="T43" fmla="*/ 0 h 1583"/>
              <a:gd name="T44" fmla="*/ 549 w 624"/>
              <a:gd name="T45" fmla="*/ 163 h 1583"/>
              <a:gd name="T46" fmla="*/ 623 w 624"/>
              <a:gd name="T47" fmla="*/ 347 h 1583"/>
              <a:gd name="T48" fmla="*/ 501 w 624"/>
              <a:gd name="T49" fmla="*/ 475 h 1583"/>
              <a:gd name="T50" fmla="*/ 581 w 624"/>
              <a:gd name="T51" fmla="*/ 601 h 1583"/>
              <a:gd name="T52" fmla="*/ 528 w 624"/>
              <a:gd name="T53" fmla="*/ 880 h 1583"/>
              <a:gd name="T54" fmla="*/ 356 w 624"/>
              <a:gd name="T55" fmla="*/ 1211 h 1583"/>
              <a:gd name="T56" fmla="*/ 356 w 624"/>
              <a:gd name="T57" fmla="*/ 1476 h 1583"/>
              <a:gd name="T58" fmla="*/ 224 w 624"/>
              <a:gd name="T59" fmla="*/ 1555 h 1583"/>
              <a:gd name="T60" fmla="*/ 124 w 624"/>
              <a:gd name="T61" fmla="*/ 1582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4" h="1583">
                <a:moveTo>
                  <a:pt x="124" y="1582"/>
                </a:moveTo>
                <a:lnTo>
                  <a:pt x="89" y="1483"/>
                </a:lnTo>
                <a:lnTo>
                  <a:pt x="89" y="1369"/>
                </a:lnTo>
                <a:lnTo>
                  <a:pt x="29" y="1419"/>
                </a:lnTo>
                <a:lnTo>
                  <a:pt x="0" y="1321"/>
                </a:lnTo>
                <a:lnTo>
                  <a:pt x="39" y="1252"/>
                </a:lnTo>
                <a:lnTo>
                  <a:pt x="39" y="1098"/>
                </a:lnTo>
                <a:lnTo>
                  <a:pt x="93" y="1098"/>
                </a:lnTo>
                <a:lnTo>
                  <a:pt x="93" y="985"/>
                </a:lnTo>
                <a:lnTo>
                  <a:pt x="62" y="903"/>
                </a:lnTo>
                <a:lnTo>
                  <a:pt x="0" y="1006"/>
                </a:lnTo>
                <a:lnTo>
                  <a:pt x="0" y="903"/>
                </a:lnTo>
                <a:lnTo>
                  <a:pt x="62" y="762"/>
                </a:lnTo>
                <a:lnTo>
                  <a:pt x="124" y="606"/>
                </a:lnTo>
                <a:lnTo>
                  <a:pt x="238" y="606"/>
                </a:lnTo>
                <a:lnTo>
                  <a:pt x="201" y="475"/>
                </a:lnTo>
                <a:lnTo>
                  <a:pt x="119" y="518"/>
                </a:lnTo>
                <a:lnTo>
                  <a:pt x="208" y="354"/>
                </a:lnTo>
                <a:lnTo>
                  <a:pt x="312" y="311"/>
                </a:lnTo>
                <a:lnTo>
                  <a:pt x="394" y="244"/>
                </a:lnTo>
                <a:lnTo>
                  <a:pt x="501" y="101"/>
                </a:lnTo>
                <a:lnTo>
                  <a:pt x="549" y="0"/>
                </a:lnTo>
                <a:lnTo>
                  <a:pt x="549" y="163"/>
                </a:lnTo>
                <a:lnTo>
                  <a:pt x="623" y="347"/>
                </a:lnTo>
                <a:lnTo>
                  <a:pt x="501" y="475"/>
                </a:lnTo>
                <a:lnTo>
                  <a:pt x="581" y="601"/>
                </a:lnTo>
                <a:lnTo>
                  <a:pt x="528" y="880"/>
                </a:lnTo>
                <a:lnTo>
                  <a:pt x="356" y="1211"/>
                </a:lnTo>
                <a:lnTo>
                  <a:pt x="356" y="1476"/>
                </a:lnTo>
                <a:lnTo>
                  <a:pt x="224" y="1555"/>
                </a:lnTo>
                <a:lnTo>
                  <a:pt x="124" y="1582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48"/>
          <p:cNvSpPr>
            <a:spLocks noChangeArrowheads="1"/>
          </p:cNvSpPr>
          <p:nvPr/>
        </p:nvSpPr>
        <p:spPr bwMode="auto">
          <a:xfrm>
            <a:off x="8560221" y="3454502"/>
            <a:ext cx="7241384" cy="2315346"/>
          </a:xfrm>
          <a:custGeom>
            <a:avLst/>
            <a:gdLst>
              <a:gd name="T0" fmla="*/ 0 w 6056"/>
              <a:gd name="T1" fmla="*/ 1936 h 1937"/>
              <a:gd name="T2" fmla="*/ 0 w 6056"/>
              <a:gd name="T3" fmla="*/ 1718 h 1937"/>
              <a:gd name="T4" fmla="*/ 121 w 6056"/>
              <a:gd name="T5" fmla="*/ 1718 h 1937"/>
              <a:gd name="T6" fmla="*/ 182 w 6056"/>
              <a:gd name="T7" fmla="*/ 1458 h 1937"/>
              <a:gd name="T8" fmla="*/ 400 w 6056"/>
              <a:gd name="T9" fmla="*/ 1574 h 1937"/>
              <a:gd name="T10" fmla="*/ 400 w 6056"/>
              <a:gd name="T11" fmla="*/ 1312 h 1937"/>
              <a:gd name="T12" fmla="*/ 527 w 6056"/>
              <a:gd name="T13" fmla="*/ 1210 h 1937"/>
              <a:gd name="T14" fmla="*/ 720 w 6056"/>
              <a:gd name="T15" fmla="*/ 1188 h 1937"/>
              <a:gd name="T16" fmla="*/ 916 w 6056"/>
              <a:gd name="T17" fmla="*/ 1036 h 1937"/>
              <a:gd name="T18" fmla="*/ 1143 w 6056"/>
              <a:gd name="T19" fmla="*/ 1166 h 1937"/>
              <a:gd name="T20" fmla="*/ 1464 w 6056"/>
              <a:gd name="T21" fmla="*/ 1192 h 1937"/>
              <a:gd name="T22" fmla="*/ 1598 w 6056"/>
              <a:gd name="T23" fmla="*/ 1375 h 1937"/>
              <a:gd name="T24" fmla="*/ 1834 w 6056"/>
              <a:gd name="T25" fmla="*/ 1424 h 1937"/>
              <a:gd name="T26" fmla="*/ 1965 w 6056"/>
              <a:gd name="T27" fmla="*/ 1632 h 1937"/>
              <a:gd name="T28" fmla="*/ 2019 w 6056"/>
              <a:gd name="T29" fmla="*/ 1550 h 1937"/>
              <a:gd name="T30" fmla="*/ 2019 w 6056"/>
              <a:gd name="T31" fmla="*/ 1455 h 1937"/>
              <a:gd name="T32" fmla="*/ 2019 w 6056"/>
              <a:gd name="T33" fmla="*/ 1251 h 1937"/>
              <a:gd name="T34" fmla="*/ 2100 w 6056"/>
              <a:gd name="T35" fmla="*/ 1115 h 1937"/>
              <a:gd name="T36" fmla="*/ 2229 w 6056"/>
              <a:gd name="T37" fmla="*/ 837 h 1937"/>
              <a:gd name="T38" fmla="*/ 2229 w 6056"/>
              <a:gd name="T39" fmla="*/ 626 h 1937"/>
              <a:gd name="T40" fmla="*/ 2373 w 6056"/>
              <a:gd name="T41" fmla="*/ 470 h 1937"/>
              <a:gd name="T42" fmla="*/ 2482 w 6056"/>
              <a:gd name="T43" fmla="*/ 306 h 1937"/>
              <a:gd name="T44" fmla="*/ 2678 w 6056"/>
              <a:gd name="T45" fmla="*/ 150 h 1937"/>
              <a:gd name="T46" fmla="*/ 2821 w 6056"/>
              <a:gd name="T47" fmla="*/ 0 h 1937"/>
              <a:gd name="T48" fmla="*/ 2998 w 6056"/>
              <a:gd name="T49" fmla="*/ 82 h 1937"/>
              <a:gd name="T50" fmla="*/ 3330 w 6056"/>
              <a:gd name="T51" fmla="*/ 144 h 1937"/>
              <a:gd name="T52" fmla="*/ 3439 w 6056"/>
              <a:gd name="T53" fmla="*/ 306 h 1937"/>
              <a:gd name="T54" fmla="*/ 3724 w 6056"/>
              <a:gd name="T55" fmla="*/ 347 h 1937"/>
              <a:gd name="T56" fmla="*/ 3847 w 6056"/>
              <a:gd name="T57" fmla="*/ 660 h 1937"/>
              <a:gd name="T58" fmla="*/ 4037 w 6056"/>
              <a:gd name="T59" fmla="*/ 728 h 1937"/>
              <a:gd name="T60" fmla="*/ 4037 w 6056"/>
              <a:gd name="T61" fmla="*/ 857 h 1937"/>
              <a:gd name="T62" fmla="*/ 4159 w 6056"/>
              <a:gd name="T63" fmla="*/ 1034 h 1937"/>
              <a:gd name="T64" fmla="*/ 4281 w 6056"/>
              <a:gd name="T65" fmla="*/ 1408 h 1937"/>
              <a:gd name="T66" fmla="*/ 4397 w 6056"/>
              <a:gd name="T67" fmla="*/ 1550 h 1937"/>
              <a:gd name="T68" fmla="*/ 4452 w 6056"/>
              <a:gd name="T69" fmla="*/ 1458 h 1937"/>
              <a:gd name="T70" fmla="*/ 4402 w 6056"/>
              <a:gd name="T71" fmla="*/ 1235 h 1937"/>
              <a:gd name="T72" fmla="*/ 4402 w 6056"/>
              <a:gd name="T73" fmla="*/ 969 h 1937"/>
              <a:gd name="T74" fmla="*/ 4552 w 6056"/>
              <a:gd name="T75" fmla="*/ 878 h 1937"/>
              <a:gd name="T76" fmla="*/ 4722 w 6056"/>
              <a:gd name="T77" fmla="*/ 754 h 1937"/>
              <a:gd name="T78" fmla="*/ 4853 w 6056"/>
              <a:gd name="T79" fmla="*/ 574 h 1937"/>
              <a:gd name="T80" fmla="*/ 4993 w 6056"/>
              <a:gd name="T81" fmla="*/ 604 h 1937"/>
              <a:gd name="T82" fmla="*/ 5133 w 6056"/>
              <a:gd name="T83" fmla="*/ 835 h 1937"/>
              <a:gd name="T84" fmla="*/ 5333 w 6056"/>
              <a:gd name="T85" fmla="*/ 969 h 1937"/>
              <a:gd name="T86" fmla="*/ 5383 w 6056"/>
              <a:gd name="T87" fmla="*/ 1155 h 1937"/>
              <a:gd name="T88" fmla="*/ 5504 w 6056"/>
              <a:gd name="T89" fmla="*/ 1396 h 1937"/>
              <a:gd name="T90" fmla="*/ 5634 w 6056"/>
              <a:gd name="T91" fmla="*/ 1458 h 1937"/>
              <a:gd name="T92" fmla="*/ 5754 w 6056"/>
              <a:gd name="T93" fmla="*/ 1458 h 1937"/>
              <a:gd name="T94" fmla="*/ 5754 w 6056"/>
              <a:gd name="T95" fmla="*/ 1545 h 1937"/>
              <a:gd name="T96" fmla="*/ 5845 w 6056"/>
              <a:gd name="T97" fmla="*/ 1596 h 1937"/>
              <a:gd name="T98" fmla="*/ 5934 w 6056"/>
              <a:gd name="T99" fmla="*/ 1686 h 1937"/>
              <a:gd name="T100" fmla="*/ 5934 w 6056"/>
              <a:gd name="T101" fmla="*/ 1786 h 1937"/>
              <a:gd name="T102" fmla="*/ 6055 w 6056"/>
              <a:gd name="T103" fmla="*/ 1826 h 1937"/>
              <a:gd name="T104" fmla="*/ 6055 w 6056"/>
              <a:gd name="T105" fmla="*/ 1936 h 1937"/>
              <a:gd name="T106" fmla="*/ 0 w 6056"/>
              <a:gd name="T107" fmla="*/ 1936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56" h="1937">
                <a:moveTo>
                  <a:pt x="0" y="1936"/>
                </a:moveTo>
                <a:lnTo>
                  <a:pt x="0" y="1718"/>
                </a:lnTo>
                <a:lnTo>
                  <a:pt x="121" y="1718"/>
                </a:lnTo>
                <a:lnTo>
                  <a:pt x="182" y="1458"/>
                </a:lnTo>
                <a:lnTo>
                  <a:pt x="400" y="1574"/>
                </a:lnTo>
                <a:lnTo>
                  <a:pt x="400" y="1312"/>
                </a:lnTo>
                <a:lnTo>
                  <a:pt x="527" y="1210"/>
                </a:lnTo>
                <a:lnTo>
                  <a:pt x="720" y="1188"/>
                </a:lnTo>
                <a:lnTo>
                  <a:pt x="916" y="1036"/>
                </a:lnTo>
                <a:lnTo>
                  <a:pt x="1143" y="1166"/>
                </a:lnTo>
                <a:lnTo>
                  <a:pt x="1464" y="1192"/>
                </a:lnTo>
                <a:lnTo>
                  <a:pt x="1598" y="1375"/>
                </a:lnTo>
                <a:lnTo>
                  <a:pt x="1834" y="1424"/>
                </a:lnTo>
                <a:lnTo>
                  <a:pt x="1965" y="1632"/>
                </a:lnTo>
                <a:lnTo>
                  <a:pt x="2019" y="1550"/>
                </a:lnTo>
                <a:lnTo>
                  <a:pt x="2019" y="1455"/>
                </a:lnTo>
                <a:lnTo>
                  <a:pt x="2019" y="1251"/>
                </a:lnTo>
                <a:lnTo>
                  <a:pt x="2100" y="1115"/>
                </a:lnTo>
                <a:lnTo>
                  <a:pt x="2229" y="837"/>
                </a:lnTo>
                <a:lnTo>
                  <a:pt x="2229" y="626"/>
                </a:lnTo>
                <a:lnTo>
                  <a:pt x="2373" y="470"/>
                </a:lnTo>
                <a:lnTo>
                  <a:pt x="2482" y="306"/>
                </a:lnTo>
                <a:lnTo>
                  <a:pt x="2678" y="150"/>
                </a:lnTo>
                <a:lnTo>
                  <a:pt x="2821" y="0"/>
                </a:lnTo>
                <a:lnTo>
                  <a:pt x="2998" y="82"/>
                </a:lnTo>
                <a:lnTo>
                  <a:pt x="3330" y="144"/>
                </a:lnTo>
                <a:lnTo>
                  <a:pt x="3439" y="306"/>
                </a:lnTo>
                <a:lnTo>
                  <a:pt x="3724" y="347"/>
                </a:lnTo>
                <a:lnTo>
                  <a:pt x="3847" y="660"/>
                </a:lnTo>
                <a:lnTo>
                  <a:pt x="4037" y="728"/>
                </a:lnTo>
                <a:lnTo>
                  <a:pt x="4037" y="857"/>
                </a:lnTo>
                <a:lnTo>
                  <a:pt x="4159" y="1034"/>
                </a:lnTo>
                <a:lnTo>
                  <a:pt x="4281" y="1408"/>
                </a:lnTo>
                <a:lnTo>
                  <a:pt x="4397" y="1550"/>
                </a:lnTo>
                <a:lnTo>
                  <a:pt x="4452" y="1458"/>
                </a:lnTo>
                <a:lnTo>
                  <a:pt x="4402" y="1235"/>
                </a:lnTo>
                <a:lnTo>
                  <a:pt x="4402" y="969"/>
                </a:lnTo>
                <a:lnTo>
                  <a:pt x="4552" y="878"/>
                </a:lnTo>
                <a:lnTo>
                  <a:pt x="4722" y="754"/>
                </a:lnTo>
                <a:lnTo>
                  <a:pt x="4853" y="574"/>
                </a:lnTo>
                <a:lnTo>
                  <a:pt x="4993" y="604"/>
                </a:lnTo>
                <a:lnTo>
                  <a:pt x="5133" y="835"/>
                </a:lnTo>
                <a:lnTo>
                  <a:pt x="5333" y="969"/>
                </a:lnTo>
                <a:lnTo>
                  <a:pt x="5383" y="1155"/>
                </a:lnTo>
                <a:lnTo>
                  <a:pt x="5504" y="1396"/>
                </a:lnTo>
                <a:lnTo>
                  <a:pt x="5634" y="1458"/>
                </a:lnTo>
                <a:lnTo>
                  <a:pt x="5754" y="1458"/>
                </a:lnTo>
                <a:lnTo>
                  <a:pt x="5754" y="1545"/>
                </a:lnTo>
                <a:lnTo>
                  <a:pt x="5845" y="1596"/>
                </a:lnTo>
                <a:lnTo>
                  <a:pt x="5934" y="1686"/>
                </a:lnTo>
                <a:lnTo>
                  <a:pt x="5934" y="1786"/>
                </a:lnTo>
                <a:lnTo>
                  <a:pt x="6055" y="1826"/>
                </a:lnTo>
                <a:lnTo>
                  <a:pt x="6055" y="1936"/>
                </a:lnTo>
                <a:lnTo>
                  <a:pt x="0" y="19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49"/>
          <p:cNvSpPr>
            <a:spLocks noChangeArrowheads="1"/>
          </p:cNvSpPr>
          <p:nvPr/>
        </p:nvSpPr>
        <p:spPr bwMode="auto">
          <a:xfrm>
            <a:off x="14340672" y="4140139"/>
            <a:ext cx="1207775" cy="1276340"/>
          </a:xfrm>
          <a:custGeom>
            <a:avLst/>
            <a:gdLst>
              <a:gd name="T0" fmla="*/ 18 w 1011"/>
              <a:gd name="T1" fmla="*/ 0 h 1068"/>
              <a:gd name="T2" fmla="*/ 50 w 1011"/>
              <a:gd name="T3" fmla="*/ 63 h 1068"/>
              <a:gd name="T4" fmla="*/ 0 w 1011"/>
              <a:gd name="T5" fmla="*/ 139 h 1068"/>
              <a:gd name="T6" fmla="*/ 0 w 1011"/>
              <a:gd name="T7" fmla="*/ 243 h 1068"/>
              <a:gd name="T8" fmla="*/ 50 w 1011"/>
              <a:gd name="T9" fmla="*/ 243 h 1068"/>
              <a:gd name="T10" fmla="*/ 104 w 1011"/>
              <a:gd name="T11" fmla="*/ 304 h 1068"/>
              <a:gd name="T12" fmla="*/ 134 w 1011"/>
              <a:gd name="T13" fmla="*/ 354 h 1068"/>
              <a:gd name="T14" fmla="*/ 172 w 1011"/>
              <a:gd name="T15" fmla="*/ 395 h 1068"/>
              <a:gd name="T16" fmla="*/ 172 w 1011"/>
              <a:gd name="T17" fmla="*/ 442 h 1068"/>
              <a:gd name="T18" fmla="*/ 192 w 1011"/>
              <a:gd name="T19" fmla="*/ 553 h 1068"/>
              <a:gd name="T20" fmla="*/ 268 w 1011"/>
              <a:gd name="T21" fmla="*/ 584 h 1068"/>
              <a:gd name="T22" fmla="*/ 314 w 1011"/>
              <a:gd name="T23" fmla="*/ 507 h 1068"/>
              <a:gd name="T24" fmla="*/ 341 w 1011"/>
              <a:gd name="T25" fmla="*/ 458 h 1068"/>
              <a:gd name="T26" fmla="*/ 368 w 1011"/>
              <a:gd name="T27" fmla="*/ 492 h 1068"/>
              <a:gd name="T28" fmla="*/ 414 w 1011"/>
              <a:gd name="T29" fmla="*/ 565 h 1068"/>
              <a:gd name="T30" fmla="*/ 391 w 1011"/>
              <a:gd name="T31" fmla="*/ 603 h 1068"/>
              <a:gd name="T32" fmla="*/ 430 w 1011"/>
              <a:gd name="T33" fmla="*/ 657 h 1068"/>
              <a:gd name="T34" fmla="*/ 345 w 1011"/>
              <a:gd name="T35" fmla="*/ 657 h 1068"/>
              <a:gd name="T36" fmla="*/ 391 w 1011"/>
              <a:gd name="T37" fmla="*/ 699 h 1068"/>
              <a:gd name="T38" fmla="*/ 430 w 1011"/>
              <a:gd name="T39" fmla="*/ 741 h 1068"/>
              <a:gd name="T40" fmla="*/ 506 w 1011"/>
              <a:gd name="T41" fmla="*/ 791 h 1068"/>
              <a:gd name="T42" fmla="*/ 548 w 1011"/>
              <a:gd name="T43" fmla="*/ 860 h 1068"/>
              <a:gd name="T44" fmla="*/ 598 w 1011"/>
              <a:gd name="T45" fmla="*/ 902 h 1068"/>
              <a:gd name="T46" fmla="*/ 525 w 1011"/>
              <a:gd name="T47" fmla="*/ 918 h 1068"/>
              <a:gd name="T48" fmla="*/ 663 w 1011"/>
              <a:gd name="T49" fmla="*/ 995 h 1068"/>
              <a:gd name="T50" fmla="*/ 740 w 1011"/>
              <a:gd name="T51" fmla="*/ 995 h 1068"/>
              <a:gd name="T52" fmla="*/ 740 w 1011"/>
              <a:gd name="T53" fmla="*/ 1044 h 1068"/>
              <a:gd name="T54" fmla="*/ 802 w 1011"/>
              <a:gd name="T55" fmla="*/ 1067 h 1068"/>
              <a:gd name="T56" fmla="*/ 924 w 1011"/>
              <a:gd name="T57" fmla="*/ 1017 h 1068"/>
              <a:gd name="T58" fmla="*/ 1010 w 1011"/>
              <a:gd name="T59" fmla="*/ 1022 h 1068"/>
              <a:gd name="T60" fmla="*/ 919 w 1011"/>
              <a:gd name="T61" fmla="*/ 971 h 1068"/>
              <a:gd name="T62" fmla="*/ 919 w 1011"/>
              <a:gd name="T63" fmla="*/ 884 h 1068"/>
              <a:gd name="T64" fmla="*/ 799 w 1011"/>
              <a:gd name="T65" fmla="*/ 884 h 1068"/>
              <a:gd name="T66" fmla="*/ 669 w 1011"/>
              <a:gd name="T67" fmla="*/ 822 h 1068"/>
              <a:gd name="T68" fmla="*/ 548 w 1011"/>
              <a:gd name="T69" fmla="*/ 581 h 1068"/>
              <a:gd name="T70" fmla="*/ 498 w 1011"/>
              <a:gd name="T71" fmla="*/ 395 h 1068"/>
              <a:gd name="T72" fmla="*/ 298 w 1011"/>
              <a:gd name="T73" fmla="*/ 260 h 1068"/>
              <a:gd name="T74" fmla="*/ 158 w 1011"/>
              <a:gd name="T75" fmla="*/ 30 h 1068"/>
              <a:gd name="T76" fmla="*/ 18 w 1011"/>
              <a:gd name="T77" fmla="*/ 0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11" h="1068">
                <a:moveTo>
                  <a:pt x="18" y="0"/>
                </a:moveTo>
                <a:lnTo>
                  <a:pt x="50" y="63"/>
                </a:lnTo>
                <a:lnTo>
                  <a:pt x="0" y="139"/>
                </a:lnTo>
                <a:lnTo>
                  <a:pt x="0" y="243"/>
                </a:lnTo>
                <a:lnTo>
                  <a:pt x="50" y="243"/>
                </a:lnTo>
                <a:lnTo>
                  <a:pt x="104" y="304"/>
                </a:lnTo>
                <a:lnTo>
                  <a:pt x="134" y="354"/>
                </a:lnTo>
                <a:lnTo>
                  <a:pt x="172" y="395"/>
                </a:lnTo>
                <a:lnTo>
                  <a:pt x="172" y="442"/>
                </a:lnTo>
                <a:lnTo>
                  <a:pt x="192" y="553"/>
                </a:lnTo>
                <a:lnTo>
                  <a:pt x="268" y="584"/>
                </a:lnTo>
                <a:lnTo>
                  <a:pt x="314" y="507"/>
                </a:lnTo>
                <a:lnTo>
                  <a:pt x="341" y="458"/>
                </a:lnTo>
                <a:lnTo>
                  <a:pt x="368" y="492"/>
                </a:lnTo>
                <a:lnTo>
                  <a:pt x="414" y="565"/>
                </a:lnTo>
                <a:lnTo>
                  <a:pt x="391" y="603"/>
                </a:lnTo>
                <a:lnTo>
                  <a:pt x="430" y="657"/>
                </a:lnTo>
                <a:lnTo>
                  <a:pt x="345" y="657"/>
                </a:lnTo>
                <a:lnTo>
                  <a:pt x="391" y="699"/>
                </a:lnTo>
                <a:lnTo>
                  <a:pt x="430" y="741"/>
                </a:lnTo>
                <a:lnTo>
                  <a:pt x="506" y="791"/>
                </a:lnTo>
                <a:lnTo>
                  <a:pt x="548" y="860"/>
                </a:lnTo>
                <a:lnTo>
                  <a:pt x="598" y="902"/>
                </a:lnTo>
                <a:lnTo>
                  <a:pt x="525" y="918"/>
                </a:lnTo>
                <a:lnTo>
                  <a:pt x="663" y="995"/>
                </a:lnTo>
                <a:lnTo>
                  <a:pt x="740" y="995"/>
                </a:lnTo>
                <a:lnTo>
                  <a:pt x="740" y="1044"/>
                </a:lnTo>
                <a:lnTo>
                  <a:pt x="802" y="1067"/>
                </a:lnTo>
                <a:lnTo>
                  <a:pt x="924" y="1017"/>
                </a:lnTo>
                <a:lnTo>
                  <a:pt x="1010" y="1022"/>
                </a:lnTo>
                <a:lnTo>
                  <a:pt x="919" y="971"/>
                </a:lnTo>
                <a:lnTo>
                  <a:pt x="919" y="884"/>
                </a:lnTo>
                <a:lnTo>
                  <a:pt x="799" y="884"/>
                </a:lnTo>
                <a:lnTo>
                  <a:pt x="669" y="822"/>
                </a:lnTo>
                <a:lnTo>
                  <a:pt x="548" y="581"/>
                </a:lnTo>
                <a:lnTo>
                  <a:pt x="498" y="395"/>
                </a:lnTo>
                <a:lnTo>
                  <a:pt x="298" y="260"/>
                </a:lnTo>
                <a:lnTo>
                  <a:pt x="158" y="30"/>
                </a:lnTo>
                <a:lnTo>
                  <a:pt x="1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50"/>
          <p:cNvSpPr>
            <a:spLocks noChangeArrowheads="1"/>
          </p:cNvSpPr>
          <p:nvPr/>
        </p:nvSpPr>
        <p:spPr bwMode="auto">
          <a:xfrm>
            <a:off x="11930391" y="3454502"/>
            <a:ext cx="1745740" cy="1687723"/>
          </a:xfrm>
          <a:custGeom>
            <a:avLst/>
            <a:gdLst>
              <a:gd name="T0" fmla="*/ 0 w 1461"/>
              <a:gd name="T1" fmla="*/ 0 h 1409"/>
              <a:gd name="T2" fmla="*/ 29 w 1461"/>
              <a:gd name="T3" fmla="*/ 122 h 1409"/>
              <a:gd name="T4" fmla="*/ 109 w 1461"/>
              <a:gd name="T5" fmla="*/ 171 h 1409"/>
              <a:gd name="T6" fmla="*/ 185 w 1461"/>
              <a:gd name="T7" fmla="*/ 229 h 1409"/>
              <a:gd name="T8" fmla="*/ 281 w 1461"/>
              <a:gd name="T9" fmla="*/ 336 h 1409"/>
              <a:gd name="T10" fmla="*/ 281 w 1461"/>
              <a:gd name="T11" fmla="*/ 466 h 1409"/>
              <a:gd name="T12" fmla="*/ 207 w 1461"/>
              <a:gd name="T13" fmla="*/ 381 h 1409"/>
              <a:gd name="T14" fmla="*/ 141 w 1461"/>
              <a:gd name="T15" fmla="*/ 377 h 1409"/>
              <a:gd name="T16" fmla="*/ 242 w 1461"/>
              <a:gd name="T17" fmla="*/ 466 h 1409"/>
              <a:gd name="T18" fmla="*/ 309 w 1461"/>
              <a:gd name="T19" fmla="*/ 574 h 1409"/>
              <a:gd name="T20" fmla="*/ 399 w 1461"/>
              <a:gd name="T21" fmla="*/ 600 h 1409"/>
              <a:gd name="T22" fmla="*/ 453 w 1461"/>
              <a:gd name="T23" fmla="*/ 734 h 1409"/>
              <a:gd name="T24" fmla="*/ 488 w 1461"/>
              <a:gd name="T25" fmla="*/ 810 h 1409"/>
              <a:gd name="T26" fmla="*/ 537 w 1461"/>
              <a:gd name="T27" fmla="*/ 716 h 1409"/>
              <a:gd name="T28" fmla="*/ 537 w 1461"/>
              <a:gd name="T29" fmla="*/ 640 h 1409"/>
              <a:gd name="T30" fmla="*/ 586 w 1461"/>
              <a:gd name="T31" fmla="*/ 635 h 1409"/>
              <a:gd name="T32" fmla="*/ 586 w 1461"/>
              <a:gd name="T33" fmla="*/ 574 h 1409"/>
              <a:gd name="T34" fmla="*/ 644 w 1461"/>
              <a:gd name="T35" fmla="*/ 520 h 1409"/>
              <a:gd name="T36" fmla="*/ 644 w 1461"/>
              <a:gd name="T37" fmla="*/ 443 h 1409"/>
              <a:gd name="T38" fmla="*/ 752 w 1461"/>
              <a:gd name="T39" fmla="*/ 551 h 1409"/>
              <a:gd name="T40" fmla="*/ 827 w 1461"/>
              <a:gd name="T41" fmla="*/ 551 h 1409"/>
              <a:gd name="T42" fmla="*/ 827 w 1461"/>
              <a:gd name="T43" fmla="*/ 596 h 1409"/>
              <a:gd name="T44" fmla="*/ 912 w 1461"/>
              <a:gd name="T45" fmla="*/ 627 h 1409"/>
              <a:gd name="T46" fmla="*/ 912 w 1461"/>
              <a:gd name="T47" fmla="*/ 685 h 1409"/>
              <a:gd name="T48" fmla="*/ 984 w 1461"/>
              <a:gd name="T49" fmla="*/ 765 h 1409"/>
              <a:gd name="T50" fmla="*/ 1006 w 1461"/>
              <a:gd name="T51" fmla="*/ 832 h 1409"/>
              <a:gd name="T52" fmla="*/ 1006 w 1461"/>
              <a:gd name="T53" fmla="*/ 895 h 1409"/>
              <a:gd name="T54" fmla="*/ 1060 w 1461"/>
              <a:gd name="T55" fmla="*/ 895 h 1409"/>
              <a:gd name="T56" fmla="*/ 1126 w 1461"/>
              <a:gd name="T57" fmla="*/ 832 h 1409"/>
              <a:gd name="T58" fmla="*/ 1185 w 1461"/>
              <a:gd name="T59" fmla="*/ 930 h 1409"/>
              <a:gd name="T60" fmla="*/ 1229 w 1461"/>
              <a:gd name="T61" fmla="*/ 1033 h 1409"/>
              <a:gd name="T62" fmla="*/ 1287 w 1461"/>
              <a:gd name="T63" fmla="*/ 1060 h 1409"/>
              <a:gd name="T64" fmla="*/ 1287 w 1461"/>
              <a:gd name="T65" fmla="*/ 1136 h 1409"/>
              <a:gd name="T66" fmla="*/ 1359 w 1461"/>
              <a:gd name="T67" fmla="*/ 1234 h 1409"/>
              <a:gd name="T68" fmla="*/ 1382 w 1461"/>
              <a:gd name="T69" fmla="*/ 1333 h 1409"/>
              <a:gd name="T70" fmla="*/ 1460 w 1461"/>
              <a:gd name="T71" fmla="*/ 1408 h 1409"/>
              <a:gd name="T72" fmla="*/ 1338 w 1461"/>
              <a:gd name="T73" fmla="*/ 1034 h 1409"/>
              <a:gd name="T74" fmla="*/ 1216 w 1461"/>
              <a:gd name="T75" fmla="*/ 857 h 1409"/>
              <a:gd name="T76" fmla="*/ 1216 w 1461"/>
              <a:gd name="T77" fmla="*/ 728 h 1409"/>
              <a:gd name="T78" fmla="*/ 1026 w 1461"/>
              <a:gd name="T79" fmla="*/ 660 h 1409"/>
              <a:gd name="T80" fmla="*/ 903 w 1461"/>
              <a:gd name="T81" fmla="*/ 347 h 1409"/>
              <a:gd name="T82" fmla="*/ 618 w 1461"/>
              <a:gd name="T83" fmla="*/ 306 h 1409"/>
              <a:gd name="T84" fmla="*/ 509 w 1461"/>
              <a:gd name="T85" fmla="*/ 144 h 1409"/>
              <a:gd name="T86" fmla="*/ 177 w 1461"/>
              <a:gd name="T87" fmla="*/ 82 h 1409"/>
              <a:gd name="T88" fmla="*/ 0 w 1461"/>
              <a:gd name="T89" fmla="*/ 0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61" h="1409">
                <a:moveTo>
                  <a:pt x="0" y="0"/>
                </a:moveTo>
                <a:lnTo>
                  <a:pt x="29" y="122"/>
                </a:lnTo>
                <a:lnTo>
                  <a:pt x="109" y="171"/>
                </a:lnTo>
                <a:lnTo>
                  <a:pt x="185" y="229"/>
                </a:lnTo>
                <a:lnTo>
                  <a:pt x="281" y="336"/>
                </a:lnTo>
                <a:lnTo>
                  <a:pt x="281" y="466"/>
                </a:lnTo>
                <a:lnTo>
                  <a:pt x="207" y="381"/>
                </a:lnTo>
                <a:lnTo>
                  <a:pt x="141" y="377"/>
                </a:lnTo>
                <a:lnTo>
                  <a:pt x="242" y="466"/>
                </a:lnTo>
                <a:lnTo>
                  <a:pt x="309" y="574"/>
                </a:lnTo>
                <a:lnTo>
                  <a:pt x="399" y="600"/>
                </a:lnTo>
                <a:lnTo>
                  <a:pt x="453" y="734"/>
                </a:lnTo>
                <a:lnTo>
                  <a:pt x="488" y="810"/>
                </a:lnTo>
                <a:lnTo>
                  <a:pt x="537" y="716"/>
                </a:lnTo>
                <a:lnTo>
                  <a:pt x="537" y="640"/>
                </a:lnTo>
                <a:lnTo>
                  <a:pt x="586" y="635"/>
                </a:lnTo>
                <a:lnTo>
                  <a:pt x="586" y="574"/>
                </a:lnTo>
                <a:lnTo>
                  <a:pt x="644" y="520"/>
                </a:lnTo>
                <a:lnTo>
                  <a:pt x="644" y="443"/>
                </a:lnTo>
                <a:lnTo>
                  <a:pt x="752" y="551"/>
                </a:lnTo>
                <a:lnTo>
                  <a:pt x="827" y="551"/>
                </a:lnTo>
                <a:lnTo>
                  <a:pt x="827" y="596"/>
                </a:lnTo>
                <a:lnTo>
                  <a:pt x="912" y="627"/>
                </a:lnTo>
                <a:lnTo>
                  <a:pt x="912" y="685"/>
                </a:lnTo>
                <a:lnTo>
                  <a:pt x="984" y="765"/>
                </a:lnTo>
                <a:lnTo>
                  <a:pt x="1006" y="832"/>
                </a:lnTo>
                <a:lnTo>
                  <a:pt x="1006" y="895"/>
                </a:lnTo>
                <a:lnTo>
                  <a:pt x="1060" y="895"/>
                </a:lnTo>
                <a:lnTo>
                  <a:pt x="1126" y="832"/>
                </a:lnTo>
                <a:lnTo>
                  <a:pt x="1185" y="930"/>
                </a:lnTo>
                <a:lnTo>
                  <a:pt x="1229" y="1033"/>
                </a:lnTo>
                <a:lnTo>
                  <a:pt x="1287" y="1060"/>
                </a:lnTo>
                <a:lnTo>
                  <a:pt x="1287" y="1136"/>
                </a:lnTo>
                <a:lnTo>
                  <a:pt x="1359" y="1234"/>
                </a:lnTo>
                <a:lnTo>
                  <a:pt x="1382" y="1333"/>
                </a:lnTo>
                <a:lnTo>
                  <a:pt x="1460" y="1408"/>
                </a:lnTo>
                <a:lnTo>
                  <a:pt x="1338" y="1034"/>
                </a:lnTo>
                <a:lnTo>
                  <a:pt x="1216" y="857"/>
                </a:lnTo>
                <a:lnTo>
                  <a:pt x="1216" y="728"/>
                </a:lnTo>
                <a:lnTo>
                  <a:pt x="1026" y="660"/>
                </a:lnTo>
                <a:lnTo>
                  <a:pt x="903" y="347"/>
                </a:lnTo>
                <a:lnTo>
                  <a:pt x="618" y="306"/>
                </a:lnTo>
                <a:lnTo>
                  <a:pt x="509" y="144"/>
                </a:lnTo>
                <a:lnTo>
                  <a:pt x="177" y="82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51"/>
          <p:cNvSpPr>
            <a:spLocks noChangeArrowheads="1"/>
          </p:cNvSpPr>
          <p:nvPr/>
        </p:nvSpPr>
        <p:spPr bwMode="auto">
          <a:xfrm>
            <a:off x="9651965" y="4693925"/>
            <a:ext cx="1255244" cy="759475"/>
          </a:xfrm>
          <a:custGeom>
            <a:avLst/>
            <a:gdLst>
              <a:gd name="T0" fmla="*/ 0 w 1050"/>
              <a:gd name="T1" fmla="*/ 0 h 634"/>
              <a:gd name="T2" fmla="*/ 53 w 1050"/>
              <a:gd name="T3" fmla="*/ 72 h 634"/>
              <a:gd name="T4" fmla="*/ 71 w 1050"/>
              <a:gd name="T5" fmla="*/ 113 h 634"/>
              <a:gd name="T6" fmla="*/ 90 w 1050"/>
              <a:gd name="T7" fmla="*/ 178 h 634"/>
              <a:gd name="T8" fmla="*/ 0 w 1050"/>
              <a:gd name="T9" fmla="*/ 204 h 634"/>
              <a:gd name="T10" fmla="*/ 90 w 1050"/>
              <a:gd name="T11" fmla="*/ 263 h 634"/>
              <a:gd name="T12" fmla="*/ 234 w 1050"/>
              <a:gd name="T13" fmla="*/ 285 h 634"/>
              <a:gd name="T14" fmla="*/ 402 w 1050"/>
              <a:gd name="T15" fmla="*/ 372 h 634"/>
              <a:gd name="T16" fmla="*/ 402 w 1050"/>
              <a:gd name="T17" fmla="*/ 466 h 634"/>
              <a:gd name="T18" fmla="*/ 500 w 1050"/>
              <a:gd name="T19" fmla="*/ 466 h 634"/>
              <a:gd name="T20" fmla="*/ 591 w 1050"/>
              <a:gd name="T21" fmla="*/ 466 h 634"/>
              <a:gd name="T22" fmla="*/ 713 w 1050"/>
              <a:gd name="T23" fmla="*/ 448 h 634"/>
              <a:gd name="T24" fmla="*/ 840 w 1050"/>
              <a:gd name="T25" fmla="*/ 547 h 634"/>
              <a:gd name="T26" fmla="*/ 922 w 1050"/>
              <a:gd name="T27" fmla="*/ 547 h 634"/>
              <a:gd name="T28" fmla="*/ 1042 w 1050"/>
              <a:gd name="T29" fmla="*/ 633 h 634"/>
              <a:gd name="T30" fmla="*/ 1049 w 1050"/>
              <a:gd name="T31" fmla="*/ 596 h 634"/>
              <a:gd name="T32" fmla="*/ 918 w 1050"/>
              <a:gd name="T33" fmla="*/ 388 h 634"/>
              <a:gd name="T34" fmla="*/ 682 w 1050"/>
              <a:gd name="T35" fmla="*/ 339 h 634"/>
              <a:gd name="T36" fmla="*/ 548 w 1050"/>
              <a:gd name="T37" fmla="*/ 156 h 634"/>
              <a:gd name="T38" fmla="*/ 227 w 1050"/>
              <a:gd name="T39" fmla="*/ 130 h 634"/>
              <a:gd name="T40" fmla="*/ 0 w 1050"/>
              <a:gd name="T41" fmla="*/ 0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50" h="634">
                <a:moveTo>
                  <a:pt x="0" y="0"/>
                </a:moveTo>
                <a:lnTo>
                  <a:pt x="53" y="72"/>
                </a:lnTo>
                <a:lnTo>
                  <a:pt x="71" y="113"/>
                </a:lnTo>
                <a:lnTo>
                  <a:pt x="90" y="178"/>
                </a:lnTo>
                <a:lnTo>
                  <a:pt x="0" y="204"/>
                </a:lnTo>
                <a:lnTo>
                  <a:pt x="90" y="263"/>
                </a:lnTo>
                <a:lnTo>
                  <a:pt x="234" y="285"/>
                </a:lnTo>
                <a:lnTo>
                  <a:pt x="402" y="372"/>
                </a:lnTo>
                <a:lnTo>
                  <a:pt x="402" y="466"/>
                </a:lnTo>
                <a:lnTo>
                  <a:pt x="500" y="466"/>
                </a:lnTo>
                <a:lnTo>
                  <a:pt x="591" y="466"/>
                </a:lnTo>
                <a:lnTo>
                  <a:pt x="713" y="448"/>
                </a:lnTo>
                <a:lnTo>
                  <a:pt x="840" y="547"/>
                </a:lnTo>
                <a:lnTo>
                  <a:pt x="922" y="547"/>
                </a:lnTo>
                <a:lnTo>
                  <a:pt x="1042" y="633"/>
                </a:lnTo>
                <a:lnTo>
                  <a:pt x="1049" y="596"/>
                </a:lnTo>
                <a:lnTo>
                  <a:pt x="918" y="388"/>
                </a:lnTo>
                <a:lnTo>
                  <a:pt x="682" y="339"/>
                </a:lnTo>
                <a:lnTo>
                  <a:pt x="548" y="156"/>
                </a:lnTo>
                <a:lnTo>
                  <a:pt x="227" y="13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52"/>
          <p:cNvSpPr>
            <a:spLocks noChangeArrowheads="1"/>
          </p:cNvSpPr>
          <p:nvPr/>
        </p:nvSpPr>
        <p:spPr bwMode="auto">
          <a:xfrm>
            <a:off x="18280448" y="10521841"/>
            <a:ext cx="1097020" cy="838589"/>
          </a:xfrm>
          <a:custGeom>
            <a:avLst/>
            <a:gdLst>
              <a:gd name="T0" fmla="*/ 347 w 917"/>
              <a:gd name="T1" fmla="*/ 60 h 703"/>
              <a:gd name="T2" fmla="*/ 347 w 917"/>
              <a:gd name="T3" fmla="*/ 60 h 703"/>
              <a:gd name="T4" fmla="*/ 476 w 917"/>
              <a:gd name="T5" fmla="*/ 114 h 703"/>
              <a:gd name="T6" fmla="*/ 476 w 917"/>
              <a:gd name="T7" fmla="*/ 114 h 703"/>
              <a:gd name="T8" fmla="*/ 59 w 917"/>
              <a:gd name="T9" fmla="*/ 643 h 703"/>
              <a:gd name="T10" fmla="*/ 857 w 917"/>
              <a:gd name="T11" fmla="*/ 643 h 703"/>
              <a:gd name="T12" fmla="*/ 857 w 917"/>
              <a:gd name="T13" fmla="*/ 167 h 703"/>
              <a:gd name="T14" fmla="*/ 463 w 917"/>
              <a:gd name="T15" fmla="*/ 167 h 703"/>
              <a:gd name="T16" fmla="*/ 463 w 917"/>
              <a:gd name="T17" fmla="*/ 167 h 703"/>
              <a:gd name="T18" fmla="*/ 433 w 917"/>
              <a:gd name="T19" fmla="*/ 155 h 703"/>
              <a:gd name="T20" fmla="*/ 339 w 917"/>
              <a:gd name="T21" fmla="*/ 60 h 703"/>
              <a:gd name="T22" fmla="*/ 59 w 917"/>
              <a:gd name="T23" fmla="*/ 60 h 703"/>
              <a:gd name="T24" fmla="*/ 59 w 917"/>
              <a:gd name="T25" fmla="*/ 643 h 703"/>
              <a:gd name="T26" fmla="*/ 871 w 917"/>
              <a:gd name="T27" fmla="*/ 702 h 703"/>
              <a:gd name="T28" fmla="*/ 45 w 917"/>
              <a:gd name="T29" fmla="*/ 702 h 703"/>
              <a:gd name="T30" fmla="*/ 45 w 917"/>
              <a:gd name="T31" fmla="*/ 702 h 703"/>
              <a:gd name="T32" fmla="*/ 0 w 917"/>
              <a:gd name="T33" fmla="*/ 658 h 703"/>
              <a:gd name="T34" fmla="*/ 0 w 917"/>
              <a:gd name="T35" fmla="*/ 48 h 703"/>
              <a:gd name="T36" fmla="*/ 0 w 917"/>
              <a:gd name="T37" fmla="*/ 48 h 703"/>
              <a:gd name="T38" fmla="*/ 48 w 917"/>
              <a:gd name="T39" fmla="*/ 0 h 703"/>
              <a:gd name="T40" fmla="*/ 347 w 917"/>
              <a:gd name="T41" fmla="*/ 0 h 703"/>
              <a:gd name="T42" fmla="*/ 347 w 917"/>
              <a:gd name="T43" fmla="*/ 0 h 703"/>
              <a:gd name="T44" fmla="*/ 376 w 917"/>
              <a:gd name="T45" fmla="*/ 13 h 703"/>
              <a:gd name="T46" fmla="*/ 471 w 917"/>
              <a:gd name="T47" fmla="*/ 108 h 703"/>
              <a:gd name="T48" fmla="*/ 871 w 917"/>
              <a:gd name="T49" fmla="*/ 108 h 703"/>
              <a:gd name="T50" fmla="*/ 871 w 917"/>
              <a:gd name="T51" fmla="*/ 108 h 703"/>
              <a:gd name="T52" fmla="*/ 916 w 917"/>
              <a:gd name="T53" fmla="*/ 153 h 703"/>
              <a:gd name="T54" fmla="*/ 916 w 917"/>
              <a:gd name="T55" fmla="*/ 658 h 703"/>
              <a:gd name="T56" fmla="*/ 916 w 917"/>
              <a:gd name="T57" fmla="*/ 658 h 703"/>
              <a:gd name="T58" fmla="*/ 871 w 917"/>
              <a:gd name="T5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17" h="703">
                <a:moveTo>
                  <a:pt x="347" y="60"/>
                </a:moveTo>
                <a:lnTo>
                  <a:pt x="347" y="60"/>
                </a:lnTo>
                <a:close/>
                <a:moveTo>
                  <a:pt x="476" y="114"/>
                </a:moveTo>
                <a:lnTo>
                  <a:pt x="476" y="114"/>
                </a:lnTo>
                <a:close/>
                <a:moveTo>
                  <a:pt x="59" y="643"/>
                </a:moveTo>
                <a:lnTo>
                  <a:pt x="857" y="643"/>
                </a:lnTo>
                <a:lnTo>
                  <a:pt x="857" y="167"/>
                </a:lnTo>
                <a:lnTo>
                  <a:pt x="463" y="167"/>
                </a:lnTo>
                <a:lnTo>
                  <a:pt x="463" y="167"/>
                </a:lnTo>
                <a:cubicBezTo>
                  <a:pt x="452" y="167"/>
                  <a:pt x="441" y="163"/>
                  <a:pt x="433" y="155"/>
                </a:cubicBezTo>
                <a:lnTo>
                  <a:pt x="339" y="60"/>
                </a:lnTo>
                <a:lnTo>
                  <a:pt x="59" y="60"/>
                </a:lnTo>
                <a:lnTo>
                  <a:pt x="59" y="643"/>
                </a:lnTo>
                <a:close/>
                <a:moveTo>
                  <a:pt x="871" y="702"/>
                </a:moveTo>
                <a:lnTo>
                  <a:pt x="45" y="702"/>
                </a:lnTo>
                <a:lnTo>
                  <a:pt x="45" y="702"/>
                </a:lnTo>
                <a:cubicBezTo>
                  <a:pt x="20" y="702"/>
                  <a:pt x="0" y="682"/>
                  <a:pt x="0" y="658"/>
                </a:cubicBezTo>
                <a:lnTo>
                  <a:pt x="0" y="48"/>
                </a:lnTo>
                <a:lnTo>
                  <a:pt x="0" y="48"/>
                </a:lnTo>
                <a:cubicBezTo>
                  <a:pt x="0" y="22"/>
                  <a:pt x="21" y="0"/>
                  <a:pt x="48" y="0"/>
                </a:cubicBezTo>
                <a:lnTo>
                  <a:pt x="347" y="0"/>
                </a:lnTo>
                <a:lnTo>
                  <a:pt x="347" y="0"/>
                </a:lnTo>
                <a:cubicBezTo>
                  <a:pt x="358" y="0"/>
                  <a:pt x="369" y="5"/>
                  <a:pt x="376" y="13"/>
                </a:cubicBezTo>
                <a:lnTo>
                  <a:pt x="471" y="108"/>
                </a:lnTo>
                <a:lnTo>
                  <a:pt x="871" y="108"/>
                </a:lnTo>
                <a:lnTo>
                  <a:pt x="871" y="108"/>
                </a:lnTo>
                <a:cubicBezTo>
                  <a:pt x="896" y="108"/>
                  <a:pt x="916" y="128"/>
                  <a:pt x="916" y="153"/>
                </a:cubicBezTo>
                <a:lnTo>
                  <a:pt x="916" y="658"/>
                </a:lnTo>
                <a:lnTo>
                  <a:pt x="916" y="658"/>
                </a:lnTo>
                <a:cubicBezTo>
                  <a:pt x="916" y="682"/>
                  <a:pt x="896" y="702"/>
                  <a:pt x="871" y="7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53"/>
          <p:cNvSpPr>
            <a:spLocks noChangeArrowheads="1"/>
          </p:cNvSpPr>
          <p:nvPr/>
        </p:nvSpPr>
        <p:spPr bwMode="auto">
          <a:xfrm>
            <a:off x="18828958" y="10521841"/>
            <a:ext cx="548510" cy="73838"/>
          </a:xfrm>
          <a:custGeom>
            <a:avLst/>
            <a:gdLst>
              <a:gd name="T0" fmla="*/ 429 w 459"/>
              <a:gd name="T1" fmla="*/ 60 h 61"/>
              <a:gd name="T2" fmla="*/ 29 w 459"/>
              <a:gd name="T3" fmla="*/ 60 h 61"/>
              <a:gd name="T4" fmla="*/ 29 w 459"/>
              <a:gd name="T5" fmla="*/ 60 h 61"/>
              <a:gd name="T6" fmla="*/ 0 w 459"/>
              <a:gd name="T7" fmla="*/ 30 h 61"/>
              <a:gd name="T8" fmla="*/ 0 w 459"/>
              <a:gd name="T9" fmla="*/ 30 h 61"/>
              <a:gd name="T10" fmla="*/ 29 w 459"/>
              <a:gd name="T11" fmla="*/ 0 h 61"/>
              <a:gd name="T12" fmla="*/ 429 w 459"/>
              <a:gd name="T13" fmla="*/ 0 h 61"/>
              <a:gd name="T14" fmla="*/ 429 w 459"/>
              <a:gd name="T15" fmla="*/ 0 h 61"/>
              <a:gd name="T16" fmla="*/ 458 w 459"/>
              <a:gd name="T17" fmla="*/ 30 h 61"/>
              <a:gd name="T18" fmla="*/ 458 w 459"/>
              <a:gd name="T19" fmla="*/ 30 h 61"/>
              <a:gd name="T20" fmla="*/ 429 w 459"/>
              <a:gd name="T21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9" h="61">
                <a:moveTo>
                  <a:pt x="429" y="60"/>
                </a:moveTo>
                <a:lnTo>
                  <a:pt x="29" y="60"/>
                </a:lnTo>
                <a:lnTo>
                  <a:pt x="29" y="60"/>
                </a:lnTo>
                <a:cubicBezTo>
                  <a:pt x="13" y="60"/>
                  <a:pt x="0" y="46"/>
                  <a:pt x="0" y="30"/>
                </a:cubicBezTo>
                <a:lnTo>
                  <a:pt x="0" y="30"/>
                </a:lnTo>
                <a:cubicBezTo>
                  <a:pt x="0" y="14"/>
                  <a:pt x="13" y="0"/>
                  <a:pt x="29" y="0"/>
                </a:cubicBezTo>
                <a:lnTo>
                  <a:pt x="429" y="0"/>
                </a:lnTo>
                <a:lnTo>
                  <a:pt x="429" y="0"/>
                </a:lnTo>
                <a:cubicBezTo>
                  <a:pt x="445" y="0"/>
                  <a:pt x="458" y="14"/>
                  <a:pt x="458" y="30"/>
                </a:cubicBezTo>
                <a:lnTo>
                  <a:pt x="458" y="30"/>
                </a:lnTo>
                <a:cubicBezTo>
                  <a:pt x="458" y="46"/>
                  <a:pt x="445" y="60"/>
                  <a:pt x="429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54"/>
          <p:cNvSpPr>
            <a:spLocks noChangeArrowheads="1"/>
          </p:cNvSpPr>
          <p:nvPr/>
        </p:nvSpPr>
        <p:spPr bwMode="auto">
          <a:xfrm>
            <a:off x="19377468" y="6988172"/>
            <a:ext cx="617075" cy="886055"/>
          </a:xfrm>
          <a:custGeom>
            <a:avLst/>
            <a:gdLst>
              <a:gd name="T0" fmla="*/ 60 w 518"/>
              <a:gd name="T1" fmla="*/ 681 h 741"/>
              <a:gd name="T2" fmla="*/ 458 w 518"/>
              <a:gd name="T3" fmla="*/ 681 h 741"/>
              <a:gd name="T4" fmla="*/ 458 w 518"/>
              <a:gd name="T5" fmla="*/ 59 h 741"/>
              <a:gd name="T6" fmla="*/ 60 w 518"/>
              <a:gd name="T7" fmla="*/ 59 h 741"/>
              <a:gd name="T8" fmla="*/ 60 w 518"/>
              <a:gd name="T9" fmla="*/ 681 h 741"/>
              <a:gd name="T10" fmla="*/ 475 w 518"/>
              <a:gd name="T11" fmla="*/ 740 h 741"/>
              <a:gd name="T12" fmla="*/ 43 w 518"/>
              <a:gd name="T13" fmla="*/ 740 h 741"/>
              <a:gd name="T14" fmla="*/ 43 w 518"/>
              <a:gd name="T15" fmla="*/ 740 h 741"/>
              <a:gd name="T16" fmla="*/ 0 w 518"/>
              <a:gd name="T17" fmla="*/ 698 h 741"/>
              <a:gd name="T18" fmla="*/ 0 w 518"/>
              <a:gd name="T19" fmla="*/ 42 h 741"/>
              <a:gd name="T20" fmla="*/ 0 w 518"/>
              <a:gd name="T21" fmla="*/ 42 h 741"/>
              <a:gd name="T22" fmla="*/ 43 w 518"/>
              <a:gd name="T23" fmla="*/ 0 h 741"/>
              <a:gd name="T24" fmla="*/ 475 w 518"/>
              <a:gd name="T25" fmla="*/ 0 h 741"/>
              <a:gd name="T26" fmla="*/ 475 w 518"/>
              <a:gd name="T27" fmla="*/ 0 h 741"/>
              <a:gd name="T28" fmla="*/ 517 w 518"/>
              <a:gd name="T29" fmla="*/ 42 h 741"/>
              <a:gd name="T30" fmla="*/ 517 w 518"/>
              <a:gd name="T31" fmla="*/ 698 h 741"/>
              <a:gd name="T32" fmla="*/ 517 w 518"/>
              <a:gd name="T33" fmla="*/ 698 h 741"/>
              <a:gd name="T34" fmla="*/ 475 w 518"/>
              <a:gd name="T35" fmla="*/ 74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8" h="741">
                <a:moveTo>
                  <a:pt x="60" y="681"/>
                </a:moveTo>
                <a:lnTo>
                  <a:pt x="458" y="681"/>
                </a:lnTo>
                <a:lnTo>
                  <a:pt x="458" y="59"/>
                </a:lnTo>
                <a:lnTo>
                  <a:pt x="60" y="59"/>
                </a:lnTo>
                <a:lnTo>
                  <a:pt x="60" y="681"/>
                </a:lnTo>
                <a:close/>
                <a:moveTo>
                  <a:pt x="475" y="740"/>
                </a:moveTo>
                <a:lnTo>
                  <a:pt x="43" y="740"/>
                </a:lnTo>
                <a:lnTo>
                  <a:pt x="43" y="740"/>
                </a:lnTo>
                <a:cubicBezTo>
                  <a:pt x="20" y="740"/>
                  <a:pt x="0" y="721"/>
                  <a:pt x="0" y="698"/>
                </a:cubicBezTo>
                <a:lnTo>
                  <a:pt x="0" y="42"/>
                </a:lnTo>
                <a:lnTo>
                  <a:pt x="0" y="42"/>
                </a:lnTo>
                <a:cubicBezTo>
                  <a:pt x="0" y="18"/>
                  <a:pt x="20" y="0"/>
                  <a:pt x="43" y="0"/>
                </a:cubicBezTo>
                <a:lnTo>
                  <a:pt x="475" y="0"/>
                </a:lnTo>
                <a:lnTo>
                  <a:pt x="475" y="0"/>
                </a:lnTo>
                <a:cubicBezTo>
                  <a:pt x="498" y="0"/>
                  <a:pt x="517" y="18"/>
                  <a:pt x="517" y="42"/>
                </a:cubicBezTo>
                <a:lnTo>
                  <a:pt x="517" y="698"/>
                </a:lnTo>
                <a:lnTo>
                  <a:pt x="517" y="698"/>
                </a:lnTo>
                <a:cubicBezTo>
                  <a:pt x="517" y="721"/>
                  <a:pt x="498" y="740"/>
                  <a:pt x="475" y="7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55"/>
          <p:cNvSpPr>
            <a:spLocks noChangeArrowheads="1"/>
          </p:cNvSpPr>
          <p:nvPr/>
        </p:nvSpPr>
        <p:spPr bwMode="auto">
          <a:xfrm>
            <a:off x="19530420" y="6845772"/>
            <a:ext cx="606524" cy="875506"/>
          </a:xfrm>
          <a:custGeom>
            <a:avLst/>
            <a:gdLst>
              <a:gd name="T0" fmla="*/ 462 w 505"/>
              <a:gd name="T1" fmla="*/ 60 h 730"/>
              <a:gd name="T2" fmla="*/ 462 w 505"/>
              <a:gd name="T3" fmla="*/ 60 h 730"/>
              <a:gd name="T4" fmla="*/ 474 w 505"/>
              <a:gd name="T5" fmla="*/ 729 h 730"/>
              <a:gd name="T6" fmla="*/ 474 w 505"/>
              <a:gd name="T7" fmla="*/ 729 h 730"/>
              <a:gd name="T8" fmla="*/ 445 w 505"/>
              <a:gd name="T9" fmla="*/ 699 h 730"/>
              <a:gd name="T10" fmla="*/ 445 w 505"/>
              <a:gd name="T11" fmla="*/ 60 h 730"/>
              <a:gd name="T12" fmla="*/ 30 w 505"/>
              <a:gd name="T13" fmla="*/ 60 h 730"/>
              <a:gd name="T14" fmla="*/ 30 w 505"/>
              <a:gd name="T15" fmla="*/ 60 h 730"/>
              <a:gd name="T16" fmla="*/ 0 w 505"/>
              <a:gd name="T17" fmla="*/ 30 h 730"/>
              <a:gd name="T18" fmla="*/ 0 w 505"/>
              <a:gd name="T19" fmla="*/ 30 h 730"/>
              <a:gd name="T20" fmla="*/ 30 w 505"/>
              <a:gd name="T21" fmla="*/ 0 h 730"/>
              <a:gd name="T22" fmla="*/ 462 w 505"/>
              <a:gd name="T23" fmla="*/ 0 h 730"/>
              <a:gd name="T24" fmla="*/ 462 w 505"/>
              <a:gd name="T25" fmla="*/ 0 h 730"/>
              <a:gd name="T26" fmla="*/ 504 w 505"/>
              <a:gd name="T27" fmla="*/ 43 h 730"/>
              <a:gd name="T28" fmla="*/ 504 w 505"/>
              <a:gd name="T29" fmla="*/ 699 h 730"/>
              <a:gd name="T30" fmla="*/ 504 w 505"/>
              <a:gd name="T31" fmla="*/ 699 h 730"/>
              <a:gd name="T32" fmla="*/ 474 w 505"/>
              <a:gd name="T33" fmla="*/ 729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5" h="730">
                <a:moveTo>
                  <a:pt x="462" y="60"/>
                </a:moveTo>
                <a:lnTo>
                  <a:pt x="462" y="60"/>
                </a:lnTo>
                <a:close/>
                <a:moveTo>
                  <a:pt x="474" y="729"/>
                </a:moveTo>
                <a:lnTo>
                  <a:pt x="474" y="729"/>
                </a:lnTo>
                <a:cubicBezTo>
                  <a:pt x="458" y="729"/>
                  <a:pt x="445" y="715"/>
                  <a:pt x="445" y="699"/>
                </a:cubicBezTo>
                <a:lnTo>
                  <a:pt x="445" y="60"/>
                </a:lnTo>
                <a:lnTo>
                  <a:pt x="30" y="60"/>
                </a:lnTo>
                <a:lnTo>
                  <a:pt x="30" y="60"/>
                </a:lnTo>
                <a:cubicBezTo>
                  <a:pt x="13" y="60"/>
                  <a:pt x="0" y="47"/>
                  <a:pt x="0" y="30"/>
                </a:cubicBezTo>
                <a:lnTo>
                  <a:pt x="0" y="30"/>
                </a:lnTo>
                <a:cubicBezTo>
                  <a:pt x="0" y="14"/>
                  <a:pt x="13" y="0"/>
                  <a:pt x="30" y="0"/>
                </a:cubicBezTo>
                <a:lnTo>
                  <a:pt x="462" y="0"/>
                </a:lnTo>
                <a:lnTo>
                  <a:pt x="462" y="0"/>
                </a:lnTo>
                <a:cubicBezTo>
                  <a:pt x="485" y="0"/>
                  <a:pt x="504" y="19"/>
                  <a:pt x="504" y="43"/>
                </a:cubicBezTo>
                <a:lnTo>
                  <a:pt x="504" y="699"/>
                </a:lnTo>
                <a:lnTo>
                  <a:pt x="504" y="699"/>
                </a:lnTo>
                <a:cubicBezTo>
                  <a:pt x="504" y="715"/>
                  <a:pt x="490" y="729"/>
                  <a:pt x="474" y="7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56"/>
          <p:cNvSpPr>
            <a:spLocks noChangeArrowheads="1"/>
          </p:cNvSpPr>
          <p:nvPr/>
        </p:nvSpPr>
        <p:spPr bwMode="auto">
          <a:xfrm>
            <a:off x="4409476" y="6961803"/>
            <a:ext cx="685637" cy="675089"/>
          </a:xfrm>
          <a:custGeom>
            <a:avLst/>
            <a:gdLst>
              <a:gd name="T0" fmla="*/ 103 w 574"/>
              <a:gd name="T1" fmla="*/ 378 h 565"/>
              <a:gd name="T2" fmla="*/ 288 w 574"/>
              <a:gd name="T3" fmla="*/ 195 h 565"/>
              <a:gd name="T4" fmla="*/ 378 w 574"/>
              <a:gd name="T5" fmla="*/ 285 h 565"/>
              <a:gd name="T6" fmla="*/ 196 w 574"/>
              <a:gd name="T7" fmla="*/ 469 h 565"/>
              <a:gd name="T8" fmla="*/ 72 w 574"/>
              <a:gd name="T9" fmla="*/ 495 h 565"/>
              <a:gd name="T10" fmla="*/ 103 w 574"/>
              <a:gd name="T11" fmla="*/ 378 h 565"/>
              <a:gd name="T12" fmla="*/ 411 w 574"/>
              <a:gd name="T13" fmla="*/ 72 h 565"/>
              <a:gd name="T14" fmla="*/ 499 w 574"/>
              <a:gd name="T15" fmla="*/ 163 h 565"/>
              <a:gd name="T16" fmla="*/ 420 w 574"/>
              <a:gd name="T17" fmla="*/ 243 h 565"/>
              <a:gd name="T18" fmla="*/ 330 w 574"/>
              <a:gd name="T19" fmla="*/ 153 h 565"/>
              <a:gd name="T20" fmla="*/ 411 w 574"/>
              <a:gd name="T21" fmla="*/ 72 h 565"/>
              <a:gd name="T22" fmla="*/ 31 w 574"/>
              <a:gd name="T23" fmla="*/ 564 h 565"/>
              <a:gd name="T24" fmla="*/ 31 w 574"/>
              <a:gd name="T25" fmla="*/ 564 h 565"/>
              <a:gd name="T26" fmla="*/ 37 w 574"/>
              <a:gd name="T27" fmla="*/ 563 h 565"/>
              <a:gd name="T28" fmla="*/ 217 w 574"/>
              <a:gd name="T29" fmla="*/ 525 h 565"/>
              <a:gd name="T30" fmla="*/ 217 w 574"/>
              <a:gd name="T31" fmla="*/ 525 h 565"/>
              <a:gd name="T32" fmla="*/ 232 w 574"/>
              <a:gd name="T33" fmla="*/ 517 h 565"/>
              <a:gd name="T34" fmla="*/ 561 w 574"/>
              <a:gd name="T35" fmla="*/ 185 h 565"/>
              <a:gd name="T36" fmla="*/ 561 w 574"/>
              <a:gd name="T37" fmla="*/ 185 h 565"/>
              <a:gd name="T38" fmla="*/ 562 w 574"/>
              <a:gd name="T39" fmla="*/ 143 h 565"/>
              <a:gd name="T40" fmla="*/ 433 w 574"/>
              <a:gd name="T41" fmla="*/ 9 h 565"/>
              <a:gd name="T42" fmla="*/ 433 w 574"/>
              <a:gd name="T43" fmla="*/ 9 h 565"/>
              <a:gd name="T44" fmla="*/ 412 w 574"/>
              <a:gd name="T45" fmla="*/ 0 h 565"/>
              <a:gd name="T46" fmla="*/ 412 w 574"/>
              <a:gd name="T47" fmla="*/ 0 h 565"/>
              <a:gd name="T48" fmla="*/ 391 w 574"/>
              <a:gd name="T49" fmla="*/ 9 h 565"/>
              <a:gd name="T50" fmla="*/ 56 w 574"/>
              <a:gd name="T51" fmla="*/ 342 h 565"/>
              <a:gd name="T52" fmla="*/ 56 w 574"/>
              <a:gd name="T53" fmla="*/ 342 h 565"/>
              <a:gd name="T54" fmla="*/ 49 w 574"/>
              <a:gd name="T55" fmla="*/ 355 h 565"/>
              <a:gd name="T56" fmla="*/ 2 w 574"/>
              <a:gd name="T57" fmla="*/ 526 h 565"/>
              <a:gd name="T58" fmla="*/ 2 w 574"/>
              <a:gd name="T59" fmla="*/ 526 h 565"/>
              <a:gd name="T60" fmla="*/ 9 w 574"/>
              <a:gd name="T61" fmla="*/ 554 h 565"/>
              <a:gd name="T62" fmla="*/ 9 w 574"/>
              <a:gd name="T63" fmla="*/ 554 h 565"/>
              <a:gd name="T64" fmla="*/ 31 w 574"/>
              <a:gd name="T65" fmla="*/ 56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74" h="565">
                <a:moveTo>
                  <a:pt x="103" y="378"/>
                </a:moveTo>
                <a:lnTo>
                  <a:pt x="288" y="195"/>
                </a:lnTo>
                <a:lnTo>
                  <a:pt x="378" y="285"/>
                </a:lnTo>
                <a:lnTo>
                  <a:pt x="196" y="469"/>
                </a:lnTo>
                <a:lnTo>
                  <a:pt x="72" y="495"/>
                </a:lnTo>
                <a:lnTo>
                  <a:pt x="103" y="378"/>
                </a:lnTo>
                <a:close/>
                <a:moveTo>
                  <a:pt x="411" y="72"/>
                </a:moveTo>
                <a:lnTo>
                  <a:pt x="499" y="163"/>
                </a:lnTo>
                <a:lnTo>
                  <a:pt x="420" y="243"/>
                </a:lnTo>
                <a:lnTo>
                  <a:pt x="330" y="153"/>
                </a:lnTo>
                <a:lnTo>
                  <a:pt x="411" y="72"/>
                </a:lnTo>
                <a:close/>
                <a:moveTo>
                  <a:pt x="31" y="564"/>
                </a:moveTo>
                <a:lnTo>
                  <a:pt x="31" y="564"/>
                </a:lnTo>
                <a:cubicBezTo>
                  <a:pt x="33" y="564"/>
                  <a:pt x="35" y="564"/>
                  <a:pt x="37" y="563"/>
                </a:cubicBezTo>
                <a:lnTo>
                  <a:pt x="217" y="525"/>
                </a:lnTo>
                <a:lnTo>
                  <a:pt x="217" y="525"/>
                </a:lnTo>
                <a:cubicBezTo>
                  <a:pt x="223" y="524"/>
                  <a:pt x="228" y="521"/>
                  <a:pt x="232" y="517"/>
                </a:cubicBezTo>
                <a:lnTo>
                  <a:pt x="561" y="185"/>
                </a:lnTo>
                <a:lnTo>
                  <a:pt x="561" y="185"/>
                </a:lnTo>
                <a:cubicBezTo>
                  <a:pt x="573" y="173"/>
                  <a:pt x="573" y="155"/>
                  <a:pt x="562" y="143"/>
                </a:cubicBezTo>
                <a:lnTo>
                  <a:pt x="433" y="9"/>
                </a:lnTo>
                <a:lnTo>
                  <a:pt x="433" y="9"/>
                </a:lnTo>
                <a:cubicBezTo>
                  <a:pt x="428" y="4"/>
                  <a:pt x="420" y="0"/>
                  <a:pt x="412" y="0"/>
                </a:cubicBezTo>
                <a:lnTo>
                  <a:pt x="412" y="0"/>
                </a:lnTo>
                <a:cubicBezTo>
                  <a:pt x="404" y="0"/>
                  <a:pt x="396" y="3"/>
                  <a:pt x="391" y="9"/>
                </a:cubicBezTo>
                <a:lnTo>
                  <a:pt x="56" y="342"/>
                </a:lnTo>
                <a:lnTo>
                  <a:pt x="56" y="342"/>
                </a:lnTo>
                <a:cubicBezTo>
                  <a:pt x="52" y="345"/>
                  <a:pt x="50" y="350"/>
                  <a:pt x="49" y="355"/>
                </a:cubicBezTo>
                <a:lnTo>
                  <a:pt x="2" y="526"/>
                </a:lnTo>
                <a:lnTo>
                  <a:pt x="2" y="526"/>
                </a:lnTo>
                <a:cubicBezTo>
                  <a:pt x="0" y="536"/>
                  <a:pt x="2" y="547"/>
                  <a:pt x="9" y="554"/>
                </a:cubicBezTo>
                <a:lnTo>
                  <a:pt x="9" y="554"/>
                </a:lnTo>
                <a:cubicBezTo>
                  <a:pt x="15" y="560"/>
                  <a:pt x="23" y="564"/>
                  <a:pt x="31" y="5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57"/>
          <p:cNvSpPr>
            <a:spLocks noChangeArrowheads="1"/>
          </p:cNvSpPr>
          <p:nvPr/>
        </p:nvSpPr>
        <p:spPr bwMode="auto">
          <a:xfrm>
            <a:off x="4288173" y="7689633"/>
            <a:ext cx="838586" cy="73838"/>
          </a:xfrm>
          <a:custGeom>
            <a:avLst/>
            <a:gdLst>
              <a:gd name="T0" fmla="*/ 670 w 701"/>
              <a:gd name="T1" fmla="*/ 0 h 61"/>
              <a:gd name="T2" fmla="*/ 29 w 701"/>
              <a:gd name="T3" fmla="*/ 0 h 61"/>
              <a:gd name="T4" fmla="*/ 29 w 701"/>
              <a:gd name="T5" fmla="*/ 0 h 61"/>
              <a:gd name="T6" fmla="*/ 0 w 701"/>
              <a:gd name="T7" fmla="*/ 30 h 61"/>
              <a:gd name="T8" fmla="*/ 0 w 701"/>
              <a:gd name="T9" fmla="*/ 30 h 61"/>
              <a:gd name="T10" fmla="*/ 29 w 701"/>
              <a:gd name="T11" fmla="*/ 59 h 61"/>
              <a:gd name="T12" fmla="*/ 670 w 701"/>
              <a:gd name="T13" fmla="*/ 60 h 61"/>
              <a:gd name="T14" fmla="*/ 670 w 701"/>
              <a:gd name="T15" fmla="*/ 60 h 61"/>
              <a:gd name="T16" fmla="*/ 700 w 701"/>
              <a:gd name="T17" fmla="*/ 30 h 61"/>
              <a:gd name="T18" fmla="*/ 700 w 701"/>
              <a:gd name="T19" fmla="*/ 30 h 61"/>
              <a:gd name="T20" fmla="*/ 670 w 701"/>
              <a:gd name="T2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1" h="61">
                <a:moveTo>
                  <a:pt x="670" y="0"/>
                </a:moveTo>
                <a:lnTo>
                  <a:pt x="29" y="0"/>
                </a:lnTo>
                <a:lnTo>
                  <a:pt x="29" y="0"/>
                </a:lnTo>
                <a:cubicBezTo>
                  <a:pt x="13" y="0"/>
                  <a:pt x="0" y="13"/>
                  <a:pt x="0" y="30"/>
                </a:cubicBezTo>
                <a:lnTo>
                  <a:pt x="0" y="30"/>
                </a:lnTo>
                <a:cubicBezTo>
                  <a:pt x="0" y="46"/>
                  <a:pt x="13" y="59"/>
                  <a:pt x="29" y="59"/>
                </a:cubicBezTo>
                <a:lnTo>
                  <a:pt x="670" y="60"/>
                </a:lnTo>
                <a:lnTo>
                  <a:pt x="670" y="60"/>
                </a:lnTo>
                <a:cubicBezTo>
                  <a:pt x="687" y="60"/>
                  <a:pt x="700" y="46"/>
                  <a:pt x="700" y="30"/>
                </a:cubicBezTo>
                <a:lnTo>
                  <a:pt x="700" y="30"/>
                </a:lnTo>
                <a:cubicBezTo>
                  <a:pt x="700" y="13"/>
                  <a:pt x="687" y="0"/>
                  <a:pt x="67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58"/>
          <p:cNvSpPr>
            <a:spLocks noChangeArrowheads="1"/>
          </p:cNvSpPr>
          <p:nvPr/>
        </p:nvSpPr>
        <p:spPr bwMode="auto">
          <a:xfrm>
            <a:off x="5448482" y="10448004"/>
            <a:ext cx="1049551" cy="922975"/>
          </a:xfrm>
          <a:custGeom>
            <a:avLst/>
            <a:gdLst>
              <a:gd name="T0" fmla="*/ 743 w 876"/>
              <a:gd name="T1" fmla="*/ 257 h 770"/>
              <a:gd name="T2" fmla="*/ 671 w 876"/>
              <a:gd name="T3" fmla="*/ 185 h 770"/>
              <a:gd name="T4" fmla="*/ 641 w 876"/>
              <a:gd name="T5" fmla="*/ 155 h 770"/>
              <a:gd name="T6" fmla="*/ 612 w 876"/>
              <a:gd name="T7" fmla="*/ 185 h 770"/>
              <a:gd name="T8" fmla="*/ 540 w 876"/>
              <a:gd name="T9" fmla="*/ 257 h 770"/>
              <a:gd name="T10" fmla="*/ 467 w 876"/>
              <a:gd name="T11" fmla="*/ 185 h 770"/>
              <a:gd name="T12" fmla="*/ 438 w 876"/>
              <a:gd name="T13" fmla="*/ 155 h 770"/>
              <a:gd name="T14" fmla="*/ 407 w 876"/>
              <a:gd name="T15" fmla="*/ 185 h 770"/>
              <a:gd name="T16" fmla="*/ 335 w 876"/>
              <a:gd name="T17" fmla="*/ 257 h 770"/>
              <a:gd name="T18" fmla="*/ 263 w 876"/>
              <a:gd name="T19" fmla="*/ 185 h 770"/>
              <a:gd name="T20" fmla="*/ 233 w 876"/>
              <a:gd name="T21" fmla="*/ 155 h 770"/>
              <a:gd name="T22" fmla="*/ 204 w 876"/>
              <a:gd name="T23" fmla="*/ 185 h 770"/>
              <a:gd name="T24" fmla="*/ 132 w 876"/>
              <a:gd name="T25" fmla="*/ 257 h 770"/>
              <a:gd name="T26" fmla="*/ 179 w 876"/>
              <a:gd name="T27" fmla="*/ 59 h 770"/>
              <a:gd name="T28" fmla="*/ 815 w 876"/>
              <a:gd name="T29" fmla="*/ 194 h 770"/>
              <a:gd name="T30" fmla="*/ 743 w 876"/>
              <a:gd name="T31" fmla="*/ 257 h 770"/>
              <a:gd name="T32" fmla="*/ 605 w 876"/>
              <a:gd name="T33" fmla="*/ 503 h 770"/>
              <a:gd name="T34" fmla="*/ 570 w 876"/>
              <a:gd name="T35" fmla="*/ 467 h 770"/>
              <a:gd name="T36" fmla="*/ 305 w 876"/>
              <a:gd name="T37" fmla="*/ 467 h 770"/>
              <a:gd name="T38" fmla="*/ 270 w 876"/>
              <a:gd name="T39" fmla="*/ 709 h 770"/>
              <a:gd name="T40" fmla="*/ 147 w 876"/>
              <a:gd name="T41" fmla="*/ 316 h 770"/>
              <a:gd name="T42" fmla="*/ 233 w 876"/>
              <a:gd name="T43" fmla="*/ 268 h 770"/>
              <a:gd name="T44" fmla="*/ 335 w 876"/>
              <a:gd name="T45" fmla="*/ 317 h 770"/>
              <a:gd name="T46" fmla="*/ 438 w 876"/>
              <a:gd name="T47" fmla="*/ 268 h 770"/>
              <a:gd name="T48" fmla="*/ 540 w 876"/>
              <a:gd name="T49" fmla="*/ 317 h 770"/>
              <a:gd name="T50" fmla="*/ 641 w 876"/>
              <a:gd name="T51" fmla="*/ 268 h 770"/>
              <a:gd name="T52" fmla="*/ 728 w 876"/>
              <a:gd name="T53" fmla="*/ 316 h 770"/>
              <a:gd name="T54" fmla="*/ 605 w 876"/>
              <a:gd name="T55" fmla="*/ 709 h 770"/>
              <a:gd name="T56" fmla="*/ 544 w 876"/>
              <a:gd name="T57" fmla="*/ 526 h 770"/>
              <a:gd name="T58" fmla="*/ 329 w 876"/>
              <a:gd name="T59" fmla="*/ 709 h 770"/>
              <a:gd name="T60" fmla="*/ 875 w 876"/>
              <a:gd name="T61" fmla="*/ 185 h 770"/>
              <a:gd name="T62" fmla="*/ 871 w 876"/>
              <a:gd name="T63" fmla="*/ 169 h 770"/>
              <a:gd name="T64" fmla="*/ 865 w 876"/>
              <a:gd name="T65" fmla="*/ 160 h 770"/>
              <a:gd name="T66" fmla="*/ 732 w 876"/>
              <a:gd name="T67" fmla="*/ 10 h 770"/>
              <a:gd name="T68" fmla="*/ 165 w 876"/>
              <a:gd name="T69" fmla="*/ 0 h 770"/>
              <a:gd name="T70" fmla="*/ 143 w 876"/>
              <a:gd name="T71" fmla="*/ 10 h 770"/>
              <a:gd name="T72" fmla="*/ 9 w 876"/>
              <a:gd name="T73" fmla="*/ 161 h 770"/>
              <a:gd name="T74" fmla="*/ 7 w 876"/>
              <a:gd name="T75" fmla="*/ 164 h 770"/>
              <a:gd name="T76" fmla="*/ 0 w 876"/>
              <a:gd name="T77" fmla="*/ 185 h 770"/>
              <a:gd name="T78" fmla="*/ 88 w 876"/>
              <a:gd name="T79" fmla="*/ 727 h 770"/>
              <a:gd name="T80" fmla="*/ 129 w 876"/>
              <a:gd name="T81" fmla="*/ 769 h 770"/>
              <a:gd name="T82" fmla="*/ 570 w 876"/>
              <a:gd name="T83" fmla="*/ 769 h 770"/>
              <a:gd name="T84" fmla="*/ 746 w 876"/>
              <a:gd name="T85" fmla="*/ 769 h 770"/>
              <a:gd name="T86" fmla="*/ 787 w 876"/>
              <a:gd name="T87" fmla="*/ 309 h 770"/>
              <a:gd name="T88" fmla="*/ 875 w 876"/>
              <a:gd name="T89" fmla="*/ 185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76" h="770">
                <a:moveTo>
                  <a:pt x="743" y="257"/>
                </a:moveTo>
                <a:lnTo>
                  <a:pt x="743" y="257"/>
                </a:lnTo>
                <a:cubicBezTo>
                  <a:pt x="704" y="257"/>
                  <a:pt x="671" y="225"/>
                  <a:pt x="671" y="185"/>
                </a:cubicBezTo>
                <a:lnTo>
                  <a:pt x="671" y="185"/>
                </a:lnTo>
                <a:cubicBezTo>
                  <a:pt x="671" y="168"/>
                  <a:pt x="658" y="155"/>
                  <a:pt x="641" y="155"/>
                </a:cubicBezTo>
                <a:lnTo>
                  <a:pt x="641" y="155"/>
                </a:lnTo>
                <a:cubicBezTo>
                  <a:pt x="625" y="155"/>
                  <a:pt x="612" y="168"/>
                  <a:pt x="612" y="185"/>
                </a:cubicBezTo>
                <a:lnTo>
                  <a:pt x="612" y="185"/>
                </a:lnTo>
                <a:cubicBezTo>
                  <a:pt x="612" y="225"/>
                  <a:pt x="579" y="257"/>
                  <a:pt x="540" y="257"/>
                </a:cubicBezTo>
                <a:lnTo>
                  <a:pt x="540" y="257"/>
                </a:lnTo>
                <a:cubicBezTo>
                  <a:pt x="500" y="257"/>
                  <a:pt x="467" y="225"/>
                  <a:pt x="467" y="185"/>
                </a:cubicBezTo>
                <a:lnTo>
                  <a:pt x="467" y="185"/>
                </a:lnTo>
                <a:cubicBezTo>
                  <a:pt x="467" y="168"/>
                  <a:pt x="454" y="155"/>
                  <a:pt x="438" y="155"/>
                </a:cubicBezTo>
                <a:lnTo>
                  <a:pt x="438" y="155"/>
                </a:lnTo>
                <a:cubicBezTo>
                  <a:pt x="421" y="155"/>
                  <a:pt x="407" y="168"/>
                  <a:pt x="407" y="185"/>
                </a:cubicBezTo>
                <a:lnTo>
                  <a:pt x="407" y="185"/>
                </a:lnTo>
                <a:cubicBezTo>
                  <a:pt x="407" y="225"/>
                  <a:pt x="375" y="257"/>
                  <a:pt x="335" y="257"/>
                </a:cubicBezTo>
                <a:lnTo>
                  <a:pt x="335" y="257"/>
                </a:lnTo>
                <a:cubicBezTo>
                  <a:pt x="296" y="257"/>
                  <a:pt x="263" y="225"/>
                  <a:pt x="263" y="185"/>
                </a:cubicBezTo>
                <a:lnTo>
                  <a:pt x="263" y="185"/>
                </a:lnTo>
                <a:cubicBezTo>
                  <a:pt x="263" y="168"/>
                  <a:pt x="250" y="155"/>
                  <a:pt x="233" y="155"/>
                </a:cubicBezTo>
                <a:lnTo>
                  <a:pt x="233" y="155"/>
                </a:lnTo>
                <a:cubicBezTo>
                  <a:pt x="217" y="155"/>
                  <a:pt x="204" y="168"/>
                  <a:pt x="204" y="185"/>
                </a:cubicBezTo>
                <a:lnTo>
                  <a:pt x="204" y="185"/>
                </a:lnTo>
                <a:cubicBezTo>
                  <a:pt x="204" y="225"/>
                  <a:pt x="171" y="257"/>
                  <a:pt x="132" y="257"/>
                </a:cubicBezTo>
                <a:lnTo>
                  <a:pt x="132" y="257"/>
                </a:lnTo>
                <a:cubicBezTo>
                  <a:pt x="94" y="257"/>
                  <a:pt x="64" y="229"/>
                  <a:pt x="60" y="194"/>
                </a:cubicBezTo>
                <a:lnTo>
                  <a:pt x="179" y="59"/>
                </a:lnTo>
                <a:lnTo>
                  <a:pt x="696" y="59"/>
                </a:lnTo>
                <a:lnTo>
                  <a:pt x="815" y="194"/>
                </a:lnTo>
                <a:lnTo>
                  <a:pt x="815" y="194"/>
                </a:lnTo>
                <a:cubicBezTo>
                  <a:pt x="811" y="229"/>
                  <a:pt x="780" y="257"/>
                  <a:pt x="743" y="257"/>
                </a:cubicBezTo>
                <a:close/>
                <a:moveTo>
                  <a:pt x="605" y="709"/>
                </a:moveTo>
                <a:lnTo>
                  <a:pt x="605" y="503"/>
                </a:lnTo>
                <a:lnTo>
                  <a:pt x="605" y="503"/>
                </a:lnTo>
                <a:cubicBezTo>
                  <a:pt x="605" y="483"/>
                  <a:pt x="589" y="467"/>
                  <a:pt x="570" y="467"/>
                </a:cubicBezTo>
                <a:lnTo>
                  <a:pt x="305" y="467"/>
                </a:lnTo>
                <a:lnTo>
                  <a:pt x="305" y="467"/>
                </a:lnTo>
                <a:cubicBezTo>
                  <a:pt x="286" y="467"/>
                  <a:pt x="270" y="483"/>
                  <a:pt x="270" y="503"/>
                </a:cubicBezTo>
                <a:lnTo>
                  <a:pt x="270" y="709"/>
                </a:lnTo>
                <a:lnTo>
                  <a:pt x="147" y="709"/>
                </a:lnTo>
                <a:lnTo>
                  <a:pt x="147" y="316"/>
                </a:lnTo>
                <a:lnTo>
                  <a:pt x="147" y="316"/>
                </a:lnTo>
                <a:cubicBezTo>
                  <a:pt x="182" y="312"/>
                  <a:pt x="212" y="294"/>
                  <a:pt x="233" y="268"/>
                </a:cubicBezTo>
                <a:lnTo>
                  <a:pt x="233" y="268"/>
                </a:lnTo>
                <a:cubicBezTo>
                  <a:pt x="258" y="298"/>
                  <a:pt x="295" y="317"/>
                  <a:pt x="335" y="317"/>
                </a:cubicBezTo>
                <a:lnTo>
                  <a:pt x="335" y="317"/>
                </a:lnTo>
                <a:cubicBezTo>
                  <a:pt x="376" y="317"/>
                  <a:pt x="413" y="298"/>
                  <a:pt x="438" y="268"/>
                </a:cubicBezTo>
                <a:lnTo>
                  <a:pt x="438" y="268"/>
                </a:lnTo>
                <a:cubicBezTo>
                  <a:pt x="461" y="298"/>
                  <a:pt x="499" y="317"/>
                  <a:pt x="540" y="317"/>
                </a:cubicBezTo>
                <a:lnTo>
                  <a:pt x="540" y="317"/>
                </a:lnTo>
                <a:cubicBezTo>
                  <a:pt x="581" y="317"/>
                  <a:pt x="617" y="298"/>
                  <a:pt x="641" y="268"/>
                </a:cubicBezTo>
                <a:lnTo>
                  <a:pt x="641" y="268"/>
                </a:lnTo>
                <a:cubicBezTo>
                  <a:pt x="663" y="294"/>
                  <a:pt x="693" y="312"/>
                  <a:pt x="728" y="316"/>
                </a:cubicBezTo>
                <a:lnTo>
                  <a:pt x="728" y="709"/>
                </a:lnTo>
                <a:lnTo>
                  <a:pt x="605" y="709"/>
                </a:lnTo>
                <a:close/>
                <a:moveTo>
                  <a:pt x="329" y="526"/>
                </a:moveTo>
                <a:lnTo>
                  <a:pt x="544" y="526"/>
                </a:lnTo>
                <a:lnTo>
                  <a:pt x="544" y="709"/>
                </a:lnTo>
                <a:lnTo>
                  <a:pt x="329" y="709"/>
                </a:lnTo>
                <a:lnTo>
                  <a:pt x="329" y="526"/>
                </a:lnTo>
                <a:close/>
                <a:moveTo>
                  <a:pt x="875" y="185"/>
                </a:moveTo>
                <a:lnTo>
                  <a:pt x="875" y="185"/>
                </a:lnTo>
                <a:cubicBezTo>
                  <a:pt x="875" y="179"/>
                  <a:pt x="874" y="174"/>
                  <a:pt x="871" y="169"/>
                </a:cubicBezTo>
                <a:lnTo>
                  <a:pt x="871" y="169"/>
                </a:lnTo>
                <a:cubicBezTo>
                  <a:pt x="869" y="166"/>
                  <a:pt x="867" y="163"/>
                  <a:pt x="865" y="160"/>
                </a:cubicBezTo>
                <a:lnTo>
                  <a:pt x="732" y="10"/>
                </a:lnTo>
                <a:lnTo>
                  <a:pt x="732" y="10"/>
                </a:lnTo>
                <a:cubicBezTo>
                  <a:pt x="726" y="4"/>
                  <a:pt x="718" y="0"/>
                  <a:pt x="710" y="0"/>
                </a:cubicBezTo>
                <a:lnTo>
                  <a:pt x="165" y="0"/>
                </a:lnTo>
                <a:lnTo>
                  <a:pt x="165" y="0"/>
                </a:lnTo>
                <a:cubicBezTo>
                  <a:pt x="157" y="0"/>
                  <a:pt x="149" y="4"/>
                  <a:pt x="143" y="10"/>
                </a:cubicBezTo>
                <a:lnTo>
                  <a:pt x="9" y="161"/>
                </a:lnTo>
                <a:lnTo>
                  <a:pt x="9" y="161"/>
                </a:lnTo>
                <a:cubicBezTo>
                  <a:pt x="8" y="162"/>
                  <a:pt x="8" y="163"/>
                  <a:pt x="7" y="164"/>
                </a:cubicBezTo>
                <a:lnTo>
                  <a:pt x="7" y="164"/>
                </a:lnTo>
                <a:cubicBezTo>
                  <a:pt x="2" y="171"/>
                  <a:pt x="0" y="178"/>
                  <a:pt x="0" y="185"/>
                </a:cubicBezTo>
                <a:lnTo>
                  <a:pt x="0" y="185"/>
                </a:lnTo>
                <a:cubicBezTo>
                  <a:pt x="0" y="242"/>
                  <a:pt x="36" y="291"/>
                  <a:pt x="88" y="309"/>
                </a:cubicBezTo>
                <a:lnTo>
                  <a:pt x="88" y="727"/>
                </a:lnTo>
                <a:lnTo>
                  <a:pt x="88" y="727"/>
                </a:lnTo>
                <a:cubicBezTo>
                  <a:pt x="88" y="750"/>
                  <a:pt x="106" y="769"/>
                  <a:pt x="129" y="769"/>
                </a:cubicBezTo>
                <a:lnTo>
                  <a:pt x="305" y="769"/>
                </a:lnTo>
                <a:lnTo>
                  <a:pt x="570" y="769"/>
                </a:lnTo>
                <a:lnTo>
                  <a:pt x="746" y="769"/>
                </a:lnTo>
                <a:lnTo>
                  <a:pt x="746" y="769"/>
                </a:lnTo>
                <a:cubicBezTo>
                  <a:pt x="769" y="769"/>
                  <a:pt x="787" y="750"/>
                  <a:pt x="787" y="727"/>
                </a:cubicBezTo>
                <a:lnTo>
                  <a:pt x="787" y="309"/>
                </a:lnTo>
                <a:lnTo>
                  <a:pt x="787" y="309"/>
                </a:lnTo>
                <a:cubicBezTo>
                  <a:pt x="839" y="291"/>
                  <a:pt x="875" y="242"/>
                  <a:pt x="875" y="1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CuadroTexto 433"/>
          <p:cNvSpPr txBox="1"/>
          <p:nvPr/>
        </p:nvSpPr>
        <p:spPr>
          <a:xfrm>
            <a:off x="8315008" y="568452"/>
            <a:ext cx="77476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435" name="CuadroTexto 434"/>
          <p:cNvSpPr txBox="1"/>
          <p:nvPr/>
        </p:nvSpPr>
        <p:spPr>
          <a:xfrm>
            <a:off x="1682306" y="2060526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6" name="CuadroTexto 435"/>
          <p:cNvSpPr txBox="1"/>
          <p:nvPr/>
        </p:nvSpPr>
        <p:spPr>
          <a:xfrm>
            <a:off x="5559953" y="6625151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7" name="Rectángulo 436"/>
          <p:cNvSpPr/>
          <p:nvPr/>
        </p:nvSpPr>
        <p:spPr>
          <a:xfrm>
            <a:off x="5533843" y="7169809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8" name="CuadroTexto 437"/>
          <p:cNvSpPr txBox="1"/>
          <p:nvPr/>
        </p:nvSpPr>
        <p:spPr>
          <a:xfrm>
            <a:off x="6908538" y="10182506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9" name="Rectángulo 438"/>
          <p:cNvSpPr/>
          <p:nvPr/>
        </p:nvSpPr>
        <p:spPr>
          <a:xfrm>
            <a:off x="6882428" y="10727164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16920438" y="6761121"/>
            <a:ext cx="2091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1" name="Rectángulo 440"/>
          <p:cNvSpPr/>
          <p:nvPr/>
        </p:nvSpPr>
        <p:spPr>
          <a:xfrm>
            <a:off x="15958436" y="7305779"/>
            <a:ext cx="3030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2" name="CuadroTexto 441"/>
          <p:cNvSpPr txBox="1"/>
          <p:nvPr/>
        </p:nvSpPr>
        <p:spPr>
          <a:xfrm>
            <a:off x="15835294" y="10269076"/>
            <a:ext cx="2091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3" name="Rectángulo 442"/>
          <p:cNvSpPr/>
          <p:nvPr/>
        </p:nvSpPr>
        <p:spPr>
          <a:xfrm>
            <a:off x="14873292" y="10813734"/>
            <a:ext cx="3030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766402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/>
          <p:cNvSpPr>
            <a:spLocks noChangeArrowheads="1"/>
          </p:cNvSpPr>
          <p:nvPr/>
        </p:nvSpPr>
        <p:spPr bwMode="auto">
          <a:xfrm>
            <a:off x="12236517" y="5651433"/>
            <a:ext cx="10534810" cy="6876957"/>
          </a:xfrm>
          <a:custGeom>
            <a:avLst/>
            <a:gdLst>
              <a:gd name="T0" fmla="*/ 0 w 9739"/>
              <a:gd name="T1" fmla="*/ 6359 h 6360"/>
              <a:gd name="T2" fmla="*/ 9738 w 9739"/>
              <a:gd name="T3" fmla="*/ 6359 h 6360"/>
              <a:gd name="T4" fmla="*/ 9738 w 9739"/>
              <a:gd name="T5" fmla="*/ 0 h 6360"/>
              <a:gd name="T6" fmla="*/ 0 w 9739"/>
              <a:gd name="T7" fmla="*/ 0 h 6360"/>
              <a:gd name="T8" fmla="*/ 0 w 9739"/>
              <a:gd name="T9" fmla="*/ 6359 h 6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39" h="6360">
                <a:moveTo>
                  <a:pt x="0" y="6359"/>
                </a:moveTo>
                <a:lnTo>
                  <a:pt x="9738" y="6359"/>
                </a:lnTo>
                <a:lnTo>
                  <a:pt x="9738" y="0"/>
                </a:lnTo>
                <a:lnTo>
                  <a:pt x="0" y="0"/>
                </a:lnTo>
                <a:lnTo>
                  <a:pt x="0" y="635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2"/>
          <p:cNvSpPr>
            <a:spLocks noChangeArrowheads="1"/>
          </p:cNvSpPr>
          <p:nvPr/>
        </p:nvSpPr>
        <p:spPr bwMode="auto">
          <a:xfrm>
            <a:off x="1606323" y="5651433"/>
            <a:ext cx="10582504" cy="6876957"/>
          </a:xfrm>
          <a:custGeom>
            <a:avLst/>
            <a:gdLst>
              <a:gd name="T0" fmla="*/ 0 w 9786"/>
              <a:gd name="T1" fmla="*/ 6359 h 6360"/>
              <a:gd name="T2" fmla="*/ 9785 w 9786"/>
              <a:gd name="T3" fmla="*/ 6359 h 6360"/>
              <a:gd name="T4" fmla="*/ 9785 w 9786"/>
              <a:gd name="T5" fmla="*/ 0 h 6360"/>
              <a:gd name="T6" fmla="*/ 0 w 9786"/>
              <a:gd name="T7" fmla="*/ 0 h 6360"/>
              <a:gd name="T8" fmla="*/ 0 w 9786"/>
              <a:gd name="T9" fmla="*/ 6359 h 6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86" h="6360">
                <a:moveTo>
                  <a:pt x="0" y="6359"/>
                </a:moveTo>
                <a:lnTo>
                  <a:pt x="9785" y="6359"/>
                </a:lnTo>
                <a:lnTo>
                  <a:pt x="9785" y="0"/>
                </a:lnTo>
                <a:lnTo>
                  <a:pt x="0" y="0"/>
                </a:lnTo>
                <a:lnTo>
                  <a:pt x="0" y="63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68"/>
          <p:cNvSpPr>
            <a:spLocks noChangeArrowheads="1"/>
          </p:cNvSpPr>
          <p:nvPr/>
        </p:nvSpPr>
        <p:spPr bwMode="auto">
          <a:xfrm>
            <a:off x="8845727" y="5651433"/>
            <a:ext cx="6686195" cy="6714810"/>
          </a:xfrm>
          <a:custGeom>
            <a:avLst/>
            <a:gdLst>
              <a:gd name="T0" fmla="*/ 0 w 6182"/>
              <a:gd name="T1" fmla="*/ 0 h 6209"/>
              <a:gd name="T2" fmla="*/ 76 w 6182"/>
              <a:gd name="T3" fmla="*/ 892 h 6209"/>
              <a:gd name="T4" fmla="*/ 195 w 6182"/>
              <a:gd name="T5" fmla="*/ 1256 h 6209"/>
              <a:gd name="T6" fmla="*/ 340 w 6182"/>
              <a:gd name="T7" fmla="*/ 1632 h 6209"/>
              <a:gd name="T8" fmla="*/ 538 w 6182"/>
              <a:gd name="T9" fmla="*/ 1738 h 6209"/>
              <a:gd name="T10" fmla="*/ 710 w 6182"/>
              <a:gd name="T11" fmla="*/ 2095 h 6209"/>
              <a:gd name="T12" fmla="*/ 921 w 6182"/>
              <a:gd name="T13" fmla="*/ 2411 h 6209"/>
              <a:gd name="T14" fmla="*/ 1225 w 6182"/>
              <a:gd name="T15" fmla="*/ 2333 h 6209"/>
              <a:gd name="T16" fmla="*/ 1357 w 6182"/>
              <a:gd name="T17" fmla="*/ 2253 h 6209"/>
              <a:gd name="T18" fmla="*/ 1357 w 6182"/>
              <a:gd name="T19" fmla="*/ 1989 h 6209"/>
              <a:gd name="T20" fmla="*/ 1528 w 6182"/>
              <a:gd name="T21" fmla="*/ 1658 h 6209"/>
              <a:gd name="T22" fmla="*/ 1581 w 6182"/>
              <a:gd name="T23" fmla="*/ 1382 h 6209"/>
              <a:gd name="T24" fmla="*/ 1713 w 6182"/>
              <a:gd name="T25" fmla="*/ 1514 h 6209"/>
              <a:gd name="T26" fmla="*/ 1713 w 6182"/>
              <a:gd name="T27" fmla="*/ 1777 h 6209"/>
              <a:gd name="T28" fmla="*/ 1779 w 6182"/>
              <a:gd name="T29" fmla="*/ 2002 h 6209"/>
              <a:gd name="T30" fmla="*/ 1858 w 6182"/>
              <a:gd name="T31" fmla="*/ 2411 h 6209"/>
              <a:gd name="T32" fmla="*/ 1950 w 6182"/>
              <a:gd name="T33" fmla="*/ 2989 h 6209"/>
              <a:gd name="T34" fmla="*/ 2056 w 6182"/>
              <a:gd name="T35" fmla="*/ 3455 h 6209"/>
              <a:gd name="T36" fmla="*/ 2341 w 6182"/>
              <a:gd name="T37" fmla="*/ 3916 h 6209"/>
              <a:gd name="T38" fmla="*/ 2341 w 6182"/>
              <a:gd name="T39" fmla="*/ 4256 h 6209"/>
              <a:gd name="T40" fmla="*/ 2574 w 6182"/>
              <a:gd name="T41" fmla="*/ 4638 h 6209"/>
              <a:gd name="T42" fmla="*/ 2659 w 6182"/>
              <a:gd name="T43" fmla="*/ 4998 h 6209"/>
              <a:gd name="T44" fmla="*/ 2659 w 6182"/>
              <a:gd name="T45" fmla="*/ 5486 h 6209"/>
              <a:gd name="T46" fmla="*/ 2987 w 6182"/>
              <a:gd name="T47" fmla="*/ 6208 h 6209"/>
              <a:gd name="T48" fmla="*/ 3303 w 6182"/>
              <a:gd name="T49" fmla="*/ 5953 h 6209"/>
              <a:gd name="T50" fmla="*/ 3303 w 6182"/>
              <a:gd name="T51" fmla="*/ 5486 h 6209"/>
              <a:gd name="T52" fmla="*/ 3537 w 6182"/>
              <a:gd name="T53" fmla="*/ 5189 h 6209"/>
              <a:gd name="T54" fmla="*/ 3537 w 6182"/>
              <a:gd name="T55" fmla="*/ 4786 h 6209"/>
              <a:gd name="T56" fmla="*/ 3664 w 6182"/>
              <a:gd name="T57" fmla="*/ 4404 h 6209"/>
              <a:gd name="T58" fmla="*/ 3940 w 6182"/>
              <a:gd name="T59" fmla="*/ 4044 h 6209"/>
              <a:gd name="T60" fmla="*/ 4132 w 6182"/>
              <a:gd name="T61" fmla="*/ 3674 h 6209"/>
              <a:gd name="T62" fmla="*/ 4132 w 6182"/>
              <a:gd name="T63" fmla="*/ 3322 h 6209"/>
              <a:gd name="T64" fmla="*/ 4132 w 6182"/>
              <a:gd name="T65" fmla="*/ 2834 h 6209"/>
              <a:gd name="T66" fmla="*/ 4322 w 6182"/>
              <a:gd name="T67" fmla="*/ 2989 h 6209"/>
              <a:gd name="T68" fmla="*/ 4322 w 6182"/>
              <a:gd name="T69" fmla="*/ 2643 h 6209"/>
              <a:gd name="T70" fmla="*/ 4640 w 6182"/>
              <a:gd name="T71" fmla="*/ 2989 h 6209"/>
              <a:gd name="T72" fmla="*/ 4838 w 6182"/>
              <a:gd name="T73" fmla="*/ 3211 h 6209"/>
              <a:gd name="T74" fmla="*/ 5084 w 6182"/>
              <a:gd name="T75" fmla="*/ 3567 h 6209"/>
              <a:gd name="T76" fmla="*/ 5700 w 6182"/>
              <a:gd name="T77" fmla="*/ 3103 h 6209"/>
              <a:gd name="T78" fmla="*/ 5700 w 6182"/>
              <a:gd name="T79" fmla="*/ 2876 h 6209"/>
              <a:gd name="T80" fmla="*/ 5700 w 6182"/>
              <a:gd name="T81" fmla="*/ 2411 h 6209"/>
              <a:gd name="T82" fmla="*/ 5700 w 6182"/>
              <a:gd name="T83" fmla="*/ 2049 h 6209"/>
              <a:gd name="T84" fmla="*/ 5550 w 6182"/>
              <a:gd name="T85" fmla="*/ 1497 h 6209"/>
              <a:gd name="T86" fmla="*/ 5691 w 6182"/>
              <a:gd name="T87" fmla="*/ 1122 h 6209"/>
              <a:gd name="T88" fmla="*/ 5574 w 6182"/>
              <a:gd name="T89" fmla="*/ 882 h 6209"/>
              <a:gd name="T90" fmla="*/ 5691 w 6182"/>
              <a:gd name="T91" fmla="*/ 629 h 6209"/>
              <a:gd name="T92" fmla="*/ 5878 w 6182"/>
              <a:gd name="T93" fmla="*/ 407 h 6209"/>
              <a:gd name="T94" fmla="*/ 5982 w 6182"/>
              <a:gd name="T95" fmla="*/ 415 h 6209"/>
              <a:gd name="T96" fmla="*/ 6032 w 6182"/>
              <a:gd name="T97" fmla="*/ 331 h 6209"/>
              <a:gd name="T98" fmla="*/ 6181 w 6182"/>
              <a:gd name="T99" fmla="*/ 336 h 6209"/>
              <a:gd name="T100" fmla="*/ 6125 w 6182"/>
              <a:gd name="T101" fmla="*/ 161 h 6209"/>
              <a:gd name="T102" fmla="*/ 6032 w 6182"/>
              <a:gd name="T103" fmla="*/ 0 h 6209"/>
              <a:gd name="T104" fmla="*/ 0 w 6182"/>
              <a:gd name="T105" fmla="*/ 0 h 6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182" h="6209">
                <a:moveTo>
                  <a:pt x="0" y="0"/>
                </a:moveTo>
                <a:lnTo>
                  <a:pt x="76" y="892"/>
                </a:lnTo>
                <a:lnTo>
                  <a:pt x="195" y="1256"/>
                </a:lnTo>
                <a:lnTo>
                  <a:pt x="340" y="1632"/>
                </a:lnTo>
                <a:lnTo>
                  <a:pt x="538" y="1738"/>
                </a:lnTo>
                <a:lnTo>
                  <a:pt x="710" y="2095"/>
                </a:lnTo>
                <a:lnTo>
                  <a:pt x="921" y="2411"/>
                </a:lnTo>
                <a:lnTo>
                  <a:pt x="1225" y="2333"/>
                </a:lnTo>
                <a:lnTo>
                  <a:pt x="1357" y="2253"/>
                </a:lnTo>
                <a:lnTo>
                  <a:pt x="1357" y="1989"/>
                </a:lnTo>
                <a:lnTo>
                  <a:pt x="1528" y="1658"/>
                </a:lnTo>
                <a:lnTo>
                  <a:pt x="1581" y="1382"/>
                </a:lnTo>
                <a:lnTo>
                  <a:pt x="1713" y="1514"/>
                </a:lnTo>
                <a:lnTo>
                  <a:pt x="1713" y="1777"/>
                </a:lnTo>
                <a:lnTo>
                  <a:pt x="1779" y="2002"/>
                </a:lnTo>
                <a:lnTo>
                  <a:pt x="1858" y="2411"/>
                </a:lnTo>
                <a:lnTo>
                  <a:pt x="1950" y="2989"/>
                </a:lnTo>
                <a:lnTo>
                  <a:pt x="2056" y="3455"/>
                </a:lnTo>
                <a:lnTo>
                  <a:pt x="2341" y="3916"/>
                </a:lnTo>
                <a:lnTo>
                  <a:pt x="2341" y="4256"/>
                </a:lnTo>
                <a:lnTo>
                  <a:pt x="2574" y="4638"/>
                </a:lnTo>
                <a:lnTo>
                  <a:pt x="2659" y="4998"/>
                </a:lnTo>
                <a:lnTo>
                  <a:pt x="2659" y="5486"/>
                </a:lnTo>
                <a:lnTo>
                  <a:pt x="2987" y="6208"/>
                </a:lnTo>
                <a:lnTo>
                  <a:pt x="3303" y="5953"/>
                </a:lnTo>
                <a:lnTo>
                  <a:pt x="3303" y="5486"/>
                </a:lnTo>
                <a:lnTo>
                  <a:pt x="3537" y="5189"/>
                </a:lnTo>
                <a:lnTo>
                  <a:pt x="3537" y="4786"/>
                </a:lnTo>
                <a:lnTo>
                  <a:pt x="3664" y="4404"/>
                </a:lnTo>
                <a:lnTo>
                  <a:pt x="3940" y="4044"/>
                </a:lnTo>
                <a:lnTo>
                  <a:pt x="4132" y="3674"/>
                </a:lnTo>
                <a:lnTo>
                  <a:pt x="4132" y="3322"/>
                </a:lnTo>
                <a:lnTo>
                  <a:pt x="4132" y="2834"/>
                </a:lnTo>
                <a:lnTo>
                  <a:pt x="4322" y="2989"/>
                </a:lnTo>
                <a:lnTo>
                  <a:pt x="4322" y="2643"/>
                </a:lnTo>
                <a:lnTo>
                  <a:pt x="4640" y="2989"/>
                </a:lnTo>
                <a:lnTo>
                  <a:pt x="4838" y="3211"/>
                </a:lnTo>
                <a:lnTo>
                  <a:pt x="5084" y="3567"/>
                </a:lnTo>
                <a:lnTo>
                  <a:pt x="5700" y="3103"/>
                </a:lnTo>
                <a:lnTo>
                  <a:pt x="5700" y="2876"/>
                </a:lnTo>
                <a:lnTo>
                  <a:pt x="5700" y="2411"/>
                </a:lnTo>
                <a:lnTo>
                  <a:pt x="5700" y="2049"/>
                </a:lnTo>
                <a:lnTo>
                  <a:pt x="5550" y="1497"/>
                </a:lnTo>
                <a:lnTo>
                  <a:pt x="5691" y="1122"/>
                </a:lnTo>
                <a:lnTo>
                  <a:pt x="5574" y="882"/>
                </a:lnTo>
                <a:lnTo>
                  <a:pt x="5691" y="629"/>
                </a:lnTo>
                <a:lnTo>
                  <a:pt x="5878" y="407"/>
                </a:lnTo>
                <a:lnTo>
                  <a:pt x="5982" y="415"/>
                </a:lnTo>
                <a:lnTo>
                  <a:pt x="6032" y="331"/>
                </a:lnTo>
                <a:lnTo>
                  <a:pt x="6181" y="336"/>
                </a:lnTo>
                <a:lnTo>
                  <a:pt x="6125" y="161"/>
                </a:lnTo>
                <a:lnTo>
                  <a:pt x="6032" y="0"/>
                </a:lnTo>
                <a:lnTo>
                  <a:pt x="0" y="0"/>
                </a:lnTo>
              </a:path>
            </a:pathLst>
          </a:custGeom>
          <a:solidFill>
            <a:srgbClr val="7CC1C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69"/>
          <p:cNvSpPr>
            <a:spLocks noChangeArrowheads="1"/>
          </p:cNvSpPr>
          <p:nvPr/>
        </p:nvSpPr>
        <p:spPr bwMode="auto">
          <a:xfrm>
            <a:off x="14034444" y="6605241"/>
            <a:ext cx="968117" cy="2904348"/>
          </a:xfrm>
          <a:custGeom>
            <a:avLst/>
            <a:gdLst>
              <a:gd name="T0" fmla="*/ 707 w 894"/>
              <a:gd name="T1" fmla="*/ 1227 h 2686"/>
              <a:gd name="T2" fmla="*/ 752 w 894"/>
              <a:gd name="T3" fmla="*/ 615 h 2686"/>
              <a:gd name="T4" fmla="*/ 893 w 894"/>
              <a:gd name="T5" fmla="*/ 240 h 2686"/>
              <a:gd name="T6" fmla="*/ 776 w 894"/>
              <a:gd name="T7" fmla="*/ 0 h 2686"/>
              <a:gd name="T8" fmla="*/ 649 w 894"/>
              <a:gd name="T9" fmla="*/ 254 h 2686"/>
              <a:gd name="T10" fmla="*/ 611 w 894"/>
              <a:gd name="T11" fmla="*/ 493 h 2686"/>
              <a:gd name="T12" fmla="*/ 649 w 894"/>
              <a:gd name="T13" fmla="*/ 684 h 2686"/>
              <a:gd name="T14" fmla="*/ 487 w 894"/>
              <a:gd name="T15" fmla="*/ 826 h 2686"/>
              <a:gd name="T16" fmla="*/ 439 w 894"/>
              <a:gd name="T17" fmla="*/ 952 h 2686"/>
              <a:gd name="T18" fmla="*/ 363 w 894"/>
              <a:gd name="T19" fmla="*/ 788 h 2686"/>
              <a:gd name="T20" fmla="*/ 211 w 894"/>
              <a:gd name="T21" fmla="*/ 1008 h 2686"/>
              <a:gd name="T22" fmla="*/ 67 w 894"/>
              <a:gd name="T23" fmla="*/ 1218 h 2686"/>
              <a:gd name="T24" fmla="*/ 0 w 894"/>
              <a:gd name="T25" fmla="*/ 1408 h 2686"/>
              <a:gd name="T26" fmla="*/ 0 w 894"/>
              <a:gd name="T27" fmla="*/ 1618 h 2686"/>
              <a:gd name="T28" fmla="*/ 0 w 894"/>
              <a:gd name="T29" fmla="*/ 1770 h 2686"/>
              <a:gd name="T30" fmla="*/ 67 w 894"/>
              <a:gd name="T31" fmla="*/ 1990 h 2686"/>
              <a:gd name="T32" fmla="*/ 143 w 894"/>
              <a:gd name="T33" fmla="*/ 2107 h 2686"/>
              <a:gd name="T34" fmla="*/ 201 w 894"/>
              <a:gd name="T35" fmla="*/ 2353 h 2686"/>
              <a:gd name="T36" fmla="*/ 286 w 894"/>
              <a:gd name="T37" fmla="*/ 2448 h 2686"/>
              <a:gd name="T38" fmla="*/ 286 w 894"/>
              <a:gd name="T39" fmla="*/ 2685 h 2686"/>
              <a:gd name="T40" fmla="*/ 416 w 894"/>
              <a:gd name="T41" fmla="*/ 2485 h 2686"/>
              <a:gd name="T42" fmla="*/ 407 w 894"/>
              <a:gd name="T43" fmla="*/ 2332 h 2686"/>
              <a:gd name="T44" fmla="*/ 393 w 894"/>
              <a:gd name="T45" fmla="*/ 2141 h 2686"/>
              <a:gd name="T46" fmla="*/ 365 w 894"/>
              <a:gd name="T47" fmla="*/ 1988 h 2686"/>
              <a:gd name="T48" fmla="*/ 407 w 894"/>
              <a:gd name="T49" fmla="*/ 1983 h 2686"/>
              <a:gd name="T50" fmla="*/ 447 w 894"/>
              <a:gd name="T51" fmla="*/ 2107 h 2686"/>
              <a:gd name="T52" fmla="*/ 447 w 894"/>
              <a:gd name="T53" fmla="*/ 2188 h 2686"/>
              <a:gd name="T54" fmla="*/ 509 w 894"/>
              <a:gd name="T55" fmla="*/ 2053 h 2686"/>
              <a:gd name="T56" fmla="*/ 546 w 894"/>
              <a:gd name="T57" fmla="*/ 1988 h 2686"/>
              <a:gd name="T58" fmla="*/ 537 w 894"/>
              <a:gd name="T59" fmla="*/ 1868 h 2686"/>
              <a:gd name="T60" fmla="*/ 518 w 894"/>
              <a:gd name="T61" fmla="*/ 1677 h 2686"/>
              <a:gd name="T62" fmla="*/ 518 w 894"/>
              <a:gd name="T63" fmla="*/ 1566 h 2686"/>
              <a:gd name="T64" fmla="*/ 551 w 894"/>
              <a:gd name="T65" fmla="*/ 1482 h 2686"/>
              <a:gd name="T66" fmla="*/ 616 w 894"/>
              <a:gd name="T67" fmla="*/ 1529 h 2686"/>
              <a:gd name="T68" fmla="*/ 662 w 894"/>
              <a:gd name="T69" fmla="*/ 1612 h 2686"/>
              <a:gd name="T70" fmla="*/ 704 w 894"/>
              <a:gd name="T71" fmla="*/ 1529 h 2686"/>
              <a:gd name="T72" fmla="*/ 750 w 894"/>
              <a:gd name="T73" fmla="*/ 1366 h 2686"/>
              <a:gd name="T74" fmla="*/ 707 w 894"/>
              <a:gd name="T75" fmla="*/ 1227 h 2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94" h="2686">
                <a:moveTo>
                  <a:pt x="707" y="1227"/>
                </a:moveTo>
                <a:lnTo>
                  <a:pt x="752" y="615"/>
                </a:lnTo>
                <a:lnTo>
                  <a:pt x="893" y="240"/>
                </a:lnTo>
                <a:lnTo>
                  <a:pt x="776" y="0"/>
                </a:lnTo>
                <a:lnTo>
                  <a:pt x="649" y="254"/>
                </a:lnTo>
                <a:lnTo>
                  <a:pt x="611" y="493"/>
                </a:lnTo>
                <a:lnTo>
                  <a:pt x="649" y="684"/>
                </a:lnTo>
                <a:lnTo>
                  <a:pt x="487" y="826"/>
                </a:lnTo>
                <a:lnTo>
                  <a:pt x="439" y="952"/>
                </a:lnTo>
                <a:lnTo>
                  <a:pt x="363" y="788"/>
                </a:lnTo>
                <a:lnTo>
                  <a:pt x="211" y="1008"/>
                </a:lnTo>
                <a:lnTo>
                  <a:pt x="67" y="1218"/>
                </a:lnTo>
                <a:lnTo>
                  <a:pt x="0" y="1408"/>
                </a:lnTo>
                <a:lnTo>
                  <a:pt x="0" y="1618"/>
                </a:lnTo>
                <a:lnTo>
                  <a:pt x="0" y="1770"/>
                </a:lnTo>
                <a:lnTo>
                  <a:pt x="67" y="1990"/>
                </a:lnTo>
                <a:lnTo>
                  <a:pt x="143" y="2107"/>
                </a:lnTo>
                <a:lnTo>
                  <a:pt x="201" y="2353"/>
                </a:lnTo>
                <a:lnTo>
                  <a:pt x="286" y="2448"/>
                </a:lnTo>
                <a:lnTo>
                  <a:pt x="286" y="2685"/>
                </a:lnTo>
                <a:lnTo>
                  <a:pt x="416" y="2485"/>
                </a:lnTo>
                <a:lnTo>
                  <a:pt x="407" y="2332"/>
                </a:lnTo>
                <a:lnTo>
                  <a:pt x="393" y="2141"/>
                </a:lnTo>
                <a:lnTo>
                  <a:pt x="365" y="1988"/>
                </a:lnTo>
                <a:lnTo>
                  <a:pt x="407" y="1983"/>
                </a:lnTo>
                <a:lnTo>
                  <a:pt x="447" y="2107"/>
                </a:lnTo>
                <a:lnTo>
                  <a:pt x="447" y="2188"/>
                </a:lnTo>
                <a:lnTo>
                  <a:pt x="509" y="2053"/>
                </a:lnTo>
                <a:lnTo>
                  <a:pt x="546" y="1988"/>
                </a:lnTo>
                <a:lnTo>
                  <a:pt x="537" y="1868"/>
                </a:lnTo>
                <a:lnTo>
                  <a:pt x="518" y="1677"/>
                </a:lnTo>
                <a:lnTo>
                  <a:pt x="518" y="1566"/>
                </a:lnTo>
                <a:lnTo>
                  <a:pt x="551" y="1482"/>
                </a:lnTo>
                <a:lnTo>
                  <a:pt x="616" y="1529"/>
                </a:lnTo>
                <a:lnTo>
                  <a:pt x="662" y="1612"/>
                </a:lnTo>
                <a:lnTo>
                  <a:pt x="704" y="1529"/>
                </a:lnTo>
                <a:lnTo>
                  <a:pt x="750" y="1366"/>
                </a:lnTo>
                <a:lnTo>
                  <a:pt x="707" y="1227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0"/>
          <p:cNvSpPr>
            <a:spLocks noChangeArrowheads="1"/>
          </p:cNvSpPr>
          <p:nvPr/>
        </p:nvSpPr>
        <p:spPr bwMode="auto">
          <a:xfrm>
            <a:off x="12002832" y="8255329"/>
            <a:ext cx="1311488" cy="4106146"/>
          </a:xfrm>
          <a:custGeom>
            <a:avLst/>
            <a:gdLst>
              <a:gd name="T0" fmla="*/ 66 w 1212"/>
              <a:gd name="T1" fmla="*/ 3797 h 3798"/>
              <a:gd name="T2" fmla="*/ 0 w 1212"/>
              <a:gd name="T3" fmla="*/ 3215 h 3798"/>
              <a:gd name="T4" fmla="*/ 66 w 1212"/>
              <a:gd name="T5" fmla="*/ 2999 h 3798"/>
              <a:gd name="T6" fmla="*/ 96 w 1212"/>
              <a:gd name="T7" fmla="*/ 2751 h 3798"/>
              <a:gd name="T8" fmla="*/ 0 w 1212"/>
              <a:gd name="T9" fmla="*/ 2751 h 3798"/>
              <a:gd name="T10" fmla="*/ 0 w 1212"/>
              <a:gd name="T11" fmla="*/ 2560 h 3798"/>
              <a:gd name="T12" fmla="*/ 96 w 1212"/>
              <a:gd name="T13" fmla="*/ 2403 h 3798"/>
              <a:gd name="T14" fmla="*/ 170 w 1212"/>
              <a:gd name="T15" fmla="*/ 2195 h 3798"/>
              <a:gd name="T16" fmla="*/ 170 w 1212"/>
              <a:gd name="T17" fmla="*/ 2096 h 3798"/>
              <a:gd name="T18" fmla="*/ 85 w 1212"/>
              <a:gd name="T19" fmla="*/ 2096 h 3798"/>
              <a:gd name="T20" fmla="*/ 42 w 1212"/>
              <a:gd name="T21" fmla="*/ 2212 h 3798"/>
              <a:gd name="T22" fmla="*/ 0 w 1212"/>
              <a:gd name="T23" fmla="*/ 2295 h 3798"/>
              <a:gd name="T24" fmla="*/ 0 w 1212"/>
              <a:gd name="T25" fmla="*/ 1939 h 3798"/>
              <a:gd name="T26" fmla="*/ 85 w 1212"/>
              <a:gd name="T27" fmla="*/ 1939 h 3798"/>
              <a:gd name="T28" fmla="*/ 231 w 1212"/>
              <a:gd name="T29" fmla="*/ 1814 h 3798"/>
              <a:gd name="T30" fmla="*/ 231 w 1212"/>
              <a:gd name="T31" fmla="*/ 1624 h 3798"/>
              <a:gd name="T32" fmla="*/ 231 w 1212"/>
              <a:gd name="T33" fmla="*/ 1507 h 3798"/>
              <a:gd name="T34" fmla="*/ 372 w 1212"/>
              <a:gd name="T35" fmla="*/ 1507 h 3798"/>
              <a:gd name="T36" fmla="*/ 372 w 1212"/>
              <a:gd name="T37" fmla="*/ 1657 h 3798"/>
              <a:gd name="T38" fmla="*/ 447 w 1212"/>
              <a:gd name="T39" fmla="*/ 1707 h 3798"/>
              <a:gd name="T40" fmla="*/ 546 w 1212"/>
              <a:gd name="T41" fmla="*/ 1458 h 3798"/>
              <a:gd name="T42" fmla="*/ 662 w 1212"/>
              <a:gd name="T43" fmla="*/ 1317 h 3798"/>
              <a:gd name="T44" fmla="*/ 753 w 1212"/>
              <a:gd name="T45" fmla="*/ 1217 h 3798"/>
              <a:gd name="T46" fmla="*/ 704 w 1212"/>
              <a:gd name="T47" fmla="*/ 1110 h 3798"/>
              <a:gd name="T48" fmla="*/ 612 w 1212"/>
              <a:gd name="T49" fmla="*/ 861 h 3798"/>
              <a:gd name="T50" fmla="*/ 546 w 1212"/>
              <a:gd name="T51" fmla="*/ 1010 h 3798"/>
              <a:gd name="T52" fmla="*/ 505 w 1212"/>
              <a:gd name="T53" fmla="*/ 861 h 3798"/>
              <a:gd name="T54" fmla="*/ 596 w 1212"/>
              <a:gd name="T55" fmla="*/ 637 h 3798"/>
              <a:gd name="T56" fmla="*/ 753 w 1212"/>
              <a:gd name="T57" fmla="*/ 578 h 3798"/>
              <a:gd name="T58" fmla="*/ 853 w 1212"/>
              <a:gd name="T59" fmla="*/ 497 h 3798"/>
              <a:gd name="T60" fmla="*/ 952 w 1212"/>
              <a:gd name="T61" fmla="*/ 264 h 3798"/>
              <a:gd name="T62" fmla="*/ 952 w 1212"/>
              <a:gd name="T63" fmla="*/ 148 h 3798"/>
              <a:gd name="T64" fmla="*/ 1019 w 1212"/>
              <a:gd name="T65" fmla="*/ 0 h 3798"/>
              <a:gd name="T66" fmla="*/ 1101 w 1212"/>
              <a:gd name="T67" fmla="*/ 247 h 3798"/>
              <a:gd name="T68" fmla="*/ 1211 w 1212"/>
              <a:gd name="T69" fmla="*/ 423 h 3798"/>
              <a:gd name="T70" fmla="*/ 1211 w 1212"/>
              <a:gd name="T71" fmla="*/ 1263 h 3798"/>
              <a:gd name="T72" fmla="*/ 1019 w 1212"/>
              <a:gd name="T73" fmla="*/ 1633 h 3798"/>
              <a:gd name="T74" fmla="*/ 743 w 1212"/>
              <a:gd name="T75" fmla="*/ 1993 h 3798"/>
              <a:gd name="T76" fmla="*/ 616 w 1212"/>
              <a:gd name="T77" fmla="*/ 2375 h 3798"/>
              <a:gd name="T78" fmla="*/ 562 w 1212"/>
              <a:gd name="T79" fmla="*/ 2393 h 3798"/>
              <a:gd name="T80" fmla="*/ 535 w 1212"/>
              <a:gd name="T81" fmla="*/ 2275 h 3798"/>
              <a:gd name="T82" fmla="*/ 482 w 1212"/>
              <a:gd name="T83" fmla="*/ 2282 h 3798"/>
              <a:gd name="T84" fmla="*/ 482 w 1212"/>
              <a:gd name="T85" fmla="*/ 2359 h 3798"/>
              <a:gd name="T86" fmla="*/ 489 w 1212"/>
              <a:gd name="T87" fmla="*/ 2446 h 3798"/>
              <a:gd name="T88" fmla="*/ 501 w 1212"/>
              <a:gd name="T89" fmla="*/ 2522 h 3798"/>
              <a:gd name="T90" fmla="*/ 527 w 1212"/>
              <a:gd name="T91" fmla="*/ 2583 h 3798"/>
              <a:gd name="T92" fmla="*/ 474 w 1212"/>
              <a:gd name="T93" fmla="*/ 2697 h 3798"/>
              <a:gd name="T94" fmla="*/ 401 w 1212"/>
              <a:gd name="T95" fmla="*/ 2666 h 3798"/>
              <a:gd name="T96" fmla="*/ 401 w 1212"/>
              <a:gd name="T97" fmla="*/ 2719 h 3798"/>
              <a:gd name="T98" fmla="*/ 360 w 1212"/>
              <a:gd name="T99" fmla="*/ 2807 h 3798"/>
              <a:gd name="T100" fmla="*/ 295 w 1212"/>
              <a:gd name="T101" fmla="*/ 2739 h 3798"/>
              <a:gd name="T102" fmla="*/ 329 w 1212"/>
              <a:gd name="T103" fmla="*/ 2868 h 3798"/>
              <a:gd name="T104" fmla="*/ 367 w 1212"/>
              <a:gd name="T105" fmla="*/ 2940 h 3798"/>
              <a:gd name="T106" fmla="*/ 322 w 1212"/>
              <a:gd name="T107" fmla="*/ 3012 h 3798"/>
              <a:gd name="T108" fmla="*/ 288 w 1212"/>
              <a:gd name="T109" fmla="*/ 3001 h 3798"/>
              <a:gd name="T110" fmla="*/ 272 w 1212"/>
              <a:gd name="T111" fmla="*/ 3108 h 3798"/>
              <a:gd name="T112" fmla="*/ 333 w 1212"/>
              <a:gd name="T113" fmla="*/ 3176 h 3798"/>
              <a:gd name="T114" fmla="*/ 326 w 1212"/>
              <a:gd name="T115" fmla="*/ 3348 h 3798"/>
              <a:gd name="T116" fmla="*/ 250 w 1212"/>
              <a:gd name="T117" fmla="*/ 3496 h 3798"/>
              <a:gd name="T118" fmla="*/ 204 w 1212"/>
              <a:gd name="T119" fmla="*/ 3652 h 3798"/>
              <a:gd name="T120" fmla="*/ 202 w 1212"/>
              <a:gd name="T121" fmla="*/ 3687 h 3798"/>
              <a:gd name="T122" fmla="*/ 66 w 1212"/>
              <a:gd name="T123" fmla="*/ 3797 h 3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2" h="3798">
                <a:moveTo>
                  <a:pt x="66" y="3797"/>
                </a:moveTo>
                <a:lnTo>
                  <a:pt x="0" y="3215"/>
                </a:lnTo>
                <a:lnTo>
                  <a:pt x="66" y="2999"/>
                </a:lnTo>
                <a:lnTo>
                  <a:pt x="96" y="2751"/>
                </a:lnTo>
                <a:lnTo>
                  <a:pt x="0" y="2751"/>
                </a:lnTo>
                <a:lnTo>
                  <a:pt x="0" y="2560"/>
                </a:lnTo>
                <a:lnTo>
                  <a:pt x="96" y="2403"/>
                </a:lnTo>
                <a:lnTo>
                  <a:pt x="170" y="2195"/>
                </a:lnTo>
                <a:lnTo>
                  <a:pt x="170" y="2096"/>
                </a:lnTo>
                <a:lnTo>
                  <a:pt x="85" y="2096"/>
                </a:lnTo>
                <a:lnTo>
                  <a:pt x="42" y="2212"/>
                </a:lnTo>
                <a:lnTo>
                  <a:pt x="0" y="2295"/>
                </a:lnTo>
                <a:lnTo>
                  <a:pt x="0" y="1939"/>
                </a:lnTo>
                <a:lnTo>
                  <a:pt x="85" y="1939"/>
                </a:lnTo>
                <a:lnTo>
                  <a:pt x="231" y="1814"/>
                </a:lnTo>
                <a:lnTo>
                  <a:pt x="231" y="1624"/>
                </a:lnTo>
                <a:lnTo>
                  <a:pt x="231" y="1507"/>
                </a:lnTo>
                <a:lnTo>
                  <a:pt x="372" y="1507"/>
                </a:lnTo>
                <a:lnTo>
                  <a:pt x="372" y="1657"/>
                </a:lnTo>
                <a:lnTo>
                  <a:pt x="447" y="1707"/>
                </a:lnTo>
                <a:lnTo>
                  <a:pt x="546" y="1458"/>
                </a:lnTo>
                <a:lnTo>
                  <a:pt x="662" y="1317"/>
                </a:lnTo>
                <a:lnTo>
                  <a:pt x="753" y="1217"/>
                </a:lnTo>
                <a:lnTo>
                  <a:pt x="704" y="1110"/>
                </a:lnTo>
                <a:lnTo>
                  <a:pt x="612" y="861"/>
                </a:lnTo>
                <a:lnTo>
                  <a:pt x="546" y="1010"/>
                </a:lnTo>
                <a:lnTo>
                  <a:pt x="505" y="861"/>
                </a:lnTo>
                <a:lnTo>
                  <a:pt x="596" y="637"/>
                </a:lnTo>
                <a:lnTo>
                  <a:pt x="753" y="578"/>
                </a:lnTo>
                <a:lnTo>
                  <a:pt x="853" y="497"/>
                </a:lnTo>
                <a:lnTo>
                  <a:pt x="952" y="264"/>
                </a:lnTo>
                <a:lnTo>
                  <a:pt x="952" y="148"/>
                </a:lnTo>
                <a:lnTo>
                  <a:pt x="1019" y="0"/>
                </a:lnTo>
                <a:lnTo>
                  <a:pt x="1101" y="247"/>
                </a:lnTo>
                <a:lnTo>
                  <a:pt x="1211" y="423"/>
                </a:lnTo>
                <a:lnTo>
                  <a:pt x="1211" y="1263"/>
                </a:lnTo>
                <a:lnTo>
                  <a:pt x="1019" y="1633"/>
                </a:lnTo>
                <a:lnTo>
                  <a:pt x="743" y="1993"/>
                </a:lnTo>
                <a:lnTo>
                  <a:pt x="616" y="2375"/>
                </a:lnTo>
                <a:lnTo>
                  <a:pt x="562" y="2393"/>
                </a:lnTo>
                <a:lnTo>
                  <a:pt x="535" y="2275"/>
                </a:lnTo>
                <a:lnTo>
                  <a:pt x="482" y="2282"/>
                </a:lnTo>
                <a:lnTo>
                  <a:pt x="482" y="2359"/>
                </a:lnTo>
                <a:lnTo>
                  <a:pt x="489" y="2446"/>
                </a:lnTo>
                <a:lnTo>
                  <a:pt x="501" y="2522"/>
                </a:lnTo>
                <a:lnTo>
                  <a:pt x="527" y="2583"/>
                </a:lnTo>
                <a:lnTo>
                  <a:pt x="474" y="2697"/>
                </a:lnTo>
                <a:lnTo>
                  <a:pt x="401" y="2666"/>
                </a:lnTo>
                <a:lnTo>
                  <a:pt x="401" y="2719"/>
                </a:lnTo>
                <a:lnTo>
                  <a:pt x="360" y="2807"/>
                </a:lnTo>
                <a:lnTo>
                  <a:pt x="295" y="2739"/>
                </a:lnTo>
                <a:lnTo>
                  <a:pt x="329" y="2868"/>
                </a:lnTo>
                <a:lnTo>
                  <a:pt x="367" y="2940"/>
                </a:lnTo>
                <a:lnTo>
                  <a:pt x="322" y="3012"/>
                </a:lnTo>
                <a:lnTo>
                  <a:pt x="288" y="3001"/>
                </a:lnTo>
                <a:lnTo>
                  <a:pt x="272" y="3108"/>
                </a:lnTo>
                <a:lnTo>
                  <a:pt x="333" y="3176"/>
                </a:lnTo>
                <a:lnTo>
                  <a:pt x="326" y="3348"/>
                </a:lnTo>
                <a:lnTo>
                  <a:pt x="250" y="3496"/>
                </a:lnTo>
                <a:lnTo>
                  <a:pt x="204" y="3652"/>
                </a:lnTo>
                <a:lnTo>
                  <a:pt x="202" y="3687"/>
                </a:lnTo>
                <a:lnTo>
                  <a:pt x="66" y="3797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1"/>
          <p:cNvSpPr>
            <a:spLocks noChangeArrowheads="1"/>
          </p:cNvSpPr>
          <p:nvPr/>
        </p:nvSpPr>
        <p:spPr bwMode="auto">
          <a:xfrm>
            <a:off x="9928301" y="6495554"/>
            <a:ext cx="672433" cy="1707317"/>
          </a:xfrm>
          <a:custGeom>
            <a:avLst/>
            <a:gdLst>
              <a:gd name="T0" fmla="*/ 123 w 622"/>
              <a:gd name="T1" fmla="*/ 1576 h 1577"/>
              <a:gd name="T2" fmla="*/ 88 w 622"/>
              <a:gd name="T3" fmla="*/ 1478 h 1577"/>
              <a:gd name="T4" fmla="*/ 88 w 622"/>
              <a:gd name="T5" fmla="*/ 1365 h 1577"/>
              <a:gd name="T6" fmla="*/ 29 w 622"/>
              <a:gd name="T7" fmla="*/ 1414 h 1577"/>
              <a:gd name="T8" fmla="*/ 0 w 622"/>
              <a:gd name="T9" fmla="*/ 1316 h 1577"/>
              <a:gd name="T10" fmla="*/ 39 w 622"/>
              <a:gd name="T11" fmla="*/ 1247 h 1577"/>
              <a:gd name="T12" fmla="*/ 39 w 622"/>
              <a:gd name="T13" fmla="*/ 1094 h 1577"/>
              <a:gd name="T14" fmla="*/ 93 w 622"/>
              <a:gd name="T15" fmla="*/ 1094 h 1577"/>
              <a:gd name="T16" fmla="*/ 93 w 622"/>
              <a:gd name="T17" fmla="*/ 982 h 1577"/>
              <a:gd name="T18" fmla="*/ 61 w 622"/>
              <a:gd name="T19" fmla="*/ 900 h 1577"/>
              <a:gd name="T20" fmla="*/ 0 w 622"/>
              <a:gd name="T21" fmla="*/ 1003 h 1577"/>
              <a:gd name="T22" fmla="*/ 0 w 622"/>
              <a:gd name="T23" fmla="*/ 900 h 1577"/>
              <a:gd name="T24" fmla="*/ 61 w 622"/>
              <a:gd name="T25" fmla="*/ 760 h 1577"/>
              <a:gd name="T26" fmla="*/ 123 w 622"/>
              <a:gd name="T27" fmla="*/ 605 h 1577"/>
              <a:gd name="T28" fmla="*/ 237 w 622"/>
              <a:gd name="T29" fmla="*/ 605 h 1577"/>
              <a:gd name="T30" fmla="*/ 200 w 622"/>
              <a:gd name="T31" fmla="*/ 474 h 1577"/>
              <a:gd name="T32" fmla="*/ 119 w 622"/>
              <a:gd name="T33" fmla="*/ 516 h 1577"/>
              <a:gd name="T34" fmla="*/ 207 w 622"/>
              <a:gd name="T35" fmla="*/ 354 h 1577"/>
              <a:gd name="T36" fmla="*/ 311 w 622"/>
              <a:gd name="T37" fmla="*/ 309 h 1577"/>
              <a:gd name="T38" fmla="*/ 392 w 622"/>
              <a:gd name="T39" fmla="*/ 243 h 1577"/>
              <a:gd name="T40" fmla="*/ 499 w 622"/>
              <a:gd name="T41" fmla="*/ 100 h 1577"/>
              <a:gd name="T42" fmla="*/ 547 w 622"/>
              <a:gd name="T43" fmla="*/ 0 h 1577"/>
              <a:gd name="T44" fmla="*/ 547 w 622"/>
              <a:gd name="T45" fmla="*/ 162 h 1577"/>
              <a:gd name="T46" fmla="*/ 621 w 622"/>
              <a:gd name="T47" fmla="*/ 346 h 1577"/>
              <a:gd name="T48" fmla="*/ 499 w 622"/>
              <a:gd name="T49" fmla="*/ 474 h 1577"/>
              <a:gd name="T50" fmla="*/ 579 w 622"/>
              <a:gd name="T51" fmla="*/ 600 h 1577"/>
              <a:gd name="T52" fmla="*/ 526 w 622"/>
              <a:gd name="T53" fmla="*/ 876 h 1577"/>
              <a:gd name="T54" fmla="*/ 355 w 622"/>
              <a:gd name="T55" fmla="*/ 1207 h 1577"/>
              <a:gd name="T56" fmla="*/ 355 w 622"/>
              <a:gd name="T57" fmla="*/ 1471 h 1577"/>
              <a:gd name="T58" fmla="*/ 223 w 622"/>
              <a:gd name="T59" fmla="*/ 1551 h 1577"/>
              <a:gd name="T60" fmla="*/ 123 w 622"/>
              <a:gd name="T61" fmla="*/ 1576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2" h="1577">
                <a:moveTo>
                  <a:pt x="123" y="1576"/>
                </a:moveTo>
                <a:lnTo>
                  <a:pt x="88" y="1478"/>
                </a:lnTo>
                <a:lnTo>
                  <a:pt x="88" y="1365"/>
                </a:lnTo>
                <a:lnTo>
                  <a:pt x="29" y="1414"/>
                </a:lnTo>
                <a:lnTo>
                  <a:pt x="0" y="1316"/>
                </a:lnTo>
                <a:lnTo>
                  <a:pt x="39" y="1247"/>
                </a:lnTo>
                <a:lnTo>
                  <a:pt x="39" y="1094"/>
                </a:lnTo>
                <a:lnTo>
                  <a:pt x="93" y="1094"/>
                </a:lnTo>
                <a:lnTo>
                  <a:pt x="93" y="982"/>
                </a:lnTo>
                <a:lnTo>
                  <a:pt x="61" y="900"/>
                </a:lnTo>
                <a:lnTo>
                  <a:pt x="0" y="1003"/>
                </a:lnTo>
                <a:lnTo>
                  <a:pt x="0" y="900"/>
                </a:lnTo>
                <a:lnTo>
                  <a:pt x="61" y="760"/>
                </a:lnTo>
                <a:lnTo>
                  <a:pt x="123" y="605"/>
                </a:lnTo>
                <a:lnTo>
                  <a:pt x="237" y="605"/>
                </a:lnTo>
                <a:lnTo>
                  <a:pt x="200" y="474"/>
                </a:lnTo>
                <a:lnTo>
                  <a:pt x="119" y="516"/>
                </a:lnTo>
                <a:lnTo>
                  <a:pt x="207" y="354"/>
                </a:lnTo>
                <a:lnTo>
                  <a:pt x="311" y="309"/>
                </a:lnTo>
                <a:lnTo>
                  <a:pt x="392" y="243"/>
                </a:lnTo>
                <a:lnTo>
                  <a:pt x="499" y="100"/>
                </a:lnTo>
                <a:lnTo>
                  <a:pt x="547" y="0"/>
                </a:lnTo>
                <a:lnTo>
                  <a:pt x="547" y="162"/>
                </a:lnTo>
                <a:lnTo>
                  <a:pt x="621" y="346"/>
                </a:lnTo>
                <a:lnTo>
                  <a:pt x="499" y="474"/>
                </a:lnTo>
                <a:lnTo>
                  <a:pt x="579" y="600"/>
                </a:lnTo>
                <a:lnTo>
                  <a:pt x="526" y="876"/>
                </a:lnTo>
                <a:lnTo>
                  <a:pt x="355" y="1207"/>
                </a:lnTo>
                <a:lnTo>
                  <a:pt x="355" y="1471"/>
                </a:lnTo>
                <a:lnTo>
                  <a:pt x="223" y="1551"/>
                </a:lnTo>
                <a:lnTo>
                  <a:pt x="123" y="1576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2"/>
          <p:cNvSpPr>
            <a:spLocks noChangeArrowheads="1"/>
          </p:cNvSpPr>
          <p:nvPr/>
        </p:nvSpPr>
        <p:spPr bwMode="auto">
          <a:xfrm>
            <a:off x="8845727" y="3562593"/>
            <a:ext cx="6524048" cy="2084073"/>
          </a:xfrm>
          <a:custGeom>
            <a:avLst/>
            <a:gdLst>
              <a:gd name="T0" fmla="*/ 0 w 6033"/>
              <a:gd name="T1" fmla="*/ 1928 h 1929"/>
              <a:gd name="T2" fmla="*/ 0 w 6033"/>
              <a:gd name="T3" fmla="*/ 1711 h 1929"/>
              <a:gd name="T4" fmla="*/ 121 w 6033"/>
              <a:gd name="T5" fmla="*/ 1711 h 1929"/>
              <a:gd name="T6" fmla="*/ 181 w 6033"/>
              <a:gd name="T7" fmla="*/ 1451 h 1929"/>
              <a:gd name="T8" fmla="*/ 398 w 6033"/>
              <a:gd name="T9" fmla="*/ 1566 h 1929"/>
              <a:gd name="T10" fmla="*/ 398 w 6033"/>
              <a:gd name="T11" fmla="*/ 1306 h 1929"/>
              <a:gd name="T12" fmla="*/ 526 w 6033"/>
              <a:gd name="T13" fmla="*/ 1204 h 1929"/>
              <a:gd name="T14" fmla="*/ 716 w 6033"/>
              <a:gd name="T15" fmla="*/ 1182 h 1929"/>
              <a:gd name="T16" fmla="*/ 911 w 6033"/>
              <a:gd name="T17" fmla="*/ 1031 h 1929"/>
              <a:gd name="T18" fmla="*/ 1138 w 6033"/>
              <a:gd name="T19" fmla="*/ 1160 h 1929"/>
              <a:gd name="T20" fmla="*/ 1458 w 6033"/>
              <a:gd name="T21" fmla="*/ 1186 h 1929"/>
              <a:gd name="T22" fmla="*/ 1592 w 6033"/>
              <a:gd name="T23" fmla="*/ 1368 h 1929"/>
              <a:gd name="T24" fmla="*/ 1827 w 6033"/>
              <a:gd name="T25" fmla="*/ 1417 h 1929"/>
              <a:gd name="T26" fmla="*/ 1957 w 6033"/>
              <a:gd name="T27" fmla="*/ 1625 h 1929"/>
              <a:gd name="T28" fmla="*/ 2011 w 6033"/>
              <a:gd name="T29" fmla="*/ 1543 h 1929"/>
              <a:gd name="T30" fmla="*/ 2011 w 6033"/>
              <a:gd name="T31" fmla="*/ 1448 h 1929"/>
              <a:gd name="T32" fmla="*/ 2011 w 6033"/>
              <a:gd name="T33" fmla="*/ 1245 h 1929"/>
              <a:gd name="T34" fmla="*/ 2092 w 6033"/>
              <a:gd name="T35" fmla="*/ 1110 h 1929"/>
              <a:gd name="T36" fmla="*/ 2221 w 6033"/>
              <a:gd name="T37" fmla="*/ 833 h 1929"/>
              <a:gd name="T38" fmla="*/ 2221 w 6033"/>
              <a:gd name="T39" fmla="*/ 622 h 1929"/>
              <a:gd name="T40" fmla="*/ 2363 w 6033"/>
              <a:gd name="T41" fmla="*/ 467 h 1929"/>
              <a:gd name="T42" fmla="*/ 2472 w 6033"/>
              <a:gd name="T43" fmla="*/ 304 h 1929"/>
              <a:gd name="T44" fmla="*/ 2668 w 6033"/>
              <a:gd name="T45" fmla="*/ 148 h 1929"/>
              <a:gd name="T46" fmla="*/ 2810 w 6033"/>
              <a:gd name="T47" fmla="*/ 0 h 1929"/>
              <a:gd name="T48" fmla="*/ 2986 w 6033"/>
              <a:gd name="T49" fmla="*/ 80 h 1929"/>
              <a:gd name="T50" fmla="*/ 3317 w 6033"/>
              <a:gd name="T51" fmla="*/ 142 h 1929"/>
              <a:gd name="T52" fmla="*/ 3425 w 6033"/>
              <a:gd name="T53" fmla="*/ 304 h 1929"/>
              <a:gd name="T54" fmla="*/ 3710 w 6033"/>
              <a:gd name="T55" fmla="*/ 345 h 1929"/>
              <a:gd name="T56" fmla="*/ 3832 w 6033"/>
              <a:gd name="T57" fmla="*/ 656 h 1929"/>
              <a:gd name="T58" fmla="*/ 4021 w 6033"/>
              <a:gd name="T59" fmla="*/ 724 h 1929"/>
              <a:gd name="T60" fmla="*/ 4021 w 6033"/>
              <a:gd name="T61" fmla="*/ 853 h 1929"/>
              <a:gd name="T62" fmla="*/ 4143 w 6033"/>
              <a:gd name="T63" fmla="*/ 1029 h 1929"/>
              <a:gd name="T64" fmla="*/ 4265 w 6033"/>
              <a:gd name="T65" fmla="*/ 1401 h 1929"/>
              <a:gd name="T66" fmla="*/ 4380 w 6033"/>
              <a:gd name="T67" fmla="*/ 1543 h 1929"/>
              <a:gd name="T68" fmla="*/ 4435 w 6033"/>
              <a:gd name="T69" fmla="*/ 1451 h 1929"/>
              <a:gd name="T70" fmla="*/ 4385 w 6033"/>
              <a:gd name="T71" fmla="*/ 1230 h 1929"/>
              <a:gd name="T72" fmla="*/ 4385 w 6033"/>
              <a:gd name="T73" fmla="*/ 963 h 1929"/>
              <a:gd name="T74" fmla="*/ 4535 w 6033"/>
              <a:gd name="T75" fmla="*/ 874 h 1929"/>
              <a:gd name="T76" fmla="*/ 4704 w 6033"/>
              <a:gd name="T77" fmla="*/ 750 h 1929"/>
              <a:gd name="T78" fmla="*/ 4834 w 6033"/>
              <a:gd name="T79" fmla="*/ 571 h 1929"/>
              <a:gd name="T80" fmla="*/ 4974 w 6033"/>
              <a:gd name="T81" fmla="*/ 600 h 1929"/>
              <a:gd name="T82" fmla="*/ 5114 w 6033"/>
              <a:gd name="T83" fmla="*/ 830 h 1929"/>
              <a:gd name="T84" fmla="*/ 5313 w 6033"/>
              <a:gd name="T85" fmla="*/ 963 h 1929"/>
              <a:gd name="T86" fmla="*/ 5363 w 6033"/>
              <a:gd name="T87" fmla="*/ 1149 h 1929"/>
              <a:gd name="T88" fmla="*/ 5483 w 6033"/>
              <a:gd name="T89" fmla="*/ 1389 h 1929"/>
              <a:gd name="T90" fmla="*/ 5612 w 6033"/>
              <a:gd name="T91" fmla="*/ 1451 h 1929"/>
              <a:gd name="T92" fmla="*/ 5732 w 6033"/>
              <a:gd name="T93" fmla="*/ 1451 h 1929"/>
              <a:gd name="T94" fmla="*/ 5732 w 6033"/>
              <a:gd name="T95" fmla="*/ 1538 h 1929"/>
              <a:gd name="T96" fmla="*/ 5822 w 6033"/>
              <a:gd name="T97" fmla="*/ 1588 h 1929"/>
              <a:gd name="T98" fmla="*/ 5912 w 6033"/>
              <a:gd name="T99" fmla="*/ 1678 h 1929"/>
              <a:gd name="T100" fmla="*/ 5912 w 6033"/>
              <a:gd name="T101" fmla="*/ 1778 h 1929"/>
              <a:gd name="T102" fmla="*/ 6032 w 6033"/>
              <a:gd name="T103" fmla="*/ 1818 h 1929"/>
              <a:gd name="T104" fmla="*/ 6032 w 6033"/>
              <a:gd name="T105" fmla="*/ 1928 h 1929"/>
              <a:gd name="T106" fmla="*/ 0 w 6033"/>
              <a:gd name="T107" fmla="*/ 1928 h 1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33" h="1929">
                <a:moveTo>
                  <a:pt x="0" y="1928"/>
                </a:moveTo>
                <a:lnTo>
                  <a:pt x="0" y="1711"/>
                </a:lnTo>
                <a:lnTo>
                  <a:pt x="121" y="1711"/>
                </a:lnTo>
                <a:lnTo>
                  <a:pt x="181" y="1451"/>
                </a:lnTo>
                <a:lnTo>
                  <a:pt x="398" y="1566"/>
                </a:lnTo>
                <a:lnTo>
                  <a:pt x="398" y="1306"/>
                </a:lnTo>
                <a:lnTo>
                  <a:pt x="526" y="1204"/>
                </a:lnTo>
                <a:lnTo>
                  <a:pt x="716" y="1182"/>
                </a:lnTo>
                <a:lnTo>
                  <a:pt x="911" y="1031"/>
                </a:lnTo>
                <a:lnTo>
                  <a:pt x="1138" y="1160"/>
                </a:lnTo>
                <a:lnTo>
                  <a:pt x="1458" y="1186"/>
                </a:lnTo>
                <a:lnTo>
                  <a:pt x="1592" y="1368"/>
                </a:lnTo>
                <a:lnTo>
                  <a:pt x="1827" y="1417"/>
                </a:lnTo>
                <a:lnTo>
                  <a:pt x="1957" y="1625"/>
                </a:lnTo>
                <a:lnTo>
                  <a:pt x="2011" y="1543"/>
                </a:lnTo>
                <a:lnTo>
                  <a:pt x="2011" y="1448"/>
                </a:lnTo>
                <a:lnTo>
                  <a:pt x="2011" y="1245"/>
                </a:lnTo>
                <a:lnTo>
                  <a:pt x="2092" y="1110"/>
                </a:lnTo>
                <a:lnTo>
                  <a:pt x="2221" y="833"/>
                </a:lnTo>
                <a:lnTo>
                  <a:pt x="2221" y="622"/>
                </a:lnTo>
                <a:lnTo>
                  <a:pt x="2363" y="467"/>
                </a:lnTo>
                <a:lnTo>
                  <a:pt x="2472" y="304"/>
                </a:lnTo>
                <a:lnTo>
                  <a:pt x="2668" y="148"/>
                </a:lnTo>
                <a:lnTo>
                  <a:pt x="2810" y="0"/>
                </a:lnTo>
                <a:lnTo>
                  <a:pt x="2986" y="80"/>
                </a:lnTo>
                <a:lnTo>
                  <a:pt x="3317" y="142"/>
                </a:lnTo>
                <a:lnTo>
                  <a:pt x="3425" y="304"/>
                </a:lnTo>
                <a:lnTo>
                  <a:pt x="3710" y="345"/>
                </a:lnTo>
                <a:lnTo>
                  <a:pt x="3832" y="656"/>
                </a:lnTo>
                <a:lnTo>
                  <a:pt x="4021" y="724"/>
                </a:lnTo>
                <a:lnTo>
                  <a:pt x="4021" y="853"/>
                </a:lnTo>
                <a:lnTo>
                  <a:pt x="4143" y="1029"/>
                </a:lnTo>
                <a:lnTo>
                  <a:pt x="4265" y="1401"/>
                </a:lnTo>
                <a:lnTo>
                  <a:pt x="4380" y="1543"/>
                </a:lnTo>
                <a:lnTo>
                  <a:pt x="4435" y="1451"/>
                </a:lnTo>
                <a:lnTo>
                  <a:pt x="4385" y="1230"/>
                </a:lnTo>
                <a:lnTo>
                  <a:pt x="4385" y="963"/>
                </a:lnTo>
                <a:lnTo>
                  <a:pt x="4535" y="874"/>
                </a:lnTo>
                <a:lnTo>
                  <a:pt x="4704" y="750"/>
                </a:lnTo>
                <a:lnTo>
                  <a:pt x="4834" y="571"/>
                </a:lnTo>
                <a:lnTo>
                  <a:pt x="4974" y="600"/>
                </a:lnTo>
                <a:lnTo>
                  <a:pt x="5114" y="830"/>
                </a:lnTo>
                <a:lnTo>
                  <a:pt x="5313" y="963"/>
                </a:lnTo>
                <a:lnTo>
                  <a:pt x="5363" y="1149"/>
                </a:lnTo>
                <a:lnTo>
                  <a:pt x="5483" y="1389"/>
                </a:lnTo>
                <a:lnTo>
                  <a:pt x="5612" y="1451"/>
                </a:lnTo>
                <a:lnTo>
                  <a:pt x="5732" y="1451"/>
                </a:lnTo>
                <a:lnTo>
                  <a:pt x="5732" y="1538"/>
                </a:lnTo>
                <a:lnTo>
                  <a:pt x="5822" y="1588"/>
                </a:lnTo>
                <a:lnTo>
                  <a:pt x="5912" y="1678"/>
                </a:lnTo>
                <a:lnTo>
                  <a:pt x="5912" y="1778"/>
                </a:lnTo>
                <a:lnTo>
                  <a:pt x="6032" y="1818"/>
                </a:lnTo>
                <a:lnTo>
                  <a:pt x="6032" y="1928"/>
                </a:lnTo>
                <a:lnTo>
                  <a:pt x="0" y="192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3"/>
          <p:cNvSpPr>
            <a:spLocks noChangeArrowheads="1"/>
          </p:cNvSpPr>
          <p:nvPr/>
        </p:nvSpPr>
        <p:spPr bwMode="auto">
          <a:xfrm>
            <a:off x="14053520" y="4182568"/>
            <a:ext cx="1087341" cy="1149340"/>
          </a:xfrm>
          <a:custGeom>
            <a:avLst/>
            <a:gdLst>
              <a:gd name="T0" fmla="*/ 17 w 1006"/>
              <a:gd name="T1" fmla="*/ 0 h 1064"/>
              <a:gd name="T2" fmla="*/ 49 w 1006"/>
              <a:gd name="T3" fmla="*/ 62 h 1064"/>
              <a:gd name="T4" fmla="*/ 0 w 1006"/>
              <a:gd name="T5" fmla="*/ 138 h 1064"/>
              <a:gd name="T6" fmla="*/ 0 w 1006"/>
              <a:gd name="T7" fmla="*/ 241 h 1064"/>
              <a:gd name="T8" fmla="*/ 49 w 1006"/>
              <a:gd name="T9" fmla="*/ 241 h 1064"/>
              <a:gd name="T10" fmla="*/ 102 w 1006"/>
              <a:gd name="T11" fmla="*/ 303 h 1064"/>
              <a:gd name="T12" fmla="*/ 133 w 1006"/>
              <a:gd name="T13" fmla="*/ 352 h 1064"/>
              <a:gd name="T14" fmla="*/ 171 w 1006"/>
              <a:gd name="T15" fmla="*/ 392 h 1064"/>
              <a:gd name="T16" fmla="*/ 171 w 1006"/>
              <a:gd name="T17" fmla="*/ 440 h 1064"/>
              <a:gd name="T18" fmla="*/ 190 w 1006"/>
              <a:gd name="T19" fmla="*/ 551 h 1064"/>
              <a:gd name="T20" fmla="*/ 267 w 1006"/>
              <a:gd name="T21" fmla="*/ 581 h 1064"/>
              <a:gd name="T22" fmla="*/ 313 w 1006"/>
              <a:gd name="T23" fmla="*/ 505 h 1064"/>
              <a:gd name="T24" fmla="*/ 340 w 1006"/>
              <a:gd name="T25" fmla="*/ 455 h 1064"/>
              <a:gd name="T26" fmla="*/ 366 w 1006"/>
              <a:gd name="T27" fmla="*/ 490 h 1064"/>
              <a:gd name="T28" fmla="*/ 412 w 1006"/>
              <a:gd name="T29" fmla="*/ 562 h 1064"/>
              <a:gd name="T30" fmla="*/ 389 w 1006"/>
              <a:gd name="T31" fmla="*/ 600 h 1064"/>
              <a:gd name="T32" fmla="*/ 428 w 1006"/>
              <a:gd name="T33" fmla="*/ 654 h 1064"/>
              <a:gd name="T34" fmla="*/ 343 w 1006"/>
              <a:gd name="T35" fmla="*/ 654 h 1064"/>
              <a:gd name="T36" fmla="*/ 389 w 1006"/>
              <a:gd name="T37" fmla="*/ 696 h 1064"/>
              <a:gd name="T38" fmla="*/ 428 w 1006"/>
              <a:gd name="T39" fmla="*/ 738 h 1064"/>
              <a:gd name="T40" fmla="*/ 503 w 1006"/>
              <a:gd name="T41" fmla="*/ 787 h 1064"/>
              <a:gd name="T42" fmla="*/ 546 w 1006"/>
              <a:gd name="T43" fmla="*/ 857 h 1064"/>
              <a:gd name="T44" fmla="*/ 595 w 1006"/>
              <a:gd name="T45" fmla="*/ 899 h 1064"/>
              <a:gd name="T46" fmla="*/ 523 w 1006"/>
              <a:gd name="T47" fmla="*/ 914 h 1064"/>
              <a:gd name="T48" fmla="*/ 660 w 1006"/>
              <a:gd name="T49" fmla="*/ 990 h 1064"/>
              <a:gd name="T50" fmla="*/ 736 w 1006"/>
              <a:gd name="T51" fmla="*/ 990 h 1064"/>
              <a:gd name="T52" fmla="*/ 736 w 1006"/>
              <a:gd name="T53" fmla="*/ 1040 h 1064"/>
              <a:gd name="T54" fmla="*/ 798 w 1006"/>
              <a:gd name="T55" fmla="*/ 1063 h 1064"/>
              <a:gd name="T56" fmla="*/ 920 w 1006"/>
              <a:gd name="T57" fmla="*/ 1013 h 1064"/>
              <a:gd name="T58" fmla="*/ 1005 w 1006"/>
              <a:gd name="T59" fmla="*/ 1017 h 1064"/>
              <a:gd name="T60" fmla="*/ 915 w 1006"/>
              <a:gd name="T61" fmla="*/ 967 h 1064"/>
              <a:gd name="T62" fmla="*/ 915 w 1006"/>
              <a:gd name="T63" fmla="*/ 880 h 1064"/>
              <a:gd name="T64" fmla="*/ 795 w 1006"/>
              <a:gd name="T65" fmla="*/ 880 h 1064"/>
              <a:gd name="T66" fmla="*/ 666 w 1006"/>
              <a:gd name="T67" fmla="*/ 818 h 1064"/>
              <a:gd name="T68" fmla="*/ 546 w 1006"/>
              <a:gd name="T69" fmla="*/ 578 h 1064"/>
              <a:gd name="T70" fmla="*/ 496 w 1006"/>
              <a:gd name="T71" fmla="*/ 392 h 1064"/>
              <a:gd name="T72" fmla="*/ 297 w 1006"/>
              <a:gd name="T73" fmla="*/ 259 h 1064"/>
              <a:gd name="T74" fmla="*/ 157 w 1006"/>
              <a:gd name="T75" fmla="*/ 29 h 1064"/>
              <a:gd name="T76" fmla="*/ 17 w 1006"/>
              <a:gd name="T77" fmla="*/ 0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06" h="1064">
                <a:moveTo>
                  <a:pt x="17" y="0"/>
                </a:moveTo>
                <a:lnTo>
                  <a:pt x="49" y="62"/>
                </a:lnTo>
                <a:lnTo>
                  <a:pt x="0" y="138"/>
                </a:lnTo>
                <a:lnTo>
                  <a:pt x="0" y="241"/>
                </a:lnTo>
                <a:lnTo>
                  <a:pt x="49" y="241"/>
                </a:lnTo>
                <a:lnTo>
                  <a:pt x="102" y="303"/>
                </a:lnTo>
                <a:lnTo>
                  <a:pt x="133" y="352"/>
                </a:lnTo>
                <a:lnTo>
                  <a:pt x="171" y="392"/>
                </a:lnTo>
                <a:lnTo>
                  <a:pt x="171" y="440"/>
                </a:lnTo>
                <a:lnTo>
                  <a:pt x="190" y="551"/>
                </a:lnTo>
                <a:lnTo>
                  <a:pt x="267" y="581"/>
                </a:lnTo>
                <a:lnTo>
                  <a:pt x="313" y="505"/>
                </a:lnTo>
                <a:lnTo>
                  <a:pt x="340" y="455"/>
                </a:lnTo>
                <a:lnTo>
                  <a:pt x="366" y="490"/>
                </a:lnTo>
                <a:lnTo>
                  <a:pt x="412" y="562"/>
                </a:lnTo>
                <a:lnTo>
                  <a:pt x="389" y="600"/>
                </a:lnTo>
                <a:lnTo>
                  <a:pt x="428" y="654"/>
                </a:lnTo>
                <a:lnTo>
                  <a:pt x="343" y="654"/>
                </a:lnTo>
                <a:lnTo>
                  <a:pt x="389" y="696"/>
                </a:lnTo>
                <a:lnTo>
                  <a:pt x="428" y="738"/>
                </a:lnTo>
                <a:lnTo>
                  <a:pt x="503" y="787"/>
                </a:lnTo>
                <a:lnTo>
                  <a:pt x="546" y="857"/>
                </a:lnTo>
                <a:lnTo>
                  <a:pt x="595" y="899"/>
                </a:lnTo>
                <a:lnTo>
                  <a:pt x="523" y="914"/>
                </a:lnTo>
                <a:lnTo>
                  <a:pt x="660" y="990"/>
                </a:lnTo>
                <a:lnTo>
                  <a:pt x="736" y="990"/>
                </a:lnTo>
                <a:lnTo>
                  <a:pt x="736" y="1040"/>
                </a:lnTo>
                <a:lnTo>
                  <a:pt x="798" y="1063"/>
                </a:lnTo>
                <a:lnTo>
                  <a:pt x="920" y="1013"/>
                </a:lnTo>
                <a:lnTo>
                  <a:pt x="1005" y="1017"/>
                </a:lnTo>
                <a:lnTo>
                  <a:pt x="915" y="967"/>
                </a:lnTo>
                <a:lnTo>
                  <a:pt x="915" y="880"/>
                </a:lnTo>
                <a:lnTo>
                  <a:pt x="795" y="880"/>
                </a:lnTo>
                <a:lnTo>
                  <a:pt x="666" y="818"/>
                </a:lnTo>
                <a:lnTo>
                  <a:pt x="546" y="578"/>
                </a:lnTo>
                <a:lnTo>
                  <a:pt x="496" y="392"/>
                </a:lnTo>
                <a:lnTo>
                  <a:pt x="297" y="259"/>
                </a:lnTo>
                <a:lnTo>
                  <a:pt x="157" y="29"/>
                </a:lnTo>
                <a:lnTo>
                  <a:pt x="1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4"/>
          <p:cNvSpPr>
            <a:spLocks noChangeArrowheads="1"/>
          </p:cNvSpPr>
          <p:nvPr/>
        </p:nvSpPr>
        <p:spPr bwMode="auto">
          <a:xfrm>
            <a:off x="11883608" y="3562593"/>
            <a:ext cx="1573784" cy="1516555"/>
          </a:xfrm>
          <a:custGeom>
            <a:avLst/>
            <a:gdLst>
              <a:gd name="T0" fmla="*/ 0 w 1456"/>
              <a:gd name="T1" fmla="*/ 0 h 1402"/>
              <a:gd name="T2" fmla="*/ 29 w 1456"/>
              <a:gd name="T3" fmla="*/ 120 h 1402"/>
              <a:gd name="T4" fmla="*/ 109 w 1456"/>
              <a:gd name="T5" fmla="*/ 169 h 1402"/>
              <a:gd name="T6" fmla="*/ 184 w 1456"/>
              <a:gd name="T7" fmla="*/ 227 h 1402"/>
              <a:gd name="T8" fmla="*/ 281 w 1456"/>
              <a:gd name="T9" fmla="*/ 334 h 1402"/>
              <a:gd name="T10" fmla="*/ 281 w 1456"/>
              <a:gd name="T11" fmla="*/ 463 h 1402"/>
              <a:gd name="T12" fmla="*/ 207 w 1456"/>
              <a:gd name="T13" fmla="*/ 378 h 1402"/>
              <a:gd name="T14" fmla="*/ 140 w 1456"/>
              <a:gd name="T15" fmla="*/ 374 h 1402"/>
              <a:gd name="T16" fmla="*/ 242 w 1456"/>
              <a:gd name="T17" fmla="*/ 463 h 1402"/>
              <a:gd name="T18" fmla="*/ 308 w 1456"/>
              <a:gd name="T19" fmla="*/ 571 h 1402"/>
              <a:gd name="T20" fmla="*/ 397 w 1456"/>
              <a:gd name="T21" fmla="*/ 597 h 1402"/>
              <a:gd name="T22" fmla="*/ 451 w 1456"/>
              <a:gd name="T23" fmla="*/ 730 h 1402"/>
              <a:gd name="T24" fmla="*/ 486 w 1456"/>
              <a:gd name="T25" fmla="*/ 806 h 1402"/>
              <a:gd name="T26" fmla="*/ 535 w 1456"/>
              <a:gd name="T27" fmla="*/ 712 h 1402"/>
              <a:gd name="T28" fmla="*/ 535 w 1456"/>
              <a:gd name="T29" fmla="*/ 636 h 1402"/>
              <a:gd name="T30" fmla="*/ 584 w 1456"/>
              <a:gd name="T31" fmla="*/ 632 h 1402"/>
              <a:gd name="T32" fmla="*/ 584 w 1456"/>
              <a:gd name="T33" fmla="*/ 571 h 1402"/>
              <a:gd name="T34" fmla="*/ 642 w 1456"/>
              <a:gd name="T35" fmla="*/ 516 h 1402"/>
              <a:gd name="T36" fmla="*/ 642 w 1456"/>
              <a:gd name="T37" fmla="*/ 441 h 1402"/>
              <a:gd name="T38" fmla="*/ 749 w 1456"/>
              <a:gd name="T39" fmla="*/ 547 h 1402"/>
              <a:gd name="T40" fmla="*/ 825 w 1456"/>
              <a:gd name="T41" fmla="*/ 547 h 1402"/>
              <a:gd name="T42" fmla="*/ 825 w 1456"/>
              <a:gd name="T43" fmla="*/ 592 h 1402"/>
              <a:gd name="T44" fmla="*/ 909 w 1456"/>
              <a:gd name="T45" fmla="*/ 623 h 1402"/>
              <a:gd name="T46" fmla="*/ 909 w 1456"/>
              <a:gd name="T47" fmla="*/ 681 h 1402"/>
              <a:gd name="T48" fmla="*/ 980 w 1456"/>
              <a:gd name="T49" fmla="*/ 761 h 1402"/>
              <a:gd name="T50" fmla="*/ 1002 w 1456"/>
              <a:gd name="T51" fmla="*/ 828 h 1402"/>
              <a:gd name="T52" fmla="*/ 1002 w 1456"/>
              <a:gd name="T53" fmla="*/ 890 h 1402"/>
              <a:gd name="T54" fmla="*/ 1056 w 1456"/>
              <a:gd name="T55" fmla="*/ 890 h 1402"/>
              <a:gd name="T56" fmla="*/ 1122 w 1456"/>
              <a:gd name="T57" fmla="*/ 828 h 1402"/>
              <a:gd name="T58" fmla="*/ 1180 w 1456"/>
              <a:gd name="T59" fmla="*/ 926 h 1402"/>
              <a:gd name="T60" fmla="*/ 1225 w 1456"/>
              <a:gd name="T61" fmla="*/ 1028 h 1402"/>
              <a:gd name="T62" fmla="*/ 1283 w 1456"/>
              <a:gd name="T63" fmla="*/ 1055 h 1402"/>
              <a:gd name="T64" fmla="*/ 1283 w 1456"/>
              <a:gd name="T65" fmla="*/ 1130 h 1402"/>
              <a:gd name="T66" fmla="*/ 1354 w 1456"/>
              <a:gd name="T67" fmla="*/ 1228 h 1402"/>
              <a:gd name="T68" fmla="*/ 1376 w 1456"/>
              <a:gd name="T69" fmla="*/ 1326 h 1402"/>
              <a:gd name="T70" fmla="*/ 1455 w 1456"/>
              <a:gd name="T71" fmla="*/ 1401 h 1402"/>
              <a:gd name="T72" fmla="*/ 1333 w 1456"/>
              <a:gd name="T73" fmla="*/ 1029 h 1402"/>
              <a:gd name="T74" fmla="*/ 1211 w 1456"/>
              <a:gd name="T75" fmla="*/ 853 h 1402"/>
              <a:gd name="T76" fmla="*/ 1211 w 1456"/>
              <a:gd name="T77" fmla="*/ 724 h 1402"/>
              <a:gd name="T78" fmla="*/ 1022 w 1456"/>
              <a:gd name="T79" fmla="*/ 656 h 1402"/>
              <a:gd name="T80" fmla="*/ 900 w 1456"/>
              <a:gd name="T81" fmla="*/ 345 h 1402"/>
              <a:gd name="T82" fmla="*/ 615 w 1456"/>
              <a:gd name="T83" fmla="*/ 304 h 1402"/>
              <a:gd name="T84" fmla="*/ 507 w 1456"/>
              <a:gd name="T85" fmla="*/ 142 h 1402"/>
              <a:gd name="T86" fmla="*/ 176 w 1456"/>
              <a:gd name="T87" fmla="*/ 80 h 1402"/>
              <a:gd name="T88" fmla="*/ 0 w 1456"/>
              <a:gd name="T89" fmla="*/ 0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56" h="1402">
                <a:moveTo>
                  <a:pt x="0" y="0"/>
                </a:moveTo>
                <a:lnTo>
                  <a:pt x="29" y="120"/>
                </a:lnTo>
                <a:lnTo>
                  <a:pt x="109" y="169"/>
                </a:lnTo>
                <a:lnTo>
                  <a:pt x="184" y="227"/>
                </a:lnTo>
                <a:lnTo>
                  <a:pt x="281" y="334"/>
                </a:lnTo>
                <a:lnTo>
                  <a:pt x="281" y="463"/>
                </a:lnTo>
                <a:lnTo>
                  <a:pt x="207" y="378"/>
                </a:lnTo>
                <a:lnTo>
                  <a:pt x="140" y="374"/>
                </a:lnTo>
                <a:lnTo>
                  <a:pt x="242" y="463"/>
                </a:lnTo>
                <a:lnTo>
                  <a:pt x="308" y="571"/>
                </a:lnTo>
                <a:lnTo>
                  <a:pt x="397" y="597"/>
                </a:lnTo>
                <a:lnTo>
                  <a:pt x="451" y="730"/>
                </a:lnTo>
                <a:lnTo>
                  <a:pt x="486" y="806"/>
                </a:lnTo>
                <a:lnTo>
                  <a:pt x="535" y="712"/>
                </a:lnTo>
                <a:lnTo>
                  <a:pt x="535" y="636"/>
                </a:lnTo>
                <a:lnTo>
                  <a:pt x="584" y="632"/>
                </a:lnTo>
                <a:lnTo>
                  <a:pt x="584" y="571"/>
                </a:lnTo>
                <a:lnTo>
                  <a:pt x="642" y="516"/>
                </a:lnTo>
                <a:lnTo>
                  <a:pt x="642" y="441"/>
                </a:lnTo>
                <a:lnTo>
                  <a:pt x="749" y="547"/>
                </a:lnTo>
                <a:lnTo>
                  <a:pt x="825" y="547"/>
                </a:lnTo>
                <a:lnTo>
                  <a:pt x="825" y="592"/>
                </a:lnTo>
                <a:lnTo>
                  <a:pt x="909" y="623"/>
                </a:lnTo>
                <a:lnTo>
                  <a:pt x="909" y="681"/>
                </a:lnTo>
                <a:lnTo>
                  <a:pt x="980" y="761"/>
                </a:lnTo>
                <a:lnTo>
                  <a:pt x="1002" y="828"/>
                </a:lnTo>
                <a:lnTo>
                  <a:pt x="1002" y="890"/>
                </a:lnTo>
                <a:lnTo>
                  <a:pt x="1056" y="890"/>
                </a:lnTo>
                <a:lnTo>
                  <a:pt x="1122" y="828"/>
                </a:lnTo>
                <a:lnTo>
                  <a:pt x="1180" y="926"/>
                </a:lnTo>
                <a:lnTo>
                  <a:pt x="1225" y="1028"/>
                </a:lnTo>
                <a:lnTo>
                  <a:pt x="1283" y="1055"/>
                </a:lnTo>
                <a:lnTo>
                  <a:pt x="1283" y="1130"/>
                </a:lnTo>
                <a:lnTo>
                  <a:pt x="1354" y="1228"/>
                </a:lnTo>
                <a:lnTo>
                  <a:pt x="1376" y="1326"/>
                </a:lnTo>
                <a:lnTo>
                  <a:pt x="1455" y="1401"/>
                </a:lnTo>
                <a:lnTo>
                  <a:pt x="1333" y="1029"/>
                </a:lnTo>
                <a:lnTo>
                  <a:pt x="1211" y="853"/>
                </a:lnTo>
                <a:lnTo>
                  <a:pt x="1211" y="724"/>
                </a:lnTo>
                <a:lnTo>
                  <a:pt x="1022" y="656"/>
                </a:lnTo>
                <a:lnTo>
                  <a:pt x="900" y="345"/>
                </a:lnTo>
                <a:lnTo>
                  <a:pt x="615" y="304"/>
                </a:lnTo>
                <a:lnTo>
                  <a:pt x="507" y="142"/>
                </a:lnTo>
                <a:lnTo>
                  <a:pt x="176" y="8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5"/>
          <p:cNvSpPr>
            <a:spLocks noChangeArrowheads="1"/>
          </p:cNvSpPr>
          <p:nvPr/>
        </p:nvSpPr>
        <p:spPr bwMode="auto">
          <a:xfrm>
            <a:off x="9828150" y="4678548"/>
            <a:ext cx="1130264" cy="681974"/>
          </a:xfrm>
          <a:custGeom>
            <a:avLst/>
            <a:gdLst>
              <a:gd name="T0" fmla="*/ 0 w 1047"/>
              <a:gd name="T1" fmla="*/ 0 h 632"/>
              <a:gd name="T2" fmla="*/ 54 w 1047"/>
              <a:gd name="T3" fmla="*/ 71 h 632"/>
              <a:gd name="T4" fmla="*/ 72 w 1047"/>
              <a:gd name="T5" fmla="*/ 113 h 632"/>
              <a:gd name="T6" fmla="*/ 91 w 1047"/>
              <a:gd name="T7" fmla="*/ 177 h 632"/>
              <a:gd name="T8" fmla="*/ 0 w 1047"/>
              <a:gd name="T9" fmla="*/ 203 h 632"/>
              <a:gd name="T10" fmla="*/ 91 w 1047"/>
              <a:gd name="T11" fmla="*/ 263 h 632"/>
              <a:gd name="T12" fmla="*/ 234 w 1047"/>
              <a:gd name="T13" fmla="*/ 284 h 632"/>
              <a:gd name="T14" fmla="*/ 402 w 1047"/>
              <a:gd name="T15" fmla="*/ 370 h 632"/>
              <a:gd name="T16" fmla="*/ 402 w 1047"/>
              <a:gd name="T17" fmla="*/ 464 h 632"/>
              <a:gd name="T18" fmla="*/ 499 w 1047"/>
              <a:gd name="T19" fmla="*/ 464 h 632"/>
              <a:gd name="T20" fmla="*/ 590 w 1047"/>
              <a:gd name="T21" fmla="*/ 464 h 632"/>
              <a:gd name="T22" fmla="*/ 712 w 1047"/>
              <a:gd name="T23" fmla="*/ 447 h 632"/>
              <a:gd name="T24" fmla="*/ 838 w 1047"/>
              <a:gd name="T25" fmla="*/ 545 h 632"/>
              <a:gd name="T26" fmla="*/ 920 w 1047"/>
              <a:gd name="T27" fmla="*/ 545 h 632"/>
              <a:gd name="T28" fmla="*/ 1039 w 1047"/>
              <a:gd name="T29" fmla="*/ 631 h 632"/>
              <a:gd name="T30" fmla="*/ 1046 w 1047"/>
              <a:gd name="T31" fmla="*/ 594 h 632"/>
              <a:gd name="T32" fmla="*/ 916 w 1047"/>
              <a:gd name="T33" fmla="*/ 386 h 632"/>
              <a:gd name="T34" fmla="*/ 681 w 1047"/>
              <a:gd name="T35" fmla="*/ 337 h 632"/>
              <a:gd name="T36" fmla="*/ 547 w 1047"/>
              <a:gd name="T37" fmla="*/ 155 h 632"/>
              <a:gd name="T38" fmla="*/ 227 w 1047"/>
              <a:gd name="T39" fmla="*/ 129 h 632"/>
              <a:gd name="T40" fmla="*/ 0 w 1047"/>
              <a:gd name="T41" fmla="*/ 0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47" h="632">
                <a:moveTo>
                  <a:pt x="0" y="0"/>
                </a:moveTo>
                <a:lnTo>
                  <a:pt x="54" y="71"/>
                </a:lnTo>
                <a:lnTo>
                  <a:pt x="72" y="113"/>
                </a:lnTo>
                <a:lnTo>
                  <a:pt x="91" y="177"/>
                </a:lnTo>
                <a:lnTo>
                  <a:pt x="0" y="203"/>
                </a:lnTo>
                <a:lnTo>
                  <a:pt x="91" y="263"/>
                </a:lnTo>
                <a:lnTo>
                  <a:pt x="234" y="284"/>
                </a:lnTo>
                <a:lnTo>
                  <a:pt x="402" y="370"/>
                </a:lnTo>
                <a:lnTo>
                  <a:pt x="402" y="464"/>
                </a:lnTo>
                <a:lnTo>
                  <a:pt x="499" y="464"/>
                </a:lnTo>
                <a:lnTo>
                  <a:pt x="590" y="464"/>
                </a:lnTo>
                <a:lnTo>
                  <a:pt x="712" y="447"/>
                </a:lnTo>
                <a:lnTo>
                  <a:pt x="838" y="545"/>
                </a:lnTo>
                <a:lnTo>
                  <a:pt x="920" y="545"/>
                </a:lnTo>
                <a:lnTo>
                  <a:pt x="1039" y="631"/>
                </a:lnTo>
                <a:lnTo>
                  <a:pt x="1046" y="594"/>
                </a:lnTo>
                <a:lnTo>
                  <a:pt x="916" y="386"/>
                </a:lnTo>
                <a:lnTo>
                  <a:pt x="681" y="337"/>
                </a:lnTo>
                <a:lnTo>
                  <a:pt x="547" y="155"/>
                </a:lnTo>
                <a:lnTo>
                  <a:pt x="227" y="12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50"/>
          <p:cNvSpPr>
            <a:spLocks noChangeArrowheads="1"/>
          </p:cNvSpPr>
          <p:nvPr/>
        </p:nvSpPr>
        <p:spPr bwMode="auto">
          <a:xfrm>
            <a:off x="19185008" y="6571859"/>
            <a:ext cx="1807468" cy="1807465"/>
          </a:xfrm>
          <a:custGeom>
            <a:avLst/>
            <a:gdLst>
              <a:gd name="T0" fmla="*/ 836 w 1673"/>
              <a:gd name="T1" fmla="*/ 1671 h 1672"/>
              <a:gd name="T2" fmla="*/ 836 w 1673"/>
              <a:gd name="T3" fmla="*/ 1671 h 1672"/>
              <a:gd name="T4" fmla="*/ 0 w 1673"/>
              <a:gd name="T5" fmla="*/ 835 h 1672"/>
              <a:gd name="T6" fmla="*/ 0 w 1673"/>
              <a:gd name="T7" fmla="*/ 835 h 1672"/>
              <a:gd name="T8" fmla="*/ 836 w 1673"/>
              <a:gd name="T9" fmla="*/ 0 h 1672"/>
              <a:gd name="T10" fmla="*/ 836 w 1673"/>
              <a:gd name="T11" fmla="*/ 0 h 1672"/>
              <a:gd name="T12" fmla="*/ 1672 w 1673"/>
              <a:gd name="T13" fmla="*/ 835 h 1672"/>
              <a:gd name="T14" fmla="*/ 1672 w 1673"/>
              <a:gd name="T15" fmla="*/ 835 h 1672"/>
              <a:gd name="T16" fmla="*/ 836 w 1673"/>
              <a:gd name="T17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3" h="1672">
                <a:moveTo>
                  <a:pt x="836" y="1671"/>
                </a:moveTo>
                <a:lnTo>
                  <a:pt x="836" y="1671"/>
                </a:lnTo>
                <a:cubicBezTo>
                  <a:pt x="375" y="1671"/>
                  <a:pt x="0" y="1296"/>
                  <a:pt x="0" y="835"/>
                </a:cubicBezTo>
                <a:lnTo>
                  <a:pt x="0" y="835"/>
                </a:lnTo>
                <a:cubicBezTo>
                  <a:pt x="0" y="374"/>
                  <a:pt x="375" y="0"/>
                  <a:pt x="836" y="0"/>
                </a:cubicBezTo>
                <a:lnTo>
                  <a:pt x="836" y="0"/>
                </a:lnTo>
                <a:cubicBezTo>
                  <a:pt x="1297" y="0"/>
                  <a:pt x="1672" y="374"/>
                  <a:pt x="1672" y="835"/>
                </a:cubicBezTo>
                <a:lnTo>
                  <a:pt x="1672" y="835"/>
                </a:lnTo>
                <a:cubicBezTo>
                  <a:pt x="1672" y="1296"/>
                  <a:pt x="1297" y="1671"/>
                  <a:pt x="836" y="16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52"/>
          <p:cNvSpPr>
            <a:spLocks noChangeArrowheads="1"/>
          </p:cNvSpPr>
          <p:nvPr/>
        </p:nvSpPr>
        <p:spPr bwMode="auto">
          <a:xfrm>
            <a:off x="19185008" y="9752808"/>
            <a:ext cx="1807468" cy="1807468"/>
          </a:xfrm>
          <a:custGeom>
            <a:avLst/>
            <a:gdLst>
              <a:gd name="T0" fmla="*/ 836 w 1673"/>
              <a:gd name="T1" fmla="*/ 1671 h 1672"/>
              <a:gd name="T2" fmla="*/ 836 w 1673"/>
              <a:gd name="T3" fmla="*/ 1671 h 1672"/>
              <a:gd name="T4" fmla="*/ 0 w 1673"/>
              <a:gd name="T5" fmla="*/ 835 h 1672"/>
              <a:gd name="T6" fmla="*/ 0 w 1673"/>
              <a:gd name="T7" fmla="*/ 835 h 1672"/>
              <a:gd name="T8" fmla="*/ 836 w 1673"/>
              <a:gd name="T9" fmla="*/ 0 h 1672"/>
              <a:gd name="T10" fmla="*/ 836 w 1673"/>
              <a:gd name="T11" fmla="*/ 0 h 1672"/>
              <a:gd name="T12" fmla="*/ 1672 w 1673"/>
              <a:gd name="T13" fmla="*/ 835 h 1672"/>
              <a:gd name="T14" fmla="*/ 1672 w 1673"/>
              <a:gd name="T15" fmla="*/ 835 h 1672"/>
              <a:gd name="T16" fmla="*/ 836 w 1673"/>
              <a:gd name="T17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3" h="1672">
                <a:moveTo>
                  <a:pt x="836" y="1671"/>
                </a:moveTo>
                <a:lnTo>
                  <a:pt x="836" y="1671"/>
                </a:lnTo>
                <a:cubicBezTo>
                  <a:pt x="375" y="1671"/>
                  <a:pt x="0" y="1296"/>
                  <a:pt x="0" y="835"/>
                </a:cubicBezTo>
                <a:lnTo>
                  <a:pt x="0" y="835"/>
                </a:lnTo>
                <a:cubicBezTo>
                  <a:pt x="0" y="375"/>
                  <a:pt x="375" y="0"/>
                  <a:pt x="836" y="0"/>
                </a:cubicBezTo>
                <a:lnTo>
                  <a:pt x="836" y="0"/>
                </a:lnTo>
                <a:cubicBezTo>
                  <a:pt x="1297" y="0"/>
                  <a:pt x="1672" y="375"/>
                  <a:pt x="1672" y="835"/>
                </a:cubicBezTo>
                <a:lnTo>
                  <a:pt x="1672" y="835"/>
                </a:lnTo>
                <a:cubicBezTo>
                  <a:pt x="1672" y="1296"/>
                  <a:pt x="1297" y="1671"/>
                  <a:pt x="836" y="16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54"/>
          <p:cNvSpPr>
            <a:spLocks noChangeArrowheads="1"/>
          </p:cNvSpPr>
          <p:nvPr/>
        </p:nvSpPr>
        <p:spPr bwMode="auto">
          <a:xfrm>
            <a:off x="3413791" y="6571859"/>
            <a:ext cx="1807465" cy="1807465"/>
          </a:xfrm>
          <a:custGeom>
            <a:avLst/>
            <a:gdLst>
              <a:gd name="T0" fmla="*/ 836 w 1672"/>
              <a:gd name="T1" fmla="*/ 1671 h 1672"/>
              <a:gd name="T2" fmla="*/ 836 w 1672"/>
              <a:gd name="T3" fmla="*/ 1671 h 1672"/>
              <a:gd name="T4" fmla="*/ 0 w 1672"/>
              <a:gd name="T5" fmla="*/ 835 h 1672"/>
              <a:gd name="T6" fmla="*/ 0 w 1672"/>
              <a:gd name="T7" fmla="*/ 835 h 1672"/>
              <a:gd name="T8" fmla="*/ 836 w 1672"/>
              <a:gd name="T9" fmla="*/ 0 h 1672"/>
              <a:gd name="T10" fmla="*/ 836 w 1672"/>
              <a:gd name="T11" fmla="*/ 0 h 1672"/>
              <a:gd name="T12" fmla="*/ 1671 w 1672"/>
              <a:gd name="T13" fmla="*/ 835 h 1672"/>
              <a:gd name="T14" fmla="*/ 1671 w 1672"/>
              <a:gd name="T15" fmla="*/ 835 h 1672"/>
              <a:gd name="T16" fmla="*/ 836 w 1672"/>
              <a:gd name="T17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2" h="1672">
                <a:moveTo>
                  <a:pt x="836" y="1671"/>
                </a:moveTo>
                <a:lnTo>
                  <a:pt x="836" y="1671"/>
                </a:lnTo>
                <a:cubicBezTo>
                  <a:pt x="374" y="1671"/>
                  <a:pt x="0" y="1296"/>
                  <a:pt x="0" y="835"/>
                </a:cubicBezTo>
                <a:lnTo>
                  <a:pt x="0" y="835"/>
                </a:lnTo>
                <a:cubicBezTo>
                  <a:pt x="0" y="374"/>
                  <a:pt x="374" y="0"/>
                  <a:pt x="836" y="0"/>
                </a:cubicBezTo>
                <a:lnTo>
                  <a:pt x="836" y="0"/>
                </a:lnTo>
                <a:cubicBezTo>
                  <a:pt x="1296" y="0"/>
                  <a:pt x="1671" y="374"/>
                  <a:pt x="1671" y="835"/>
                </a:cubicBezTo>
                <a:lnTo>
                  <a:pt x="1671" y="835"/>
                </a:lnTo>
                <a:cubicBezTo>
                  <a:pt x="1671" y="1296"/>
                  <a:pt x="1296" y="1671"/>
                  <a:pt x="836" y="16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56"/>
          <p:cNvSpPr>
            <a:spLocks noChangeArrowheads="1"/>
          </p:cNvSpPr>
          <p:nvPr/>
        </p:nvSpPr>
        <p:spPr bwMode="auto">
          <a:xfrm>
            <a:off x="3413791" y="9752808"/>
            <a:ext cx="1807465" cy="1807468"/>
          </a:xfrm>
          <a:custGeom>
            <a:avLst/>
            <a:gdLst>
              <a:gd name="T0" fmla="*/ 836 w 1672"/>
              <a:gd name="T1" fmla="*/ 1671 h 1672"/>
              <a:gd name="T2" fmla="*/ 836 w 1672"/>
              <a:gd name="T3" fmla="*/ 1671 h 1672"/>
              <a:gd name="T4" fmla="*/ 0 w 1672"/>
              <a:gd name="T5" fmla="*/ 835 h 1672"/>
              <a:gd name="T6" fmla="*/ 0 w 1672"/>
              <a:gd name="T7" fmla="*/ 835 h 1672"/>
              <a:gd name="T8" fmla="*/ 836 w 1672"/>
              <a:gd name="T9" fmla="*/ 0 h 1672"/>
              <a:gd name="T10" fmla="*/ 836 w 1672"/>
              <a:gd name="T11" fmla="*/ 0 h 1672"/>
              <a:gd name="T12" fmla="*/ 1671 w 1672"/>
              <a:gd name="T13" fmla="*/ 835 h 1672"/>
              <a:gd name="T14" fmla="*/ 1671 w 1672"/>
              <a:gd name="T15" fmla="*/ 835 h 1672"/>
              <a:gd name="T16" fmla="*/ 836 w 1672"/>
              <a:gd name="T17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2" h="1672">
                <a:moveTo>
                  <a:pt x="836" y="1671"/>
                </a:moveTo>
                <a:lnTo>
                  <a:pt x="836" y="1671"/>
                </a:lnTo>
                <a:cubicBezTo>
                  <a:pt x="374" y="1671"/>
                  <a:pt x="0" y="1296"/>
                  <a:pt x="0" y="835"/>
                </a:cubicBezTo>
                <a:lnTo>
                  <a:pt x="0" y="835"/>
                </a:lnTo>
                <a:cubicBezTo>
                  <a:pt x="0" y="375"/>
                  <a:pt x="374" y="0"/>
                  <a:pt x="836" y="0"/>
                </a:cubicBezTo>
                <a:lnTo>
                  <a:pt x="836" y="0"/>
                </a:lnTo>
                <a:cubicBezTo>
                  <a:pt x="1296" y="0"/>
                  <a:pt x="1671" y="375"/>
                  <a:pt x="1671" y="835"/>
                </a:cubicBezTo>
                <a:lnTo>
                  <a:pt x="1671" y="835"/>
                </a:lnTo>
                <a:cubicBezTo>
                  <a:pt x="1671" y="1296"/>
                  <a:pt x="1296" y="1671"/>
                  <a:pt x="836" y="16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58"/>
          <p:cNvSpPr>
            <a:spLocks noChangeArrowheads="1"/>
          </p:cNvSpPr>
          <p:nvPr/>
        </p:nvSpPr>
        <p:spPr bwMode="auto">
          <a:xfrm>
            <a:off x="3952691" y="10248788"/>
            <a:ext cx="729665" cy="810737"/>
          </a:xfrm>
          <a:custGeom>
            <a:avLst/>
            <a:gdLst>
              <a:gd name="T0" fmla="*/ 584 w 673"/>
              <a:gd name="T1" fmla="*/ 442 h 750"/>
              <a:gd name="T2" fmla="*/ 548 w 673"/>
              <a:gd name="T3" fmla="*/ 640 h 750"/>
              <a:gd name="T4" fmla="*/ 485 w 673"/>
              <a:gd name="T5" fmla="*/ 679 h 750"/>
              <a:gd name="T6" fmla="*/ 334 w 673"/>
              <a:gd name="T7" fmla="*/ 694 h 750"/>
              <a:gd name="T8" fmla="*/ 189 w 673"/>
              <a:gd name="T9" fmla="*/ 673 h 750"/>
              <a:gd name="T10" fmla="*/ 130 w 673"/>
              <a:gd name="T11" fmla="*/ 633 h 750"/>
              <a:gd name="T12" fmla="*/ 127 w 673"/>
              <a:gd name="T13" fmla="*/ 620 h 750"/>
              <a:gd name="T14" fmla="*/ 61 w 673"/>
              <a:gd name="T15" fmla="*/ 255 h 750"/>
              <a:gd name="T16" fmla="*/ 61 w 673"/>
              <a:gd name="T17" fmla="*/ 255 h 750"/>
              <a:gd name="T18" fmla="*/ 604 w 673"/>
              <a:gd name="T19" fmla="*/ 255 h 750"/>
              <a:gd name="T20" fmla="*/ 614 w 673"/>
              <a:gd name="T21" fmla="*/ 255 h 750"/>
              <a:gd name="T22" fmla="*/ 584 w 673"/>
              <a:gd name="T23" fmla="*/ 442 h 750"/>
              <a:gd name="T24" fmla="*/ 665 w 673"/>
              <a:gd name="T25" fmla="*/ 211 h 750"/>
              <a:gd name="T26" fmla="*/ 617 w 673"/>
              <a:gd name="T27" fmla="*/ 200 h 750"/>
              <a:gd name="T28" fmla="*/ 454 w 673"/>
              <a:gd name="T29" fmla="*/ 13 h 750"/>
              <a:gd name="T30" fmla="*/ 415 w 673"/>
              <a:gd name="T31" fmla="*/ 10 h 750"/>
              <a:gd name="T32" fmla="*/ 544 w 673"/>
              <a:gd name="T33" fmla="*/ 200 h 750"/>
              <a:gd name="T34" fmla="*/ 252 w 673"/>
              <a:gd name="T35" fmla="*/ 49 h 750"/>
              <a:gd name="T36" fmla="*/ 250 w 673"/>
              <a:gd name="T37" fmla="*/ 10 h 750"/>
              <a:gd name="T38" fmla="*/ 211 w 673"/>
              <a:gd name="T39" fmla="*/ 13 h 750"/>
              <a:gd name="T40" fmla="*/ 30 w 673"/>
              <a:gd name="T41" fmla="*/ 200 h 750"/>
              <a:gd name="T42" fmla="*/ 30 w 673"/>
              <a:gd name="T43" fmla="*/ 200 h 750"/>
              <a:gd name="T44" fmla="*/ 9 w 673"/>
              <a:gd name="T45" fmla="*/ 210 h 750"/>
              <a:gd name="T46" fmla="*/ 3 w 673"/>
              <a:gd name="T47" fmla="*/ 247 h 750"/>
              <a:gd name="T48" fmla="*/ 9 w 673"/>
              <a:gd name="T49" fmla="*/ 288 h 750"/>
              <a:gd name="T50" fmla="*/ 31 w 673"/>
              <a:gd name="T51" fmla="*/ 409 h 750"/>
              <a:gd name="T52" fmla="*/ 73 w 673"/>
              <a:gd name="T53" fmla="*/ 631 h 750"/>
              <a:gd name="T54" fmla="*/ 76 w 673"/>
              <a:gd name="T55" fmla="*/ 643 h 750"/>
              <a:gd name="T56" fmla="*/ 172 w 673"/>
              <a:gd name="T57" fmla="*/ 726 h 750"/>
              <a:gd name="T58" fmla="*/ 334 w 673"/>
              <a:gd name="T59" fmla="*/ 749 h 750"/>
              <a:gd name="T60" fmla="*/ 348 w 673"/>
              <a:gd name="T61" fmla="*/ 749 h 750"/>
              <a:gd name="T62" fmla="*/ 500 w 673"/>
              <a:gd name="T63" fmla="*/ 731 h 750"/>
              <a:gd name="T64" fmla="*/ 602 w 673"/>
              <a:gd name="T65" fmla="*/ 652 h 750"/>
              <a:gd name="T66" fmla="*/ 640 w 673"/>
              <a:gd name="T67" fmla="*/ 439 h 750"/>
              <a:gd name="T68" fmla="*/ 663 w 673"/>
              <a:gd name="T69" fmla="*/ 299 h 750"/>
              <a:gd name="T70" fmla="*/ 669 w 673"/>
              <a:gd name="T71" fmla="*/ 250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3" h="750">
                <a:moveTo>
                  <a:pt x="584" y="442"/>
                </a:moveTo>
                <a:lnTo>
                  <a:pt x="584" y="442"/>
                </a:lnTo>
                <a:cubicBezTo>
                  <a:pt x="567" y="542"/>
                  <a:pt x="550" y="633"/>
                  <a:pt x="548" y="640"/>
                </a:cubicBezTo>
                <a:lnTo>
                  <a:pt x="548" y="640"/>
                </a:lnTo>
                <a:cubicBezTo>
                  <a:pt x="545" y="650"/>
                  <a:pt x="528" y="666"/>
                  <a:pt x="485" y="679"/>
                </a:cubicBezTo>
                <a:lnTo>
                  <a:pt x="485" y="679"/>
                </a:lnTo>
                <a:cubicBezTo>
                  <a:pt x="444" y="690"/>
                  <a:pt x="391" y="696"/>
                  <a:pt x="334" y="694"/>
                </a:cubicBezTo>
                <a:lnTo>
                  <a:pt x="334" y="694"/>
                </a:lnTo>
                <a:cubicBezTo>
                  <a:pt x="279" y="693"/>
                  <a:pt x="228" y="686"/>
                  <a:pt x="189" y="673"/>
                </a:cubicBezTo>
                <a:lnTo>
                  <a:pt x="189" y="673"/>
                </a:lnTo>
                <a:cubicBezTo>
                  <a:pt x="138" y="657"/>
                  <a:pt x="131" y="638"/>
                  <a:pt x="130" y="633"/>
                </a:cubicBezTo>
                <a:lnTo>
                  <a:pt x="130" y="633"/>
                </a:lnTo>
                <a:cubicBezTo>
                  <a:pt x="129" y="631"/>
                  <a:pt x="129" y="627"/>
                  <a:pt x="127" y="620"/>
                </a:cubicBezTo>
                <a:lnTo>
                  <a:pt x="127" y="620"/>
                </a:lnTo>
                <a:cubicBezTo>
                  <a:pt x="82" y="387"/>
                  <a:pt x="65" y="293"/>
                  <a:pt x="60" y="255"/>
                </a:cubicBezTo>
                <a:lnTo>
                  <a:pt x="61" y="255"/>
                </a:lnTo>
                <a:lnTo>
                  <a:pt x="61" y="255"/>
                </a:lnTo>
                <a:lnTo>
                  <a:pt x="61" y="255"/>
                </a:lnTo>
                <a:lnTo>
                  <a:pt x="604" y="255"/>
                </a:lnTo>
                <a:lnTo>
                  <a:pt x="604" y="255"/>
                </a:lnTo>
                <a:lnTo>
                  <a:pt x="604" y="255"/>
                </a:lnTo>
                <a:lnTo>
                  <a:pt x="614" y="255"/>
                </a:lnTo>
                <a:lnTo>
                  <a:pt x="614" y="255"/>
                </a:lnTo>
                <a:cubicBezTo>
                  <a:pt x="611" y="280"/>
                  <a:pt x="603" y="334"/>
                  <a:pt x="584" y="442"/>
                </a:cubicBezTo>
                <a:close/>
                <a:moveTo>
                  <a:pt x="665" y="211"/>
                </a:moveTo>
                <a:lnTo>
                  <a:pt x="665" y="211"/>
                </a:lnTo>
                <a:cubicBezTo>
                  <a:pt x="659" y="204"/>
                  <a:pt x="652" y="200"/>
                  <a:pt x="643" y="200"/>
                </a:cubicBezTo>
                <a:lnTo>
                  <a:pt x="617" y="200"/>
                </a:lnTo>
                <a:lnTo>
                  <a:pt x="454" y="13"/>
                </a:lnTo>
                <a:lnTo>
                  <a:pt x="454" y="13"/>
                </a:lnTo>
                <a:cubicBezTo>
                  <a:pt x="444" y="1"/>
                  <a:pt x="426" y="0"/>
                  <a:pt x="415" y="10"/>
                </a:cubicBezTo>
                <a:lnTo>
                  <a:pt x="415" y="10"/>
                </a:lnTo>
                <a:cubicBezTo>
                  <a:pt x="404" y="20"/>
                  <a:pt x="403" y="37"/>
                  <a:pt x="413" y="49"/>
                </a:cubicBezTo>
                <a:lnTo>
                  <a:pt x="544" y="200"/>
                </a:lnTo>
                <a:lnTo>
                  <a:pt x="121" y="200"/>
                </a:lnTo>
                <a:lnTo>
                  <a:pt x="252" y="49"/>
                </a:lnTo>
                <a:lnTo>
                  <a:pt x="252" y="49"/>
                </a:lnTo>
                <a:cubicBezTo>
                  <a:pt x="262" y="37"/>
                  <a:pt x="261" y="20"/>
                  <a:pt x="250" y="10"/>
                </a:cubicBezTo>
                <a:lnTo>
                  <a:pt x="250" y="10"/>
                </a:lnTo>
                <a:cubicBezTo>
                  <a:pt x="238" y="0"/>
                  <a:pt x="221" y="1"/>
                  <a:pt x="211" y="13"/>
                </a:cubicBezTo>
                <a:lnTo>
                  <a:pt x="48" y="200"/>
                </a:lnTo>
                <a:lnTo>
                  <a:pt x="30" y="200"/>
                </a:lnTo>
                <a:lnTo>
                  <a:pt x="30" y="200"/>
                </a:lnTo>
                <a:lnTo>
                  <a:pt x="30" y="200"/>
                </a:lnTo>
                <a:cubicBezTo>
                  <a:pt x="22" y="200"/>
                  <a:pt x="14" y="203"/>
                  <a:pt x="9" y="210"/>
                </a:cubicBezTo>
                <a:lnTo>
                  <a:pt x="9" y="210"/>
                </a:lnTo>
                <a:cubicBezTo>
                  <a:pt x="0" y="220"/>
                  <a:pt x="1" y="233"/>
                  <a:pt x="3" y="247"/>
                </a:cubicBezTo>
                <a:lnTo>
                  <a:pt x="3" y="247"/>
                </a:lnTo>
                <a:cubicBezTo>
                  <a:pt x="5" y="257"/>
                  <a:pt x="6" y="271"/>
                  <a:pt x="9" y="288"/>
                </a:cubicBezTo>
                <a:lnTo>
                  <a:pt x="9" y="288"/>
                </a:lnTo>
                <a:cubicBezTo>
                  <a:pt x="14" y="317"/>
                  <a:pt x="21" y="357"/>
                  <a:pt x="31" y="409"/>
                </a:cubicBezTo>
                <a:lnTo>
                  <a:pt x="31" y="409"/>
                </a:lnTo>
                <a:cubicBezTo>
                  <a:pt x="47" y="499"/>
                  <a:pt x="67" y="598"/>
                  <a:pt x="73" y="631"/>
                </a:cubicBezTo>
                <a:lnTo>
                  <a:pt x="73" y="631"/>
                </a:lnTo>
                <a:cubicBezTo>
                  <a:pt x="75" y="638"/>
                  <a:pt x="76" y="642"/>
                  <a:pt x="76" y="643"/>
                </a:cubicBezTo>
                <a:lnTo>
                  <a:pt x="76" y="643"/>
                </a:lnTo>
                <a:cubicBezTo>
                  <a:pt x="82" y="679"/>
                  <a:pt x="115" y="707"/>
                  <a:pt x="172" y="726"/>
                </a:cubicBezTo>
                <a:lnTo>
                  <a:pt x="172" y="726"/>
                </a:lnTo>
                <a:cubicBezTo>
                  <a:pt x="215" y="740"/>
                  <a:pt x="273" y="748"/>
                  <a:pt x="334" y="749"/>
                </a:cubicBezTo>
                <a:lnTo>
                  <a:pt x="334" y="749"/>
                </a:lnTo>
                <a:cubicBezTo>
                  <a:pt x="338" y="749"/>
                  <a:pt x="343" y="749"/>
                  <a:pt x="348" y="749"/>
                </a:cubicBezTo>
                <a:lnTo>
                  <a:pt x="348" y="749"/>
                </a:lnTo>
                <a:cubicBezTo>
                  <a:pt x="404" y="749"/>
                  <a:pt x="458" y="743"/>
                  <a:pt x="500" y="731"/>
                </a:cubicBezTo>
                <a:lnTo>
                  <a:pt x="500" y="731"/>
                </a:lnTo>
                <a:cubicBezTo>
                  <a:pt x="559" y="715"/>
                  <a:pt x="593" y="688"/>
                  <a:pt x="602" y="652"/>
                </a:cubicBezTo>
                <a:lnTo>
                  <a:pt x="602" y="652"/>
                </a:lnTo>
                <a:cubicBezTo>
                  <a:pt x="603" y="644"/>
                  <a:pt x="622" y="541"/>
                  <a:pt x="640" y="439"/>
                </a:cubicBezTo>
                <a:lnTo>
                  <a:pt x="640" y="439"/>
                </a:lnTo>
                <a:cubicBezTo>
                  <a:pt x="650" y="381"/>
                  <a:pt x="658" y="334"/>
                  <a:pt x="663" y="299"/>
                </a:cubicBezTo>
                <a:lnTo>
                  <a:pt x="663" y="299"/>
                </a:lnTo>
                <a:cubicBezTo>
                  <a:pt x="666" y="278"/>
                  <a:pt x="668" y="262"/>
                  <a:pt x="669" y="250"/>
                </a:cubicBezTo>
                <a:lnTo>
                  <a:pt x="669" y="250"/>
                </a:lnTo>
                <a:cubicBezTo>
                  <a:pt x="672" y="231"/>
                  <a:pt x="672" y="220"/>
                  <a:pt x="665" y="2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59"/>
          <p:cNvSpPr>
            <a:spLocks noChangeArrowheads="1"/>
          </p:cNvSpPr>
          <p:nvPr/>
        </p:nvSpPr>
        <p:spPr bwMode="auto">
          <a:xfrm>
            <a:off x="4148223" y="10592159"/>
            <a:ext cx="61996" cy="276604"/>
          </a:xfrm>
          <a:custGeom>
            <a:avLst/>
            <a:gdLst>
              <a:gd name="T0" fmla="*/ 27 w 56"/>
              <a:gd name="T1" fmla="*/ 0 h 255"/>
              <a:gd name="T2" fmla="*/ 27 w 56"/>
              <a:gd name="T3" fmla="*/ 0 h 255"/>
              <a:gd name="T4" fmla="*/ 0 w 56"/>
              <a:gd name="T5" fmla="*/ 27 h 255"/>
              <a:gd name="T6" fmla="*/ 0 w 56"/>
              <a:gd name="T7" fmla="*/ 226 h 255"/>
              <a:gd name="T8" fmla="*/ 0 w 56"/>
              <a:gd name="T9" fmla="*/ 226 h 255"/>
              <a:gd name="T10" fmla="*/ 27 w 56"/>
              <a:gd name="T11" fmla="*/ 254 h 255"/>
              <a:gd name="T12" fmla="*/ 27 w 56"/>
              <a:gd name="T13" fmla="*/ 254 h 255"/>
              <a:gd name="T14" fmla="*/ 55 w 56"/>
              <a:gd name="T15" fmla="*/ 226 h 255"/>
              <a:gd name="T16" fmla="*/ 55 w 56"/>
              <a:gd name="T17" fmla="*/ 27 h 255"/>
              <a:gd name="T18" fmla="*/ 55 w 56"/>
              <a:gd name="T19" fmla="*/ 27 h 255"/>
              <a:gd name="T20" fmla="*/ 27 w 56"/>
              <a:gd name="T21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255">
                <a:moveTo>
                  <a:pt x="27" y="0"/>
                </a:moveTo>
                <a:lnTo>
                  <a:pt x="27" y="0"/>
                </a:lnTo>
                <a:cubicBezTo>
                  <a:pt x="12" y="0"/>
                  <a:pt x="0" y="12"/>
                  <a:pt x="0" y="27"/>
                </a:cubicBezTo>
                <a:lnTo>
                  <a:pt x="0" y="226"/>
                </a:lnTo>
                <a:lnTo>
                  <a:pt x="0" y="226"/>
                </a:lnTo>
                <a:cubicBezTo>
                  <a:pt x="0" y="242"/>
                  <a:pt x="12" y="254"/>
                  <a:pt x="27" y="254"/>
                </a:cubicBezTo>
                <a:lnTo>
                  <a:pt x="27" y="254"/>
                </a:lnTo>
                <a:cubicBezTo>
                  <a:pt x="42" y="254"/>
                  <a:pt x="55" y="242"/>
                  <a:pt x="55" y="226"/>
                </a:cubicBezTo>
                <a:lnTo>
                  <a:pt x="55" y="27"/>
                </a:lnTo>
                <a:lnTo>
                  <a:pt x="55" y="27"/>
                </a:lnTo>
                <a:cubicBezTo>
                  <a:pt x="55" y="12"/>
                  <a:pt x="42" y="0"/>
                  <a:pt x="2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60"/>
          <p:cNvSpPr>
            <a:spLocks noChangeArrowheads="1"/>
          </p:cNvSpPr>
          <p:nvPr/>
        </p:nvSpPr>
        <p:spPr bwMode="auto">
          <a:xfrm>
            <a:off x="4281757" y="10620774"/>
            <a:ext cx="61996" cy="276604"/>
          </a:xfrm>
          <a:custGeom>
            <a:avLst/>
            <a:gdLst>
              <a:gd name="T0" fmla="*/ 28 w 57"/>
              <a:gd name="T1" fmla="*/ 0 h 255"/>
              <a:gd name="T2" fmla="*/ 28 w 57"/>
              <a:gd name="T3" fmla="*/ 0 h 255"/>
              <a:gd name="T4" fmla="*/ 0 w 57"/>
              <a:gd name="T5" fmla="*/ 27 h 255"/>
              <a:gd name="T6" fmla="*/ 0 w 57"/>
              <a:gd name="T7" fmla="*/ 227 h 255"/>
              <a:gd name="T8" fmla="*/ 0 w 57"/>
              <a:gd name="T9" fmla="*/ 227 h 255"/>
              <a:gd name="T10" fmla="*/ 28 w 57"/>
              <a:gd name="T11" fmla="*/ 254 h 255"/>
              <a:gd name="T12" fmla="*/ 28 w 57"/>
              <a:gd name="T13" fmla="*/ 254 h 255"/>
              <a:gd name="T14" fmla="*/ 56 w 57"/>
              <a:gd name="T15" fmla="*/ 227 h 255"/>
              <a:gd name="T16" fmla="*/ 56 w 57"/>
              <a:gd name="T17" fmla="*/ 27 h 255"/>
              <a:gd name="T18" fmla="*/ 56 w 57"/>
              <a:gd name="T19" fmla="*/ 27 h 255"/>
              <a:gd name="T20" fmla="*/ 28 w 57"/>
              <a:gd name="T21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255">
                <a:moveTo>
                  <a:pt x="28" y="0"/>
                </a:moveTo>
                <a:lnTo>
                  <a:pt x="28" y="0"/>
                </a:lnTo>
                <a:cubicBezTo>
                  <a:pt x="13" y="0"/>
                  <a:pt x="0" y="13"/>
                  <a:pt x="0" y="27"/>
                </a:cubicBezTo>
                <a:lnTo>
                  <a:pt x="0" y="227"/>
                </a:lnTo>
                <a:lnTo>
                  <a:pt x="0" y="227"/>
                </a:lnTo>
                <a:cubicBezTo>
                  <a:pt x="0" y="242"/>
                  <a:pt x="13" y="254"/>
                  <a:pt x="28" y="254"/>
                </a:cubicBezTo>
                <a:lnTo>
                  <a:pt x="28" y="254"/>
                </a:lnTo>
                <a:cubicBezTo>
                  <a:pt x="43" y="254"/>
                  <a:pt x="56" y="242"/>
                  <a:pt x="56" y="227"/>
                </a:cubicBezTo>
                <a:lnTo>
                  <a:pt x="56" y="27"/>
                </a:lnTo>
                <a:lnTo>
                  <a:pt x="56" y="27"/>
                </a:lnTo>
                <a:cubicBezTo>
                  <a:pt x="56" y="13"/>
                  <a:pt x="43" y="0"/>
                  <a:pt x="2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61"/>
          <p:cNvSpPr>
            <a:spLocks noChangeArrowheads="1"/>
          </p:cNvSpPr>
          <p:nvPr/>
        </p:nvSpPr>
        <p:spPr bwMode="auto">
          <a:xfrm>
            <a:off x="4420057" y="10592159"/>
            <a:ext cx="61999" cy="276604"/>
          </a:xfrm>
          <a:custGeom>
            <a:avLst/>
            <a:gdLst>
              <a:gd name="T0" fmla="*/ 28 w 56"/>
              <a:gd name="T1" fmla="*/ 0 h 255"/>
              <a:gd name="T2" fmla="*/ 28 w 56"/>
              <a:gd name="T3" fmla="*/ 0 h 255"/>
              <a:gd name="T4" fmla="*/ 0 w 56"/>
              <a:gd name="T5" fmla="*/ 27 h 255"/>
              <a:gd name="T6" fmla="*/ 0 w 56"/>
              <a:gd name="T7" fmla="*/ 226 h 255"/>
              <a:gd name="T8" fmla="*/ 0 w 56"/>
              <a:gd name="T9" fmla="*/ 226 h 255"/>
              <a:gd name="T10" fmla="*/ 28 w 56"/>
              <a:gd name="T11" fmla="*/ 254 h 255"/>
              <a:gd name="T12" fmla="*/ 28 w 56"/>
              <a:gd name="T13" fmla="*/ 254 h 255"/>
              <a:gd name="T14" fmla="*/ 55 w 56"/>
              <a:gd name="T15" fmla="*/ 226 h 255"/>
              <a:gd name="T16" fmla="*/ 55 w 56"/>
              <a:gd name="T17" fmla="*/ 27 h 255"/>
              <a:gd name="T18" fmla="*/ 55 w 56"/>
              <a:gd name="T19" fmla="*/ 27 h 255"/>
              <a:gd name="T20" fmla="*/ 28 w 56"/>
              <a:gd name="T21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255">
                <a:moveTo>
                  <a:pt x="28" y="0"/>
                </a:moveTo>
                <a:lnTo>
                  <a:pt x="28" y="0"/>
                </a:lnTo>
                <a:cubicBezTo>
                  <a:pt x="12" y="0"/>
                  <a:pt x="0" y="12"/>
                  <a:pt x="0" y="27"/>
                </a:cubicBezTo>
                <a:lnTo>
                  <a:pt x="0" y="226"/>
                </a:lnTo>
                <a:lnTo>
                  <a:pt x="0" y="226"/>
                </a:lnTo>
                <a:cubicBezTo>
                  <a:pt x="0" y="242"/>
                  <a:pt x="12" y="254"/>
                  <a:pt x="28" y="254"/>
                </a:cubicBezTo>
                <a:lnTo>
                  <a:pt x="28" y="254"/>
                </a:lnTo>
                <a:cubicBezTo>
                  <a:pt x="43" y="254"/>
                  <a:pt x="55" y="242"/>
                  <a:pt x="55" y="226"/>
                </a:cubicBezTo>
                <a:lnTo>
                  <a:pt x="55" y="27"/>
                </a:lnTo>
                <a:lnTo>
                  <a:pt x="55" y="27"/>
                </a:lnTo>
                <a:cubicBezTo>
                  <a:pt x="55" y="12"/>
                  <a:pt x="43" y="0"/>
                  <a:pt x="2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62"/>
          <p:cNvSpPr>
            <a:spLocks noChangeArrowheads="1"/>
          </p:cNvSpPr>
          <p:nvPr/>
        </p:nvSpPr>
        <p:spPr bwMode="auto">
          <a:xfrm>
            <a:off x="19680988" y="7015378"/>
            <a:ext cx="815508" cy="920426"/>
          </a:xfrm>
          <a:custGeom>
            <a:avLst/>
            <a:gdLst>
              <a:gd name="T0" fmla="*/ 622 w 756"/>
              <a:gd name="T1" fmla="*/ 793 h 849"/>
              <a:gd name="T2" fmla="*/ 622 w 756"/>
              <a:gd name="T3" fmla="*/ 494 h 849"/>
              <a:gd name="T4" fmla="*/ 161 w 756"/>
              <a:gd name="T5" fmla="*/ 460 h 849"/>
              <a:gd name="T6" fmla="*/ 121 w 756"/>
              <a:gd name="T7" fmla="*/ 494 h 849"/>
              <a:gd name="T8" fmla="*/ 55 w 756"/>
              <a:gd name="T9" fmla="*/ 793 h 849"/>
              <a:gd name="T10" fmla="*/ 199 w 756"/>
              <a:gd name="T11" fmla="*/ 55 h 849"/>
              <a:gd name="T12" fmla="*/ 199 w 756"/>
              <a:gd name="T13" fmla="*/ 233 h 849"/>
              <a:gd name="T14" fmla="*/ 484 w 756"/>
              <a:gd name="T15" fmla="*/ 264 h 849"/>
              <a:gd name="T16" fmla="*/ 519 w 756"/>
              <a:gd name="T17" fmla="*/ 233 h 849"/>
              <a:gd name="T18" fmla="*/ 699 w 756"/>
              <a:gd name="T19" fmla="*/ 236 h 849"/>
              <a:gd name="T20" fmla="*/ 699 w 756"/>
              <a:gd name="T21" fmla="*/ 239 h 849"/>
              <a:gd name="T22" fmla="*/ 176 w 756"/>
              <a:gd name="T23" fmla="*/ 515 h 849"/>
              <a:gd name="T24" fmla="*/ 567 w 756"/>
              <a:gd name="T25" fmla="*/ 793 h 849"/>
              <a:gd name="T26" fmla="*/ 176 w 756"/>
              <a:gd name="T27" fmla="*/ 515 h 849"/>
              <a:gd name="T28" fmla="*/ 254 w 756"/>
              <a:gd name="T29" fmla="*/ 209 h 849"/>
              <a:gd name="T30" fmla="*/ 464 w 756"/>
              <a:gd name="T31" fmla="*/ 57 h 849"/>
              <a:gd name="T32" fmla="*/ 753 w 756"/>
              <a:gd name="T33" fmla="*/ 232 h 849"/>
              <a:gd name="T34" fmla="*/ 746 w 756"/>
              <a:gd name="T35" fmla="*/ 205 h 849"/>
              <a:gd name="T36" fmla="*/ 541 w 756"/>
              <a:gd name="T37" fmla="*/ 8 h 849"/>
              <a:gd name="T38" fmla="*/ 540 w 756"/>
              <a:gd name="T39" fmla="*/ 7 h 849"/>
              <a:gd name="T40" fmla="*/ 539 w 756"/>
              <a:gd name="T41" fmla="*/ 6 h 849"/>
              <a:gd name="T42" fmla="*/ 538 w 756"/>
              <a:gd name="T43" fmla="*/ 5 h 849"/>
              <a:gd name="T44" fmla="*/ 536 w 756"/>
              <a:gd name="T45" fmla="*/ 4 h 849"/>
              <a:gd name="T46" fmla="*/ 535 w 756"/>
              <a:gd name="T47" fmla="*/ 3 h 849"/>
              <a:gd name="T48" fmla="*/ 534 w 756"/>
              <a:gd name="T49" fmla="*/ 3 h 849"/>
              <a:gd name="T50" fmla="*/ 533 w 756"/>
              <a:gd name="T51" fmla="*/ 2 h 849"/>
              <a:gd name="T52" fmla="*/ 532 w 756"/>
              <a:gd name="T53" fmla="*/ 2 h 849"/>
              <a:gd name="T54" fmla="*/ 530 w 756"/>
              <a:gd name="T55" fmla="*/ 2 h 849"/>
              <a:gd name="T56" fmla="*/ 529 w 756"/>
              <a:gd name="T57" fmla="*/ 1 h 849"/>
              <a:gd name="T58" fmla="*/ 528 w 756"/>
              <a:gd name="T59" fmla="*/ 0 h 849"/>
              <a:gd name="T60" fmla="*/ 527 w 756"/>
              <a:gd name="T61" fmla="*/ 0 h 849"/>
              <a:gd name="T62" fmla="*/ 525 w 756"/>
              <a:gd name="T63" fmla="*/ 0 h 849"/>
              <a:gd name="T64" fmla="*/ 524 w 756"/>
              <a:gd name="T65" fmla="*/ 0 h 849"/>
              <a:gd name="T66" fmla="*/ 523 w 756"/>
              <a:gd name="T67" fmla="*/ 0 h 849"/>
              <a:gd name="T68" fmla="*/ 48 w 756"/>
              <a:gd name="T69" fmla="*/ 0 h 849"/>
              <a:gd name="T70" fmla="*/ 0 w 756"/>
              <a:gd name="T71" fmla="*/ 52 h 849"/>
              <a:gd name="T72" fmla="*/ 0 w 756"/>
              <a:gd name="T73" fmla="*/ 820 h 849"/>
              <a:gd name="T74" fmla="*/ 161 w 756"/>
              <a:gd name="T75" fmla="*/ 848 h 849"/>
              <a:gd name="T76" fmla="*/ 727 w 756"/>
              <a:gd name="T77" fmla="*/ 848 h 849"/>
              <a:gd name="T78" fmla="*/ 754 w 756"/>
              <a:gd name="T79" fmla="*/ 820 h 849"/>
              <a:gd name="T80" fmla="*/ 754 w 756"/>
              <a:gd name="T81" fmla="*/ 239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6" h="849">
                <a:moveTo>
                  <a:pt x="699" y="793"/>
                </a:moveTo>
                <a:lnTo>
                  <a:pt x="622" y="793"/>
                </a:lnTo>
                <a:lnTo>
                  <a:pt x="622" y="494"/>
                </a:lnTo>
                <a:lnTo>
                  <a:pt x="622" y="494"/>
                </a:lnTo>
                <a:cubicBezTo>
                  <a:pt x="622" y="475"/>
                  <a:pt x="605" y="460"/>
                  <a:pt x="582" y="460"/>
                </a:cubicBezTo>
                <a:lnTo>
                  <a:pt x="161" y="460"/>
                </a:lnTo>
                <a:lnTo>
                  <a:pt x="161" y="460"/>
                </a:lnTo>
                <a:cubicBezTo>
                  <a:pt x="138" y="460"/>
                  <a:pt x="121" y="475"/>
                  <a:pt x="121" y="494"/>
                </a:cubicBezTo>
                <a:lnTo>
                  <a:pt x="121" y="793"/>
                </a:lnTo>
                <a:lnTo>
                  <a:pt x="55" y="793"/>
                </a:lnTo>
                <a:lnTo>
                  <a:pt x="55" y="55"/>
                </a:lnTo>
                <a:lnTo>
                  <a:pt x="199" y="55"/>
                </a:lnTo>
                <a:lnTo>
                  <a:pt x="199" y="233"/>
                </a:lnTo>
                <a:lnTo>
                  <a:pt x="199" y="233"/>
                </a:lnTo>
                <a:cubicBezTo>
                  <a:pt x="199" y="251"/>
                  <a:pt x="214" y="264"/>
                  <a:pt x="234" y="264"/>
                </a:cubicBezTo>
                <a:lnTo>
                  <a:pt x="484" y="264"/>
                </a:lnTo>
                <a:lnTo>
                  <a:pt x="484" y="264"/>
                </a:lnTo>
                <a:cubicBezTo>
                  <a:pt x="504" y="264"/>
                  <a:pt x="519" y="251"/>
                  <a:pt x="519" y="233"/>
                </a:cubicBezTo>
                <a:lnTo>
                  <a:pt x="519" y="63"/>
                </a:lnTo>
                <a:lnTo>
                  <a:pt x="699" y="236"/>
                </a:lnTo>
                <a:lnTo>
                  <a:pt x="699" y="236"/>
                </a:lnTo>
                <a:cubicBezTo>
                  <a:pt x="699" y="237"/>
                  <a:pt x="699" y="238"/>
                  <a:pt x="699" y="239"/>
                </a:cubicBezTo>
                <a:lnTo>
                  <a:pt x="699" y="793"/>
                </a:lnTo>
                <a:close/>
                <a:moveTo>
                  <a:pt x="176" y="515"/>
                </a:moveTo>
                <a:lnTo>
                  <a:pt x="567" y="515"/>
                </a:lnTo>
                <a:lnTo>
                  <a:pt x="567" y="793"/>
                </a:lnTo>
                <a:lnTo>
                  <a:pt x="176" y="793"/>
                </a:lnTo>
                <a:lnTo>
                  <a:pt x="176" y="515"/>
                </a:lnTo>
                <a:close/>
                <a:moveTo>
                  <a:pt x="464" y="209"/>
                </a:moveTo>
                <a:lnTo>
                  <a:pt x="254" y="209"/>
                </a:lnTo>
                <a:lnTo>
                  <a:pt x="254" y="57"/>
                </a:lnTo>
                <a:lnTo>
                  <a:pt x="464" y="57"/>
                </a:lnTo>
                <a:lnTo>
                  <a:pt x="464" y="209"/>
                </a:lnTo>
                <a:close/>
                <a:moveTo>
                  <a:pt x="753" y="232"/>
                </a:moveTo>
                <a:lnTo>
                  <a:pt x="753" y="232"/>
                </a:lnTo>
                <a:cubicBezTo>
                  <a:pt x="755" y="222"/>
                  <a:pt x="753" y="212"/>
                  <a:pt x="746" y="205"/>
                </a:cubicBezTo>
                <a:lnTo>
                  <a:pt x="541" y="8"/>
                </a:lnTo>
                <a:lnTo>
                  <a:pt x="541" y="8"/>
                </a:lnTo>
                <a:cubicBezTo>
                  <a:pt x="540" y="7"/>
                  <a:pt x="540" y="7"/>
                  <a:pt x="540" y="7"/>
                </a:cubicBezTo>
                <a:lnTo>
                  <a:pt x="540" y="7"/>
                </a:lnTo>
                <a:cubicBezTo>
                  <a:pt x="540" y="6"/>
                  <a:pt x="539" y="6"/>
                  <a:pt x="539" y="6"/>
                </a:cubicBezTo>
                <a:lnTo>
                  <a:pt x="539" y="6"/>
                </a:lnTo>
                <a:cubicBezTo>
                  <a:pt x="538" y="6"/>
                  <a:pt x="538" y="5"/>
                  <a:pt x="538" y="5"/>
                </a:cubicBezTo>
                <a:lnTo>
                  <a:pt x="538" y="5"/>
                </a:lnTo>
                <a:cubicBezTo>
                  <a:pt x="537" y="5"/>
                  <a:pt x="537" y="5"/>
                  <a:pt x="536" y="4"/>
                </a:cubicBezTo>
                <a:lnTo>
                  <a:pt x="536" y="4"/>
                </a:lnTo>
                <a:cubicBezTo>
                  <a:pt x="536" y="4"/>
                  <a:pt x="536" y="4"/>
                  <a:pt x="535" y="3"/>
                </a:cubicBezTo>
                <a:lnTo>
                  <a:pt x="535" y="3"/>
                </a:lnTo>
                <a:cubicBezTo>
                  <a:pt x="535" y="3"/>
                  <a:pt x="535" y="3"/>
                  <a:pt x="534" y="3"/>
                </a:cubicBezTo>
                <a:lnTo>
                  <a:pt x="534" y="3"/>
                </a:lnTo>
                <a:cubicBezTo>
                  <a:pt x="534" y="3"/>
                  <a:pt x="534" y="3"/>
                  <a:pt x="533" y="2"/>
                </a:cubicBezTo>
                <a:lnTo>
                  <a:pt x="533" y="2"/>
                </a:lnTo>
                <a:lnTo>
                  <a:pt x="532" y="2"/>
                </a:lnTo>
                <a:lnTo>
                  <a:pt x="532" y="2"/>
                </a:lnTo>
                <a:cubicBezTo>
                  <a:pt x="532" y="2"/>
                  <a:pt x="531" y="2"/>
                  <a:pt x="530" y="2"/>
                </a:cubicBezTo>
                <a:lnTo>
                  <a:pt x="530" y="2"/>
                </a:lnTo>
                <a:cubicBezTo>
                  <a:pt x="530" y="1"/>
                  <a:pt x="530" y="1"/>
                  <a:pt x="529" y="1"/>
                </a:cubicBezTo>
                <a:lnTo>
                  <a:pt x="529" y="1"/>
                </a:lnTo>
                <a:cubicBezTo>
                  <a:pt x="529" y="1"/>
                  <a:pt x="529" y="1"/>
                  <a:pt x="528" y="0"/>
                </a:cubicBezTo>
                <a:lnTo>
                  <a:pt x="528" y="0"/>
                </a:lnTo>
                <a:cubicBezTo>
                  <a:pt x="527" y="0"/>
                  <a:pt x="527" y="0"/>
                  <a:pt x="527" y="0"/>
                </a:cubicBezTo>
                <a:lnTo>
                  <a:pt x="527" y="0"/>
                </a:lnTo>
                <a:cubicBezTo>
                  <a:pt x="526" y="0"/>
                  <a:pt x="525" y="0"/>
                  <a:pt x="525" y="0"/>
                </a:cubicBezTo>
                <a:lnTo>
                  <a:pt x="525" y="0"/>
                </a:lnTo>
                <a:lnTo>
                  <a:pt x="524" y="0"/>
                </a:lnTo>
                <a:lnTo>
                  <a:pt x="524" y="0"/>
                </a:lnTo>
                <a:lnTo>
                  <a:pt x="523" y="0"/>
                </a:lnTo>
                <a:lnTo>
                  <a:pt x="523" y="0"/>
                </a:lnTo>
                <a:lnTo>
                  <a:pt x="522" y="0"/>
                </a:lnTo>
                <a:lnTo>
                  <a:pt x="48" y="0"/>
                </a:lnTo>
                <a:lnTo>
                  <a:pt x="48" y="0"/>
                </a:lnTo>
                <a:cubicBezTo>
                  <a:pt x="26" y="0"/>
                  <a:pt x="0" y="22"/>
                  <a:pt x="0" y="52"/>
                </a:cubicBezTo>
                <a:lnTo>
                  <a:pt x="0" y="820"/>
                </a:lnTo>
                <a:lnTo>
                  <a:pt x="0" y="820"/>
                </a:lnTo>
                <a:cubicBezTo>
                  <a:pt x="0" y="836"/>
                  <a:pt x="12" y="848"/>
                  <a:pt x="28" y="848"/>
                </a:cubicBezTo>
                <a:lnTo>
                  <a:pt x="161" y="848"/>
                </a:lnTo>
                <a:lnTo>
                  <a:pt x="582" y="848"/>
                </a:lnTo>
                <a:lnTo>
                  <a:pt x="727" y="848"/>
                </a:lnTo>
                <a:lnTo>
                  <a:pt x="727" y="848"/>
                </a:lnTo>
                <a:cubicBezTo>
                  <a:pt x="742" y="848"/>
                  <a:pt x="754" y="836"/>
                  <a:pt x="754" y="820"/>
                </a:cubicBezTo>
                <a:lnTo>
                  <a:pt x="754" y="239"/>
                </a:lnTo>
                <a:lnTo>
                  <a:pt x="754" y="239"/>
                </a:lnTo>
                <a:cubicBezTo>
                  <a:pt x="754" y="236"/>
                  <a:pt x="754" y="234"/>
                  <a:pt x="753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63"/>
          <p:cNvSpPr>
            <a:spLocks noChangeArrowheads="1"/>
          </p:cNvSpPr>
          <p:nvPr/>
        </p:nvSpPr>
        <p:spPr bwMode="auto">
          <a:xfrm>
            <a:off x="19728679" y="10196330"/>
            <a:ext cx="720127" cy="915656"/>
          </a:xfrm>
          <a:custGeom>
            <a:avLst/>
            <a:gdLst>
              <a:gd name="T0" fmla="*/ 598 w 664"/>
              <a:gd name="T1" fmla="*/ 703 h 846"/>
              <a:gd name="T2" fmla="*/ 516 w 664"/>
              <a:gd name="T3" fmla="*/ 789 h 846"/>
              <a:gd name="T4" fmla="*/ 537 w 664"/>
              <a:gd name="T5" fmla="*/ 572 h 846"/>
              <a:gd name="T6" fmla="*/ 567 w 664"/>
              <a:gd name="T7" fmla="*/ 585 h 846"/>
              <a:gd name="T8" fmla="*/ 598 w 664"/>
              <a:gd name="T9" fmla="*/ 703 h 846"/>
              <a:gd name="T10" fmla="*/ 204 w 664"/>
              <a:gd name="T11" fmla="*/ 766 h 846"/>
              <a:gd name="T12" fmla="*/ 153 w 664"/>
              <a:gd name="T13" fmla="*/ 789 h 846"/>
              <a:gd name="T14" fmla="*/ 71 w 664"/>
              <a:gd name="T15" fmla="*/ 703 h 846"/>
              <a:gd name="T16" fmla="*/ 67 w 664"/>
              <a:gd name="T17" fmla="*/ 678 h 846"/>
              <a:gd name="T18" fmla="*/ 68 w 664"/>
              <a:gd name="T19" fmla="*/ 651 h 846"/>
              <a:gd name="T20" fmla="*/ 101 w 664"/>
              <a:gd name="T21" fmla="*/ 585 h 846"/>
              <a:gd name="T22" fmla="*/ 132 w 664"/>
              <a:gd name="T23" fmla="*/ 572 h 846"/>
              <a:gd name="T24" fmla="*/ 650 w 664"/>
              <a:gd name="T25" fmla="*/ 594 h 846"/>
              <a:gd name="T26" fmla="*/ 647 w 664"/>
              <a:gd name="T27" fmla="*/ 435 h 846"/>
              <a:gd name="T28" fmla="*/ 652 w 664"/>
              <a:gd name="T29" fmla="*/ 264 h 846"/>
              <a:gd name="T30" fmla="*/ 588 w 664"/>
              <a:gd name="T31" fmla="*/ 118 h 846"/>
              <a:gd name="T32" fmla="*/ 484 w 664"/>
              <a:gd name="T33" fmla="*/ 33 h 846"/>
              <a:gd name="T34" fmla="*/ 340 w 664"/>
              <a:gd name="T35" fmla="*/ 0 h 846"/>
              <a:gd name="T36" fmla="*/ 332 w 664"/>
              <a:gd name="T37" fmla="*/ 0 h 846"/>
              <a:gd name="T38" fmla="*/ 212 w 664"/>
              <a:gd name="T39" fmla="*/ 18 h 846"/>
              <a:gd name="T40" fmla="*/ 33 w 664"/>
              <a:gd name="T41" fmla="*/ 181 h 846"/>
              <a:gd name="T42" fmla="*/ 20 w 664"/>
              <a:gd name="T43" fmla="*/ 427 h 846"/>
              <a:gd name="T44" fmla="*/ 17 w 664"/>
              <a:gd name="T45" fmla="*/ 601 h 846"/>
              <a:gd name="T46" fmla="*/ 13 w 664"/>
              <a:gd name="T47" fmla="*/ 645 h 846"/>
              <a:gd name="T48" fmla="*/ 12 w 664"/>
              <a:gd name="T49" fmla="*/ 679 h 846"/>
              <a:gd name="T50" fmla="*/ 12 w 664"/>
              <a:gd name="T51" fmla="*/ 681 h 846"/>
              <a:gd name="T52" fmla="*/ 17 w 664"/>
              <a:gd name="T53" fmla="*/ 717 h 846"/>
              <a:gd name="T54" fmla="*/ 145 w 664"/>
              <a:gd name="T55" fmla="*/ 844 h 846"/>
              <a:gd name="T56" fmla="*/ 152 w 664"/>
              <a:gd name="T57" fmla="*/ 845 h 846"/>
              <a:gd name="T58" fmla="*/ 203 w 664"/>
              <a:gd name="T59" fmla="*/ 828 h 846"/>
              <a:gd name="T60" fmla="*/ 255 w 664"/>
              <a:gd name="T61" fmla="*/ 798 h 846"/>
              <a:gd name="T62" fmla="*/ 264 w 664"/>
              <a:gd name="T63" fmla="*/ 768 h 846"/>
              <a:gd name="T64" fmla="*/ 176 w 664"/>
              <a:gd name="T65" fmla="*/ 533 h 846"/>
              <a:gd name="T66" fmla="*/ 156 w 664"/>
              <a:gd name="T67" fmla="*/ 514 h 846"/>
              <a:gd name="T68" fmla="*/ 104 w 664"/>
              <a:gd name="T69" fmla="*/ 523 h 846"/>
              <a:gd name="T70" fmla="*/ 78 w 664"/>
              <a:gd name="T71" fmla="*/ 535 h 846"/>
              <a:gd name="T72" fmla="*/ 73 w 664"/>
              <a:gd name="T73" fmla="*/ 415 h 846"/>
              <a:gd name="T74" fmla="*/ 84 w 664"/>
              <a:gd name="T75" fmla="*/ 202 h 846"/>
              <a:gd name="T76" fmla="*/ 230 w 664"/>
              <a:gd name="T77" fmla="*/ 71 h 846"/>
              <a:gd name="T78" fmla="*/ 332 w 664"/>
              <a:gd name="T79" fmla="*/ 55 h 846"/>
              <a:gd name="T80" fmla="*/ 339 w 664"/>
              <a:gd name="T81" fmla="*/ 55 h 846"/>
              <a:gd name="T82" fmla="*/ 544 w 664"/>
              <a:gd name="T83" fmla="*/ 152 h 846"/>
              <a:gd name="T84" fmla="*/ 598 w 664"/>
              <a:gd name="T85" fmla="*/ 274 h 846"/>
              <a:gd name="T86" fmla="*/ 593 w 664"/>
              <a:gd name="T87" fmla="*/ 422 h 846"/>
              <a:gd name="T88" fmla="*/ 587 w 664"/>
              <a:gd name="T89" fmla="*/ 534 h 846"/>
              <a:gd name="T90" fmla="*/ 564 w 664"/>
              <a:gd name="T91" fmla="*/ 523 h 846"/>
              <a:gd name="T92" fmla="*/ 513 w 664"/>
              <a:gd name="T93" fmla="*/ 514 h 846"/>
              <a:gd name="T94" fmla="*/ 492 w 664"/>
              <a:gd name="T95" fmla="*/ 533 h 846"/>
              <a:gd name="T96" fmla="*/ 404 w 664"/>
              <a:gd name="T97" fmla="*/ 767 h 846"/>
              <a:gd name="T98" fmla="*/ 404 w 664"/>
              <a:gd name="T99" fmla="*/ 768 h 846"/>
              <a:gd name="T100" fmla="*/ 413 w 664"/>
              <a:gd name="T101" fmla="*/ 798 h 846"/>
              <a:gd name="T102" fmla="*/ 465 w 664"/>
              <a:gd name="T103" fmla="*/ 828 h 846"/>
              <a:gd name="T104" fmla="*/ 516 w 664"/>
              <a:gd name="T105" fmla="*/ 845 h 846"/>
              <a:gd name="T106" fmla="*/ 524 w 664"/>
              <a:gd name="T107" fmla="*/ 844 h 846"/>
              <a:gd name="T108" fmla="*/ 651 w 664"/>
              <a:gd name="T109" fmla="*/ 717 h 846"/>
              <a:gd name="T110" fmla="*/ 657 w 664"/>
              <a:gd name="T111" fmla="*/ 668 h 846"/>
              <a:gd name="T112" fmla="*/ 657 w 664"/>
              <a:gd name="T113" fmla="*/ 668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64" h="846">
                <a:moveTo>
                  <a:pt x="598" y="703"/>
                </a:moveTo>
                <a:lnTo>
                  <a:pt x="598" y="703"/>
                </a:lnTo>
                <a:cubicBezTo>
                  <a:pt x="587" y="745"/>
                  <a:pt x="555" y="777"/>
                  <a:pt x="516" y="789"/>
                </a:cubicBezTo>
                <a:lnTo>
                  <a:pt x="516" y="789"/>
                </a:lnTo>
                <a:cubicBezTo>
                  <a:pt x="504" y="786"/>
                  <a:pt x="479" y="775"/>
                  <a:pt x="464" y="766"/>
                </a:cubicBezTo>
                <a:lnTo>
                  <a:pt x="537" y="572"/>
                </a:lnTo>
                <a:lnTo>
                  <a:pt x="537" y="572"/>
                </a:lnTo>
                <a:cubicBezTo>
                  <a:pt x="548" y="576"/>
                  <a:pt x="562" y="582"/>
                  <a:pt x="567" y="585"/>
                </a:cubicBezTo>
                <a:lnTo>
                  <a:pt x="567" y="585"/>
                </a:lnTo>
                <a:cubicBezTo>
                  <a:pt x="598" y="616"/>
                  <a:pt x="609" y="660"/>
                  <a:pt x="598" y="703"/>
                </a:cubicBezTo>
                <a:close/>
                <a:moveTo>
                  <a:pt x="132" y="572"/>
                </a:moveTo>
                <a:lnTo>
                  <a:pt x="204" y="766"/>
                </a:lnTo>
                <a:lnTo>
                  <a:pt x="204" y="766"/>
                </a:lnTo>
                <a:cubicBezTo>
                  <a:pt x="189" y="775"/>
                  <a:pt x="164" y="786"/>
                  <a:pt x="153" y="789"/>
                </a:cubicBezTo>
                <a:lnTo>
                  <a:pt x="153" y="789"/>
                </a:lnTo>
                <a:cubicBezTo>
                  <a:pt x="113" y="777"/>
                  <a:pt x="82" y="745"/>
                  <a:pt x="71" y="703"/>
                </a:cubicBezTo>
                <a:lnTo>
                  <a:pt x="71" y="703"/>
                </a:lnTo>
                <a:cubicBezTo>
                  <a:pt x="69" y="695"/>
                  <a:pt x="67" y="686"/>
                  <a:pt x="67" y="678"/>
                </a:cubicBezTo>
                <a:lnTo>
                  <a:pt x="67" y="678"/>
                </a:lnTo>
                <a:cubicBezTo>
                  <a:pt x="67" y="670"/>
                  <a:pt x="67" y="661"/>
                  <a:pt x="68" y="651"/>
                </a:cubicBezTo>
                <a:lnTo>
                  <a:pt x="68" y="651"/>
                </a:lnTo>
                <a:cubicBezTo>
                  <a:pt x="72" y="626"/>
                  <a:pt x="83" y="603"/>
                  <a:pt x="101" y="585"/>
                </a:cubicBezTo>
                <a:lnTo>
                  <a:pt x="101" y="585"/>
                </a:lnTo>
                <a:cubicBezTo>
                  <a:pt x="107" y="582"/>
                  <a:pt x="121" y="576"/>
                  <a:pt x="132" y="572"/>
                </a:cubicBezTo>
                <a:close/>
                <a:moveTo>
                  <a:pt x="650" y="594"/>
                </a:moveTo>
                <a:lnTo>
                  <a:pt x="650" y="594"/>
                </a:lnTo>
                <a:cubicBezTo>
                  <a:pt x="643" y="543"/>
                  <a:pt x="635" y="486"/>
                  <a:pt x="647" y="435"/>
                </a:cubicBezTo>
                <a:lnTo>
                  <a:pt x="647" y="435"/>
                </a:lnTo>
                <a:cubicBezTo>
                  <a:pt x="661" y="378"/>
                  <a:pt x="663" y="318"/>
                  <a:pt x="652" y="264"/>
                </a:cubicBezTo>
                <a:lnTo>
                  <a:pt x="652" y="264"/>
                </a:lnTo>
                <a:cubicBezTo>
                  <a:pt x="642" y="209"/>
                  <a:pt x="620" y="159"/>
                  <a:pt x="588" y="118"/>
                </a:cubicBezTo>
                <a:lnTo>
                  <a:pt x="588" y="118"/>
                </a:lnTo>
                <a:cubicBezTo>
                  <a:pt x="560" y="82"/>
                  <a:pt x="525" y="54"/>
                  <a:pt x="484" y="33"/>
                </a:cubicBezTo>
                <a:lnTo>
                  <a:pt x="484" y="33"/>
                </a:lnTo>
                <a:cubicBezTo>
                  <a:pt x="441" y="12"/>
                  <a:pt x="393" y="1"/>
                  <a:pt x="340" y="0"/>
                </a:cubicBezTo>
                <a:lnTo>
                  <a:pt x="340" y="0"/>
                </a:lnTo>
                <a:cubicBezTo>
                  <a:pt x="338" y="0"/>
                  <a:pt x="335" y="0"/>
                  <a:pt x="332" y="0"/>
                </a:cubicBezTo>
                <a:lnTo>
                  <a:pt x="332" y="0"/>
                </a:lnTo>
                <a:cubicBezTo>
                  <a:pt x="291" y="0"/>
                  <a:pt x="251" y="6"/>
                  <a:pt x="212" y="18"/>
                </a:cubicBezTo>
                <a:lnTo>
                  <a:pt x="212" y="18"/>
                </a:lnTo>
                <a:cubicBezTo>
                  <a:pt x="128" y="45"/>
                  <a:pt x="65" y="101"/>
                  <a:pt x="33" y="181"/>
                </a:cubicBezTo>
                <a:lnTo>
                  <a:pt x="33" y="181"/>
                </a:lnTo>
                <a:cubicBezTo>
                  <a:pt x="4" y="250"/>
                  <a:pt x="0" y="336"/>
                  <a:pt x="20" y="427"/>
                </a:cubicBezTo>
                <a:lnTo>
                  <a:pt x="20" y="427"/>
                </a:lnTo>
                <a:cubicBezTo>
                  <a:pt x="31" y="478"/>
                  <a:pt x="24" y="547"/>
                  <a:pt x="17" y="601"/>
                </a:cubicBezTo>
                <a:lnTo>
                  <a:pt x="17" y="601"/>
                </a:lnTo>
                <a:cubicBezTo>
                  <a:pt x="16" y="617"/>
                  <a:pt x="14" y="632"/>
                  <a:pt x="13" y="645"/>
                </a:cubicBezTo>
                <a:lnTo>
                  <a:pt x="13" y="645"/>
                </a:lnTo>
                <a:cubicBezTo>
                  <a:pt x="12" y="656"/>
                  <a:pt x="11" y="668"/>
                  <a:pt x="12" y="679"/>
                </a:cubicBezTo>
                <a:lnTo>
                  <a:pt x="12" y="679"/>
                </a:lnTo>
                <a:lnTo>
                  <a:pt x="12" y="679"/>
                </a:lnTo>
                <a:cubicBezTo>
                  <a:pt x="12" y="680"/>
                  <a:pt x="12" y="680"/>
                  <a:pt x="12" y="681"/>
                </a:cubicBezTo>
                <a:lnTo>
                  <a:pt x="12" y="681"/>
                </a:lnTo>
                <a:cubicBezTo>
                  <a:pt x="13" y="693"/>
                  <a:pt x="14" y="705"/>
                  <a:pt x="17" y="717"/>
                </a:cubicBezTo>
                <a:lnTo>
                  <a:pt x="17" y="717"/>
                </a:lnTo>
                <a:cubicBezTo>
                  <a:pt x="35" y="779"/>
                  <a:pt x="83" y="829"/>
                  <a:pt x="145" y="844"/>
                </a:cubicBezTo>
                <a:lnTo>
                  <a:pt x="145" y="844"/>
                </a:lnTo>
                <a:cubicBezTo>
                  <a:pt x="146" y="844"/>
                  <a:pt x="149" y="845"/>
                  <a:pt x="152" y="845"/>
                </a:cubicBezTo>
                <a:lnTo>
                  <a:pt x="152" y="845"/>
                </a:lnTo>
                <a:cubicBezTo>
                  <a:pt x="159" y="845"/>
                  <a:pt x="173" y="842"/>
                  <a:pt x="203" y="828"/>
                </a:cubicBezTo>
                <a:lnTo>
                  <a:pt x="203" y="828"/>
                </a:lnTo>
                <a:cubicBezTo>
                  <a:pt x="230" y="816"/>
                  <a:pt x="247" y="806"/>
                  <a:pt x="255" y="798"/>
                </a:cubicBezTo>
                <a:lnTo>
                  <a:pt x="255" y="798"/>
                </a:lnTo>
                <a:cubicBezTo>
                  <a:pt x="267" y="786"/>
                  <a:pt x="266" y="773"/>
                  <a:pt x="264" y="768"/>
                </a:cubicBezTo>
                <a:lnTo>
                  <a:pt x="264" y="767"/>
                </a:lnTo>
                <a:lnTo>
                  <a:pt x="176" y="533"/>
                </a:lnTo>
                <a:lnTo>
                  <a:pt x="176" y="533"/>
                </a:lnTo>
                <a:cubicBezTo>
                  <a:pt x="173" y="524"/>
                  <a:pt x="165" y="517"/>
                  <a:pt x="156" y="514"/>
                </a:cubicBezTo>
                <a:lnTo>
                  <a:pt x="156" y="514"/>
                </a:lnTo>
                <a:cubicBezTo>
                  <a:pt x="148" y="512"/>
                  <a:pt x="137" y="511"/>
                  <a:pt x="104" y="523"/>
                </a:cubicBezTo>
                <a:lnTo>
                  <a:pt x="104" y="523"/>
                </a:lnTo>
                <a:cubicBezTo>
                  <a:pt x="94" y="528"/>
                  <a:pt x="85" y="531"/>
                  <a:pt x="78" y="535"/>
                </a:cubicBezTo>
                <a:lnTo>
                  <a:pt x="78" y="535"/>
                </a:lnTo>
                <a:cubicBezTo>
                  <a:pt x="82" y="494"/>
                  <a:pt x="81" y="452"/>
                  <a:pt x="73" y="415"/>
                </a:cubicBezTo>
                <a:lnTo>
                  <a:pt x="73" y="415"/>
                </a:lnTo>
                <a:cubicBezTo>
                  <a:pt x="56" y="335"/>
                  <a:pt x="60" y="261"/>
                  <a:pt x="84" y="202"/>
                </a:cubicBezTo>
                <a:lnTo>
                  <a:pt x="84" y="202"/>
                </a:lnTo>
                <a:cubicBezTo>
                  <a:pt x="110" y="137"/>
                  <a:pt x="159" y="93"/>
                  <a:pt x="230" y="71"/>
                </a:cubicBezTo>
                <a:lnTo>
                  <a:pt x="230" y="71"/>
                </a:lnTo>
                <a:cubicBezTo>
                  <a:pt x="262" y="60"/>
                  <a:pt x="297" y="55"/>
                  <a:pt x="332" y="55"/>
                </a:cubicBezTo>
                <a:lnTo>
                  <a:pt x="332" y="55"/>
                </a:lnTo>
                <a:cubicBezTo>
                  <a:pt x="335" y="55"/>
                  <a:pt x="337" y="55"/>
                  <a:pt x="339" y="55"/>
                </a:cubicBezTo>
                <a:lnTo>
                  <a:pt x="339" y="55"/>
                </a:lnTo>
                <a:cubicBezTo>
                  <a:pt x="425" y="57"/>
                  <a:pt x="497" y="90"/>
                  <a:pt x="544" y="152"/>
                </a:cubicBezTo>
                <a:lnTo>
                  <a:pt x="544" y="152"/>
                </a:lnTo>
                <a:cubicBezTo>
                  <a:pt x="571" y="186"/>
                  <a:pt x="590" y="228"/>
                  <a:pt x="598" y="274"/>
                </a:cubicBezTo>
                <a:lnTo>
                  <a:pt x="598" y="274"/>
                </a:lnTo>
                <a:cubicBezTo>
                  <a:pt x="607" y="322"/>
                  <a:pt x="605" y="372"/>
                  <a:pt x="593" y="422"/>
                </a:cubicBezTo>
                <a:lnTo>
                  <a:pt x="593" y="422"/>
                </a:lnTo>
                <a:cubicBezTo>
                  <a:pt x="585" y="459"/>
                  <a:pt x="585" y="497"/>
                  <a:pt x="587" y="534"/>
                </a:cubicBezTo>
                <a:lnTo>
                  <a:pt x="587" y="534"/>
                </a:lnTo>
                <a:cubicBezTo>
                  <a:pt x="581" y="531"/>
                  <a:pt x="573" y="527"/>
                  <a:pt x="564" y="523"/>
                </a:cubicBezTo>
                <a:lnTo>
                  <a:pt x="564" y="523"/>
                </a:lnTo>
                <a:cubicBezTo>
                  <a:pt x="531" y="511"/>
                  <a:pt x="520" y="512"/>
                  <a:pt x="513" y="514"/>
                </a:cubicBezTo>
                <a:lnTo>
                  <a:pt x="513" y="514"/>
                </a:lnTo>
                <a:cubicBezTo>
                  <a:pt x="503" y="517"/>
                  <a:pt x="496" y="524"/>
                  <a:pt x="492" y="533"/>
                </a:cubicBezTo>
                <a:lnTo>
                  <a:pt x="405" y="766"/>
                </a:lnTo>
                <a:lnTo>
                  <a:pt x="404" y="767"/>
                </a:lnTo>
                <a:lnTo>
                  <a:pt x="404" y="768"/>
                </a:lnTo>
                <a:lnTo>
                  <a:pt x="404" y="768"/>
                </a:lnTo>
                <a:cubicBezTo>
                  <a:pt x="403" y="773"/>
                  <a:pt x="401" y="786"/>
                  <a:pt x="413" y="798"/>
                </a:cubicBezTo>
                <a:lnTo>
                  <a:pt x="413" y="798"/>
                </a:lnTo>
                <a:cubicBezTo>
                  <a:pt x="421" y="806"/>
                  <a:pt x="439" y="816"/>
                  <a:pt x="465" y="828"/>
                </a:cubicBezTo>
                <a:lnTo>
                  <a:pt x="465" y="828"/>
                </a:lnTo>
                <a:cubicBezTo>
                  <a:pt x="496" y="842"/>
                  <a:pt x="509" y="845"/>
                  <a:pt x="516" y="845"/>
                </a:cubicBezTo>
                <a:lnTo>
                  <a:pt x="516" y="845"/>
                </a:lnTo>
                <a:cubicBezTo>
                  <a:pt x="520" y="845"/>
                  <a:pt x="522" y="844"/>
                  <a:pt x="524" y="844"/>
                </a:cubicBezTo>
                <a:lnTo>
                  <a:pt x="524" y="844"/>
                </a:lnTo>
                <a:cubicBezTo>
                  <a:pt x="586" y="829"/>
                  <a:pt x="634" y="779"/>
                  <a:pt x="651" y="717"/>
                </a:cubicBezTo>
                <a:lnTo>
                  <a:pt x="651" y="717"/>
                </a:lnTo>
                <a:cubicBezTo>
                  <a:pt x="655" y="701"/>
                  <a:pt x="657" y="685"/>
                  <a:pt x="657" y="668"/>
                </a:cubicBezTo>
                <a:lnTo>
                  <a:pt x="657" y="668"/>
                </a:lnTo>
                <a:lnTo>
                  <a:pt x="657" y="668"/>
                </a:lnTo>
                <a:lnTo>
                  <a:pt x="657" y="668"/>
                </a:lnTo>
                <a:cubicBezTo>
                  <a:pt x="657" y="646"/>
                  <a:pt x="653" y="621"/>
                  <a:pt x="650" y="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64"/>
          <p:cNvSpPr>
            <a:spLocks noChangeArrowheads="1"/>
          </p:cNvSpPr>
          <p:nvPr/>
        </p:nvSpPr>
        <p:spPr bwMode="auto">
          <a:xfrm>
            <a:off x="4095762" y="7120297"/>
            <a:ext cx="443522" cy="701051"/>
          </a:xfrm>
          <a:custGeom>
            <a:avLst/>
            <a:gdLst>
              <a:gd name="T0" fmla="*/ 355 w 410"/>
              <a:gd name="T1" fmla="*/ 566 h 650"/>
              <a:gd name="T2" fmla="*/ 153 w 410"/>
              <a:gd name="T3" fmla="*/ 411 h 650"/>
              <a:gd name="T4" fmla="*/ 153 w 410"/>
              <a:gd name="T5" fmla="*/ 232 h 650"/>
              <a:gd name="T6" fmla="*/ 355 w 410"/>
              <a:gd name="T7" fmla="*/ 83 h 650"/>
              <a:gd name="T8" fmla="*/ 355 w 410"/>
              <a:gd name="T9" fmla="*/ 566 h 650"/>
              <a:gd name="T10" fmla="*/ 98 w 410"/>
              <a:gd name="T11" fmla="*/ 397 h 650"/>
              <a:gd name="T12" fmla="*/ 55 w 410"/>
              <a:gd name="T13" fmla="*/ 397 h 650"/>
              <a:gd name="T14" fmla="*/ 55 w 410"/>
              <a:gd name="T15" fmla="*/ 246 h 650"/>
              <a:gd name="T16" fmla="*/ 98 w 410"/>
              <a:gd name="T17" fmla="*/ 246 h 650"/>
              <a:gd name="T18" fmla="*/ 98 w 410"/>
              <a:gd name="T19" fmla="*/ 397 h 650"/>
              <a:gd name="T20" fmla="*/ 394 w 410"/>
              <a:gd name="T21" fmla="*/ 4 h 650"/>
              <a:gd name="T22" fmla="*/ 394 w 410"/>
              <a:gd name="T23" fmla="*/ 4 h 650"/>
              <a:gd name="T24" fmla="*/ 365 w 410"/>
              <a:gd name="T25" fmla="*/ 7 h 650"/>
              <a:gd name="T26" fmla="*/ 116 w 410"/>
              <a:gd name="T27" fmla="*/ 191 h 650"/>
              <a:gd name="T28" fmla="*/ 29 w 410"/>
              <a:gd name="T29" fmla="*/ 191 h 650"/>
              <a:gd name="T30" fmla="*/ 29 w 410"/>
              <a:gd name="T31" fmla="*/ 191 h 650"/>
              <a:gd name="T32" fmla="*/ 4 w 410"/>
              <a:gd name="T33" fmla="*/ 206 h 650"/>
              <a:gd name="T34" fmla="*/ 3 w 410"/>
              <a:gd name="T35" fmla="*/ 210 h 650"/>
              <a:gd name="T36" fmla="*/ 3 w 410"/>
              <a:gd name="T37" fmla="*/ 210 h 650"/>
              <a:gd name="T38" fmla="*/ 0 w 410"/>
              <a:gd name="T39" fmla="*/ 222 h 650"/>
              <a:gd name="T40" fmla="*/ 0 w 410"/>
              <a:gd name="T41" fmla="*/ 421 h 650"/>
              <a:gd name="T42" fmla="*/ 0 w 410"/>
              <a:gd name="T43" fmla="*/ 421 h 650"/>
              <a:gd name="T44" fmla="*/ 3 w 410"/>
              <a:gd name="T45" fmla="*/ 433 h 650"/>
              <a:gd name="T46" fmla="*/ 4 w 410"/>
              <a:gd name="T47" fmla="*/ 436 h 650"/>
              <a:gd name="T48" fmla="*/ 4 w 410"/>
              <a:gd name="T49" fmla="*/ 436 h 650"/>
              <a:gd name="T50" fmla="*/ 29 w 410"/>
              <a:gd name="T51" fmla="*/ 452 h 650"/>
              <a:gd name="T52" fmla="*/ 116 w 410"/>
              <a:gd name="T53" fmla="*/ 452 h 650"/>
              <a:gd name="T54" fmla="*/ 365 w 410"/>
              <a:gd name="T55" fmla="*/ 643 h 650"/>
              <a:gd name="T56" fmla="*/ 365 w 410"/>
              <a:gd name="T57" fmla="*/ 643 h 650"/>
              <a:gd name="T58" fmla="*/ 382 w 410"/>
              <a:gd name="T59" fmla="*/ 649 h 650"/>
              <a:gd name="T60" fmla="*/ 382 w 410"/>
              <a:gd name="T61" fmla="*/ 649 h 650"/>
              <a:gd name="T62" fmla="*/ 394 w 410"/>
              <a:gd name="T63" fmla="*/ 646 h 650"/>
              <a:gd name="T64" fmla="*/ 394 w 410"/>
              <a:gd name="T65" fmla="*/ 646 h 650"/>
              <a:gd name="T66" fmla="*/ 409 w 410"/>
              <a:gd name="T67" fmla="*/ 621 h 650"/>
              <a:gd name="T68" fmla="*/ 409 w 410"/>
              <a:gd name="T69" fmla="*/ 29 h 650"/>
              <a:gd name="T70" fmla="*/ 409 w 410"/>
              <a:gd name="T71" fmla="*/ 29 h 650"/>
              <a:gd name="T72" fmla="*/ 394 w 410"/>
              <a:gd name="T73" fmla="*/ 4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0" h="650">
                <a:moveTo>
                  <a:pt x="355" y="566"/>
                </a:moveTo>
                <a:lnTo>
                  <a:pt x="153" y="411"/>
                </a:lnTo>
                <a:lnTo>
                  <a:pt x="153" y="232"/>
                </a:lnTo>
                <a:lnTo>
                  <a:pt x="355" y="83"/>
                </a:lnTo>
                <a:lnTo>
                  <a:pt x="355" y="566"/>
                </a:lnTo>
                <a:close/>
                <a:moveTo>
                  <a:pt x="98" y="397"/>
                </a:moveTo>
                <a:lnTo>
                  <a:pt x="55" y="397"/>
                </a:lnTo>
                <a:lnTo>
                  <a:pt x="55" y="246"/>
                </a:lnTo>
                <a:lnTo>
                  <a:pt x="98" y="246"/>
                </a:lnTo>
                <a:lnTo>
                  <a:pt x="98" y="397"/>
                </a:lnTo>
                <a:close/>
                <a:moveTo>
                  <a:pt x="394" y="4"/>
                </a:moveTo>
                <a:lnTo>
                  <a:pt x="394" y="4"/>
                </a:lnTo>
                <a:cubicBezTo>
                  <a:pt x="385" y="0"/>
                  <a:pt x="374" y="0"/>
                  <a:pt x="365" y="7"/>
                </a:cubicBezTo>
                <a:lnTo>
                  <a:pt x="116" y="191"/>
                </a:lnTo>
                <a:lnTo>
                  <a:pt x="29" y="191"/>
                </a:lnTo>
                <a:lnTo>
                  <a:pt x="29" y="191"/>
                </a:lnTo>
                <a:cubicBezTo>
                  <a:pt x="19" y="191"/>
                  <a:pt x="9" y="197"/>
                  <a:pt x="4" y="206"/>
                </a:cubicBezTo>
                <a:lnTo>
                  <a:pt x="3" y="210"/>
                </a:lnTo>
                <a:lnTo>
                  <a:pt x="3" y="210"/>
                </a:lnTo>
                <a:cubicBezTo>
                  <a:pt x="1" y="213"/>
                  <a:pt x="0" y="217"/>
                  <a:pt x="0" y="222"/>
                </a:cubicBezTo>
                <a:lnTo>
                  <a:pt x="0" y="421"/>
                </a:lnTo>
                <a:lnTo>
                  <a:pt x="0" y="421"/>
                </a:lnTo>
                <a:cubicBezTo>
                  <a:pt x="0" y="425"/>
                  <a:pt x="1" y="430"/>
                  <a:pt x="3" y="433"/>
                </a:cubicBezTo>
                <a:lnTo>
                  <a:pt x="4" y="436"/>
                </a:lnTo>
                <a:lnTo>
                  <a:pt x="4" y="436"/>
                </a:lnTo>
                <a:cubicBezTo>
                  <a:pt x="9" y="446"/>
                  <a:pt x="19" y="452"/>
                  <a:pt x="29" y="452"/>
                </a:cubicBezTo>
                <a:lnTo>
                  <a:pt x="116" y="452"/>
                </a:lnTo>
                <a:lnTo>
                  <a:pt x="365" y="643"/>
                </a:lnTo>
                <a:lnTo>
                  <a:pt x="365" y="643"/>
                </a:lnTo>
                <a:cubicBezTo>
                  <a:pt x="370" y="647"/>
                  <a:pt x="376" y="649"/>
                  <a:pt x="382" y="649"/>
                </a:cubicBezTo>
                <a:lnTo>
                  <a:pt x="382" y="649"/>
                </a:lnTo>
                <a:cubicBezTo>
                  <a:pt x="386" y="649"/>
                  <a:pt x="390" y="647"/>
                  <a:pt x="394" y="646"/>
                </a:cubicBezTo>
                <a:lnTo>
                  <a:pt x="394" y="646"/>
                </a:lnTo>
                <a:cubicBezTo>
                  <a:pt x="403" y="641"/>
                  <a:pt x="409" y="631"/>
                  <a:pt x="409" y="621"/>
                </a:cubicBezTo>
                <a:lnTo>
                  <a:pt x="409" y="29"/>
                </a:lnTo>
                <a:lnTo>
                  <a:pt x="409" y="29"/>
                </a:lnTo>
                <a:cubicBezTo>
                  <a:pt x="409" y="18"/>
                  <a:pt x="403" y="9"/>
                  <a:pt x="394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CuadroTexto 412"/>
          <p:cNvSpPr txBox="1"/>
          <p:nvPr/>
        </p:nvSpPr>
        <p:spPr>
          <a:xfrm>
            <a:off x="8315008" y="568452"/>
            <a:ext cx="77476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414" name="CuadroTexto 413"/>
          <p:cNvSpPr txBox="1"/>
          <p:nvPr/>
        </p:nvSpPr>
        <p:spPr>
          <a:xfrm>
            <a:off x="1682306" y="2060526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15" name="CuadroTexto 414"/>
          <p:cNvSpPr txBox="1"/>
          <p:nvPr/>
        </p:nvSpPr>
        <p:spPr>
          <a:xfrm>
            <a:off x="5575700" y="6793678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6" name="Rectángulo 415"/>
          <p:cNvSpPr/>
          <p:nvPr/>
        </p:nvSpPr>
        <p:spPr>
          <a:xfrm>
            <a:off x="5549590" y="7338336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7" name="CuadroTexto 416"/>
          <p:cNvSpPr txBox="1"/>
          <p:nvPr/>
        </p:nvSpPr>
        <p:spPr>
          <a:xfrm>
            <a:off x="5553949" y="9984476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8" name="Rectángulo 417"/>
          <p:cNvSpPr/>
          <p:nvPr/>
        </p:nvSpPr>
        <p:spPr>
          <a:xfrm>
            <a:off x="5527839" y="10529134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9" name="CuadroTexto 418"/>
          <p:cNvSpPr txBox="1"/>
          <p:nvPr/>
        </p:nvSpPr>
        <p:spPr>
          <a:xfrm>
            <a:off x="16748423" y="6775749"/>
            <a:ext cx="2091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0" name="Rectángulo 419"/>
          <p:cNvSpPr/>
          <p:nvPr/>
        </p:nvSpPr>
        <p:spPr>
          <a:xfrm>
            <a:off x="15786421" y="7320407"/>
            <a:ext cx="3030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1" name="CuadroTexto 420"/>
          <p:cNvSpPr txBox="1"/>
          <p:nvPr/>
        </p:nvSpPr>
        <p:spPr>
          <a:xfrm>
            <a:off x="16748423" y="10099368"/>
            <a:ext cx="2091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2" name="Rectángulo 421"/>
          <p:cNvSpPr/>
          <p:nvPr/>
        </p:nvSpPr>
        <p:spPr>
          <a:xfrm>
            <a:off x="15786421" y="10644026"/>
            <a:ext cx="3030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505214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1584325" y="10875967"/>
            <a:ext cx="4817370" cy="1436299"/>
          </a:xfrm>
          <a:custGeom>
            <a:avLst/>
            <a:gdLst>
              <a:gd name="T0" fmla="*/ 605 w 4054"/>
              <a:gd name="T1" fmla="*/ 1208 h 1209"/>
              <a:gd name="T2" fmla="*/ 3564 w 4054"/>
              <a:gd name="T3" fmla="*/ 1208 h 1209"/>
              <a:gd name="T4" fmla="*/ 3564 w 4054"/>
              <a:gd name="T5" fmla="*/ 1208 h 1209"/>
              <a:gd name="T6" fmla="*/ 4053 w 4054"/>
              <a:gd name="T7" fmla="*/ 719 h 1209"/>
              <a:gd name="T8" fmla="*/ 4053 w 4054"/>
              <a:gd name="T9" fmla="*/ 0 h 1209"/>
              <a:gd name="T10" fmla="*/ 605 w 4054"/>
              <a:gd name="T11" fmla="*/ 0 h 1209"/>
              <a:gd name="T12" fmla="*/ 605 w 4054"/>
              <a:gd name="T13" fmla="*/ 0 h 1209"/>
              <a:gd name="T14" fmla="*/ 0 w 4054"/>
              <a:gd name="T15" fmla="*/ 604 h 1209"/>
              <a:gd name="T16" fmla="*/ 0 w 4054"/>
              <a:gd name="T17" fmla="*/ 604 h 1209"/>
              <a:gd name="T18" fmla="*/ 0 w 4054"/>
              <a:gd name="T19" fmla="*/ 604 h 1209"/>
              <a:gd name="T20" fmla="*/ 605 w 4054"/>
              <a:gd name="T21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54" h="1209">
                <a:moveTo>
                  <a:pt x="605" y="1208"/>
                </a:moveTo>
                <a:lnTo>
                  <a:pt x="3564" y="1208"/>
                </a:lnTo>
                <a:lnTo>
                  <a:pt x="3564" y="1208"/>
                </a:lnTo>
                <a:cubicBezTo>
                  <a:pt x="3834" y="1208"/>
                  <a:pt x="4053" y="989"/>
                  <a:pt x="4053" y="719"/>
                </a:cubicBezTo>
                <a:lnTo>
                  <a:pt x="4053" y="0"/>
                </a:lnTo>
                <a:lnTo>
                  <a:pt x="605" y="0"/>
                </a:lnTo>
                <a:lnTo>
                  <a:pt x="605" y="0"/>
                </a:lnTo>
                <a:cubicBezTo>
                  <a:pt x="272" y="0"/>
                  <a:pt x="0" y="270"/>
                  <a:pt x="0" y="604"/>
                </a:cubicBezTo>
                <a:lnTo>
                  <a:pt x="0" y="604"/>
                </a:lnTo>
                <a:lnTo>
                  <a:pt x="0" y="604"/>
                </a:lnTo>
                <a:cubicBezTo>
                  <a:pt x="0" y="938"/>
                  <a:pt x="272" y="1208"/>
                  <a:pt x="605" y="120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2"/>
          <p:cNvSpPr>
            <a:spLocks noChangeArrowheads="1"/>
          </p:cNvSpPr>
          <p:nvPr/>
        </p:nvSpPr>
        <p:spPr bwMode="auto">
          <a:xfrm>
            <a:off x="1584325" y="8873536"/>
            <a:ext cx="4817370" cy="1436299"/>
          </a:xfrm>
          <a:custGeom>
            <a:avLst/>
            <a:gdLst>
              <a:gd name="T0" fmla="*/ 605 w 4054"/>
              <a:gd name="T1" fmla="*/ 1208 h 1209"/>
              <a:gd name="T2" fmla="*/ 3564 w 4054"/>
              <a:gd name="T3" fmla="*/ 1208 h 1209"/>
              <a:gd name="T4" fmla="*/ 3564 w 4054"/>
              <a:gd name="T5" fmla="*/ 1208 h 1209"/>
              <a:gd name="T6" fmla="*/ 4053 w 4054"/>
              <a:gd name="T7" fmla="*/ 719 h 1209"/>
              <a:gd name="T8" fmla="*/ 4053 w 4054"/>
              <a:gd name="T9" fmla="*/ 0 h 1209"/>
              <a:gd name="T10" fmla="*/ 605 w 4054"/>
              <a:gd name="T11" fmla="*/ 0 h 1209"/>
              <a:gd name="T12" fmla="*/ 605 w 4054"/>
              <a:gd name="T13" fmla="*/ 0 h 1209"/>
              <a:gd name="T14" fmla="*/ 0 w 4054"/>
              <a:gd name="T15" fmla="*/ 604 h 1209"/>
              <a:gd name="T16" fmla="*/ 0 w 4054"/>
              <a:gd name="T17" fmla="*/ 604 h 1209"/>
              <a:gd name="T18" fmla="*/ 605 w 4054"/>
              <a:gd name="T19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54" h="1209">
                <a:moveTo>
                  <a:pt x="605" y="1208"/>
                </a:moveTo>
                <a:lnTo>
                  <a:pt x="3564" y="1208"/>
                </a:lnTo>
                <a:lnTo>
                  <a:pt x="3564" y="1208"/>
                </a:lnTo>
                <a:cubicBezTo>
                  <a:pt x="3834" y="1208"/>
                  <a:pt x="4053" y="989"/>
                  <a:pt x="4053" y="719"/>
                </a:cubicBezTo>
                <a:lnTo>
                  <a:pt x="4053" y="0"/>
                </a:lnTo>
                <a:lnTo>
                  <a:pt x="605" y="0"/>
                </a:lnTo>
                <a:lnTo>
                  <a:pt x="605" y="0"/>
                </a:lnTo>
                <a:cubicBezTo>
                  <a:pt x="272" y="0"/>
                  <a:pt x="0" y="271"/>
                  <a:pt x="0" y="604"/>
                </a:cubicBezTo>
                <a:lnTo>
                  <a:pt x="0" y="604"/>
                </a:lnTo>
                <a:cubicBezTo>
                  <a:pt x="0" y="938"/>
                  <a:pt x="272" y="1208"/>
                  <a:pt x="605" y="12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3"/>
          <p:cNvSpPr>
            <a:spLocks noChangeArrowheads="1"/>
          </p:cNvSpPr>
          <p:nvPr/>
        </p:nvSpPr>
        <p:spPr bwMode="auto">
          <a:xfrm>
            <a:off x="1584325" y="6865864"/>
            <a:ext cx="4817370" cy="1436299"/>
          </a:xfrm>
          <a:custGeom>
            <a:avLst/>
            <a:gdLst>
              <a:gd name="T0" fmla="*/ 605 w 4054"/>
              <a:gd name="T1" fmla="*/ 1208 h 1209"/>
              <a:gd name="T2" fmla="*/ 3564 w 4054"/>
              <a:gd name="T3" fmla="*/ 1208 h 1209"/>
              <a:gd name="T4" fmla="*/ 3564 w 4054"/>
              <a:gd name="T5" fmla="*/ 1208 h 1209"/>
              <a:gd name="T6" fmla="*/ 4053 w 4054"/>
              <a:gd name="T7" fmla="*/ 719 h 1209"/>
              <a:gd name="T8" fmla="*/ 4053 w 4054"/>
              <a:gd name="T9" fmla="*/ 0 h 1209"/>
              <a:gd name="T10" fmla="*/ 605 w 4054"/>
              <a:gd name="T11" fmla="*/ 0 h 1209"/>
              <a:gd name="T12" fmla="*/ 605 w 4054"/>
              <a:gd name="T13" fmla="*/ 0 h 1209"/>
              <a:gd name="T14" fmla="*/ 0 w 4054"/>
              <a:gd name="T15" fmla="*/ 604 h 1209"/>
              <a:gd name="T16" fmla="*/ 0 w 4054"/>
              <a:gd name="T17" fmla="*/ 604 h 1209"/>
              <a:gd name="T18" fmla="*/ 605 w 4054"/>
              <a:gd name="T19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54" h="1209">
                <a:moveTo>
                  <a:pt x="605" y="1208"/>
                </a:moveTo>
                <a:lnTo>
                  <a:pt x="3564" y="1208"/>
                </a:lnTo>
                <a:lnTo>
                  <a:pt x="3564" y="1208"/>
                </a:lnTo>
                <a:cubicBezTo>
                  <a:pt x="3834" y="1208"/>
                  <a:pt x="4053" y="989"/>
                  <a:pt x="4053" y="719"/>
                </a:cubicBezTo>
                <a:lnTo>
                  <a:pt x="4053" y="0"/>
                </a:lnTo>
                <a:lnTo>
                  <a:pt x="605" y="0"/>
                </a:lnTo>
                <a:lnTo>
                  <a:pt x="605" y="0"/>
                </a:lnTo>
                <a:cubicBezTo>
                  <a:pt x="272" y="0"/>
                  <a:pt x="0" y="270"/>
                  <a:pt x="0" y="604"/>
                </a:cubicBezTo>
                <a:lnTo>
                  <a:pt x="0" y="604"/>
                </a:lnTo>
                <a:cubicBezTo>
                  <a:pt x="0" y="937"/>
                  <a:pt x="272" y="1208"/>
                  <a:pt x="605" y="12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4"/>
          <p:cNvSpPr>
            <a:spLocks noChangeArrowheads="1"/>
          </p:cNvSpPr>
          <p:nvPr/>
        </p:nvSpPr>
        <p:spPr bwMode="auto">
          <a:xfrm>
            <a:off x="1584325" y="4863432"/>
            <a:ext cx="4817370" cy="1436299"/>
          </a:xfrm>
          <a:custGeom>
            <a:avLst/>
            <a:gdLst>
              <a:gd name="T0" fmla="*/ 605 w 4054"/>
              <a:gd name="T1" fmla="*/ 1208 h 1209"/>
              <a:gd name="T2" fmla="*/ 3564 w 4054"/>
              <a:gd name="T3" fmla="*/ 1208 h 1209"/>
              <a:gd name="T4" fmla="*/ 3564 w 4054"/>
              <a:gd name="T5" fmla="*/ 1208 h 1209"/>
              <a:gd name="T6" fmla="*/ 4053 w 4054"/>
              <a:gd name="T7" fmla="*/ 719 h 1209"/>
              <a:gd name="T8" fmla="*/ 4053 w 4054"/>
              <a:gd name="T9" fmla="*/ 0 h 1209"/>
              <a:gd name="T10" fmla="*/ 605 w 4054"/>
              <a:gd name="T11" fmla="*/ 0 h 1209"/>
              <a:gd name="T12" fmla="*/ 605 w 4054"/>
              <a:gd name="T13" fmla="*/ 0 h 1209"/>
              <a:gd name="T14" fmla="*/ 0 w 4054"/>
              <a:gd name="T15" fmla="*/ 604 h 1209"/>
              <a:gd name="T16" fmla="*/ 0 w 4054"/>
              <a:gd name="T17" fmla="*/ 604 h 1209"/>
              <a:gd name="T18" fmla="*/ 605 w 4054"/>
              <a:gd name="T19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54" h="1209">
                <a:moveTo>
                  <a:pt x="605" y="1208"/>
                </a:moveTo>
                <a:lnTo>
                  <a:pt x="3564" y="1208"/>
                </a:lnTo>
                <a:lnTo>
                  <a:pt x="3564" y="1208"/>
                </a:lnTo>
                <a:cubicBezTo>
                  <a:pt x="3834" y="1208"/>
                  <a:pt x="4053" y="988"/>
                  <a:pt x="4053" y="719"/>
                </a:cubicBezTo>
                <a:lnTo>
                  <a:pt x="4053" y="0"/>
                </a:lnTo>
                <a:lnTo>
                  <a:pt x="605" y="0"/>
                </a:lnTo>
                <a:lnTo>
                  <a:pt x="605" y="0"/>
                </a:lnTo>
                <a:cubicBezTo>
                  <a:pt x="272" y="0"/>
                  <a:pt x="0" y="270"/>
                  <a:pt x="0" y="604"/>
                </a:cubicBezTo>
                <a:lnTo>
                  <a:pt x="0" y="604"/>
                </a:lnTo>
                <a:cubicBezTo>
                  <a:pt x="0" y="937"/>
                  <a:pt x="272" y="1208"/>
                  <a:pt x="605" y="12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0"/>
          <p:cNvSpPr>
            <a:spLocks noChangeArrowheads="1"/>
          </p:cNvSpPr>
          <p:nvPr/>
        </p:nvSpPr>
        <p:spPr bwMode="auto">
          <a:xfrm>
            <a:off x="8435578" y="3877942"/>
            <a:ext cx="7931095" cy="7967790"/>
          </a:xfrm>
          <a:custGeom>
            <a:avLst/>
            <a:gdLst>
              <a:gd name="T0" fmla="*/ 0 w 6672"/>
              <a:gd name="T1" fmla="*/ 0 h 6701"/>
              <a:gd name="T2" fmla="*/ 82 w 6672"/>
              <a:gd name="T3" fmla="*/ 964 h 6701"/>
              <a:gd name="T4" fmla="*/ 210 w 6672"/>
              <a:gd name="T5" fmla="*/ 1356 h 6701"/>
              <a:gd name="T6" fmla="*/ 368 w 6672"/>
              <a:gd name="T7" fmla="*/ 1763 h 6701"/>
              <a:gd name="T8" fmla="*/ 581 w 6672"/>
              <a:gd name="T9" fmla="*/ 1877 h 6701"/>
              <a:gd name="T10" fmla="*/ 766 w 6672"/>
              <a:gd name="T11" fmla="*/ 2262 h 6701"/>
              <a:gd name="T12" fmla="*/ 995 w 6672"/>
              <a:gd name="T13" fmla="*/ 2602 h 6701"/>
              <a:gd name="T14" fmla="*/ 1322 w 6672"/>
              <a:gd name="T15" fmla="*/ 2517 h 6701"/>
              <a:gd name="T16" fmla="*/ 1465 w 6672"/>
              <a:gd name="T17" fmla="*/ 2432 h 6701"/>
              <a:gd name="T18" fmla="*/ 1465 w 6672"/>
              <a:gd name="T19" fmla="*/ 2148 h 6701"/>
              <a:gd name="T20" fmla="*/ 1649 w 6672"/>
              <a:gd name="T21" fmla="*/ 1791 h 6701"/>
              <a:gd name="T22" fmla="*/ 1706 w 6672"/>
              <a:gd name="T23" fmla="*/ 1492 h 6701"/>
              <a:gd name="T24" fmla="*/ 1848 w 6672"/>
              <a:gd name="T25" fmla="*/ 1635 h 6701"/>
              <a:gd name="T26" fmla="*/ 1848 w 6672"/>
              <a:gd name="T27" fmla="*/ 1920 h 6701"/>
              <a:gd name="T28" fmla="*/ 1920 w 6672"/>
              <a:gd name="T29" fmla="*/ 2162 h 6701"/>
              <a:gd name="T30" fmla="*/ 2005 w 6672"/>
              <a:gd name="T31" fmla="*/ 2602 h 6701"/>
              <a:gd name="T32" fmla="*/ 2105 w 6672"/>
              <a:gd name="T33" fmla="*/ 3226 h 6701"/>
              <a:gd name="T34" fmla="*/ 2219 w 6672"/>
              <a:gd name="T35" fmla="*/ 3729 h 6701"/>
              <a:gd name="T36" fmla="*/ 2526 w 6672"/>
              <a:gd name="T37" fmla="*/ 4227 h 6701"/>
              <a:gd name="T38" fmla="*/ 2526 w 6672"/>
              <a:gd name="T39" fmla="*/ 4593 h 6701"/>
              <a:gd name="T40" fmla="*/ 2778 w 6672"/>
              <a:gd name="T41" fmla="*/ 5005 h 6701"/>
              <a:gd name="T42" fmla="*/ 2870 w 6672"/>
              <a:gd name="T43" fmla="*/ 5394 h 6701"/>
              <a:gd name="T44" fmla="*/ 2870 w 6672"/>
              <a:gd name="T45" fmla="*/ 5921 h 6701"/>
              <a:gd name="T46" fmla="*/ 3223 w 6672"/>
              <a:gd name="T47" fmla="*/ 6700 h 6701"/>
              <a:gd name="T48" fmla="*/ 3566 w 6672"/>
              <a:gd name="T49" fmla="*/ 6425 h 6701"/>
              <a:gd name="T50" fmla="*/ 3566 w 6672"/>
              <a:gd name="T51" fmla="*/ 5921 h 6701"/>
              <a:gd name="T52" fmla="*/ 3818 w 6672"/>
              <a:gd name="T53" fmla="*/ 5600 h 6701"/>
              <a:gd name="T54" fmla="*/ 3818 w 6672"/>
              <a:gd name="T55" fmla="*/ 5165 h 6701"/>
              <a:gd name="T56" fmla="*/ 3955 w 6672"/>
              <a:gd name="T57" fmla="*/ 4753 h 6701"/>
              <a:gd name="T58" fmla="*/ 4253 w 6672"/>
              <a:gd name="T59" fmla="*/ 4364 h 6701"/>
              <a:gd name="T60" fmla="*/ 4459 w 6672"/>
              <a:gd name="T61" fmla="*/ 3965 h 6701"/>
              <a:gd name="T62" fmla="*/ 4459 w 6672"/>
              <a:gd name="T63" fmla="*/ 3585 h 6701"/>
              <a:gd name="T64" fmla="*/ 4459 w 6672"/>
              <a:gd name="T65" fmla="*/ 3059 h 6701"/>
              <a:gd name="T66" fmla="*/ 4665 w 6672"/>
              <a:gd name="T67" fmla="*/ 3226 h 6701"/>
              <a:gd name="T68" fmla="*/ 4665 w 6672"/>
              <a:gd name="T69" fmla="*/ 2853 h 6701"/>
              <a:gd name="T70" fmla="*/ 5008 w 6672"/>
              <a:gd name="T71" fmla="*/ 3226 h 6701"/>
              <a:gd name="T72" fmla="*/ 5221 w 6672"/>
              <a:gd name="T73" fmla="*/ 3465 h 6701"/>
              <a:gd name="T74" fmla="*/ 5487 w 6672"/>
              <a:gd name="T75" fmla="*/ 3849 h 6701"/>
              <a:gd name="T76" fmla="*/ 6151 w 6672"/>
              <a:gd name="T77" fmla="*/ 3349 h 6701"/>
              <a:gd name="T78" fmla="*/ 6151 w 6672"/>
              <a:gd name="T79" fmla="*/ 3104 h 6701"/>
              <a:gd name="T80" fmla="*/ 6151 w 6672"/>
              <a:gd name="T81" fmla="*/ 2602 h 6701"/>
              <a:gd name="T82" fmla="*/ 6151 w 6672"/>
              <a:gd name="T83" fmla="*/ 2213 h 6701"/>
              <a:gd name="T84" fmla="*/ 5990 w 6672"/>
              <a:gd name="T85" fmla="*/ 1617 h 6701"/>
              <a:gd name="T86" fmla="*/ 6142 w 6672"/>
              <a:gd name="T87" fmla="*/ 1212 h 6701"/>
              <a:gd name="T88" fmla="*/ 6016 w 6672"/>
              <a:gd name="T89" fmla="*/ 953 h 6701"/>
              <a:gd name="T90" fmla="*/ 6142 w 6672"/>
              <a:gd name="T91" fmla="*/ 679 h 6701"/>
              <a:gd name="T92" fmla="*/ 6344 w 6672"/>
              <a:gd name="T93" fmla="*/ 440 h 6701"/>
              <a:gd name="T94" fmla="*/ 6455 w 6672"/>
              <a:gd name="T95" fmla="*/ 448 h 6701"/>
              <a:gd name="T96" fmla="*/ 6509 w 6672"/>
              <a:gd name="T97" fmla="*/ 358 h 6701"/>
              <a:gd name="T98" fmla="*/ 6671 w 6672"/>
              <a:gd name="T99" fmla="*/ 363 h 6701"/>
              <a:gd name="T100" fmla="*/ 6610 w 6672"/>
              <a:gd name="T101" fmla="*/ 174 h 6701"/>
              <a:gd name="T102" fmla="*/ 6509 w 6672"/>
              <a:gd name="T103" fmla="*/ 0 h 6701"/>
              <a:gd name="T104" fmla="*/ 0 w 6672"/>
              <a:gd name="T105" fmla="*/ 0 h 6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672" h="6701">
                <a:moveTo>
                  <a:pt x="0" y="0"/>
                </a:moveTo>
                <a:lnTo>
                  <a:pt x="82" y="964"/>
                </a:lnTo>
                <a:lnTo>
                  <a:pt x="210" y="1356"/>
                </a:lnTo>
                <a:lnTo>
                  <a:pt x="368" y="1763"/>
                </a:lnTo>
                <a:lnTo>
                  <a:pt x="581" y="1877"/>
                </a:lnTo>
                <a:lnTo>
                  <a:pt x="766" y="2262"/>
                </a:lnTo>
                <a:lnTo>
                  <a:pt x="995" y="2602"/>
                </a:lnTo>
                <a:lnTo>
                  <a:pt x="1322" y="2517"/>
                </a:lnTo>
                <a:lnTo>
                  <a:pt x="1465" y="2432"/>
                </a:lnTo>
                <a:lnTo>
                  <a:pt x="1465" y="2148"/>
                </a:lnTo>
                <a:lnTo>
                  <a:pt x="1649" y="1791"/>
                </a:lnTo>
                <a:lnTo>
                  <a:pt x="1706" y="1492"/>
                </a:lnTo>
                <a:lnTo>
                  <a:pt x="1848" y="1635"/>
                </a:lnTo>
                <a:lnTo>
                  <a:pt x="1848" y="1920"/>
                </a:lnTo>
                <a:lnTo>
                  <a:pt x="1920" y="2162"/>
                </a:lnTo>
                <a:lnTo>
                  <a:pt x="2005" y="2602"/>
                </a:lnTo>
                <a:lnTo>
                  <a:pt x="2105" y="3226"/>
                </a:lnTo>
                <a:lnTo>
                  <a:pt x="2219" y="3729"/>
                </a:lnTo>
                <a:lnTo>
                  <a:pt x="2526" y="4227"/>
                </a:lnTo>
                <a:lnTo>
                  <a:pt x="2526" y="4593"/>
                </a:lnTo>
                <a:lnTo>
                  <a:pt x="2778" y="5005"/>
                </a:lnTo>
                <a:lnTo>
                  <a:pt x="2870" y="5394"/>
                </a:lnTo>
                <a:lnTo>
                  <a:pt x="2870" y="5921"/>
                </a:lnTo>
                <a:lnTo>
                  <a:pt x="3223" y="6700"/>
                </a:lnTo>
                <a:lnTo>
                  <a:pt x="3566" y="6425"/>
                </a:lnTo>
                <a:lnTo>
                  <a:pt x="3566" y="5921"/>
                </a:lnTo>
                <a:lnTo>
                  <a:pt x="3818" y="5600"/>
                </a:lnTo>
                <a:lnTo>
                  <a:pt x="3818" y="5165"/>
                </a:lnTo>
                <a:lnTo>
                  <a:pt x="3955" y="4753"/>
                </a:lnTo>
                <a:lnTo>
                  <a:pt x="4253" y="4364"/>
                </a:lnTo>
                <a:lnTo>
                  <a:pt x="4459" y="3965"/>
                </a:lnTo>
                <a:lnTo>
                  <a:pt x="4459" y="3585"/>
                </a:lnTo>
                <a:lnTo>
                  <a:pt x="4459" y="3059"/>
                </a:lnTo>
                <a:lnTo>
                  <a:pt x="4665" y="3226"/>
                </a:lnTo>
                <a:lnTo>
                  <a:pt x="4665" y="2853"/>
                </a:lnTo>
                <a:lnTo>
                  <a:pt x="5008" y="3226"/>
                </a:lnTo>
                <a:lnTo>
                  <a:pt x="5221" y="3465"/>
                </a:lnTo>
                <a:lnTo>
                  <a:pt x="5487" y="3849"/>
                </a:lnTo>
                <a:lnTo>
                  <a:pt x="6151" y="3349"/>
                </a:lnTo>
                <a:lnTo>
                  <a:pt x="6151" y="3104"/>
                </a:lnTo>
                <a:lnTo>
                  <a:pt x="6151" y="2602"/>
                </a:lnTo>
                <a:lnTo>
                  <a:pt x="6151" y="2213"/>
                </a:lnTo>
                <a:lnTo>
                  <a:pt x="5990" y="1617"/>
                </a:lnTo>
                <a:lnTo>
                  <a:pt x="6142" y="1212"/>
                </a:lnTo>
                <a:lnTo>
                  <a:pt x="6016" y="953"/>
                </a:lnTo>
                <a:lnTo>
                  <a:pt x="6142" y="679"/>
                </a:lnTo>
                <a:lnTo>
                  <a:pt x="6344" y="440"/>
                </a:lnTo>
                <a:lnTo>
                  <a:pt x="6455" y="448"/>
                </a:lnTo>
                <a:lnTo>
                  <a:pt x="6509" y="358"/>
                </a:lnTo>
                <a:lnTo>
                  <a:pt x="6671" y="363"/>
                </a:lnTo>
                <a:lnTo>
                  <a:pt x="6610" y="174"/>
                </a:lnTo>
                <a:lnTo>
                  <a:pt x="6509" y="0"/>
                </a:lnTo>
                <a:lnTo>
                  <a:pt x="0" y="0"/>
                </a:lnTo>
              </a:path>
            </a:pathLst>
          </a:custGeom>
          <a:solidFill>
            <a:srgbClr val="7CC1C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1"/>
          <p:cNvSpPr>
            <a:spLocks noChangeArrowheads="1"/>
          </p:cNvSpPr>
          <p:nvPr/>
        </p:nvSpPr>
        <p:spPr bwMode="auto">
          <a:xfrm>
            <a:off x="14594888" y="5010207"/>
            <a:ext cx="1147993" cy="3443971"/>
          </a:xfrm>
          <a:custGeom>
            <a:avLst/>
            <a:gdLst>
              <a:gd name="T0" fmla="*/ 762 w 964"/>
              <a:gd name="T1" fmla="*/ 1324 h 2897"/>
              <a:gd name="T2" fmla="*/ 811 w 964"/>
              <a:gd name="T3" fmla="*/ 664 h 2897"/>
              <a:gd name="T4" fmla="*/ 963 w 964"/>
              <a:gd name="T5" fmla="*/ 259 h 2897"/>
              <a:gd name="T6" fmla="*/ 837 w 964"/>
              <a:gd name="T7" fmla="*/ 0 h 2897"/>
              <a:gd name="T8" fmla="*/ 700 w 964"/>
              <a:gd name="T9" fmla="*/ 274 h 2897"/>
              <a:gd name="T10" fmla="*/ 658 w 964"/>
              <a:gd name="T11" fmla="*/ 532 h 2897"/>
              <a:gd name="T12" fmla="*/ 700 w 964"/>
              <a:gd name="T13" fmla="*/ 737 h 2897"/>
              <a:gd name="T14" fmla="*/ 525 w 964"/>
              <a:gd name="T15" fmla="*/ 892 h 2897"/>
              <a:gd name="T16" fmla="*/ 473 w 964"/>
              <a:gd name="T17" fmla="*/ 1027 h 2897"/>
              <a:gd name="T18" fmla="*/ 391 w 964"/>
              <a:gd name="T19" fmla="*/ 851 h 2897"/>
              <a:gd name="T20" fmla="*/ 226 w 964"/>
              <a:gd name="T21" fmla="*/ 1088 h 2897"/>
              <a:gd name="T22" fmla="*/ 72 w 964"/>
              <a:gd name="T23" fmla="*/ 1314 h 2897"/>
              <a:gd name="T24" fmla="*/ 0 w 964"/>
              <a:gd name="T25" fmla="*/ 1519 h 2897"/>
              <a:gd name="T26" fmla="*/ 0 w 964"/>
              <a:gd name="T27" fmla="*/ 1745 h 2897"/>
              <a:gd name="T28" fmla="*/ 0 w 964"/>
              <a:gd name="T29" fmla="*/ 1910 h 2897"/>
              <a:gd name="T30" fmla="*/ 72 w 964"/>
              <a:gd name="T31" fmla="*/ 2147 h 2897"/>
              <a:gd name="T32" fmla="*/ 154 w 964"/>
              <a:gd name="T33" fmla="*/ 2273 h 2897"/>
              <a:gd name="T34" fmla="*/ 216 w 964"/>
              <a:gd name="T35" fmla="*/ 2538 h 2897"/>
              <a:gd name="T36" fmla="*/ 308 w 964"/>
              <a:gd name="T37" fmla="*/ 2641 h 2897"/>
              <a:gd name="T38" fmla="*/ 308 w 964"/>
              <a:gd name="T39" fmla="*/ 2896 h 2897"/>
              <a:gd name="T40" fmla="*/ 448 w 964"/>
              <a:gd name="T41" fmla="*/ 2681 h 2897"/>
              <a:gd name="T42" fmla="*/ 438 w 964"/>
              <a:gd name="T43" fmla="*/ 2515 h 2897"/>
              <a:gd name="T44" fmla="*/ 423 w 964"/>
              <a:gd name="T45" fmla="*/ 2310 h 2897"/>
              <a:gd name="T46" fmla="*/ 393 w 964"/>
              <a:gd name="T47" fmla="*/ 2145 h 2897"/>
              <a:gd name="T48" fmla="*/ 438 w 964"/>
              <a:gd name="T49" fmla="*/ 2140 h 2897"/>
              <a:gd name="T50" fmla="*/ 482 w 964"/>
              <a:gd name="T51" fmla="*/ 2273 h 2897"/>
              <a:gd name="T52" fmla="*/ 482 w 964"/>
              <a:gd name="T53" fmla="*/ 2360 h 2897"/>
              <a:gd name="T54" fmla="*/ 548 w 964"/>
              <a:gd name="T55" fmla="*/ 2214 h 2897"/>
              <a:gd name="T56" fmla="*/ 588 w 964"/>
              <a:gd name="T57" fmla="*/ 2145 h 2897"/>
              <a:gd name="T58" fmla="*/ 578 w 964"/>
              <a:gd name="T59" fmla="*/ 2015 h 2897"/>
              <a:gd name="T60" fmla="*/ 558 w 964"/>
              <a:gd name="T61" fmla="*/ 1809 h 2897"/>
              <a:gd name="T62" fmla="*/ 558 w 964"/>
              <a:gd name="T63" fmla="*/ 1689 h 2897"/>
              <a:gd name="T64" fmla="*/ 593 w 964"/>
              <a:gd name="T65" fmla="*/ 1598 h 2897"/>
              <a:gd name="T66" fmla="*/ 664 w 964"/>
              <a:gd name="T67" fmla="*/ 1649 h 2897"/>
              <a:gd name="T68" fmla="*/ 714 w 964"/>
              <a:gd name="T69" fmla="*/ 1739 h 2897"/>
              <a:gd name="T70" fmla="*/ 758 w 964"/>
              <a:gd name="T71" fmla="*/ 1649 h 2897"/>
              <a:gd name="T72" fmla="*/ 809 w 964"/>
              <a:gd name="T73" fmla="*/ 1473 h 2897"/>
              <a:gd name="T74" fmla="*/ 762 w 964"/>
              <a:gd name="T75" fmla="*/ 1324 h 2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64" h="2897">
                <a:moveTo>
                  <a:pt x="762" y="1324"/>
                </a:moveTo>
                <a:lnTo>
                  <a:pt x="811" y="664"/>
                </a:lnTo>
                <a:lnTo>
                  <a:pt x="963" y="259"/>
                </a:lnTo>
                <a:lnTo>
                  <a:pt x="837" y="0"/>
                </a:lnTo>
                <a:lnTo>
                  <a:pt x="700" y="274"/>
                </a:lnTo>
                <a:lnTo>
                  <a:pt x="658" y="532"/>
                </a:lnTo>
                <a:lnTo>
                  <a:pt x="700" y="737"/>
                </a:lnTo>
                <a:lnTo>
                  <a:pt x="525" y="892"/>
                </a:lnTo>
                <a:lnTo>
                  <a:pt x="473" y="1027"/>
                </a:lnTo>
                <a:lnTo>
                  <a:pt x="391" y="851"/>
                </a:lnTo>
                <a:lnTo>
                  <a:pt x="226" y="1088"/>
                </a:lnTo>
                <a:lnTo>
                  <a:pt x="72" y="1314"/>
                </a:lnTo>
                <a:lnTo>
                  <a:pt x="0" y="1519"/>
                </a:lnTo>
                <a:lnTo>
                  <a:pt x="0" y="1745"/>
                </a:lnTo>
                <a:lnTo>
                  <a:pt x="0" y="1910"/>
                </a:lnTo>
                <a:lnTo>
                  <a:pt x="72" y="2147"/>
                </a:lnTo>
                <a:lnTo>
                  <a:pt x="154" y="2273"/>
                </a:lnTo>
                <a:lnTo>
                  <a:pt x="216" y="2538"/>
                </a:lnTo>
                <a:lnTo>
                  <a:pt x="308" y="2641"/>
                </a:lnTo>
                <a:lnTo>
                  <a:pt x="308" y="2896"/>
                </a:lnTo>
                <a:lnTo>
                  <a:pt x="448" y="2681"/>
                </a:lnTo>
                <a:lnTo>
                  <a:pt x="438" y="2515"/>
                </a:lnTo>
                <a:lnTo>
                  <a:pt x="423" y="2310"/>
                </a:lnTo>
                <a:lnTo>
                  <a:pt x="393" y="2145"/>
                </a:lnTo>
                <a:lnTo>
                  <a:pt x="438" y="2140"/>
                </a:lnTo>
                <a:lnTo>
                  <a:pt x="482" y="2273"/>
                </a:lnTo>
                <a:lnTo>
                  <a:pt x="482" y="2360"/>
                </a:lnTo>
                <a:lnTo>
                  <a:pt x="548" y="2214"/>
                </a:lnTo>
                <a:lnTo>
                  <a:pt x="588" y="2145"/>
                </a:lnTo>
                <a:lnTo>
                  <a:pt x="578" y="2015"/>
                </a:lnTo>
                <a:lnTo>
                  <a:pt x="558" y="1809"/>
                </a:lnTo>
                <a:lnTo>
                  <a:pt x="558" y="1689"/>
                </a:lnTo>
                <a:lnTo>
                  <a:pt x="593" y="1598"/>
                </a:lnTo>
                <a:lnTo>
                  <a:pt x="664" y="1649"/>
                </a:lnTo>
                <a:lnTo>
                  <a:pt x="714" y="1739"/>
                </a:lnTo>
                <a:lnTo>
                  <a:pt x="758" y="1649"/>
                </a:lnTo>
                <a:lnTo>
                  <a:pt x="809" y="1473"/>
                </a:lnTo>
                <a:lnTo>
                  <a:pt x="762" y="1324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2"/>
          <p:cNvSpPr>
            <a:spLocks noChangeArrowheads="1"/>
          </p:cNvSpPr>
          <p:nvPr/>
        </p:nvSpPr>
        <p:spPr bwMode="auto">
          <a:xfrm>
            <a:off x="12183583" y="6970703"/>
            <a:ext cx="1551622" cy="4875029"/>
          </a:xfrm>
          <a:custGeom>
            <a:avLst/>
            <a:gdLst>
              <a:gd name="T0" fmla="*/ 70 w 1307"/>
              <a:gd name="T1" fmla="*/ 4098 h 4099"/>
              <a:gd name="T2" fmla="*/ 0 w 1307"/>
              <a:gd name="T3" fmla="*/ 3470 h 4099"/>
              <a:gd name="T4" fmla="*/ 70 w 1307"/>
              <a:gd name="T5" fmla="*/ 3237 h 4099"/>
              <a:gd name="T6" fmla="*/ 102 w 1307"/>
              <a:gd name="T7" fmla="*/ 2969 h 4099"/>
              <a:gd name="T8" fmla="*/ 0 w 1307"/>
              <a:gd name="T9" fmla="*/ 2969 h 4099"/>
              <a:gd name="T10" fmla="*/ 0 w 1307"/>
              <a:gd name="T11" fmla="*/ 2763 h 4099"/>
              <a:gd name="T12" fmla="*/ 102 w 1307"/>
              <a:gd name="T13" fmla="*/ 2593 h 4099"/>
              <a:gd name="T14" fmla="*/ 182 w 1307"/>
              <a:gd name="T15" fmla="*/ 2370 h 4099"/>
              <a:gd name="T16" fmla="*/ 182 w 1307"/>
              <a:gd name="T17" fmla="*/ 2262 h 4099"/>
              <a:gd name="T18" fmla="*/ 91 w 1307"/>
              <a:gd name="T19" fmla="*/ 2262 h 4099"/>
              <a:gd name="T20" fmla="*/ 44 w 1307"/>
              <a:gd name="T21" fmla="*/ 2387 h 4099"/>
              <a:gd name="T22" fmla="*/ 0 w 1307"/>
              <a:gd name="T23" fmla="*/ 2477 h 4099"/>
              <a:gd name="T24" fmla="*/ 0 w 1307"/>
              <a:gd name="T25" fmla="*/ 2092 h 4099"/>
              <a:gd name="T26" fmla="*/ 91 w 1307"/>
              <a:gd name="T27" fmla="*/ 2092 h 4099"/>
              <a:gd name="T28" fmla="*/ 249 w 1307"/>
              <a:gd name="T29" fmla="*/ 1958 h 4099"/>
              <a:gd name="T30" fmla="*/ 249 w 1307"/>
              <a:gd name="T31" fmla="*/ 1752 h 4099"/>
              <a:gd name="T32" fmla="*/ 249 w 1307"/>
              <a:gd name="T33" fmla="*/ 1627 h 4099"/>
              <a:gd name="T34" fmla="*/ 401 w 1307"/>
              <a:gd name="T35" fmla="*/ 1627 h 4099"/>
              <a:gd name="T36" fmla="*/ 401 w 1307"/>
              <a:gd name="T37" fmla="*/ 1788 h 4099"/>
              <a:gd name="T38" fmla="*/ 481 w 1307"/>
              <a:gd name="T39" fmla="*/ 1842 h 4099"/>
              <a:gd name="T40" fmla="*/ 589 w 1307"/>
              <a:gd name="T41" fmla="*/ 1573 h 4099"/>
              <a:gd name="T42" fmla="*/ 714 w 1307"/>
              <a:gd name="T43" fmla="*/ 1421 h 4099"/>
              <a:gd name="T44" fmla="*/ 813 w 1307"/>
              <a:gd name="T45" fmla="*/ 1314 h 4099"/>
              <a:gd name="T46" fmla="*/ 759 w 1307"/>
              <a:gd name="T47" fmla="*/ 1198 h 4099"/>
              <a:gd name="T48" fmla="*/ 660 w 1307"/>
              <a:gd name="T49" fmla="*/ 929 h 4099"/>
              <a:gd name="T50" fmla="*/ 589 w 1307"/>
              <a:gd name="T51" fmla="*/ 1090 h 4099"/>
              <a:gd name="T52" fmla="*/ 544 w 1307"/>
              <a:gd name="T53" fmla="*/ 929 h 4099"/>
              <a:gd name="T54" fmla="*/ 643 w 1307"/>
              <a:gd name="T55" fmla="*/ 688 h 4099"/>
              <a:gd name="T56" fmla="*/ 813 w 1307"/>
              <a:gd name="T57" fmla="*/ 624 h 4099"/>
              <a:gd name="T58" fmla="*/ 920 w 1307"/>
              <a:gd name="T59" fmla="*/ 536 h 4099"/>
              <a:gd name="T60" fmla="*/ 1027 w 1307"/>
              <a:gd name="T61" fmla="*/ 285 h 4099"/>
              <a:gd name="T62" fmla="*/ 1027 w 1307"/>
              <a:gd name="T63" fmla="*/ 160 h 4099"/>
              <a:gd name="T64" fmla="*/ 1099 w 1307"/>
              <a:gd name="T65" fmla="*/ 0 h 4099"/>
              <a:gd name="T66" fmla="*/ 1188 w 1307"/>
              <a:gd name="T67" fmla="*/ 268 h 4099"/>
              <a:gd name="T68" fmla="*/ 1306 w 1307"/>
              <a:gd name="T69" fmla="*/ 457 h 4099"/>
              <a:gd name="T70" fmla="*/ 1306 w 1307"/>
              <a:gd name="T71" fmla="*/ 1363 h 4099"/>
              <a:gd name="T72" fmla="*/ 1100 w 1307"/>
              <a:gd name="T73" fmla="*/ 1762 h 4099"/>
              <a:gd name="T74" fmla="*/ 802 w 1307"/>
              <a:gd name="T75" fmla="*/ 2151 h 4099"/>
              <a:gd name="T76" fmla="*/ 665 w 1307"/>
              <a:gd name="T77" fmla="*/ 2563 h 4099"/>
              <a:gd name="T78" fmla="*/ 605 w 1307"/>
              <a:gd name="T79" fmla="*/ 2582 h 4099"/>
              <a:gd name="T80" fmla="*/ 577 w 1307"/>
              <a:gd name="T81" fmla="*/ 2455 h 4099"/>
              <a:gd name="T82" fmla="*/ 519 w 1307"/>
              <a:gd name="T83" fmla="*/ 2463 h 4099"/>
              <a:gd name="T84" fmla="*/ 519 w 1307"/>
              <a:gd name="T85" fmla="*/ 2545 h 4099"/>
              <a:gd name="T86" fmla="*/ 528 w 1307"/>
              <a:gd name="T87" fmla="*/ 2640 h 4099"/>
              <a:gd name="T88" fmla="*/ 540 w 1307"/>
              <a:gd name="T89" fmla="*/ 2722 h 4099"/>
              <a:gd name="T90" fmla="*/ 569 w 1307"/>
              <a:gd name="T91" fmla="*/ 2787 h 4099"/>
              <a:gd name="T92" fmla="*/ 511 w 1307"/>
              <a:gd name="T93" fmla="*/ 2911 h 4099"/>
              <a:gd name="T94" fmla="*/ 433 w 1307"/>
              <a:gd name="T95" fmla="*/ 2878 h 4099"/>
              <a:gd name="T96" fmla="*/ 433 w 1307"/>
              <a:gd name="T97" fmla="*/ 2935 h 4099"/>
              <a:gd name="T98" fmla="*/ 388 w 1307"/>
              <a:gd name="T99" fmla="*/ 3029 h 4099"/>
              <a:gd name="T100" fmla="*/ 318 w 1307"/>
              <a:gd name="T101" fmla="*/ 2956 h 4099"/>
              <a:gd name="T102" fmla="*/ 355 w 1307"/>
              <a:gd name="T103" fmla="*/ 3096 h 4099"/>
              <a:gd name="T104" fmla="*/ 396 w 1307"/>
              <a:gd name="T105" fmla="*/ 3173 h 4099"/>
              <a:gd name="T106" fmla="*/ 347 w 1307"/>
              <a:gd name="T107" fmla="*/ 3251 h 4099"/>
              <a:gd name="T108" fmla="*/ 310 w 1307"/>
              <a:gd name="T109" fmla="*/ 3239 h 4099"/>
              <a:gd name="T110" fmla="*/ 293 w 1307"/>
              <a:gd name="T111" fmla="*/ 3354 h 4099"/>
              <a:gd name="T112" fmla="*/ 359 w 1307"/>
              <a:gd name="T113" fmla="*/ 3428 h 4099"/>
              <a:gd name="T114" fmla="*/ 351 w 1307"/>
              <a:gd name="T115" fmla="*/ 3612 h 4099"/>
              <a:gd name="T116" fmla="*/ 269 w 1307"/>
              <a:gd name="T117" fmla="*/ 3773 h 4099"/>
              <a:gd name="T118" fmla="*/ 219 w 1307"/>
              <a:gd name="T119" fmla="*/ 3941 h 4099"/>
              <a:gd name="T120" fmla="*/ 217 w 1307"/>
              <a:gd name="T121" fmla="*/ 3979 h 4099"/>
              <a:gd name="T122" fmla="*/ 70 w 1307"/>
              <a:gd name="T123" fmla="*/ 4098 h 4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07" h="4099">
                <a:moveTo>
                  <a:pt x="70" y="4098"/>
                </a:moveTo>
                <a:lnTo>
                  <a:pt x="0" y="3470"/>
                </a:lnTo>
                <a:lnTo>
                  <a:pt x="70" y="3237"/>
                </a:lnTo>
                <a:lnTo>
                  <a:pt x="102" y="2969"/>
                </a:lnTo>
                <a:lnTo>
                  <a:pt x="0" y="2969"/>
                </a:lnTo>
                <a:lnTo>
                  <a:pt x="0" y="2763"/>
                </a:lnTo>
                <a:lnTo>
                  <a:pt x="102" y="2593"/>
                </a:lnTo>
                <a:lnTo>
                  <a:pt x="182" y="2370"/>
                </a:lnTo>
                <a:lnTo>
                  <a:pt x="182" y="2262"/>
                </a:lnTo>
                <a:lnTo>
                  <a:pt x="91" y="2262"/>
                </a:lnTo>
                <a:lnTo>
                  <a:pt x="44" y="2387"/>
                </a:lnTo>
                <a:lnTo>
                  <a:pt x="0" y="2477"/>
                </a:lnTo>
                <a:lnTo>
                  <a:pt x="0" y="2092"/>
                </a:lnTo>
                <a:lnTo>
                  <a:pt x="91" y="2092"/>
                </a:lnTo>
                <a:lnTo>
                  <a:pt x="249" y="1958"/>
                </a:lnTo>
                <a:lnTo>
                  <a:pt x="249" y="1752"/>
                </a:lnTo>
                <a:lnTo>
                  <a:pt x="249" y="1627"/>
                </a:lnTo>
                <a:lnTo>
                  <a:pt x="401" y="1627"/>
                </a:lnTo>
                <a:lnTo>
                  <a:pt x="401" y="1788"/>
                </a:lnTo>
                <a:lnTo>
                  <a:pt x="481" y="1842"/>
                </a:lnTo>
                <a:lnTo>
                  <a:pt x="589" y="1573"/>
                </a:lnTo>
                <a:lnTo>
                  <a:pt x="714" y="1421"/>
                </a:lnTo>
                <a:lnTo>
                  <a:pt x="813" y="1314"/>
                </a:lnTo>
                <a:lnTo>
                  <a:pt x="759" y="1198"/>
                </a:lnTo>
                <a:lnTo>
                  <a:pt x="660" y="929"/>
                </a:lnTo>
                <a:lnTo>
                  <a:pt x="589" y="1090"/>
                </a:lnTo>
                <a:lnTo>
                  <a:pt x="544" y="929"/>
                </a:lnTo>
                <a:lnTo>
                  <a:pt x="643" y="688"/>
                </a:lnTo>
                <a:lnTo>
                  <a:pt x="813" y="624"/>
                </a:lnTo>
                <a:lnTo>
                  <a:pt x="920" y="536"/>
                </a:lnTo>
                <a:lnTo>
                  <a:pt x="1027" y="285"/>
                </a:lnTo>
                <a:lnTo>
                  <a:pt x="1027" y="160"/>
                </a:lnTo>
                <a:lnTo>
                  <a:pt x="1099" y="0"/>
                </a:lnTo>
                <a:lnTo>
                  <a:pt x="1188" y="268"/>
                </a:lnTo>
                <a:lnTo>
                  <a:pt x="1306" y="457"/>
                </a:lnTo>
                <a:lnTo>
                  <a:pt x="1306" y="1363"/>
                </a:lnTo>
                <a:lnTo>
                  <a:pt x="1100" y="1762"/>
                </a:lnTo>
                <a:lnTo>
                  <a:pt x="802" y="2151"/>
                </a:lnTo>
                <a:lnTo>
                  <a:pt x="665" y="2563"/>
                </a:lnTo>
                <a:lnTo>
                  <a:pt x="605" y="2582"/>
                </a:lnTo>
                <a:lnTo>
                  <a:pt x="577" y="2455"/>
                </a:lnTo>
                <a:lnTo>
                  <a:pt x="519" y="2463"/>
                </a:lnTo>
                <a:lnTo>
                  <a:pt x="519" y="2545"/>
                </a:lnTo>
                <a:lnTo>
                  <a:pt x="528" y="2640"/>
                </a:lnTo>
                <a:lnTo>
                  <a:pt x="540" y="2722"/>
                </a:lnTo>
                <a:lnTo>
                  <a:pt x="569" y="2787"/>
                </a:lnTo>
                <a:lnTo>
                  <a:pt x="511" y="2911"/>
                </a:lnTo>
                <a:lnTo>
                  <a:pt x="433" y="2878"/>
                </a:lnTo>
                <a:lnTo>
                  <a:pt x="433" y="2935"/>
                </a:lnTo>
                <a:lnTo>
                  <a:pt x="388" y="3029"/>
                </a:lnTo>
                <a:lnTo>
                  <a:pt x="318" y="2956"/>
                </a:lnTo>
                <a:lnTo>
                  <a:pt x="355" y="3096"/>
                </a:lnTo>
                <a:lnTo>
                  <a:pt x="396" y="3173"/>
                </a:lnTo>
                <a:lnTo>
                  <a:pt x="347" y="3251"/>
                </a:lnTo>
                <a:lnTo>
                  <a:pt x="310" y="3239"/>
                </a:lnTo>
                <a:lnTo>
                  <a:pt x="293" y="3354"/>
                </a:lnTo>
                <a:lnTo>
                  <a:pt x="359" y="3428"/>
                </a:lnTo>
                <a:lnTo>
                  <a:pt x="351" y="3612"/>
                </a:lnTo>
                <a:lnTo>
                  <a:pt x="269" y="3773"/>
                </a:lnTo>
                <a:lnTo>
                  <a:pt x="219" y="3941"/>
                </a:lnTo>
                <a:lnTo>
                  <a:pt x="217" y="3979"/>
                </a:lnTo>
                <a:lnTo>
                  <a:pt x="70" y="4098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3"/>
          <p:cNvSpPr>
            <a:spLocks noChangeArrowheads="1"/>
          </p:cNvSpPr>
          <p:nvPr/>
        </p:nvSpPr>
        <p:spPr bwMode="auto">
          <a:xfrm>
            <a:off x="9719858" y="4879157"/>
            <a:ext cx="796779" cy="2023399"/>
          </a:xfrm>
          <a:custGeom>
            <a:avLst/>
            <a:gdLst>
              <a:gd name="T0" fmla="*/ 133 w 672"/>
              <a:gd name="T1" fmla="*/ 1700 h 1701"/>
              <a:gd name="T2" fmla="*/ 96 w 672"/>
              <a:gd name="T3" fmla="*/ 1594 h 1701"/>
              <a:gd name="T4" fmla="*/ 96 w 672"/>
              <a:gd name="T5" fmla="*/ 1472 h 1701"/>
              <a:gd name="T6" fmla="*/ 32 w 672"/>
              <a:gd name="T7" fmla="*/ 1526 h 1701"/>
              <a:gd name="T8" fmla="*/ 0 w 672"/>
              <a:gd name="T9" fmla="*/ 1420 h 1701"/>
              <a:gd name="T10" fmla="*/ 42 w 672"/>
              <a:gd name="T11" fmla="*/ 1346 h 1701"/>
              <a:gd name="T12" fmla="*/ 42 w 672"/>
              <a:gd name="T13" fmla="*/ 1182 h 1701"/>
              <a:gd name="T14" fmla="*/ 101 w 672"/>
              <a:gd name="T15" fmla="*/ 1182 h 1701"/>
              <a:gd name="T16" fmla="*/ 101 w 672"/>
              <a:gd name="T17" fmla="*/ 1059 h 1701"/>
              <a:gd name="T18" fmla="*/ 66 w 672"/>
              <a:gd name="T19" fmla="*/ 971 h 1701"/>
              <a:gd name="T20" fmla="*/ 0 w 672"/>
              <a:gd name="T21" fmla="*/ 1083 h 1701"/>
              <a:gd name="T22" fmla="*/ 0 w 672"/>
              <a:gd name="T23" fmla="*/ 971 h 1701"/>
              <a:gd name="T24" fmla="*/ 66 w 672"/>
              <a:gd name="T25" fmla="*/ 820 h 1701"/>
              <a:gd name="T26" fmla="*/ 133 w 672"/>
              <a:gd name="T27" fmla="*/ 653 h 1701"/>
              <a:gd name="T28" fmla="*/ 257 w 672"/>
              <a:gd name="T29" fmla="*/ 653 h 1701"/>
              <a:gd name="T30" fmla="*/ 217 w 672"/>
              <a:gd name="T31" fmla="*/ 511 h 1701"/>
              <a:gd name="T32" fmla="*/ 128 w 672"/>
              <a:gd name="T33" fmla="*/ 557 h 1701"/>
              <a:gd name="T34" fmla="*/ 225 w 672"/>
              <a:gd name="T35" fmla="*/ 382 h 1701"/>
              <a:gd name="T36" fmla="*/ 336 w 672"/>
              <a:gd name="T37" fmla="*/ 334 h 1701"/>
              <a:gd name="T38" fmla="*/ 424 w 672"/>
              <a:gd name="T39" fmla="*/ 263 h 1701"/>
              <a:gd name="T40" fmla="*/ 539 w 672"/>
              <a:gd name="T41" fmla="*/ 108 h 1701"/>
              <a:gd name="T42" fmla="*/ 591 w 672"/>
              <a:gd name="T43" fmla="*/ 0 h 1701"/>
              <a:gd name="T44" fmla="*/ 591 w 672"/>
              <a:gd name="T45" fmla="*/ 174 h 1701"/>
              <a:gd name="T46" fmla="*/ 671 w 672"/>
              <a:gd name="T47" fmla="*/ 374 h 1701"/>
              <a:gd name="T48" fmla="*/ 539 w 672"/>
              <a:gd name="T49" fmla="*/ 511 h 1701"/>
              <a:gd name="T50" fmla="*/ 625 w 672"/>
              <a:gd name="T51" fmla="*/ 647 h 1701"/>
              <a:gd name="T52" fmla="*/ 568 w 672"/>
              <a:gd name="T53" fmla="*/ 946 h 1701"/>
              <a:gd name="T54" fmla="*/ 384 w 672"/>
              <a:gd name="T55" fmla="*/ 1303 h 1701"/>
              <a:gd name="T56" fmla="*/ 384 w 672"/>
              <a:gd name="T57" fmla="*/ 1587 h 1701"/>
              <a:gd name="T58" fmla="*/ 241 w 672"/>
              <a:gd name="T59" fmla="*/ 1672 h 1701"/>
              <a:gd name="T60" fmla="*/ 133 w 672"/>
              <a:gd name="T61" fmla="*/ 170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2" h="1701">
                <a:moveTo>
                  <a:pt x="133" y="1700"/>
                </a:moveTo>
                <a:lnTo>
                  <a:pt x="96" y="1594"/>
                </a:lnTo>
                <a:lnTo>
                  <a:pt x="96" y="1472"/>
                </a:lnTo>
                <a:lnTo>
                  <a:pt x="32" y="1526"/>
                </a:lnTo>
                <a:lnTo>
                  <a:pt x="0" y="1420"/>
                </a:lnTo>
                <a:lnTo>
                  <a:pt x="42" y="1346"/>
                </a:lnTo>
                <a:lnTo>
                  <a:pt x="42" y="1182"/>
                </a:lnTo>
                <a:lnTo>
                  <a:pt x="101" y="1182"/>
                </a:lnTo>
                <a:lnTo>
                  <a:pt x="101" y="1059"/>
                </a:lnTo>
                <a:lnTo>
                  <a:pt x="66" y="971"/>
                </a:lnTo>
                <a:lnTo>
                  <a:pt x="0" y="1083"/>
                </a:lnTo>
                <a:lnTo>
                  <a:pt x="0" y="971"/>
                </a:lnTo>
                <a:lnTo>
                  <a:pt x="66" y="820"/>
                </a:lnTo>
                <a:lnTo>
                  <a:pt x="133" y="653"/>
                </a:lnTo>
                <a:lnTo>
                  <a:pt x="257" y="653"/>
                </a:lnTo>
                <a:lnTo>
                  <a:pt x="217" y="511"/>
                </a:lnTo>
                <a:lnTo>
                  <a:pt x="128" y="557"/>
                </a:lnTo>
                <a:lnTo>
                  <a:pt x="225" y="382"/>
                </a:lnTo>
                <a:lnTo>
                  <a:pt x="336" y="334"/>
                </a:lnTo>
                <a:lnTo>
                  <a:pt x="424" y="263"/>
                </a:lnTo>
                <a:lnTo>
                  <a:pt x="539" y="108"/>
                </a:lnTo>
                <a:lnTo>
                  <a:pt x="591" y="0"/>
                </a:lnTo>
                <a:lnTo>
                  <a:pt x="591" y="174"/>
                </a:lnTo>
                <a:lnTo>
                  <a:pt x="671" y="374"/>
                </a:lnTo>
                <a:lnTo>
                  <a:pt x="539" y="511"/>
                </a:lnTo>
                <a:lnTo>
                  <a:pt x="625" y="647"/>
                </a:lnTo>
                <a:lnTo>
                  <a:pt x="568" y="946"/>
                </a:lnTo>
                <a:lnTo>
                  <a:pt x="384" y="1303"/>
                </a:lnTo>
                <a:lnTo>
                  <a:pt x="384" y="1587"/>
                </a:lnTo>
                <a:lnTo>
                  <a:pt x="241" y="1672"/>
                </a:lnTo>
                <a:lnTo>
                  <a:pt x="133" y="1700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4"/>
          <p:cNvSpPr>
            <a:spLocks noChangeArrowheads="1"/>
          </p:cNvSpPr>
          <p:nvPr/>
        </p:nvSpPr>
        <p:spPr bwMode="auto">
          <a:xfrm>
            <a:off x="8414610" y="1403734"/>
            <a:ext cx="7737144" cy="2474208"/>
          </a:xfrm>
          <a:custGeom>
            <a:avLst/>
            <a:gdLst>
              <a:gd name="T0" fmla="*/ 0 w 6510"/>
              <a:gd name="T1" fmla="*/ 2081 h 2082"/>
              <a:gd name="T2" fmla="*/ 0 w 6510"/>
              <a:gd name="T3" fmla="*/ 1847 h 2082"/>
              <a:gd name="T4" fmla="*/ 130 w 6510"/>
              <a:gd name="T5" fmla="*/ 1847 h 2082"/>
              <a:gd name="T6" fmla="*/ 195 w 6510"/>
              <a:gd name="T7" fmla="*/ 1567 h 2082"/>
              <a:gd name="T8" fmla="*/ 430 w 6510"/>
              <a:gd name="T9" fmla="*/ 1691 h 2082"/>
              <a:gd name="T10" fmla="*/ 430 w 6510"/>
              <a:gd name="T11" fmla="*/ 1410 h 2082"/>
              <a:gd name="T12" fmla="*/ 567 w 6510"/>
              <a:gd name="T13" fmla="*/ 1300 h 2082"/>
              <a:gd name="T14" fmla="*/ 773 w 6510"/>
              <a:gd name="T15" fmla="*/ 1276 h 2082"/>
              <a:gd name="T16" fmla="*/ 984 w 6510"/>
              <a:gd name="T17" fmla="*/ 1113 h 2082"/>
              <a:gd name="T18" fmla="*/ 1228 w 6510"/>
              <a:gd name="T19" fmla="*/ 1252 h 2082"/>
              <a:gd name="T20" fmla="*/ 1574 w 6510"/>
              <a:gd name="T21" fmla="*/ 1281 h 2082"/>
              <a:gd name="T22" fmla="*/ 1718 w 6510"/>
              <a:gd name="T23" fmla="*/ 1477 h 2082"/>
              <a:gd name="T24" fmla="*/ 1971 w 6510"/>
              <a:gd name="T25" fmla="*/ 1530 h 2082"/>
              <a:gd name="T26" fmla="*/ 2112 w 6510"/>
              <a:gd name="T27" fmla="*/ 1754 h 2082"/>
              <a:gd name="T28" fmla="*/ 2170 w 6510"/>
              <a:gd name="T29" fmla="*/ 1666 h 2082"/>
              <a:gd name="T30" fmla="*/ 2170 w 6510"/>
              <a:gd name="T31" fmla="*/ 1564 h 2082"/>
              <a:gd name="T32" fmla="*/ 2170 w 6510"/>
              <a:gd name="T33" fmla="*/ 1345 h 2082"/>
              <a:gd name="T34" fmla="*/ 2258 w 6510"/>
              <a:gd name="T35" fmla="*/ 1198 h 2082"/>
              <a:gd name="T36" fmla="*/ 2396 w 6510"/>
              <a:gd name="T37" fmla="*/ 899 h 2082"/>
              <a:gd name="T38" fmla="*/ 2396 w 6510"/>
              <a:gd name="T39" fmla="*/ 672 h 2082"/>
              <a:gd name="T40" fmla="*/ 2550 w 6510"/>
              <a:gd name="T41" fmla="*/ 504 h 2082"/>
              <a:gd name="T42" fmla="*/ 2667 w 6510"/>
              <a:gd name="T43" fmla="*/ 329 h 2082"/>
              <a:gd name="T44" fmla="*/ 2879 w 6510"/>
              <a:gd name="T45" fmla="*/ 161 h 2082"/>
              <a:gd name="T46" fmla="*/ 3032 w 6510"/>
              <a:gd name="T47" fmla="*/ 0 h 2082"/>
              <a:gd name="T48" fmla="*/ 3223 w 6510"/>
              <a:gd name="T49" fmla="*/ 87 h 2082"/>
              <a:gd name="T50" fmla="*/ 3580 w 6510"/>
              <a:gd name="T51" fmla="*/ 153 h 2082"/>
              <a:gd name="T52" fmla="*/ 3697 w 6510"/>
              <a:gd name="T53" fmla="*/ 329 h 2082"/>
              <a:gd name="T54" fmla="*/ 4003 w 6510"/>
              <a:gd name="T55" fmla="*/ 372 h 2082"/>
              <a:gd name="T56" fmla="*/ 4135 w 6510"/>
              <a:gd name="T57" fmla="*/ 709 h 2082"/>
              <a:gd name="T58" fmla="*/ 4340 w 6510"/>
              <a:gd name="T59" fmla="*/ 782 h 2082"/>
              <a:gd name="T60" fmla="*/ 4340 w 6510"/>
              <a:gd name="T61" fmla="*/ 921 h 2082"/>
              <a:gd name="T62" fmla="*/ 4471 w 6510"/>
              <a:gd name="T63" fmla="*/ 1110 h 2082"/>
              <a:gd name="T64" fmla="*/ 4603 w 6510"/>
              <a:gd name="T65" fmla="*/ 1513 h 2082"/>
              <a:gd name="T66" fmla="*/ 4727 w 6510"/>
              <a:gd name="T67" fmla="*/ 1666 h 2082"/>
              <a:gd name="T68" fmla="*/ 4786 w 6510"/>
              <a:gd name="T69" fmla="*/ 1567 h 2082"/>
              <a:gd name="T70" fmla="*/ 4732 w 6510"/>
              <a:gd name="T71" fmla="*/ 1327 h 2082"/>
              <a:gd name="T72" fmla="*/ 4732 w 6510"/>
              <a:gd name="T73" fmla="*/ 1040 h 2082"/>
              <a:gd name="T74" fmla="*/ 4894 w 6510"/>
              <a:gd name="T75" fmla="*/ 943 h 2082"/>
              <a:gd name="T76" fmla="*/ 5077 w 6510"/>
              <a:gd name="T77" fmla="*/ 810 h 2082"/>
              <a:gd name="T78" fmla="*/ 5217 w 6510"/>
              <a:gd name="T79" fmla="*/ 616 h 2082"/>
              <a:gd name="T80" fmla="*/ 5368 w 6510"/>
              <a:gd name="T81" fmla="*/ 649 h 2082"/>
              <a:gd name="T82" fmla="*/ 5518 w 6510"/>
              <a:gd name="T83" fmla="*/ 896 h 2082"/>
              <a:gd name="T84" fmla="*/ 5734 w 6510"/>
              <a:gd name="T85" fmla="*/ 1040 h 2082"/>
              <a:gd name="T86" fmla="*/ 5788 w 6510"/>
              <a:gd name="T87" fmla="*/ 1241 h 2082"/>
              <a:gd name="T88" fmla="*/ 5917 w 6510"/>
              <a:gd name="T89" fmla="*/ 1499 h 2082"/>
              <a:gd name="T90" fmla="*/ 6057 w 6510"/>
              <a:gd name="T91" fmla="*/ 1567 h 2082"/>
              <a:gd name="T92" fmla="*/ 6186 w 6510"/>
              <a:gd name="T93" fmla="*/ 1567 h 2082"/>
              <a:gd name="T94" fmla="*/ 6186 w 6510"/>
              <a:gd name="T95" fmla="*/ 1661 h 2082"/>
              <a:gd name="T96" fmla="*/ 6283 w 6510"/>
              <a:gd name="T97" fmla="*/ 1715 h 2082"/>
              <a:gd name="T98" fmla="*/ 6380 w 6510"/>
              <a:gd name="T99" fmla="*/ 1812 h 2082"/>
              <a:gd name="T100" fmla="*/ 6380 w 6510"/>
              <a:gd name="T101" fmla="*/ 1920 h 2082"/>
              <a:gd name="T102" fmla="*/ 6509 w 6510"/>
              <a:gd name="T103" fmla="*/ 1962 h 2082"/>
              <a:gd name="T104" fmla="*/ 6509 w 6510"/>
              <a:gd name="T105" fmla="*/ 2081 h 2082"/>
              <a:gd name="T106" fmla="*/ 0 w 6510"/>
              <a:gd name="T107" fmla="*/ 2081 h 2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510" h="2082">
                <a:moveTo>
                  <a:pt x="0" y="2081"/>
                </a:moveTo>
                <a:lnTo>
                  <a:pt x="0" y="1847"/>
                </a:lnTo>
                <a:lnTo>
                  <a:pt x="130" y="1847"/>
                </a:lnTo>
                <a:lnTo>
                  <a:pt x="195" y="1567"/>
                </a:lnTo>
                <a:lnTo>
                  <a:pt x="430" y="1691"/>
                </a:lnTo>
                <a:lnTo>
                  <a:pt x="430" y="1410"/>
                </a:lnTo>
                <a:lnTo>
                  <a:pt x="567" y="1300"/>
                </a:lnTo>
                <a:lnTo>
                  <a:pt x="773" y="1276"/>
                </a:lnTo>
                <a:lnTo>
                  <a:pt x="984" y="1113"/>
                </a:lnTo>
                <a:lnTo>
                  <a:pt x="1228" y="1252"/>
                </a:lnTo>
                <a:lnTo>
                  <a:pt x="1574" y="1281"/>
                </a:lnTo>
                <a:lnTo>
                  <a:pt x="1718" y="1477"/>
                </a:lnTo>
                <a:lnTo>
                  <a:pt x="1971" y="1530"/>
                </a:lnTo>
                <a:lnTo>
                  <a:pt x="2112" y="1754"/>
                </a:lnTo>
                <a:lnTo>
                  <a:pt x="2170" y="1666"/>
                </a:lnTo>
                <a:lnTo>
                  <a:pt x="2170" y="1564"/>
                </a:lnTo>
                <a:lnTo>
                  <a:pt x="2170" y="1345"/>
                </a:lnTo>
                <a:lnTo>
                  <a:pt x="2258" y="1198"/>
                </a:lnTo>
                <a:lnTo>
                  <a:pt x="2396" y="899"/>
                </a:lnTo>
                <a:lnTo>
                  <a:pt x="2396" y="672"/>
                </a:lnTo>
                <a:lnTo>
                  <a:pt x="2550" y="504"/>
                </a:lnTo>
                <a:lnTo>
                  <a:pt x="2667" y="329"/>
                </a:lnTo>
                <a:lnTo>
                  <a:pt x="2879" y="161"/>
                </a:lnTo>
                <a:lnTo>
                  <a:pt x="3032" y="0"/>
                </a:lnTo>
                <a:lnTo>
                  <a:pt x="3223" y="87"/>
                </a:lnTo>
                <a:lnTo>
                  <a:pt x="3580" y="153"/>
                </a:lnTo>
                <a:lnTo>
                  <a:pt x="3697" y="329"/>
                </a:lnTo>
                <a:lnTo>
                  <a:pt x="4003" y="372"/>
                </a:lnTo>
                <a:lnTo>
                  <a:pt x="4135" y="709"/>
                </a:lnTo>
                <a:lnTo>
                  <a:pt x="4340" y="782"/>
                </a:lnTo>
                <a:lnTo>
                  <a:pt x="4340" y="921"/>
                </a:lnTo>
                <a:lnTo>
                  <a:pt x="4471" y="1110"/>
                </a:lnTo>
                <a:lnTo>
                  <a:pt x="4603" y="1513"/>
                </a:lnTo>
                <a:lnTo>
                  <a:pt x="4727" y="1666"/>
                </a:lnTo>
                <a:lnTo>
                  <a:pt x="4786" y="1567"/>
                </a:lnTo>
                <a:lnTo>
                  <a:pt x="4732" y="1327"/>
                </a:lnTo>
                <a:lnTo>
                  <a:pt x="4732" y="1040"/>
                </a:lnTo>
                <a:lnTo>
                  <a:pt x="4894" y="943"/>
                </a:lnTo>
                <a:lnTo>
                  <a:pt x="5077" y="810"/>
                </a:lnTo>
                <a:lnTo>
                  <a:pt x="5217" y="616"/>
                </a:lnTo>
                <a:lnTo>
                  <a:pt x="5368" y="649"/>
                </a:lnTo>
                <a:lnTo>
                  <a:pt x="5518" y="896"/>
                </a:lnTo>
                <a:lnTo>
                  <a:pt x="5734" y="1040"/>
                </a:lnTo>
                <a:lnTo>
                  <a:pt x="5788" y="1241"/>
                </a:lnTo>
                <a:lnTo>
                  <a:pt x="5917" y="1499"/>
                </a:lnTo>
                <a:lnTo>
                  <a:pt x="6057" y="1567"/>
                </a:lnTo>
                <a:lnTo>
                  <a:pt x="6186" y="1567"/>
                </a:lnTo>
                <a:lnTo>
                  <a:pt x="6186" y="1661"/>
                </a:lnTo>
                <a:lnTo>
                  <a:pt x="6283" y="1715"/>
                </a:lnTo>
                <a:lnTo>
                  <a:pt x="6380" y="1812"/>
                </a:lnTo>
                <a:lnTo>
                  <a:pt x="6380" y="1920"/>
                </a:lnTo>
                <a:lnTo>
                  <a:pt x="6509" y="1962"/>
                </a:lnTo>
                <a:lnTo>
                  <a:pt x="6509" y="2081"/>
                </a:lnTo>
                <a:lnTo>
                  <a:pt x="0" y="20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5"/>
          <p:cNvSpPr>
            <a:spLocks noChangeArrowheads="1"/>
          </p:cNvSpPr>
          <p:nvPr/>
        </p:nvSpPr>
        <p:spPr bwMode="auto">
          <a:xfrm>
            <a:off x="14589648" y="2137609"/>
            <a:ext cx="1289524" cy="1368152"/>
          </a:xfrm>
          <a:custGeom>
            <a:avLst/>
            <a:gdLst>
              <a:gd name="T0" fmla="*/ 19 w 1086"/>
              <a:gd name="T1" fmla="*/ 0 h 1149"/>
              <a:gd name="T2" fmla="*/ 54 w 1086"/>
              <a:gd name="T3" fmla="*/ 68 h 1149"/>
              <a:gd name="T4" fmla="*/ 0 w 1086"/>
              <a:gd name="T5" fmla="*/ 150 h 1149"/>
              <a:gd name="T6" fmla="*/ 0 w 1086"/>
              <a:gd name="T7" fmla="*/ 261 h 1149"/>
              <a:gd name="T8" fmla="*/ 54 w 1086"/>
              <a:gd name="T9" fmla="*/ 261 h 1149"/>
              <a:gd name="T10" fmla="*/ 111 w 1086"/>
              <a:gd name="T11" fmla="*/ 327 h 1149"/>
              <a:gd name="T12" fmla="*/ 144 w 1086"/>
              <a:gd name="T13" fmla="*/ 381 h 1149"/>
              <a:gd name="T14" fmla="*/ 186 w 1086"/>
              <a:gd name="T15" fmla="*/ 424 h 1149"/>
              <a:gd name="T16" fmla="*/ 186 w 1086"/>
              <a:gd name="T17" fmla="*/ 476 h 1149"/>
              <a:gd name="T18" fmla="*/ 206 w 1086"/>
              <a:gd name="T19" fmla="*/ 595 h 1149"/>
              <a:gd name="T20" fmla="*/ 288 w 1086"/>
              <a:gd name="T21" fmla="*/ 628 h 1149"/>
              <a:gd name="T22" fmla="*/ 338 w 1086"/>
              <a:gd name="T23" fmla="*/ 546 h 1149"/>
              <a:gd name="T24" fmla="*/ 367 w 1086"/>
              <a:gd name="T25" fmla="*/ 492 h 1149"/>
              <a:gd name="T26" fmla="*/ 395 w 1086"/>
              <a:gd name="T27" fmla="*/ 529 h 1149"/>
              <a:gd name="T28" fmla="*/ 445 w 1086"/>
              <a:gd name="T29" fmla="*/ 608 h 1149"/>
              <a:gd name="T30" fmla="*/ 421 w 1086"/>
              <a:gd name="T31" fmla="*/ 649 h 1149"/>
              <a:gd name="T32" fmla="*/ 462 w 1086"/>
              <a:gd name="T33" fmla="*/ 707 h 1149"/>
              <a:gd name="T34" fmla="*/ 371 w 1086"/>
              <a:gd name="T35" fmla="*/ 707 h 1149"/>
              <a:gd name="T36" fmla="*/ 421 w 1086"/>
              <a:gd name="T37" fmla="*/ 752 h 1149"/>
              <a:gd name="T38" fmla="*/ 462 w 1086"/>
              <a:gd name="T39" fmla="*/ 797 h 1149"/>
              <a:gd name="T40" fmla="*/ 544 w 1086"/>
              <a:gd name="T41" fmla="*/ 851 h 1149"/>
              <a:gd name="T42" fmla="*/ 589 w 1086"/>
              <a:gd name="T43" fmla="*/ 925 h 1149"/>
              <a:gd name="T44" fmla="*/ 643 w 1086"/>
              <a:gd name="T45" fmla="*/ 970 h 1149"/>
              <a:gd name="T46" fmla="*/ 565 w 1086"/>
              <a:gd name="T47" fmla="*/ 987 h 1149"/>
              <a:gd name="T48" fmla="*/ 713 w 1086"/>
              <a:gd name="T49" fmla="*/ 1069 h 1149"/>
              <a:gd name="T50" fmla="*/ 795 w 1086"/>
              <a:gd name="T51" fmla="*/ 1069 h 1149"/>
              <a:gd name="T52" fmla="*/ 795 w 1086"/>
              <a:gd name="T53" fmla="*/ 1123 h 1149"/>
              <a:gd name="T54" fmla="*/ 861 w 1086"/>
              <a:gd name="T55" fmla="*/ 1148 h 1149"/>
              <a:gd name="T56" fmla="*/ 994 w 1086"/>
              <a:gd name="T57" fmla="*/ 1094 h 1149"/>
              <a:gd name="T58" fmla="*/ 1085 w 1086"/>
              <a:gd name="T59" fmla="*/ 1099 h 1149"/>
              <a:gd name="T60" fmla="*/ 988 w 1086"/>
              <a:gd name="T61" fmla="*/ 1045 h 1149"/>
              <a:gd name="T62" fmla="*/ 988 w 1086"/>
              <a:gd name="T63" fmla="*/ 951 h 1149"/>
              <a:gd name="T64" fmla="*/ 859 w 1086"/>
              <a:gd name="T65" fmla="*/ 951 h 1149"/>
              <a:gd name="T66" fmla="*/ 719 w 1086"/>
              <a:gd name="T67" fmla="*/ 883 h 1149"/>
              <a:gd name="T68" fmla="*/ 590 w 1086"/>
              <a:gd name="T69" fmla="*/ 625 h 1149"/>
              <a:gd name="T70" fmla="*/ 536 w 1086"/>
              <a:gd name="T71" fmla="*/ 424 h 1149"/>
              <a:gd name="T72" fmla="*/ 320 w 1086"/>
              <a:gd name="T73" fmla="*/ 280 h 1149"/>
              <a:gd name="T74" fmla="*/ 170 w 1086"/>
              <a:gd name="T75" fmla="*/ 33 h 1149"/>
              <a:gd name="T76" fmla="*/ 19 w 1086"/>
              <a:gd name="T77" fmla="*/ 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86" h="1149">
                <a:moveTo>
                  <a:pt x="19" y="0"/>
                </a:moveTo>
                <a:lnTo>
                  <a:pt x="54" y="68"/>
                </a:lnTo>
                <a:lnTo>
                  <a:pt x="0" y="150"/>
                </a:lnTo>
                <a:lnTo>
                  <a:pt x="0" y="261"/>
                </a:lnTo>
                <a:lnTo>
                  <a:pt x="54" y="261"/>
                </a:lnTo>
                <a:lnTo>
                  <a:pt x="111" y="327"/>
                </a:lnTo>
                <a:lnTo>
                  <a:pt x="144" y="381"/>
                </a:lnTo>
                <a:lnTo>
                  <a:pt x="186" y="424"/>
                </a:lnTo>
                <a:lnTo>
                  <a:pt x="186" y="476"/>
                </a:lnTo>
                <a:lnTo>
                  <a:pt x="206" y="595"/>
                </a:lnTo>
                <a:lnTo>
                  <a:pt x="288" y="628"/>
                </a:lnTo>
                <a:lnTo>
                  <a:pt x="338" y="546"/>
                </a:lnTo>
                <a:lnTo>
                  <a:pt x="367" y="492"/>
                </a:lnTo>
                <a:lnTo>
                  <a:pt x="395" y="529"/>
                </a:lnTo>
                <a:lnTo>
                  <a:pt x="445" y="608"/>
                </a:lnTo>
                <a:lnTo>
                  <a:pt x="421" y="649"/>
                </a:lnTo>
                <a:lnTo>
                  <a:pt x="462" y="707"/>
                </a:lnTo>
                <a:lnTo>
                  <a:pt x="371" y="707"/>
                </a:lnTo>
                <a:lnTo>
                  <a:pt x="421" y="752"/>
                </a:lnTo>
                <a:lnTo>
                  <a:pt x="462" y="797"/>
                </a:lnTo>
                <a:lnTo>
                  <a:pt x="544" y="851"/>
                </a:lnTo>
                <a:lnTo>
                  <a:pt x="589" y="925"/>
                </a:lnTo>
                <a:lnTo>
                  <a:pt x="643" y="970"/>
                </a:lnTo>
                <a:lnTo>
                  <a:pt x="565" y="987"/>
                </a:lnTo>
                <a:lnTo>
                  <a:pt x="713" y="1069"/>
                </a:lnTo>
                <a:lnTo>
                  <a:pt x="795" y="1069"/>
                </a:lnTo>
                <a:lnTo>
                  <a:pt x="795" y="1123"/>
                </a:lnTo>
                <a:lnTo>
                  <a:pt x="861" y="1148"/>
                </a:lnTo>
                <a:lnTo>
                  <a:pt x="994" y="1094"/>
                </a:lnTo>
                <a:lnTo>
                  <a:pt x="1085" y="1099"/>
                </a:lnTo>
                <a:lnTo>
                  <a:pt x="988" y="1045"/>
                </a:lnTo>
                <a:lnTo>
                  <a:pt x="988" y="951"/>
                </a:lnTo>
                <a:lnTo>
                  <a:pt x="859" y="951"/>
                </a:lnTo>
                <a:lnTo>
                  <a:pt x="719" y="883"/>
                </a:lnTo>
                <a:lnTo>
                  <a:pt x="590" y="625"/>
                </a:lnTo>
                <a:lnTo>
                  <a:pt x="536" y="424"/>
                </a:lnTo>
                <a:lnTo>
                  <a:pt x="320" y="280"/>
                </a:lnTo>
                <a:lnTo>
                  <a:pt x="170" y="33"/>
                </a:lnTo>
                <a:lnTo>
                  <a:pt x="1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6"/>
          <p:cNvSpPr>
            <a:spLocks noChangeArrowheads="1"/>
          </p:cNvSpPr>
          <p:nvPr/>
        </p:nvSpPr>
        <p:spPr bwMode="auto">
          <a:xfrm>
            <a:off x="12015840" y="1403734"/>
            <a:ext cx="1866140" cy="1797993"/>
          </a:xfrm>
          <a:custGeom>
            <a:avLst/>
            <a:gdLst>
              <a:gd name="T0" fmla="*/ 0 w 1572"/>
              <a:gd name="T1" fmla="*/ 0 h 1514"/>
              <a:gd name="T2" fmla="*/ 32 w 1572"/>
              <a:gd name="T3" fmla="*/ 130 h 1514"/>
              <a:gd name="T4" fmla="*/ 118 w 1572"/>
              <a:gd name="T5" fmla="*/ 183 h 1514"/>
              <a:gd name="T6" fmla="*/ 200 w 1572"/>
              <a:gd name="T7" fmla="*/ 246 h 1514"/>
              <a:gd name="T8" fmla="*/ 303 w 1572"/>
              <a:gd name="T9" fmla="*/ 361 h 1514"/>
              <a:gd name="T10" fmla="*/ 303 w 1572"/>
              <a:gd name="T11" fmla="*/ 500 h 1514"/>
              <a:gd name="T12" fmla="*/ 223 w 1572"/>
              <a:gd name="T13" fmla="*/ 409 h 1514"/>
              <a:gd name="T14" fmla="*/ 152 w 1572"/>
              <a:gd name="T15" fmla="*/ 404 h 1514"/>
              <a:gd name="T16" fmla="*/ 261 w 1572"/>
              <a:gd name="T17" fmla="*/ 500 h 1514"/>
              <a:gd name="T18" fmla="*/ 333 w 1572"/>
              <a:gd name="T19" fmla="*/ 616 h 1514"/>
              <a:gd name="T20" fmla="*/ 429 w 1572"/>
              <a:gd name="T21" fmla="*/ 644 h 1514"/>
              <a:gd name="T22" fmla="*/ 487 w 1572"/>
              <a:gd name="T23" fmla="*/ 788 h 1514"/>
              <a:gd name="T24" fmla="*/ 526 w 1572"/>
              <a:gd name="T25" fmla="*/ 870 h 1514"/>
              <a:gd name="T26" fmla="*/ 578 w 1572"/>
              <a:gd name="T27" fmla="*/ 769 h 1514"/>
              <a:gd name="T28" fmla="*/ 578 w 1572"/>
              <a:gd name="T29" fmla="*/ 687 h 1514"/>
              <a:gd name="T30" fmla="*/ 631 w 1572"/>
              <a:gd name="T31" fmla="*/ 682 h 1514"/>
              <a:gd name="T32" fmla="*/ 631 w 1572"/>
              <a:gd name="T33" fmla="*/ 616 h 1514"/>
              <a:gd name="T34" fmla="*/ 693 w 1572"/>
              <a:gd name="T35" fmla="*/ 558 h 1514"/>
              <a:gd name="T36" fmla="*/ 693 w 1572"/>
              <a:gd name="T37" fmla="*/ 476 h 1514"/>
              <a:gd name="T38" fmla="*/ 809 w 1572"/>
              <a:gd name="T39" fmla="*/ 591 h 1514"/>
              <a:gd name="T40" fmla="*/ 890 w 1572"/>
              <a:gd name="T41" fmla="*/ 591 h 1514"/>
              <a:gd name="T42" fmla="*/ 890 w 1572"/>
              <a:gd name="T43" fmla="*/ 639 h 1514"/>
              <a:gd name="T44" fmla="*/ 982 w 1572"/>
              <a:gd name="T45" fmla="*/ 673 h 1514"/>
              <a:gd name="T46" fmla="*/ 982 w 1572"/>
              <a:gd name="T47" fmla="*/ 736 h 1514"/>
              <a:gd name="T48" fmla="*/ 1058 w 1572"/>
              <a:gd name="T49" fmla="*/ 822 h 1514"/>
              <a:gd name="T50" fmla="*/ 1082 w 1572"/>
              <a:gd name="T51" fmla="*/ 894 h 1514"/>
              <a:gd name="T52" fmla="*/ 1082 w 1572"/>
              <a:gd name="T53" fmla="*/ 961 h 1514"/>
              <a:gd name="T54" fmla="*/ 1140 w 1572"/>
              <a:gd name="T55" fmla="*/ 961 h 1514"/>
              <a:gd name="T56" fmla="*/ 1212 w 1572"/>
              <a:gd name="T57" fmla="*/ 894 h 1514"/>
              <a:gd name="T58" fmla="*/ 1274 w 1572"/>
              <a:gd name="T59" fmla="*/ 1000 h 1514"/>
              <a:gd name="T60" fmla="*/ 1322 w 1572"/>
              <a:gd name="T61" fmla="*/ 1110 h 1514"/>
              <a:gd name="T62" fmla="*/ 1385 w 1572"/>
              <a:gd name="T63" fmla="*/ 1139 h 1514"/>
              <a:gd name="T64" fmla="*/ 1385 w 1572"/>
              <a:gd name="T65" fmla="*/ 1220 h 1514"/>
              <a:gd name="T66" fmla="*/ 1462 w 1572"/>
              <a:gd name="T67" fmla="*/ 1326 h 1514"/>
              <a:gd name="T68" fmla="*/ 1486 w 1572"/>
              <a:gd name="T69" fmla="*/ 1431 h 1514"/>
              <a:gd name="T70" fmla="*/ 1571 w 1572"/>
              <a:gd name="T71" fmla="*/ 1513 h 1514"/>
              <a:gd name="T72" fmla="*/ 1439 w 1572"/>
              <a:gd name="T73" fmla="*/ 1110 h 1514"/>
              <a:gd name="T74" fmla="*/ 1308 w 1572"/>
              <a:gd name="T75" fmla="*/ 921 h 1514"/>
              <a:gd name="T76" fmla="*/ 1308 w 1572"/>
              <a:gd name="T77" fmla="*/ 782 h 1514"/>
              <a:gd name="T78" fmla="*/ 1103 w 1572"/>
              <a:gd name="T79" fmla="*/ 709 h 1514"/>
              <a:gd name="T80" fmla="*/ 971 w 1572"/>
              <a:gd name="T81" fmla="*/ 372 h 1514"/>
              <a:gd name="T82" fmla="*/ 665 w 1572"/>
              <a:gd name="T83" fmla="*/ 329 h 1514"/>
              <a:gd name="T84" fmla="*/ 548 w 1572"/>
              <a:gd name="T85" fmla="*/ 153 h 1514"/>
              <a:gd name="T86" fmla="*/ 191 w 1572"/>
              <a:gd name="T87" fmla="*/ 87 h 1514"/>
              <a:gd name="T88" fmla="*/ 0 w 1572"/>
              <a:gd name="T89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72" h="1514">
                <a:moveTo>
                  <a:pt x="0" y="0"/>
                </a:moveTo>
                <a:lnTo>
                  <a:pt x="32" y="130"/>
                </a:lnTo>
                <a:lnTo>
                  <a:pt x="118" y="183"/>
                </a:lnTo>
                <a:lnTo>
                  <a:pt x="200" y="246"/>
                </a:lnTo>
                <a:lnTo>
                  <a:pt x="303" y="361"/>
                </a:lnTo>
                <a:lnTo>
                  <a:pt x="303" y="500"/>
                </a:lnTo>
                <a:lnTo>
                  <a:pt x="223" y="409"/>
                </a:lnTo>
                <a:lnTo>
                  <a:pt x="152" y="404"/>
                </a:lnTo>
                <a:lnTo>
                  <a:pt x="261" y="500"/>
                </a:lnTo>
                <a:lnTo>
                  <a:pt x="333" y="616"/>
                </a:lnTo>
                <a:lnTo>
                  <a:pt x="429" y="644"/>
                </a:lnTo>
                <a:lnTo>
                  <a:pt x="487" y="788"/>
                </a:lnTo>
                <a:lnTo>
                  <a:pt x="526" y="870"/>
                </a:lnTo>
                <a:lnTo>
                  <a:pt x="578" y="769"/>
                </a:lnTo>
                <a:lnTo>
                  <a:pt x="578" y="687"/>
                </a:lnTo>
                <a:lnTo>
                  <a:pt x="631" y="682"/>
                </a:lnTo>
                <a:lnTo>
                  <a:pt x="631" y="616"/>
                </a:lnTo>
                <a:lnTo>
                  <a:pt x="693" y="558"/>
                </a:lnTo>
                <a:lnTo>
                  <a:pt x="693" y="476"/>
                </a:lnTo>
                <a:lnTo>
                  <a:pt x="809" y="591"/>
                </a:lnTo>
                <a:lnTo>
                  <a:pt x="890" y="591"/>
                </a:lnTo>
                <a:lnTo>
                  <a:pt x="890" y="639"/>
                </a:lnTo>
                <a:lnTo>
                  <a:pt x="982" y="673"/>
                </a:lnTo>
                <a:lnTo>
                  <a:pt x="982" y="736"/>
                </a:lnTo>
                <a:lnTo>
                  <a:pt x="1058" y="822"/>
                </a:lnTo>
                <a:lnTo>
                  <a:pt x="1082" y="894"/>
                </a:lnTo>
                <a:lnTo>
                  <a:pt x="1082" y="961"/>
                </a:lnTo>
                <a:lnTo>
                  <a:pt x="1140" y="961"/>
                </a:lnTo>
                <a:lnTo>
                  <a:pt x="1212" y="894"/>
                </a:lnTo>
                <a:lnTo>
                  <a:pt x="1274" y="1000"/>
                </a:lnTo>
                <a:lnTo>
                  <a:pt x="1322" y="1110"/>
                </a:lnTo>
                <a:lnTo>
                  <a:pt x="1385" y="1139"/>
                </a:lnTo>
                <a:lnTo>
                  <a:pt x="1385" y="1220"/>
                </a:lnTo>
                <a:lnTo>
                  <a:pt x="1462" y="1326"/>
                </a:lnTo>
                <a:lnTo>
                  <a:pt x="1486" y="1431"/>
                </a:lnTo>
                <a:lnTo>
                  <a:pt x="1571" y="1513"/>
                </a:lnTo>
                <a:lnTo>
                  <a:pt x="1439" y="1110"/>
                </a:lnTo>
                <a:lnTo>
                  <a:pt x="1308" y="921"/>
                </a:lnTo>
                <a:lnTo>
                  <a:pt x="1308" y="782"/>
                </a:lnTo>
                <a:lnTo>
                  <a:pt x="1103" y="709"/>
                </a:lnTo>
                <a:lnTo>
                  <a:pt x="971" y="372"/>
                </a:lnTo>
                <a:lnTo>
                  <a:pt x="665" y="329"/>
                </a:lnTo>
                <a:lnTo>
                  <a:pt x="548" y="153"/>
                </a:lnTo>
                <a:lnTo>
                  <a:pt x="191" y="8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7"/>
          <p:cNvSpPr>
            <a:spLocks noChangeArrowheads="1"/>
          </p:cNvSpPr>
          <p:nvPr/>
        </p:nvSpPr>
        <p:spPr bwMode="auto">
          <a:xfrm>
            <a:off x="9583567" y="2724710"/>
            <a:ext cx="1341944" cy="812503"/>
          </a:xfrm>
          <a:custGeom>
            <a:avLst/>
            <a:gdLst>
              <a:gd name="T0" fmla="*/ 0 w 1129"/>
              <a:gd name="T1" fmla="*/ 0 h 682"/>
              <a:gd name="T2" fmla="*/ 58 w 1129"/>
              <a:gd name="T3" fmla="*/ 77 h 682"/>
              <a:gd name="T4" fmla="*/ 76 w 1129"/>
              <a:gd name="T5" fmla="*/ 122 h 682"/>
              <a:gd name="T6" fmla="*/ 97 w 1129"/>
              <a:gd name="T7" fmla="*/ 191 h 682"/>
              <a:gd name="T8" fmla="*/ 0 w 1129"/>
              <a:gd name="T9" fmla="*/ 219 h 682"/>
              <a:gd name="T10" fmla="*/ 97 w 1129"/>
              <a:gd name="T11" fmla="*/ 284 h 682"/>
              <a:gd name="T12" fmla="*/ 252 w 1129"/>
              <a:gd name="T13" fmla="*/ 306 h 682"/>
              <a:gd name="T14" fmla="*/ 432 w 1129"/>
              <a:gd name="T15" fmla="*/ 400 h 682"/>
              <a:gd name="T16" fmla="*/ 432 w 1129"/>
              <a:gd name="T17" fmla="*/ 501 h 682"/>
              <a:gd name="T18" fmla="*/ 538 w 1129"/>
              <a:gd name="T19" fmla="*/ 501 h 682"/>
              <a:gd name="T20" fmla="*/ 636 w 1129"/>
              <a:gd name="T21" fmla="*/ 501 h 682"/>
              <a:gd name="T22" fmla="*/ 767 w 1129"/>
              <a:gd name="T23" fmla="*/ 482 h 682"/>
              <a:gd name="T24" fmla="*/ 904 w 1129"/>
              <a:gd name="T25" fmla="*/ 588 h 682"/>
              <a:gd name="T26" fmla="*/ 991 w 1129"/>
              <a:gd name="T27" fmla="*/ 588 h 682"/>
              <a:gd name="T28" fmla="*/ 1121 w 1129"/>
              <a:gd name="T29" fmla="*/ 681 h 682"/>
              <a:gd name="T30" fmla="*/ 1128 w 1129"/>
              <a:gd name="T31" fmla="*/ 641 h 682"/>
              <a:gd name="T32" fmla="*/ 987 w 1129"/>
              <a:gd name="T33" fmla="*/ 417 h 682"/>
              <a:gd name="T34" fmla="*/ 734 w 1129"/>
              <a:gd name="T35" fmla="*/ 364 h 682"/>
              <a:gd name="T36" fmla="*/ 590 w 1129"/>
              <a:gd name="T37" fmla="*/ 168 h 682"/>
              <a:gd name="T38" fmla="*/ 244 w 1129"/>
              <a:gd name="T39" fmla="*/ 139 h 682"/>
              <a:gd name="T40" fmla="*/ 0 w 1129"/>
              <a:gd name="T41" fmla="*/ 0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29" h="682">
                <a:moveTo>
                  <a:pt x="0" y="0"/>
                </a:moveTo>
                <a:lnTo>
                  <a:pt x="58" y="77"/>
                </a:lnTo>
                <a:lnTo>
                  <a:pt x="76" y="122"/>
                </a:lnTo>
                <a:lnTo>
                  <a:pt x="97" y="191"/>
                </a:lnTo>
                <a:lnTo>
                  <a:pt x="0" y="219"/>
                </a:lnTo>
                <a:lnTo>
                  <a:pt x="97" y="284"/>
                </a:lnTo>
                <a:lnTo>
                  <a:pt x="252" y="306"/>
                </a:lnTo>
                <a:lnTo>
                  <a:pt x="432" y="400"/>
                </a:lnTo>
                <a:lnTo>
                  <a:pt x="432" y="501"/>
                </a:lnTo>
                <a:lnTo>
                  <a:pt x="538" y="501"/>
                </a:lnTo>
                <a:lnTo>
                  <a:pt x="636" y="501"/>
                </a:lnTo>
                <a:lnTo>
                  <a:pt x="767" y="482"/>
                </a:lnTo>
                <a:lnTo>
                  <a:pt x="904" y="588"/>
                </a:lnTo>
                <a:lnTo>
                  <a:pt x="991" y="588"/>
                </a:lnTo>
                <a:lnTo>
                  <a:pt x="1121" y="681"/>
                </a:lnTo>
                <a:lnTo>
                  <a:pt x="1128" y="641"/>
                </a:lnTo>
                <a:lnTo>
                  <a:pt x="987" y="417"/>
                </a:lnTo>
                <a:lnTo>
                  <a:pt x="734" y="364"/>
                </a:lnTo>
                <a:lnTo>
                  <a:pt x="590" y="168"/>
                </a:lnTo>
                <a:lnTo>
                  <a:pt x="244" y="13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Line 353"/>
          <p:cNvSpPr>
            <a:spLocks noChangeShapeType="1"/>
          </p:cNvSpPr>
          <p:nvPr/>
        </p:nvSpPr>
        <p:spPr bwMode="auto">
          <a:xfrm>
            <a:off x="6375483" y="10828791"/>
            <a:ext cx="5912939" cy="5240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" name="Freeform 354"/>
          <p:cNvSpPr>
            <a:spLocks noChangeArrowheads="1"/>
          </p:cNvSpPr>
          <p:nvPr/>
        </p:nvSpPr>
        <p:spPr bwMode="auto">
          <a:xfrm>
            <a:off x="6286371" y="10734436"/>
            <a:ext cx="183467" cy="183467"/>
          </a:xfrm>
          <a:custGeom>
            <a:avLst/>
            <a:gdLst>
              <a:gd name="T0" fmla="*/ 77 w 154"/>
              <a:gd name="T1" fmla="*/ 153 h 154"/>
              <a:gd name="T2" fmla="*/ 77 w 154"/>
              <a:gd name="T3" fmla="*/ 153 h 154"/>
              <a:gd name="T4" fmla="*/ 0 w 154"/>
              <a:gd name="T5" fmla="*/ 76 h 154"/>
              <a:gd name="T6" fmla="*/ 0 w 154"/>
              <a:gd name="T7" fmla="*/ 76 h 154"/>
              <a:gd name="T8" fmla="*/ 77 w 154"/>
              <a:gd name="T9" fmla="*/ 0 h 154"/>
              <a:gd name="T10" fmla="*/ 77 w 154"/>
              <a:gd name="T11" fmla="*/ 0 h 154"/>
              <a:gd name="T12" fmla="*/ 153 w 154"/>
              <a:gd name="T13" fmla="*/ 76 h 154"/>
              <a:gd name="T14" fmla="*/ 153 w 154"/>
              <a:gd name="T15" fmla="*/ 76 h 154"/>
              <a:gd name="T16" fmla="*/ 77 w 154"/>
              <a:gd name="T17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77" y="153"/>
                </a:moveTo>
                <a:lnTo>
                  <a:pt x="77" y="153"/>
                </a:lnTo>
                <a:cubicBezTo>
                  <a:pt x="35" y="153"/>
                  <a:pt x="0" y="118"/>
                  <a:pt x="0" y="76"/>
                </a:cubicBezTo>
                <a:lnTo>
                  <a:pt x="0" y="76"/>
                </a:lnTo>
                <a:cubicBezTo>
                  <a:pt x="0" y="34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4"/>
                  <a:pt x="153" y="76"/>
                </a:cubicBezTo>
                <a:lnTo>
                  <a:pt x="153" y="76"/>
                </a:lnTo>
                <a:cubicBezTo>
                  <a:pt x="153" y="118"/>
                  <a:pt x="119" y="153"/>
                  <a:pt x="77" y="15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Line 355"/>
          <p:cNvSpPr>
            <a:spLocks noChangeShapeType="1"/>
          </p:cNvSpPr>
          <p:nvPr/>
        </p:nvSpPr>
        <p:spPr bwMode="auto">
          <a:xfrm>
            <a:off x="6375483" y="8842084"/>
            <a:ext cx="5912939" cy="5244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2" name="Freeform 356"/>
          <p:cNvSpPr>
            <a:spLocks noChangeArrowheads="1"/>
          </p:cNvSpPr>
          <p:nvPr/>
        </p:nvSpPr>
        <p:spPr bwMode="auto">
          <a:xfrm>
            <a:off x="6286371" y="8752972"/>
            <a:ext cx="183467" cy="183467"/>
          </a:xfrm>
          <a:custGeom>
            <a:avLst/>
            <a:gdLst>
              <a:gd name="T0" fmla="*/ 77 w 154"/>
              <a:gd name="T1" fmla="*/ 154 h 155"/>
              <a:gd name="T2" fmla="*/ 77 w 154"/>
              <a:gd name="T3" fmla="*/ 154 h 155"/>
              <a:gd name="T4" fmla="*/ 0 w 154"/>
              <a:gd name="T5" fmla="*/ 76 h 155"/>
              <a:gd name="T6" fmla="*/ 0 w 154"/>
              <a:gd name="T7" fmla="*/ 76 h 155"/>
              <a:gd name="T8" fmla="*/ 77 w 154"/>
              <a:gd name="T9" fmla="*/ 0 h 155"/>
              <a:gd name="T10" fmla="*/ 77 w 154"/>
              <a:gd name="T11" fmla="*/ 0 h 155"/>
              <a:gd name="T12" fmla="*/ 153 w 154"/>
              <a:gd name="T13" fmla="*/ 76 h 155"/>
              <a:gd name="T14" fmla="*/ 153 w 154"/>
              <a:gd name="T15" fmla="*/ 76 h 155"/>
              <a:gd name="T16" fmla="*/ 77 w 154"/>
              <a:gd name="T1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5">
                <a:moveTo>
                  <a:pt x="77" y="154"/>
                </a:moveTo>
                <a:lnTo>
                  <a:pt x="77" y="154"/>
                </a:lnTo>
                <a:cubicBezTo>
                  <a:pt x="35" y="154"/>
                  <a:pt x="0" y="119"/>
                  <a:pt x="0" y="76"/>
                </a:cubicBezTo>
                <a:lnTo>
                  <a:pt x="0" y="76"/>
                </a:lnTo>
                <a:cubicBezTo>
                  <a:pt x="0" y="34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4"/>
                  <a:pt x="153" y="76"/>
                </a:cubicBezTo>
                <a:lnTo>
                  <a:pt x="153" y="76"/>
                </a:lnTo>
                <a:cubicBezTo>
                  <a:pt x="153" y="119"/>
                  <a:pt x="119" y="154"/>
                  <a:pt x="77" y="1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Line 357"/>
          <p:cNvSpPr>
            <a:spLocks noChangeShapeType="1"/>
          </p:cNvSpPr>
          <p:nvPr/>
        </p:nvSpPr>
        <p:spPr bwMode="auto">
          <a:xfrm>
            <a:off x="6375483" y="6860620"/>
            <a:ext cx="5912939" cy="5244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4" name="Freeform 358"/>
          <p:cNvSpPr>
            <a:spLocks noChangeArrowheads="1"/>
          </p:cNvSpPr>
          <p:nvPr/>
        </p:nvSpPr>
        <p:spPr bwMode="auto">
          <a:xfrm>
            <a:off x="6286371" y="6771508"/>
            <a:ext cx="183467" cy="183467"/>
          </a:xfrm>
          <a:custGeom>
            <a:avLst/>
            <a:gdLst>
              <a:gd name="T0" fmla="*/ 77 w 154"/>
              <a:gd name="T1" fmla="*/ 154 h 155"/>
              <a:gd name="T2" fmla="*/ 77 w 154"/>
              <a:gd name="T3" fmla="*/ 154 h 155"/>
              <a:gd name="T4" fmla="*/ 0 w 154"/>
              <a:gd name="T5" fmla="*/ 77 h 155"/>
              <a:gd name="T6" fmla="*/ 0 w 154"/>
              <a:gd name="T7" fmla="*/ 77 h 155"/>
              <a:gd name="T8" fmla="*/ 77 w 154"/>
              <a:gd name="T9" fmla="*/ 0 h 155"/>
              <a:gd name="T10" fmla="*/ 77 w 154"/>
              <a:gd name="T11" fmla="*/ 0 h 155"/>
              <a:gd name="T12" fmla="*/ 153 w 154"/>
              <a:gd name="T13" fmla="*/ 77 h 155"/>
              <a:gd name="T14" fmla="*/ 153 w 154"/>
              <a:gd name="T15" fmla="*/ 77 h 155"/>
              <a:gd name="T16" fmla="*/ 77 w 154"/>
              <a:gd name="T1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5">
                <a:moveTo>
                  <a:pt x="77" y="154"/>
                </a:moveTo>
                <a:lnTo>
                  <a:pt x="77" y="154"/>
                </a:lnTo>
                <a:cubicBezTo>
                  <a:pt x="35" y="154"/>
                  <a:pt x="0" y="120"/>
                  <a:pt x="0" y="77"/>
                </a:cubicBezTo>
                <a:lnTo>
                  <a:pt x="0" y="77"/>
                </a:lnTo>
                <a:cubicBezTo>
                  <a:pt x="0" y="35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5"/>
                  <a:pt x="153" y="77"/>
                </a:cubicBezTo>
                <a:lnTo>
                  <a:pt x="153" y="77"/>
                </a:lnTo>
                <a:cubicBezTo>
                  <a:pt x="153" y="120"/>
                  <a:pt x="119" y="154"/>
                  <a:pt x="77" y="1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Line 359"/>
          <p:cNvSpPr>
            <a:spLocks noChangeShapeType="1"/>
          </p:cNvSpPr>
          <p:nvPr/>
        </p:nvSpPr>
        <p:spPr bwMode="auto">
          <a:xfrm>
            <a:off x="6375483" y="4879157"/>
            <a:ext cx="5912939" cy="5244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" name="Freeform 360"/>
          <p:cNvSpPr>
            <a:spLocks noChangeArrowheads="1"/>
          </p:cNvSpPr>
          <p:nvPr/>
        </p:nvSpPr>
        <p:spPr bwMode="auto">
          <a:xfrm>
            <a:off x="6286371" y="4790045"/>
            <a:ext cx="183467" cy="183467"/>
          </a:xfrm>
          <a:custGeom>
            <a:avLst/>
            <a:gdLst>
              <a:gd name="T0" fmla="*/ 77 w 154"/>
              <a:gd name="T1" fmla="*/ 153 h 154"/>
              <a:gd name="T2" fmla="*/ 77 w 154"/>
              <a:gd name="T3" fmla="*/ 153 h 154"/>
              <a:gd name="T4" fmla="*/ 0 w 154"/>
              <a:gd name="T5" fmla="*/ 77 h 154"/>
              <a:gd name="T6" fmla="*/ 0 w 154"/>
              <a:gd name="T7" fmla="*/ 77 h 154"/>
              <a:gd name="T8" fmla="*/ 77 w 154"/>
              <a:gd name="T9" fmla="*/ 0 h 154"/>
              <a:gd name="T10" fmla="*/ 77 w 154"/>
              <a:gd name="T11" fmla="*/ 0 h 154"/>
              <a:gd name="T12" fmla="*/ 153 w 154"/>
              <a:gd name="T13" fmla="*/ 77 h 154"/>
              <a:gd name="T14" fmla="*/ 153 w 154"/>
              <a:gd name="T15" fmla="*/ 77 h 154"/>
              <a:gd name="T16" fmla="*/ 77 w 154"/>
              <a:gd name="T17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77" y="153"/>
                </a:moveTo>
                <a:lnTo>
                  <a:pt x="77" y="153"/>
                </a:lnTo>
                <a:cubicBezTo>
                  <a:pt x="35" y="153"/>
                  <a:pt x="0" y="119"/>
                  <a:pt x="0" y="77"/>
                </a:cubicBezTo>
                <a:lnTo>
                  <a:pt x="0" y="77"/>
                </a:lnTo>
                <a:cubicBezTo>
                  <a:pt x="0" y="34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4"/>
                  <a:pt x="153" y="77"/>
                </a:cubicBezTo>
                <a:lnTo>
                  <a:pt x="153" y="77"/>
                </a:lnTo>
                <a:cubicBezTo>
                  <a:pt x="153" y="119"/>
                  <a:pt x="119" y="153"/>
                  <a:pt x="77" y="15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CuadroTexto 423"/>
          <p:cNvSpPr txBox="1"/>
          <p:nvPr/>
        </p:nvSpPr>
        <p:spPr>
          <a:xfrm>
            <a:off x="3127668" y="4980227"/>
            <a:ext cx="176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5" name="Rectángulo 424"/>
          <p:cNvSpPr/>
          <p:nvPr/>
        </p:nvSpPr>
        <p:spPr>
          <a:xfrm>
            <a:off x="2709481" y="5420223"/>
            <a:ext cx="2615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7" name="CuadroTexto 426"/>
          <p:cNvSpPr txBox="1"/>
          <p:nvPr/>
        </p:nvSpPr>
        <p:spPr>
          <a:xfrm>
            <a:off x="3131764" y="6959811"/>
            <a:ext cx="176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8" name="Rectángulo 427"/>
          <p:cNvSpPr/>
          <p:nvPr/>
        </p:nvSpPr>
        <p:spPr>
          <a:xfrm>
            <a:off x="2713577" y="7399807"/>
            <a:ext cx="2615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9" name="CuadroTexto 428"/>
          <p:cNvSpPr txBox="1"/>
          <p:nvPr/>
        </p:nvSpPr>
        <p:spPr>
          <a:xfrm>
            <a:off x="3127668" y="8958374"/>
            <a:ext cx="176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0" name="Rectángulo 429"/>
          <p:cNvSpPr/>
          <p:nvPr/>
        </p:nvSpPr>
        <p:spPr>
          <a:xfrm>
            <a:off x="2709481" y="9398370"/>
            <a:ext cx="2615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1" name="CuadroTexto 430"/>
          <p:cNvSpPr txBox="1"/>
          <p:nvPr/>
        </p:nvSpPr>
        <p:spPr>
          <a:xfrm>
            <a:off x="3130675" y="10975669"/>
            <a:ext cx="176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2" name="Rectángulo 431"/>
          <p:cNvSpPr/>
          <p:nvPr/>
        </p:nvSpPr>
        <p:spPr>
          <a:xfrm>
            <a:off x="2712488" y="11415665"/>
            <a:ext cx="2615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10" name="CuadroTexto 209"/>
          <p:cNvSpPr txBox="1"/>
          <p:nvPr/>
        </p:nvSpPr>
        <p:spPr>
          <a:xfrm>
            <a:off x="17826032" y="6099629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211" name="CuadroTexto 210"/>
          <p:cNvSpPr txBox="1"/>
          <p:nvPr/>
        </p:nvSpPr>
        <p:spPr>
          <a:xfrm>
            <a:off x="17813456" y="8752972"/>
            <a:ext cx="5643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074990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62">
      <a:dk1>
        <a:srgbClr val="606060"/>
      </a:dk1>
      <a:lt1>
        <a:srgbClr val="FFFFFF"/>
      </a:lt1>
      <a:dk2>
        <a:srgbClr val="000000"/>
      </a:dk2>
      <a:lt2>
        <a:srgbClr val="FEFEFF"/>
      </a:lt2>
      <a:accent1>
        <a:srgbClr val="D3EEEB"/>
      </a:accent1>
      <a:accent2>
        <a:srgbClr val="6FD0DC"/>
      </a:accent2>
      <a:accent3>
        <a:srgbClr val="0884C8"/>
      </a:accent3>
      <a:accent4>
        <a:srgbClr val="0050BF"/>
      </a:accent4>
      <a:accent5>
        <a:srgbClr val="023C6A"/>
      </a:accent5>
      <a:accent6>
        <a:srgbClr val="0BBEB4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88956</TotalTime>
  <Words>656</Words>
  <Application>Microsoft Macintosh PowerPoint</Application>
  <PresentationFormat>Custom</PresentationFormat>
  <Paragraphs>138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15612</cp:revision>
  <dcterms:created xsi:type="dcterms:W3CDTF">2014-11-12T21:47:38Z</dcterms:created>
  <dcterms:modified xsi:type="dcterms:W3CDTF">2019-06-14T15:23:04Z</dcterms:modified>
  <cp:category/>
</cp:coreProperties>
</file>