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8" r:id="rId2"/>
    <p:sldId id="269" r:id="rId3"/>
    <p:sldId id="270" r:id="rId4"/>
    <p:sldId id="271" r:id="rId5"/>
    <p:sldId id="267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FF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7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38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6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3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8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4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571625" y="6305371"/>
            <a:ext cx="21234400" cy="6325344"/>
          </a:xfrm>
          <a:custGeom>
            <a:avLst/>
            <a:gdLst>
              <a:gd name="T0" fmla="*/ 0 w 19570"/>
              <a:gd name="T1" fmla="*/ 5827 h 5828"/>
              <a:gd name="T2" fmla="*/ 19569 w 19570"/>
              <a:gd name="T3" fmla="*/ 5827 h 5828"/>
              <a:gd name="T4" fmla="*/ 19569 w 19570"/>
              <a:gd name="T5" fmla="*/ 0 h 5828"/>
              <a:gd name="T6" fmla="*/ 0 w 19570"/>
              <a:gd name="T7" fmla="*/ 0 h 5828"/>
              <a:gd name="T8" fmla="*/ 0 w 19570"/>
              <a:gd name="T9" fmla="*/ 5827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5828">
                <a:moveTo>
                  <a:pt x="0" y="5827"/>
                </a:moveTo>
                <a:lnTo>
                  <a:pt x="19569" y="5827"/>
                </a:lnTo>
                <a:lnTo>
                  <a:pt x="19569" y="0"/>
                </a:lnTo>
                <a:lnTo>
                  <a:pt x="0" y="0"/>
                </a:lnTo>
                <a:lnTo>
                  <a:pt x="0" y="5827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5552477" y="3578105"/>
            <a:ext cx="3540662" cy="2727266"/>
          </a:xfrm>
          <a:custGeom>
            <a:avLst/>
            <a:gdLst>
              <a:gd name="T0" fmla="*/ 2768 w 3261"/>
              <a:gd name="T1" fmla="*/ 1968 h 2515"/>
              <a:gd name="T2" fmla="*/ 2768 w 3261"/>
              <a:gd name="T3" fmla="*/ 1530 h 2515"/>
              <a:gd name="T4" fmla="*/ 2477 w 3261"/>
              <a:gd name="T5" fmla="*/ 1112 h 2515"/>
              <a:gd name="T6" fmla="*/ 2014 w 3261"/>
              <a:gd name="T7" fmla="*/ 1418 h 2515"/>
              <a:gd name="T8" fmla="*/ 1802 w 3261"/>
              <a:gd name="T9" fmla="*/ 1221 h 2515"/>
              <a:gd name="T10" fmla="*/ 1547 w 3261"/>
              <a:gd name="T11" fmla="*/ 966 h 2515"/>
              <a:gd name="T12" fmla="*/ 1402 w 3261"/>
              <a:gd name="T13" fmla="*/ 693 h 2515"/>
              <a:gd name="T14" fmla="*/ 964 w 3261"/>
              <a:gd name="T15" fmla="*/ 620 h 2515"/>
              <a:gd name="T16" fmla="*/ 964 w 3261"/>
              <a:gd name="T17" fmla="*/ 328 h 2515"/>
              <a:gd name="T18" fmla="*/ 564 w 3261"/>
              <a:gd name="T19" fmla="*/ 200 h 2515"/>
              <a:gd name="T20" fmla="*/ 217 w 3261"/>
              <a:gd name="T21" fmla="*/ 0 h 2515"/>
              <a:gd name="T22" fmla="*/ 291 w 3261"/>
              <a:gd name="T23" fmla="*/ 294 h 2515"/>
              <a:gd name="T24" fmla="*/ 128 w 3261"/>
              <a:gd name="T25" fmla="*/ 733 h 2515"/>
              <a:gd name="T26" fmla="*/ 0 w 3261"/>
              <a:gd name="T27" fmla="*/ 847 h 2515"/>
              <a:gd name="T28" fmla="*/ 291 w 3261"/>
              <a:gd name="T29" fmla="*/ 1116 h 2515"/>
              <a:gd name="T30" fmla="*/ 397 w 3261"/>
              <a:gd name="T31" fmla="*/ 1371 h 2515"/>
              <a:gd name="T32" fmla="*/ 624 w 3261"/>
              <a:gd name="T33" fmla="*/ 1541 h 2515"/>
              <a:gd name="T34" fmla="*/ 879 w 3261"/>
              <a:gd name="T35" fmla="*/ 1796 h 2515"/>
              <a:gd name="T36" fmla="*/ 879 w 3261"/>
              <a:gd name="T37" fmla="*/ 2122 h 2515"/>
              <a:gd name="T38" fmla="*/ 879 w 3261"/>
              <a:gd name="T39" fmla="*/ 2349 h 2515"/>
              <a:gd name="T40" fmla="*/ 766 w 3261"/>
              <a:gd name="T41" fmla="*/ 2514 h 2515"/>
              <a:gd name="T42" fmla="*/ 3260 w 3261"/>
              <a:gd name="T43" fmla="*/ 2514 h 2515"/>
              <a:gd name="T44" fmla="*/ 2768 w 3261"/>
              <a:gd name="T45" fmla="*/ 1968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261" h="2515">
                <a:moveTo>
                  <a:pt x="2768" y="1968"/>
                </a:moveTo>
                <a:lnTo>
                  <a:pt x="2768" y="1530"/>
                </a:lnTo>
                <a:lnTo>
                  <a:pt x="2477" y="1112"/>
                </a:lnTo>
                <a:lnTo>
                  <a:pt x="2014" y="1418"/>
                </a:lnTo>
                <a:lnTo>
                  <a:pt x="1802" y="1221"/>
                </a:lnTo>
                <a:lnTo>
                  <a:pt x="1547" y="966"/>
                </a:lnTo>
                <a:lnTo>
                  <a:pt x="1402" y="693"/>
                </a:lnTo>
                <a:lnTo>
                  <a:pt x="964" y="620"/>
                </a:lnTo>
                <a:lnTo>
                  <a:pt x="964" y="328"/>
                </a:lnTo>
                <a:lnTo>
                  <a:pt x="564" y="200"/>
                </a:lnTo>
                <a:lnTo>
                  <a:pt x="217" y="0"/>
                </a:lnTo>
                <a:lnTo>
                  <a:pt x="291" y="294"/>
                </a:lnTo>
                <a:lnTo>
                  <a:pt x="128" y="733"/>
                </a:lnTo>
                <a:lnTo>
                  <a:pt x="0" y="847"/>
                </a:lnTo>
                <a:lnTo>
                  <a:pt x="291" y="1116"/>
                </a:lnTo>
                <a:lnTo>
                  <a:pt x="397" y="1371"/>
                </a:lnTo>
                <a:lnTo>
                  <a:pt x="624" y="1541"/>
                </a:lnTo>
                <a:lnTo>
                  <a:pt x="879" y="1796"/>
                </a:lnTo>
                <a:lnTo>
                  <a:pt x="879" y="2122"/>
                </a:lnTo>
                <a:lnTo>
                  <a:pt x="879" y="2349"/>
                </a:lnTo>
                <a:lnTo>
                  <a:pt x="766" y="2514"/>
                </a:lnTo>
                <a:lnTo>
                  <a:pt x="3260" y="2514"/>
                </a:lnTo>
                <a:lnTo>
                  <a:pt x="2768" y="19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2643393" y="3578105"/>
            <a:ext cx="3861236" cy="2727266"/>
          </a:xfrm>
          <a:custGeom>
            <a:avLst/>
            <a:gdLst>
              <a:gd name="T0" fmla="*/ 3558 w 3559"/>
              <a:gd name="T1" fmla="*/ 2122 h 2515"/>
              <a:gd name="T2" fmla="*/ 3558 w 3559"/>
              <a:gd name="T3" fmla="*/ 1796 h 2515"/>
              <a:gd name="T4" fmla="*/ 3303 w 3559"/>
              <a:gd name="T5" fmla="*/ 1541 h 2515"/>
              <a:gd name="T6" fmla="*/ 3076 w 3559"/>
              <a:gd name="T7" fmla="*/ 1371 h 2515"/>
              <a:gd name="T8" fmla="*/ 2970 w 3559"/>
              <a:gd name="T9" fmla="*/ 1116 h 2515"/>
              <a:gd name="T10" fmla="*/ 2679 w 3559"/>
              <a:gd name="T11" fmla="*/ 847 h 2515"/>
              <a:gd name="T12" fmla="*/ 2807 w 3559"/>
              <a:gd name="T13" fmla="*/ 733 h 2515"/>
              <a:gd name="T14" fmla="*/ 2970 w 3559"/>
              <a:gd name="T15" fmla="*/ 294 h 2515"/>
              <a:gd name="T16" fmla="*/ 2896 w 3559"/>
              <a:gd name="T17" fmla="*/ 0 h 2515"/>
              <a:gd name="T18" fmla="*/ 2495 w 3559"/>
              <a:gd name="T19" fmla="*/ 328 h 2515"/>
              <a:gd name="T20" fmla="*/ 2006 w 3559"/>
              <a:gd name="T21" fmla="*/ 648 h 2515"/>
              <a:gd name="T22" fmla="*/ 1749 w 3559"/>
              <a:gd name="T23" fmla="*/ 620 h 2515"/>
              <a:gd name="T24" fmla="*/ 1403 w 3559"/>
              <a:gd name="T25" fmla="*/ 620 h 2515"/>
              <a:gd name="T26" fmla="*/ 1202 w 3559"/>
              <a:gd name="T27" fmla="*/ 1221 h 2515"/>
              <a:gd name="T28" fmla="*/ 1168 w 3559"/>
              <a:gd name="T29" fmla="*/ 1360 h 2515"/>
              <a:gd name="T30" fmla="*/ 1022 w 3559"/>
              <a:gd name="T31" fmla="*/ 1579 h 2515"/>
              <a:gd name="T32" fmla="*/ 819 w 3559"/>
              <a:gd name="T33" fmla="*/ 1640 h 2515"/>
              <a:gd name="T34" fmla="*/ 455 w 3559"/>
              <a:gd name="T35" fmla="*/ 2223 h 2515"/>
              <a:gd name="T36" fmla="*/ 0 w 3559"/>
              <a:gd name="T37" fmla="*/ 2514 h 2515"/>
              <a:gd name="T38" fmla="*/ 3445 w 3559"/>
              <a:gd name="T39" fmla="*/ 2514 h 2515"/>
              <a:gd name="T40" fmla="*/ 3558 w 3559"/>
              <a:gd name="T41" fmla="*/ 2349 h 2515"/>
              <a:gd name="T42" fmla="*/ 3558 w 3559"/>
              <a:gd name="T43" fmla="*/ 2122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59" h="2515">
                <a:moveTo>
                  <a:pt x="3558" y="2122"/>
                </a:moveTo>
                <a:lnTo>
                  <a:pt x="3558" y="1796"/>
                </a:lnTo>
                <a:lnTo>
                  <a:pt x="3303" y="1541"/>
                </a:lnTo>
                <a:lnTo>
                  <a:pt x="3076" y="1371"/>
                </a:lnTo>
                <a:lnTo>
                  <a:pt x="2970" y="1116"/>
                </a:lnTo>
                <a:lnTo>
                  <a:pt x="2679" y="847"/>
                </a:lnTo>
                <a:lnTo>
                  <a:pt x="2807" y="733"/>
                </a:lnTo>
                <a:lnTo>
                  <a:pt x="2970" y="294"/>
                </a:lnTo>
                <a:lnTo>
                  <a:pt x="2896" y="0"/>
                </a:lnTo>
                <a:lnTo>
                  <a:pt x="2495" y="328"/>
                </a:lnTo>
                <a:lnTo>
                  <a:pt x="2006" y="648"/>
                </a:lnTo>
                <a:lnTo>
                  <a:pt x="1749" y="620"/>
                </a:lnTo>
                <a:lnTo>
                  <a:pt x="1403" y="620"/>
                </a:lnTo>
                <a:lnTo>
                  <a:pt x="1202" y="1221"/>
                </a:lnTo>
                <a:lnTo>
                  <a:pt x="1168" y="1360"/>
                </a:lnTo>
                <a:lnTo>
                  <a:pt x="1022" y="1579"/>
                </a:lnTo>
                <a:lnTo>
                  <a:pt x="819" y="1640"/>
                </a:lnTo>
                <a:lnTo>
                  <a:pt x="455" y="2223"/>
                </a:lnTo>
                <a:lnTo>
                  <a:pt x="0" y="2514"/>
                </a:lnTo>
                <a:lnTo>
                  <a:pt x="3445" y="2514"/>
                </a:lnTo>
                <a:lnTo>
                  <a:pt x="3558" y="2349"/>
                </a:lnTo>
                <a:lnTo>
                  <a:pt x="3558" y="21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3432866" y="4573318"/>
            <a:ext cx="2368414" cy="1732053"/>
          </a:xfrm>
          <a:custGeom>
            <a:avLst/>
            <a:gdLst>
              <a:gd name="T0" fmla="*/ 0 w 2183"/>
              <a:gd name="T1" fmla="*/ 1596 h 1597"/>
              <a:gd name="T2" fmla="*/ 425 w 2183"/>
              <a:gd name="T3" fmla="*/ 1317 h 1597"/>
              <a:gd name="T4" fmla="*/ 425 w 2183"/>
              <a:gd name="T5" fmla="*/ 992 h 1597"/>
              <a:gd name="T6" fmla="*/ 708 w 2183"/>
              <a:gd name="T7" fmla="*/ 821 h 1597"/>
              <a:gd name="T8" fmla="*/ 708 w 2183"/>
              <a:gd name="T9" fmla="*/ 694 h 1597"/>
              <a:gd name="T10" fmla="*/ 793 w 2183"/>
              <a:gd name="T11" fmla="*/ 339 h 1597"/>
              <a:gd name="T12" fmla="*/ 935 w 2183"/>
              <a:gd name="T13" fmla="*/ 339 h 1597"/>
              <a:gd name="T14" fmla="*/ 1133 w 2183"/>
              <a:gd name="T15" fmla="*/ 184 h 1597"/>
              <a:gd name="T16" fmla="*/ 1308 w 2183"/>
              <a:gd name="T17" fmla="*/ 0 h 1597"/>
              <a:gd name="T18" fmla="*/ 1402 w 2183"/>
              <a:gd name="T19" fmla="*/ 170 h 1597"/>
              <a:gd name="T20" fmla="*/ 1544 w 2183"/>
              <a:gd name="T21" fmla="*/ 254 h 1597"/>
              <a:gd name="T22" fmla="*/ 1544 w 2183"/>
              <a:gd name="T23" fmla="*/ 538 h 1597"/>
              <a:gd name="T24" fmla="*/ 1358 w 2183"/>
              <a:gd name="T25" fmla="*/ 798 h 1597"/>
              <a:gd name="T26" fmla="*/ 1629 w 2183"/>
              <a:gd name="T27" fmla="*/ 949 h 1597"/>
              <a:gd name="T28" fmla="*/ 1427 w 2183"/>
              <a:gd name="T29" fmla="*/ 1218 h 1597"/>
              <a:gd name="T30" fmla="*/ 1895 w 2183"/>
              <a:gd name="T31" fmla="*/ 1311 h 1597"/>
              <a:gd name="T32" fmla="*/ 1954 w 2183"/>
              <a:gd name="T33" fmla="*/ 1530 h 1597"/>
              <a:gd name="T34" fmla="*/ 2182 w 2183"/>
              <a:gd name="T35" fmla="*/ 1596 h 1597"/>
              <a:gd name="T36" fmla="*/ 0 w 2183"/>
              <a:gd name="T37" fmla="*/ 1596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3" h="1597">
                <a:moveTo>
                  <a:pt x="0" y="1596"/>
                </a:moveTo>
                <a:lnTo>
                  <a:pt x="425" y="1317"/>
                </a:lnTo>
                <a:lnTo>
                  <a:pt x="425" y="992"/>
                </a:lnTo>
                <a:lnTo>
                  <a:pt x="708" y="821"/>
                </a:lnTo>
                <a:lnTo>
                  <a:pt x="708" y="694"/>
                </a:lnTo>
                <a:lnTo>
                  <a:pt x="793" y="339"/>
                </a:lnTo>
                <a:lnTo>
                  <a:pt x="935" y="339"/>
                </a:lnTo>
                <a:lnTo>
                  <a:pt x="1133" y="184"/>
                </a:lnTo>
                <a:lnTo>
                  <a:pt x="1308" y="0"/>
                </a:lnTo>
                <a:lnTo>
                  <a:pt x="1402" y="170"/>
                </a:lnTo>
                <a:lnTo>
                  <a:pt x="1544" y="254"/>
                </a:lnTo>
                <a:lnTo>
                  <a:pt x="1544" y="538"/>
                </a:lnTo>
                <a:lnTo>
                  <a:pt x="1358" y="798"/>
                </a:lnTo>
                <a:lnTo>
                  <a:pt x="1629" y="949"/>
                </a:lnTo>
                <a:lnTo>
                  <a:pt x="1427" y="1218"/>
                </a:lnTo>
                <a:lnTo>
                  <a:pt x="1895" y="1311"/>
                </a:lnTo>
                <a:lnTo>
                  <a:pt x="1954" y="1530"/>
                </a:lnTo>
                <a:lnTo>
                  <a:pt x="2182" y="1596"/>
                </a:lnTo>
                <a:lnTo>
                  <a:pt x="0" y="159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6404150" y="4453699"/>
            <a:ext cx="660286" cy="617225"/>
          </a:xfrm>
          <a:custGeom>
            <a:avLst/>
            <a:gdLst>
              <a:gd name="T0" fmla="*/ 437 w 607"/>
              <a:gd name="T1" fmla="*/ 568 h 569"/>
              <a:gd name="T2" fmla="*/ 545 w 607"/>
              <a:gd name="T3" fmla="*/ 534 h 569"/>
              <a:gd name="T4" fmla="*/ 545 w 607"/>
              <a:gd name="T5" fmla="*/ 448 h 569"/>
              <a:gd name="T6" fmla="*/ 606 w 607"/>
              <a:gd name="T7" fmla="*/ 361 h 569"/>
              <a:gd name="T8" fmla="*/ 568 w 607"/>
              <a:gd name="T9" fmla="*/ 269 h 569"/>
              <a:gd name="T10" fmla="*/ 476 w 607"/>
              <a:gd name="T11" fmla="*/ 192 h 569"/>
              <a:gd name="T12" fmla="*/ 522 w 607"/>
              <a:gd name="T13" fmla="*/ 69 h 569"/>
              <a:gd name="T14" fmla="*/ 276 w 607"/>
              <a:gd name="T15" fmla="*/ 69 h 569"/>
              <a:gd name="T16" fmla="*/ 154 w 607"/>
              <a:gd name="T17" fmla="*/ 0 h 569"/>
              <a:gd name="T18" fmla="*/ 154 w 607"/>
              <a:gd name="T19" fmla="*/ 169 h 569"/>
              <a:gd name="T20" fmla="*/ 0 w 607"/>
              <a:gd name="T21" fmla="*/ 169 h 569"/>
              <a:gd name="T22" fmla="*/ 47 w 607"/>
              <a:gd name="T23" fmla="*/ 315 h 569"/>
              <a:gd name="T24" fmla="*/ 437 w 607"/>
              <a:gd name="T25" fmla="*/ 56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7" h="569">
                <a:moveTo>
                  <a:pt x="437" y="568"/>
                </a:moveTo>
                <a:lnTo>
                  <a:pt x="545" y="534"/>
                </a:lnTo>
                <a:lnTo>
                  <a:pt x="545" y="448"/>
                </a:lnTo>
                <a:lnTo>
                  <a:pt x="606" y="361"/>
                </a:lnTo>
                <a:lnTo>
                  <a:pt x="568" y="269"/>
                </a:lnTo>
                <a:lnTo>
                  <a:pt x="476" y="192"/>
                </a:lnTo>
                <a:lnTo>
                  <a:pt x="522" y="69"/>
                </a:lnTo>
                <a:lnTo>
                  <a:pt x="276" y="69"/>
                </a:lnTo>
                <a:lnTo>
                  <a:pt x="154" y="0"/>
                </a:lnTo>
                <a:lnTo>
                  <a:pt x="154" y="169"/>
                </a:lnTo>
                <a:lnTo>
                  <a:pt x="0" y="169"/>
                </a:lnTo>
                <a:lnTo>
                  <a:pt x="47" y="315"/>
                </a:lnTo>
                <a:lnTo>
                  <a:pt x="437" y="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8016587" y="5070924"/>
            <a:ext cx="712915" cy="1234447"/>
          </a:xfrm>
          <a:custGeom>
            <a:avLst/>
            <a:gdLst>
              <a:gd name="T0" fmla="*/ 193 w 657"/>
              <a:gd name="T1" fmla="*/ 129 h 1138"/>
              <a:gd name="T2" fmla="*/ 216 w 657"/>
              <a:gd name="T3" fmla="*/ 0 h 1138"/>
              <a:gd name="T4" fmla="*/ 284 w 657"/>
              <a:gd name="T5" fmla="*/ 92 h 1138"/>
              <a:gd name="T6" fmla="*/ 284 w 657"/>
              <a:gd name="T7" fmla="*/ 425 h 1138"/>
              <a:gd name="T8" fmla="*/ 372 w 657"/>
              <a:gd name="T9" fmla="*/ 572 h 1138"/>
              <a:gd name="T10" fmla="*/ 500 w 657"/>
              <a:gd name="T11" fmla="*/ 700 h 1138"/>
              <a:gd name="T12" fmla="*/ 500 w 657"/>
              <a:gd name="T13" fmla="*/ 866 h 1138"/>
              <a:gd name="T14" fmla="*/ 656 w 657"/>
              <a:gd name="T15" fmla="*/ 1012 h 1138"/>
              <a:gd name="T16" fmla="*/ 656 w 657"/>
              <a:gd name="T17" fmla="*/ 1137 h 1138"/>
              <a:gd name="T18" fmla="*/ 98 w 657"/>
              <a:gd name="T19" fmla="*/ 1137 h 1138"/>
              <a:gd name="T20" fmla="*/ 79 w 657"/>
              <a:gd name="T21" fmla="*/ 827 h 1138"/>
              <a:gd name="T22" fmla="*/ 0 w 657"/>
              <a:gd name="T23" fmla="*/ 729 h 1138"/>
              <a:gd name="T24" fmla="*/ 127 w 657"/>
              <a:gd name="T25" fmla="*/ 611 h 1138"/>
              <a:gd name="T26" fmla="*/ 118 w 657"/>
              <a:gd name="T27" fmla="*/ 464 h 1138"/>
              <a:gd name="T28" fmla="*/ 0 w 657"/>
              <a:gd name="T29" fmla="*/ 339 h 1138"/>
              <a:gd name="T30" fmla="*/ 154 w 657"/>
              <a:gd name="T31" fmla="*/ 228 h 1138"/>
              <a:gd name="T32" fmla="*/ 193 w 657"/>
              <a:gd name="T33" fmla="*/ 129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7" h="1138">
                <a:moveTo>
                  <a:pt x="193" y="129"/>
                </a:moveTo>
                <a:lnTo>
                  <a:pt x="216" y="0"/>
                </a:lnTo>
                <a:lnTo>
                  <a:pt x="284" y="92"/>
                </a:lnTo>
                <a:lnTo>
                  <a:pt x="284" y="425"/>
                </a:lnTo>
                <a:lnTo>
                  <a:pt x="372" y="572"/>
                </a:lnTo>
                <a:lnTo>
                  <a:pt x="500" y="700"/>
                </a:lnTo>
                <a:lnTo>
                  <a:pt x="500" y="866"/>
                </a:lnTo>
                <a:lnTo>
                  <a:pt x="656" y="1012"/>
                </a:lnTo>
                <a:lnTo>
                  <a:pt x="656" y="1137"/>
                </a:lnTo>
                <a:lnTo>
                  <a:pt x="98" y="1137"/>
                </a:lnTo>
                <a:lnTo>
                  <a:pt x="79" y="827"/>
                </a:lnTo>
                <a:lnTo>
                  <a:pt x="0" y="729"/>
                </a:lnTo>
                <a:lnTo>
                  <a:pt x="127" y="611"/>
                </a:lnTo>
                <a:lnTo>
                  <a:pt x="118" y="464"/>
                </a:lnTo>
                <a:lnTo>
                  <a:pt x="0" y="339"/>
                </a:lnTo>
                <a:lnTo>
                  <a:pt x="154" y="228"/>
                </a:lnTo>
                <a:lnTo>
                  <a:pt x="193" y="129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4949608" y="6305371"/>
            <a:ext cx="4138748" cy="5961709"/>
          </a:xfrm>
          <a:custGeom>
            <a:avLst/>
            <a:gdLst>
              <a:gd name="T0" fmla="*/ 1321 w 3816"/>
              <a:gd name="T1" fmla="*/ 0 h 5493"/>
              <a:gd name="T2" fmla="*/ 952 w 3816"/>
              <a:gd name="T3" fmla="*/ 433 h 5493"/>
              <a:gd name="T4" fmla="*/ 555 w 3816"/>
              <a:gd name="T5" fmla="*/ 528 h 5493"/>
              <a:gd name="T6" fmla="*/ 612 w 3816"/>
              <a:gd name="T7" fmla="*/ 814 h 5493"/>
              <a:gd name="T8" fmla="*/ 435 w 3816"/>
              <a:gd name="T9" fmla="*/ 814 h 5493"/>
              <a:gd name="T10" fmla="*/ 0 w 3816"/>
              <a:gd name="T11" fmla="*/ 814 h 5493"/>
              <a:gd name="T12" fmla="*/ 82 w 3816"/>
              <a:gd name="T13" fmla="*/ 1262 h 5493"/>
              <a:gd name="T14" fmla="*/ 0 w 3816"/>
              <a:gd name="T15" fmla="*/ 1833 h 5493"/>
              <a:gd name="T16" fmla="*/ 95 w 3816"/>
              <a:gd name="T17" fmla="*/ 1997 h 5493"/>
              <a:gd name="T18" fmla="*/ 313 w 3816"/>
              <a:gd name="T19" fmla="*/ 2160 h 5493"/>
              <a:gd name="T20" fmla="*/ 421 w 3816"/>
              <a:gd name="T21" fmla="*/ 2010 h 5493"/>
              <a:gd name="T22" fmla="*/ 555 w 3816"/>
              <a:gd name="T23" fmla="*/ 1589 h 5493"/>
              <a:gd name="T24" fmla="*/ 783 w 3816"/>
              <a:gd name="T25" fmla="*/ 1521 h 5493"/>
              <a:gd name="T26" fmla="*/ 734 w 3816"/>
              <a:gd name="T27" fmla="*/ 1098 h 5493"/>
              <a:gd name="T28" fmla="*/ 1088 w 3816"/>
              <a:gd name="T29" fmla="*/ 1262 h 5493"/>
              <a:gd name="T30" fmla="*/ 1115 w 3816"/>
              <a:gd name="T31" fmla="*/ 1589 h 5493"/>
              <a:gd name="T32" fmla="*/ 1169 w 3816"/>
              <a:gd name="T33" fmla="*/ 1711 h 5493"/>
              <a:gd name="T34" fmla="*/ 1061 w 3816"/>
              <a:gd name="T35" fmla="*/ 2010 h 5493"/>
              <a:gd name="T36" fmla="*/ 1061 w 3816"/>
              <a:gd name="T37" fmla="*/ 2160 h 5493"/>
              <a:gd name="T38" fmla="*/ 721 w 3816"/>
              <a:gd name="T39" fmla="*/ 2309 h 5493"/>
              <a:gd name="T40" fmla="*/ 721 w 3816"/>
              <a:gd name="T41" fmla="*/ 2649 h 5493"/>
              <a:gd name="T42" fmla="*/ 721 w 3816"/>
              <a:gd name="T43" fmla="*/ 2962 h 5493"/>
              <a:gd name="T44" fmla="*/ 462 w 3816"/>
              <a:gd name="T45" fmla="*/ 3506 h 5493"/>
              <a:gd name="T46" fmla="*/ 367 w 3816"/>
              <a:gd name="T47" fmla="*/ 4009 h 5493"/>
              <a:gd name="T48" fmla="*/ 367 w 3816"/>
              <a:gd name="T49" fmla="*/ 4268 h 5493"/>
              <a:gd name="T50" fmla="*/ 353 w 3816"/>
              <a:gd name="T51" fmla="*/ 4539 h 5493"/>
              <a:gd name="T52" fmla="*/ 244 w 3816"/>
              <a:gd name="T53" fmla="*/ 4812 h 5493"/>
              <a:gd name="T54" fmla="*/ 244 w 3816"/>
              <a:gd name="T55" fmla="*/ 5002 h 5493"/>
              <a:gd name="T56" fmla="*/ 346 w 3816"/>
              <a:gd name="T57" fmla="*/ 5492 h 5493"/>
              <a:gd name="T58" fmla="*/ 568 w 3816"/>
              <a:gd name="T59" fmla="*/ 4726 h 5493"/>
              <a:gd name="T60" fmla="*/ 1152 w 3816"/>
              <a:gd name="T61" fmla="*/ 4545 h 5493"/>
              <a:gd name="T62" fmla="*/ 1576 w 3816"/>
              <a:gd name="T63" fmla="*/ 3799 h 5493"/>
              <a:gd name="T64" fmla="*/ 1576 w 3816"/>
              <a:gd name="T65" fmla="*/ 3234 h 5493"/>
              <a:gd name="T66" fmla="*/ 1959 w 3816"/>
              <a:gd name="T67" fmla="*/ 3093 h 5493"/>
              <a:gd name="T68" fmla="*/ 2564 w 3816"/>
              <a:gd name="T69" fmla="*/ 2891 h 5493"/>
              <a:gd name="T70" fmla="*/ 2564 w 3816"/>
              <a:gd name="T71" fmla="*/ 2186 h 5493"/>
              <a:gd name="T72" fmla="*/ 3068 w 3816"/>
              <a:gd name="T73" fmla="*/ 1782 h 5493"/>
              <a:gd name="T74" fmla="*/ 3068 w 3816"/>
              <a:gd name="T75" fmla="*/ 1299 h 5493"/>
              <a:gd name="T76" fmla="*/ 3430 w 3816"/>
              <a:gd name="T77" fmla="*/ 1098 h 5493"/>
              <a:gd name="T78" fmla="*/ 3733 w 3816"/>
              <a:gd name="T79" fmla="*/ 674 h 5493"/>
              <a:gd name="T80" fmla="*/ 3744 w 3816"/>
              <a:gd name="T81" fmla="*/ 302 h 5493"/>
              <a:gd name="T82" fmla="*/ 3815 w 3816"/>
              <a:gd name="T83" fmla="*/ 0 h 5493"/>
              <a:gd name="T84" fmla="*/ 1321 w 3816"/>
              <a:gd name="T85" fmla="*/ 0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16" h="5493">
                <a:moveTo>
                  <a:pt x="1321" y="0"/>
                </a:moveTo>
                <a:lnTo>
                  <a:pt x="952" y="433"/>
                </a:lnTo>
                <a:lnTo>
                  <a:pt x="555" y="528"/>
                </a:lnTo>
                <a:lnTo>
                  <a:pt x="612" y="814"/>
                </a:lnTo>
                <a:lnTo>
                  <a:pt x="435" y="814"/>
                </a:lnTo>
                <a:lnTo>
                  <a:pt x="0" y="814"/>
                </a:lnTo>
                <a:lnTo>
                  <a:pt x="82" y="1262"/>
                </a:lnTo>
                <a:lnTo>
                  <a:pt x="0" y="1833"/>
                </a:lnTo>
                <a:lnTo>
                  <a:pt x="95" y="1997"/>
                </a:lnTo>
                <a:lnTo>
                  <a:pt x="313" y="2160"/>
                </a:lnTo>
                <a:lnTo>
                  <a:pt x="421" y="2010"/>
                </a:lnTo>
                <a:lnTo>
                  <a:pt x="555" y="1589"/>
                </a:lnTo>
                <a:lnTo>
                  <a:pt x="783" y="1521"/>
                </a:lnTo>
                <a:lnTo>
                  <a:pt x="734" y="1098"/>
                </a:lnTo>
                <a:lnTo>
                  <a:pt x="1088" y="1262"/>
                </a:lnTo>
                <a:lnTo>
                  <a:pt x="1115" y="1589"/>
                </a:lnTo>
                <a:lnTo>
                  <a:pt x="1169" y="1711"/>
                </a:lnTo>
                <a:lnTo>
                  <a:pt x="1061" y="2010"/>
                </a:lnTo>
                <a:lnTo>
                  <a:pt x="1061" y="2160"/>
                </a:lnTo>
                <a:lnTo>
                  <a:pt x="721" y="2309"/>
                </a:lnTo>
                <a:lnTo>
                  <a:pt x="721" y="2649"/>
                </a:lnTo>
                <a:lnTo>
                  <a:pt x="721" y="2962"/>
                </a:lnTo>
                <a:lnTo>
                  <a:pt x="462" y="3506"/>
                </a:lnTo>
                <a:lnTo>
                  <a:pt x="367" y="4009"/>
                </a:lnTo>
                <a:lnTo>
                  <a:pt x="367" y="4268"/>
                </a:lnTo>
                <a:lnTo>
                  <a:pt x="353" y="4539"/>
                </a:lnTo>
                <a:lnTo>
                  <a:pt x="244" y="4812"/>
                </a:lnTo>
                <a:lnTo>
                  <a:pt x="244" y="5002"/>
                </a:lnTo>
                <a:lnTo>
                  <a:pt x="346" y="5492"/>
                </a:lnTo>
                <a:lnTo>
                  <a:pt x="568" y="4726"/>
                </a:lnTo>
                <a:lnTo>
                  <a:pt x="1152" y="4545"/>
                </a:lnTo>
                <a:lnTo>
                  <a:pt x="1576" y="3799"/>
                </a:lnTo>
                <a:lnTo>
                  <a:pt x="1576" y="3234"/>
                </a:lnTo>
                <a:lnTo>
                  <a:pt x="1959" y="3093"/>
                </a:lnTo>
                <a:lnTo>
                  <a:pt x="2564" y="2891"/>
                </a:lnTo>
                <a:lnTo>
                  <a:pt x="2564" y="2186"/>
                </a:lnTo>
                <a:lnTo>
                  <a:pt x="3068" y="1782"/>
                </a:lnTo>
                <a:lnTo>
                  <a:pt x="3068" y="1299"/>
                </a:lnTo>
                <a:lnTo>
                  <a:pt x="3430" y="1098"/>
                </a:lnTo>
                <a:lnTo>
                  <a:pt x="3733" y="674"/>
                </a:lnTo>
                <a:lnTo>
                  <a:pt x="3744" y="302"/>
                </a:lnTo>
                <a:lnTo>
                  <a:pt x="3815" y="0"/>
                </a:lnTo>
                <a:lnTo>
                  <a:pt x="1321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2643393" y="6305371"/>
            <a:ext cx="3736835" cy="5961709"/>
          </a:xfrm>
          <a:custGeom>
            <a:avLst/>
            <a:gdLst>
              <a:gd name="T0" fmla="*/ 2368 w 3446"/>
              <a:gd name="T1" fmla="*/ 4812 h 5493"/>
              <a:gd name="T2" fmla="*/ 2477 w 3446"/>
              <a:gd name="T3" fmla="*/ 4539 h 5493"/>
              <a:gd name="T4" fmla="*/ 2491 w 3446"/>
              <a:gd name="T5" fmla="*/ 4268 h 5493"/>
              <a:gd name="T6" fmla="*/ 2491 w 3446"/>
              <a:gd name="T7" fmla="*/ 4009 h 5493"/>
              <a:gd name="T8" fmla="*/ 2586 w 3446"/>
              <a:gd name="T9" fmla="*/ 3506 h 5493"/>
              <a:gd name="T10" fmla="*/ 2845 w 3446"/>
              <a:gd name="T11" fmla="*/ 2962 h 5493"/>
              <a:gd name="T12" fmla="*/ 2845 w 3446"/>
              <a:gd name="T13" fmla="*/ 2649 h 5493"/>
              <a:gd name="T14" fmla="*/ 2845 w 3446"/>
              <a:gd name="T15" fmla="*/ 2309 h 5493"/>
              <a:gd name="T16" fmla="*/ 3185 w 3446"/>
              <a:gd name="T17" fmla="*/ 2160 h 5493"/>
              <a:gd name="T18" fmla="*/ 3185 w 3446"/>
              <a:gd name="T19" fmla="*/ 2010 h 5493"/>
              <a:gd name="T20" fmla="*/ 3293 w 3446"/>
              <a:gd name="T21" fmla="*/ 1711 h 5493"/>
              <a:gd name="T22" fmla="*/ 3239 w 3446"/>
              <a:gd name="T23" fmla="*/ 1589 h 5493"/>
              <a:gd name="T24" fmla="*/ 3212 w 3446"/>
              <a:gd name="T25" fmla="*/ 1262 h 5493"/>
              <a:gd name="T26" fmla="*/ 2858 w 3446"/>
              <a:gd name="T27" fmla="*/ 1098 h 5493"/>
              <a:gd name="T28" fmla="*/ 2907 w 3446"/>
              <a:gd name="T29" fmla="*/ 1521 h 5493"/>
              <a:gd name="T30" fmla="*/ 2679 w 3446"/>
              <a:gd name="T31" fmla="*/ 1589 h 5493"/>
              <a:gd name="T32" fmla="*/ 2545 w 3446"/>
              <a:gd name="T33" fmla="*/ 2010 h 5493"/>
              <a:gd name="T34" fmla="*/ 2437 w 3446"/>
              <a:gd name="T35" fmla="*/ 2160 h 5493"/>
              <a:gd name="T36" fmla="*/ 2219 w 3446"/>
              <a:gd name="T37" fmla="*/ 1997 h 5493"/>
              <a:gd name="T38" fmla="*/ 2124 w 3446"/>
              <a:gd name="T39" fmla="*/ 1833 h 5493"/>
              <a:gd name="T40" fmla="*/ 2206 w 3446"/>
              <a:gd name="T41" fmla="*/ 1262 h 5493"/>
              <a:gd name="T42" fmla="*/ 2124 w 3446"/>
              <a:gd name="T43" fmla="*/ 814 h 5493"/>
              <a:gd name="T44" fmla="*/ 2559 w 3446"/>
              <a:gd name="T45" fmla="*/ 814 h 5493"/>
              <a:gd name="T46" fmla="*/ 2736 w 3446"/>
              <a:gd name="T47" fmla="*/ 814 h 5493"/>
              <a:gd name="T48" fmla="*/ 2679 w 3446"/>
              <a:gd name="T49" fmla="*/ 528 h 5493"/>
              <a:gd name="T50" fmla="*/ 3076 w 3446"/>
              <a:gd name="T51" fmla="*/ 433 h 5493"/>
              <a:gd name="T52" fmla="*/ 3445 w 3446"/>
              <a:gd name="T53" fmla="*/ 0 h 5493"/>
              <a:gd name="T54" fmla="*/ 0 w 3446"/>
              <a:gd name="T55" fmla="*/ 0 h 5493"/>
              <a:gd name="T56" fmla="*/ 696 w 3446"/>
              <a:gd name="T57" fmla="*/ 1501 h 5493"/>
              <a:gd name="T58" fmla="*/ 1120 w 3446"/>
              <a:gd name="T59" fmla="*/ 1400 h 5493"/>
              <a:gd name="T60" fmla="*/ 1120 w 3446"/>
              <a:gd name="T61" fmla="*/ 1863 h 5493"/>
              <a:gd name="T62" fmla="*/ 1509 w 3446"/>
              <a:gd name="T63" fmla="*/ 3129 h 5493"/>
              <a:gd name="T64" fmla="*/ 1530 w 3446"/>
              <a:gd name="T65" fmla="*/ 3648 h 5493"/>
              <a:gd name="T66" fmla="*/ 1855 w 3446"/>
              <a:gd name="T67" fmla="*/ 3799 h 5493"/>
              <a:gd name="T68" fmla="*/ 1906 w 3446"/>
              <a:gd name="T69" fmla="*/ 4444 h 5493"/>
              <a:gd name="T70" fmla="*/ 2033 w 3446"/>
              <a:gd name="T71" fmla="*/ 4928 h 5493"/>
              <a:gd name="T72" fmla="*/ 2470 w 3446"/>
              <a:gd name="T73" fmla="*/ 5492 h 5493"/>
              <a:gd name="T74" fmla="*/ 2368 w 3446"/>
              <a:gd name="T75" fmla="*/ 5002 h 5493"/>
              <a:gd name="T76" fmla="*/ 2368 w 3446"/>
              <a:gd name="T77" fmla="*/ 4812 h 5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46" h="5493">
                <a:moveTo>
                  <a:pt x="2368" y="4812"/>
                </a:moveTo>
                <a:lnTo>
                  <a:pt x="2477" y="4539"/>
                </a:lnTo>
                <a:lnTo>
                  <a:pt x="2491" y="4268"/>
                </a:lnTo>
                <a:lnTo>
                  <a:pt x="2491" y="4009"/>
                </a:lnTo>
                <a:lnTo>
                  <a:pt x="2586" y="3506"/>
                </a:lnTo>
                <a:lnTo>
                  <a:pt x="2845" y="2962"/>
                </a:lnTo>
                <a:lnTo>
                  <a:pt x="2845" y="2649"/>
                </a:lnTo>
                <a:lnTo>
                  <a:pt x="2845" y="2309"/>
                </a:lnTo>
                <a:lnTo>
                  <a:pt x="3185" y="2160"/>
                </a:lnTo>
                <a:lnTo>
                  <a:pt x="3185" y="2010"/>
                </a:lnTo>
                <a:lnTo>
                  <a:pt x="3293" y="1711"/>
                </a:lnTo>
                <a:lnTo>
                  <a:pt x="3239" y="1589"/>
                </a:lnTo>
                <a:lnTo>
                  <a:pt x="3212" y="1262"/>
                </a:lnTo>
                <a:lnTo>
                  <a:pt x="2858" y="1098"/>
                </a:lnTo>
                <a:lnTo>
                  <a:pt x="2907" y="1521"/>
                </a:lnTo>
                <a:lnTo>
                  <a:pt x="2679" y="1589"/>
                </a:lnTo>
                <a:lnTo>
                  <a:pt x="2545" y="2010"/>
                </a:lnTo>
                <a:lnTo>
                  <a:pt x="2437" y="2160"/>
                </a:lnTo>
                <a:lnTo>
                  <a:pt x="2219" y="1997"/>
                </a:lnTo>
                <a:lnTo>
                  <a:pt x="2124" y="1833"/>
                </a:lnTo>
                <a:lnTo>
                  <a:pt x="2206" y="1262"/>
                </a:lnTo>
                <a:lnTo>
                  <a:pt x="2124" y="814"/>
                </a:lnTo>
                <a:lnTo>
                  <a:pt x="2559" y="814"/>
                </a:lnTo>
                <a:lnTo>
                  <a:pt x="2736" y="814"/>
                </a:lnTo>
                <a:lnTo>
                  <a:pt x="2679" y="528"/>
                </a:lnTo>
                <a:lnTo>
                  <a:pt x="3076" y="433"/>
                </a:lnTo>
                <a:lnTo>
                  <a:pt x="3445" y="0"/>
                </a:lnTo>
                <a:lnTo>
                  <a:pt x="0" y="0"/>
                </a:lnTo>
                <a:lnTo>
                  <a:pt x="696" y="1501"/>
                </a:lnTo>
                <a:lnTo>
                  <a:pt x="1120" y="1400"/>
                </a:lnTo>
                <a:lnTo>
                  <a:pt x="1120" y="1863"/>
                </a:lnTo>
                <a:lnTo>
                  <a:pt x="1509" y="3129"/>
                </a:lnTo>
                <a:lnTo>
                  <a:pt x="1530" y="3648"/>
                </a:lnTo>
                <a:lnTo>
                  <a:pt x="1855" y="3799"/>
                </a:lnTo>
                <a:lnTo>
                  <a:pt x="1906" y="4444"/>
                </a:lnTo>
                <a:lnTo>
                  <a:pt x="2033" y="4928"/>
                </a:lnTo>
                <a:lnTo>
                  <a:pt x="2470" y="5492"/>
                </a:lnTo>
                <a:lnTo>
                  <a:pt x="2368" y="5002"/>
                </a:lnTo>
                <a:lnTo>
                  <a:pt x="2368" y="48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/>
          <p:cNvSpPr>
            <a:spLocks noChangeArrowheads="1"/>
          </p:cNvSpPr>
          <p:nvPr/>
        </p:nvSpPr>
        <p:spPr bwMode="auto">
          <a:xfrm>
            <a:off x="3432866" y="6305371"/>
            <a:ext cx="2368414" cy="3425829"/>
          </a:xfrm>
          <a:custGeom>
            <a:avLst/>
            <a:gdLst>
              <a:gd name="T0" fmla="*/ 0 w 2183"/>
              <a:gd name="T1" fmla="*/ 0 h 3157"/>
              <a:gd name="T2" fmla="*/ 637 w 2183"/>
              <a:gd name="T3" fmla="*/ 392 h 3157"/>
              <a:gd name="T4" fmla="*/ 447 w 2183"/>
              <a:gd name="T5" fmla="*/ 392 h 3157"/>
              <a:gd name="T6" fmla="*/ 447 w 2183"/>
              <a:gd name="T7" fmla="*/ 827 h 3157"/>
              <a:gd name="T8" fmla="*/ 447 w 2183"/>
              <a:gd name="T9" fmla="*/ 950 h 3157"/>
              <a:gd name="T10" fmla="*/ 624 w 2183"/>
              <a:gd name="T11" fmla="*/ 1249 h 3157"/>
              <a:gd name="T12" fmla="*/ 624 w 2183"/>
              <a:gd name="T13" fmla="*/ 1602 h 3157"/>
              <a:gd name="T14" fmla="*/ 998 w 2183"/>
              <a:gd name="T15" fmla="*/ 2173 h 3157"/>
              <a:gd name="T16" fmla="*/ 1091 w 2183"/>
              <a:gd name="T17" fmla="*/ 2405 h 3157"/>
              <a:gd name="T18" fmla="*/ 909 w 2183"/>
              <a:gd name="T19" fmla="*/ 2746 h 3157"/>
              <a:gd name="T20" fmla="*/ 998 w 2183"/>
              <a:gd name="T21" fmla="*/ 3044 h 3157"/>
              <a:gd name="T22" fmla="*/ 1308 w 2183"/>
              <a:gd name="T23" fmla="*/ 3156 h 3157"/>
              <a:gd name="T24" fmla="*/ 1308 w 2183"/>
              <a:gd name="T25" fmla="*/ 2649 h 3157"/>
              <a:gd name="T26" fmla="*/ 1399 w 2183"/>
              <a:gd name="T27" fmla="*/ 2282 h 3157"/>
              <a:gd name="T28" fmla="*/ 1195 w 2183"/>
              <a:gd name="T29" fmla="*/ 1806 h 3157"/>
              <a:gd name="T30" fmla="*/ 1308 w 2183"/>
              <a:gd name="T31" fmla="*/ 1306 h 3157"/>
              <a:gd name="T32" fmla="*/ 1091 w 2183"/>
              <a:gd name="T33" fmla="*/ 854 h 3157"/>
              <a:gd name="T34" fmla="*/ 1308 w 2183"/>
              <a:gd name="T35" fmla="*/ 637 h 3157"/>
              <a:gd name="T36" fmla="*/ 1702 w 2183"/>
              <a:gd name="T37" fmla="*/ 553 h 3157"/>
              <a:gd name="T38" fmla="*/ 1848 w 2183"/>
              <a:gd name="T39" fmla="*/ 216 h 3157"/>
              <a:gd name="T40" fmla="*/ 2182 w 2183"/>
              <a:gd name="T41" fmla="*/ 0 h 3157"/>
              <a:gd name="T42" fmla="*/ 0 w 2183"/>
              <a:gd name="T43" fmla="*/ 0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3" h="3157">
                <a:moveTo>
                  <a:pt x="0" y="0"/>
                </a:moveTo>
                <a:lnTo>
                  <a:pt x="637" y="392"/>
                </a:lnTo>
                <a:lnTo>
                  <a:pt x="447" y="392"/>
                </a:lnTo>
                <a:lnTo>
                  <a:pt x="447" y="827"/>
                </a:lnTo>
                <a:lnTo>
                  <a:pt x="447" y="950"/>
                </a:lnTo>
                <a:lnTo>
                  <a:pt x="624" y="1249"/>
                </a:lnTo>
                <a:lnTo>
                  <a:pt x="624" y="1602"/>
                </a:lnTo>
                <a:lnTo>
                  <a:pt x="998" y="2173"/>
                </a:lnTo>
                <a:lnTo>
                  <a:pt x="1091" y="2405"/>
                </a:lnTo>
                <a:lnTo>
                  <a:pt x="909" y="2746"/>
                </a:lnTo>
                <a:lnTo>
                  <a:pt x="998" y="3044"/>
                </a:lnTo>
                <a:lnTo>
                  <a:pt x="1308" y="3156"/>
                </a:lnTo>
                <a:lnTo>
                  <a:pt x="1308" y="2649"/>
                </a:lnTo>
                <a:lnTo>
                  <a:pt x="1399" y="2282"/>
                </a:lnTo>
                <a:lnTo>
                  <a:pt x="1195" y="1806"/>
                </a:lnTo>
                <a:lnTo>
                  <a:pt x="1308" y="1306"/>
                </a:lnTo>
                <a:lnTo>
                  <a:pt x="1091" y="854"/>
                </a:lnTo>
                <a:lnTo>
                  <a:pt x="1308" y="637"/>
                </a:lnTo>
                <a:lnTo>
                  <a:pt x="1702" y="553"/>
                </a:lnTo>
                <a:lnTo>
                  <a:pt x="1848" y="216"/>
                </a:lnTo>
                <a:lnTo>
                  <a:pt x="2182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0"/>
          <p:cNvSpPr>
            <a:spLocks noChangeArrowheads="1"/>
          </p:cNvSpPr>
          <p:nvPr/>
        </p:nvSpPr>
        <p:spPr bwMode="auto">
          <a:xfrm>
            <a:off x="6504629" y="6965657"/>
            <a:ext cx="1325354" cy="1913871"/>
          </a:xfrm>
          <a:custGeom>
            <a:avLst/>
            <a:gdLst>
              <a:gd name="T0" fmla="*/ 690 w 1220"/>
              <a:gd name="T1" fmla="*/ 861 h 1765"/>
              <a:gd name="T2" fmla="*/ 751 w 1220"/>
              <a:gd name="T3" fmla="*/ 1181 h 1765"/>
              <a:gd name="T4" fmla="*/ 315 w 1220"/>
              <a:gd name="T5" fmla="*/ 1390 h 1765"/>
              <a:gd name="T6" fmla="*/ 315 w 1220"/>
              <a:gd name="T7" fmla="*/ 1598 h 1765"/>
              <a:gd name="T8" fmla="*/ 315 w 1220"/>
              <a:gd name="T9" fmla="*/ 1764 h 1765"/>
              <a:gd name="T10" fmla="*/ 135 w 1220"/>
              <a:gd name="T11" fmla="*/ 1764 h 1765"/>
              <a:gd name="T12" fmla="*/ 79 w 1220"/>
              <a:gd name="T13" fmla="*/ 1445 h 1765"/>
              <a:gd name="T14" fmla="*/ 79 w 1220"/>
              <a:gd name="T15" fmla="*/ 1313 h 1765"/>
              <a:gd name="T16" fmla="*/ 0 w 1220"/>
              <a:gd name="T17" fmla="*/ 987 h 1765"/>
              <a:gd name="T18" fmla="*/ 0 w 1220"/>
              <a:gd name="T19" fmla="*/ 764 h 1765"/>
              <a:gd name="T20" fmla="*/ 107 w 1220"/>
              <a:gd name="T21" fmla="*/ 431 h 1765"/>
              <a:gd name="T22" fmla="*/ 0 w 1220"/>
              <a:gd name="T23" fmla="*/ 292 h 1765"/>
              <a:gd name="T24" fmla="*/ 93 w 1220"/>
              <a:gd name="T25" fmla="*/ 166 h 1765"/>
              <a:gd name="T26" fmla="*/ 287 w 1220"/>
              <a:gd name="T27" fmla="*/ 292 h 1765"/>
              <a:gd name="T28" fmla="*/ 511 w 1220"/>
              <a:gd name="T29" fmla="*/ 236 h 1765"/>
              <a:gd name="T30" fmla="*/ 690 w 1220"/>
              <a:gd name="T31" fmla="*/ 264 h 1765"/>
              <a:gd name="T32" fmla="*/ 927 w 1220"/>
              <a:gd name="T33" fmla="*/ 0 h 1765"/>
              <a:gd name="T34" fmla="*/ 996 w 1220"/>
              <a:gd name="T35" fmla="*/ 236 h 1765"/>
              <a:gd name="T36" fmla="*/ 1135 w 1220"/>
              <a:gd name="T37" fmla="*/ 333 h 1765"/>
              <a:gd name="T38" fmla="*/ 1066 w 1220"/>
              <a:gd name="T39" fmla="*/ 639 h 1765"/>
              <a:gd name="T40" fmla="*/ 1219 w 1220"/>
              <a:gd name="T41" fmla="*/ 764 h 1765"/>
              <a:gd name="T42" fmla="*/ 1107 w 1220"/>
              <a:gd name="T43" fmla="*/ 1056 h 1765"/>
              <a:gd name="T44" fmla="*/ 690 w 1220"/>
              <a:gd name="T45" fmla="*/ 861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20" h="1765">
                <a:moveTo>
                  <a:pt x="690" y="861"/>
                </a:moveTo>
                <a:lnTo>
                  <a:pt x="751" y="1181"/>
                </a:lnTo>
                <a:lnTo>
                  <a:pt x="315" y="1390"/>
                </a:lnTo>
                <a:lnTo>
                  <a:pt x="315" y="1598"/>
                </a:lnTo>
                <a:lnTo>
                  <a:pt x="315" y="1764"/>
                </a:lnTo>
                <a:lnTo>
                  <a:pt x="135" y="1764"/>
                </a:lnTo>
                <a:lnTo>
                  <a:pt x="79" y="1445"/>
                </a:lnTo>
                <a:lnTo>
                  <a:pt x="79" y="1313"/>
                </a:lnTo>
                <a:lnTo>
                  <a:pt x="0" y="987"/>
                </a:lnTo>
                <a:lnTo>
                  <a:pt x="0" y="764"/>
                </a:lnTo>
                <a:lnTo>
                  <a:pt x="107" y="431"/>
                </a:lnTo>
                <a:lnTo>
                  <a:pt x="0" y="292"/>
                </a:lnTo>
                <a:lnTo>
                  <a:pt x="93" y="166"/>
                </a:lnTo>
                <a:lnTo>
                  <a:pt x="287" y="292"/>
                </a:lnTo>
                <a:lnTo>
                  <a:pt x="511" y="236"/>
                </a:lnTo>
                <a:lnTo>
                  <a:pt x="690" y="264"/>
                </a:lnTo>
                <a:lnTo>
                  <a:pt x="927" y="0"/>
                </a:lnTo>
                <a:lnTo>
                  <a:pt x="996" y="236"/>
                </a:lnTo>
                <a:lnTo>
                  <a:pt x="1135" y="333"/>
                </a:lnTo>
                <a:lnTo>
                  <a:pt x="1066" y="639"/>
                </a:lnTo>
                <a:lnTo>
                  <a:pt x="1219" y="764"/>
                </a:lnTo>
                <a:lnTo>
                  <a:pt x="1107" y="1056"/>
                </a:lnTo>
                <a:lnTo>
                  <a:pt x="690" y="861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10217539" y="3702506"/>
            <a:ext cx="4783" cy="2234443"/>
          </a:xfrm>
          <a:prstGeom prst="line">
            <a:avLst/>
          </a:prstGeom>
          <a:noFill/>
          <a:ln w="147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2"/>
          <p:cNvSpPr>
            <a:spLocks noChangeArrowheads="1"/>
          </p:cNvSpPr>
          <p:nvPr/>
        </p:nvSpPr>
        <p:spPr bwMode="auto">
          <a:xfrm>
            <a:off x="10073999" y="3578105"/>
            <a:ext cx="282294" cy="401913"/>
          </a:xfrm>
          <a:custGeom>
            <a:avLst/>
            <a:gdLst>
              <a:gd name="T0" fmla="*/ 0 w 260"/>
              <a:gd name="T1" fmla="*/ 356 h 371"/>
              <a:gd name="T2" fmla="*/ 38 w 260"/>
              <a:gd name="T3" fmla="*/ 370 h 371"/>
              <a:gd name="T4" fmla="*/ 130 w 260"/>
              <a:gd name="T5" fmla="*/ 119 h 371"/>
              <a:gd name="T6" fmla="*/ 221 w 260"/>
              <a:gd name="T7" fmla="*/ 370 h 371"/>
              <a:gd name="T8" fmla="*/ 259 w 260"/>
              <a:gd name="T9" fmla="*/ 356 h 371"/>
              <a:gd name="T10" fmla="*/ 130 w 260"/>
              <a:gd name="T11" fmla="*/ 0 h 371"/>
              <a:gd name="T12" fmla="*/ 0 w 260"/>
              <a:gd name="T13" fmla="*/ 35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356"/>
                </a:moveTo>
                <a:lnTo>
                  <a:pt x="38" y="370"/>
                </a:lnTo>
                <a:lnTo>
                  <a:pt x="130" y="119"/>
                </a:lnTo>
                <a:lnTo>
                  <a:pt x="221" y="370"/>
                </a:lnTo>
                <a:lnTo>
                  <a:pt x="259" y="356"/>
                </a:lnTo>
                <a:lnTo>
                  <a:pt x="130" y="0"/>
                </a:lnTo>
                <a:lnTo>
                  <a:pt x="0" y="3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3"/>
          <p:cNvSpPr>
            <a:spLocks noChangeArrowheads="1"/>
          </p:cNvSpPr>
          <p:nvPr/>
        </p:nvSpPr>
        <p:spPr bwMode="auto">
          <a:xfrm>
            <a:off x="10073999" y="5659438"/>
            <a:ext cx="282294" cy="401913"/>
          </a:xfrm>
          <a:custGeom>
            <a:avLst/>
            <a:gdLst>
              <a:gd name="T0" fmla="*/ 0 w 260"/>
              <a:gd name="T1" fmla="*/ 14 h 371"/>
              <a:gd name="T2" fmla="*/ 38 w 260"/>
              <a:gd name="T3" fmla="*/ 0 h 371"/>
              <a:gd name="T4" fmla="*/ 130 w 260"/>
              <a:gd name="T5" fmla="*/ 251 h 371"/>
              <a:gd name="T6" fmla="*/ 221 w 260"/>
              <a:gd name="T7" fmla="*/ 0 h 371"/>
              <a:gd name="T8" fmla="*/ 259 w 260"/>
              <a:gd name="T9" fmla="*/ 14 h 371"/>
              <a:gd name="T10" fmla="*/ 130 w 260"/>
              <a:gd name="T11" fmla="*/ 370 h 371"/>
              <a:gd name="T12" fmla="*/ 0 w 260"/>
              <a:gd name="T13" fmla="*/ 1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14"/>
                </a:moveTo>
                <a:lnTo>
                  <a:pt x="38" y="0"/>
                </a:lnTo>
                <a:lnTo>
                  <a:pt x="130" y="251"/>
                </a:lnTo>
                <a:lnTo>
                  <a:pt x="221" y="0"/>
                </a:lnTo>
                <a:lnTo>
                  <a:pt x="259" y="14"/>
                </a:lnTo>
                <a:lnTo>
                  <a:pt x="130" y="370"/>
                </a:lnTo>
                <a:lnTo>
                  <a:pt x="0" y="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10217539" y="6745561"/>
            <a:ext cx="4783" cy="5440177"/>
          </a:xfrm>
          <a:prstGeom prst="line">
            <a:avLst/>
          </a:prstGeom>
          <a:noFill/>
          <a:ln w="147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5"/>
          <p:cNvSpPr>
            <a:spLocks noChangeArrowheads="1"/>
          </p:cNvSpPr>
          <p:nvPr/>
        </p:nvSpPr>
        <p:spPr bwMode="auto">
          <a:xfrm>
            <a:off x="10073999" y="6621160"/>
            <a:ext cx="282294" cy="401913"/>
          </a:xfrm>
          <a:custGeom>
            <a:avLst/>
            <a:gdLst>
              <a:gd name="T0" fmla="*/ 0 w 260"/>
              <a:gd name="T1" fmla="*/ 355 h 370"/>
              <a:gd name="T2" fmla="*/ 38 w 260"/>
              <a:gd name="T3" fmla="*/ 369 h 370"/>
              <a:gd name="T4" fmla="*/ 130 w 260"/>
              <a:gd name="T5" fmla="*/ 117 h 370"/>
              <a:gd name="T6" fmla="*/ 221 w 260"/>
              <a:gd name="T7" fmla="*/ 369 h 370"/>
              <a:gd name="T8" fmla="*/ 259 w 260"/>
              <a:gd name="T9" fmla="*/ 355 h 370"/>
              <a:gd name="T10" fmla="*/ 130 w 260"/>
              <a:gd name="T11" fmla="*/ 0 h 370"/>
              <a:gd name="T12" fmla="*/ 0 w 260"/>
              <a:gd name="T13" fmla="*/ 35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0">
                <a:moveTo>
                  <a:pt x="0" y="355"/>
                </a:moveTo>
                <a:lnTo>
                  <a:pt x="38" y="369"/>
                </a:lnTo>
                <a:lnTo>
                  <a:pt x="130" y="117"/>
                </a:lnTo>
                <a:lnTo>
                  <a:pt x="221" y="369"/>
                </a:lnTo>
                <a:lnTo>
                  <a:pt x="259" y="355"/>
                </a:lnTo>
                <a:lnTo>
                  <a:pt x="130" y="0"/>
                </a:lnTo>
                <a:lnTo>
                  <a:pt x="0" y="35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6"/>
          <p:cNvSpPr>
            <a:spLocks noChangeArrowheads="1"/>
          </p:cNvSpPr>
          <p:nvPr/>
        </p:nvSpPr>
        <p:spPr bwMode="auto">
          <a:xfrm>
            <a:off x="10073999" y="11913013"/>
            <a:ext cx="282294" cy="401913"/>
          </a:xfrm>
          <a:custGeom>
            <a:avLst/>
            <a:gdLst>
              <a:gd name="T0" fmla="*/ 0 w 260"/>
              <a:gd name="T1" fmla="*/ 14 h 371"/>
              <a:gd name="T2" fmla="*/ 38 w 260"/>
              <a:gd name="T3" fmla="*/ 0 h 371"/>
              <a:gd name="T4" fmla="*/ 130 w 260"/>
              <a:gd name="T5" fmla="*/ 251 h 371"/>
              <a:gd name="T6" fmla="*/ 221 w 260"/>
              <a:gd name="T7" fmla="*/ 0 h 371"/>
              <a:gd name="T8" fmla="*/ 259 w 260"/>
              <a:gd name="T9" fmla="*/ 14 h 371"/>
              <a:gd name="T10" fmla="*/ 130 w 260"/>
              <a:gd name="T11" fmla="*/ 370 h 371"/>
              <a:gd name="T12" fmla="*/ 0 w 260"/>
              <a:gd name="T13" fmla="*/ 1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" h="371">
                <a:moveTo>
                  <a:pt x="0" y="14"/>
                </a:moveTo>
                <a:lnTo>
                  <a:pt x="38" y="0"/>
                </a:lnTo>
                <a:lnTo>
                  <a:pt x="130" y="251"/>
                </a:lnTo>
                <a:lnTo>
                  <a:pt x="221" y="0"/>
                </a:lnTo>
                <a:lnTo>
                  <a:pt x="259" y="14"/>
                </a:lnTo>
                <a:lnTo>
                  <a:pt x="130" y="370"/>
                </a:lnTo>
                <a:lnTo>
                  <a:pt x="0" y="1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CuadroTexto 483"/>
          <p:cNvSpPr txBox="1"/>
          <p:nvPr/>
        </p:nvSpPr>
        <p:spPr>
          <a:xfrm>
            <a:off x="7917139" y="526277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2011268" y="204662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10714492" y="4175995"/>
            <a:ext cx="21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0699458" y="8772716"/>
            <a:ext cx="21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5371137" y="3654539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5364069" y="4969344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5363709" y="6935733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5371136" y="8365447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378422" y="9756377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5385721" y="11195312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16321784" y="3386386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5" name="Rectángulo 494"/>
          <p:cNvSpPr/>
          <p:nvPr/>
        </p:nvSpPr>
        <p:spPr>
          <a:xfrm>
            <a:off x="16297023" y="3931044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16319209" y="4796682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7" name="Rectángulo 496"/>
          <p:cNvSpPr/>
          <p:nvPr/>
        </p:nvSpPr>
        <p:spPr>
          <a:xfrm>
            <a:off x="16294447" y="5341340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16319208" y="6755510"/>
            <a:ext cx="1979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9" name="Rectángulo 498"/>
          <p:cNvSpPr/>
          <p:nvPr/>
        </p:nvSpPr>
        <p:spPr>
          <a:xfrm>
            <a:off x="16294447" y="730016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6319209" y="8165805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 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1" name="Rectángulo 500"/>
          <p:cNvSpPr/>
          <p:nvPr/>
        </p:nvSpPr>
        <p:spPr>
          <a:xfrm>
            <a:off x="16294447" y="8710463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16319208" y="9576100"/>
            <a:ext cx="222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03" name="Rectángulo 502"/>
          <p:cNvSpPr/>
          <p:nvPr/>
        </p:nvSpPr>
        <p:spPr>
          <a:xfrm>
            <a:off x="16294447" y="1012075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16319209" y="10952856"/>
            <a:ext cx="19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05" name="Rectángulo 504"/>
          <p:cNvSpPr/>
          <p:nvPr/>
        </p:nvSpPr>
        <p:spPr>
          <a:xfrm>
            <a:off x="16294447" y="11497514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27178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15816262" y="6881419"/>
            <a:ext cx="3372425" cy="520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0179943" y="10383954"/>
            <a:ext cx="3367219" cy="5203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310813" y="6902236"/>
            <a:ext cx="3367222" cy="520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9971768" y="4971421"/>
            <a:ext cx="4210325" cy="4345638"/>
          </a:xfrm>
          <a:custGeom>
            <a:avLst/>
            <a:gdLst>
              <a:gd name="T0" fmla="*/ 3491 w 3567"/>
              <a:gd name="T1" fmla="*/ 0 h 3684"/>
              <a:gd name="T2" fmla="*/ 871 w 3567"/>
              <a:gd name="T3" fmla="*/ 0 h 3684"/>
              <a:gd name="T4" fmla="*/ 0 w 3567"/>
              <a:gd name="T5" fmla="*/ 0 h 3684"/>
              <a:gd name="T6" fmla="*/ 837 w 3567"/>
              <a:gd name="T7" fmla="*/ 1802 h 3684"/>
              <a:gd name="T8" fmla="*/ 1346 w 3567"/>
              <a:gd name="T9" fmla="*/ 1681 h 3684"/>
              <a:gd name="T10" fmla="*/ 1346 w 3567"/>
              <a:gd name="T11" fmla="*/ 2238 h 3684"/>
              <a:gd name="T12" fmla="*/ 1671 w 3567"/>
              <a:gd name="T13" fmla="*/ 3298 h 3684"/>
              <a:gd name="T14" fmla="*/ 2258 w 3567"/>
              <a:gd name="T15" fmla="*/ 3298 h 3684"/>
              <a:gd name="T16" fmla="*/ 2258 w 3567"/>
              <a:gd name="T17" fmla="*/ 3298 h 3684"/>
              <a:gd name="T18" fmla="*/ 2643 w 3567"/>
              <a:gd name="T19" fmla="*/ 3683 h 3684"/>
              <a:gd name="T20" fmla="*/ 2643 w 3567"/>
              <a:gd name="T21" fmla="*/ 3683 h 3684"/>
              <a:gd name="T22" fmla="*/ 3028 w 3567"/>
              <a:gd name="T23" fmla="*/ 3298 h 3684"/>
              <a:gd name="T24" fmla="*/ 3566 w 3567"/>
              <a:gd name="T25" fmla="*/ 3298 h 3684"/>
              <a:gd name="T26" fmla="*/ 3566 w 3567"/>
              <a:gd name="T27" fmla="*/ 0 h 3684"/>
              <a:gd name="T28" fmla="*/ 3491 w 3567"/>
              <a:gd name="T29" fmla="*/ 0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7" h="3684">
                <a:moveTo>
                  <a:pt x="3491" y="0"/>
                </a:moveTo>
                <a:lnTo>
                  <a:pt x="871" y="0"/>
                </a:lnTo>
                <a:lnTo>
                  <a:pt x="0" y="0"/>
                </a:lnTo>
                <a:lnTo>
                  <a:pt x="837" y="1802"/>
                </a:lnTo>
                <a:lnTo>
                  <a:pt x="1346" y="1681"/>
                </a:lnTo>
                <a:lnTo>
                  <a:pt x="1346" y="2238"/>
                </a:lnTo>
                <a:lnTo>
                  <a:pt x="1671" y="3298"/>
                </a:lnTo>
                <a:lnTo>
                  <a:pt x="2258" y="3298"/>
                </a:lnTo>
                <a:lnTo>
                  <a:pt x="2258" y="3298"/>
                </a:lnTo>
                <a:cubicBezTo>
                  <a:pt x="2258" y="3511"/>
                  <a:pt x="2431" y="3683"/>
                  <a:pt x="2643" y="3683"/>
                </a:cubicBezTo>
                <a:lnTo>
                  <a:pt x="2643" y="3683"/>
                </a:lnTo>
                <a:cubicBezTo>
                  <a:pt x="2856" y="3683"/>
                  <a:pt x="3028" y="3511"/>
                  <a:pt x="3028" y="3298"/>
                </a:cubicBezTo>
                <a:lnTo>
                  <a:pt x="3566" y="3298"/>
                </a:lnTo>
                <a:lnTo>
                  <a:pt x="3566" y="0"/>
                </a:lnTo>
                <a:lnTo>
                  <a:pt x="349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3729316" y="4971421"/>
            <a:ext cx="4668309" cy="3892861"/>
          </a:xfrm>
          <a:custGeom>
            <a:avLst/>
            <a:gdLst>
              <a:gd name="T0" fmla="*/ 958 w 3954"/>
              <a:gd name="T1" fmla="*/ 0 h 3299"/>
              <a:gd name="T2" fmla="*/ 386 w 3954"/>
              <a:gd name="T3" fmla="*/ 0 h 3299"/>
              <a:gd name="T4" fmla="*/ 386 w 3954"/>
              <a:gd name="T5" fmla="*/ 1149 h 3299"/>
              <a:gd name="T6" fmla="*/ 386 w 3954"/>
              <a:gd name="T7" fmla="*/ 1149 h 3299"/>
              <a:gd name="T8" fmla="*/ 0 w 3954"/>
              <a:gd name="T9" fmla="*/ 1534 h 3299"/>
              <a:gd name="T10" fmla="*/ 0 w 3954"/>
              <a:gd name="T11" fmla="*/ 1534 h 3299"/>
              <a:gd name="T12" fmla="*/ 386 w 3954"/>
              <a:gd name="T13" fmla="*/ 1920 h 3299"/>
              <a:gd name="T14" fmla="*/ 386 w 3954"/>
              <a:gd name="T15" fmla="*/ 3298 h 3299"/>
              <a:gd name="T16" fmla="*/ 2451 w 3954"/>
              <a:gd name="T17" fmla="*/ 3298 h 3299"/>
              <a:gd name="T18" fmla="*/ 2451 w 3954"/>
              <a:gd name="T19" fmla="*/ 2626 h 3299"/>
              <a:gd name="T20" fmla="*/ 3056 w 3954"/>
              <a:gd name="T21" fmla="*/ 2141 h 3299"/>
              <a:gd name="T22" fmla="*/ 3056 w 3954"/>
              <a:gd name="T23" fmla="*/ 1560 h 3299"/>
              <a:gd name="T24" fmla="*/ 3492 w 3954"/>
              <a:gd name="T25" fmla="*/ 1319 h 3299"/>
              <a:gd name="T26" fmla="*/ 3855 w 3954"/>
              <a:gd name="T27" fmla="*/ 811 h 3299"/>
              <a:gd name="T28" fmla="*/ 3868 w 3954"/>
              <a:gd name="T29" fmla="*/ 363 h 3299"/>
              <a:gd name="T30" fmla="*/ 3953 w 3954"/>
              <a:gd name="T31" fmla="*/ 0 h 3299"/>
              <a:gd name="T32" fmla="*/ 958 w 3954"/>
              <a:gd name="T33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54" h="3299">
                <a:moveTo>
                  <a:pt x="958" y="0"/>
                </a:moveTo>
                <a:lnTo>
                  <a:pt x="386" y="0"/>
                </a:lnTo>
                <a:lnTo>
                  <a:pt x="386" y="1149"/>
                </a:lnTo>
                <a:lnTo>
                  <a:pt x="386" y="1149"/>
                </a:lnTo>
                <a:cubicBezTo>
                  <a:pt x="173" y="1149"/>
                  <a:pt x="0" y="1321"/>
                  <a:pt x="0" y="1534"/>
                </a:cubicBezTo>
                <a:lnTo>
                  <a:pt x="0" y="1534"/>
                </a:lnTo>
                <a:cubicBezTo>
                  <a:pt x="0" y="1748"/>
                  <a:pt x="173" y="1920"/>
                  <a:pt x="386" y="1920"/>
                </a:cubicBezTo>
                <a:lnTo>
                  <a:pt x="386" y="3298"/>
                </a:lnTo>
                <a:lnTo>
                  <a:pt x="2451" y="3298"/>
                </a:lnTo>
                <a:lnTo>
                  <a:pt x="2451" y="2626"/>
                </a:lnTo>
                <a:lnTo>
                  <a:pt x="3056" y="2141"/>
                </a:lnTo>
                <a:lnTo>
                  <a:pt x="3056" y="1560"/>
                </a:lnTo>
                <a:lnTo>
                  <a:pt x="3492" y="1319"/>
                </a:lnTo>
                <a:lnTo>
                  <a:pt x="3855" y="811"/>
                </a:lnTo>
                <a:lnTo>
                  <a:pt x="3868" y="363"/>
                </a:lnTo>
                <a:lnTo>
                  <a:pt x="3953" y="0"/>
                </a:lnTo>
                <a:lnTo>
                  <a:pt x="9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11944219" y="8396359"/>
            <a:ext cx="4673515" cy="4350844"/>
          </a:xfrm>
          <a:custGeom>
            <a:avLst/>
            <a:gdLst>
              <a:gd name="T0" fmla="*/ 3322 w 3961"/>
              <a:gd name="T1" fmla="*/ 387 h 3687"/>
              <a:gd name="T2" fmla="*/ 3322 w 3961"/>
              <a:gd name="T3" fmla="*/ 387 h 3687"/>
              <a:gd name="T4" fmla="*/ 2935 w 3961"/>
              <a:gd name="T5" fmla="*/ 0 h 3687"/>
              <a:gd name="T6" fmla="*/ 2935 w 3961"/>
              <a:gd name="T7" fmla="*/ 0 h 3687"/>
              <a:gd name="T8" fmla="*/ 2549 w 3961"/>
              <a:gd name="T9" fmla="*/ 387 h 3687"/>
              <a:gd name="T10" fmla="*/ 1895 w 3961"/>
              <a:gd name="T11" fmla="*/ 387 h 3687"/>
              <a:gd name="T12" fmla="*/ 0 w 3961"/>
              <a:gd name="T13" fmla="*/ 387 h 3687"/>
              <a:gd name="T14" fmla="*/ 141 w 3961"/>
              <a:gd name="T15" fmla="*/ 848 h 3687"/>
              <a:gd name="T16" fmla="*/ 167 w 3961"/>
              <a:gd name="T17" fmla="*/ 1470 h 3687"/>
              <a:gd name="T18" fmla="*/ 556 w 3961"/>
              <a:gd name="T19" fmla="*/ 1652 h 3687"/>
              <a:gd name="T20" fmla="*/ 618 w 3961"/>
              <a:gd name="T21" fmla="*/ 2427 h 3687"/>
              <a:gd name="T22" fmla="*/ 770 w 3961"/>
              <a:gd name="T23" fmla="*/ 3008 h 3687"/>
              <a:gd name="T24" fmla="*/ 1296 w 3961"/>
              <a:gd name="T25" fmla="*/ 3686 h 3687"/>
              <a:gd name="T26" fmla="*/ 1562 w 3961"/>
              <a:gd name="T27" fmla="*/ 2766 h 3687"/>
              <a:gd name="T28" fmla="*/ 2264 w 3961"/>
              <a:gd name="T29" fmla="*/ 2548 h 3687"/>
              <a:gd name="T30" fmla="*/ 2773 w 3961"/>
              <a:gd name="T31" fmla="*/ 1652 h 3687"/>
              <a:gd name="T32" fmla="*/ 2773 w 3961"/>
              <a:gd name="T33" fmla="*/ 974 h 3687"/>
              <a:gd name="T34" fmla="*/ 3233 w 3961"/>
              <a:gd name="T35" fmla="*/ 804 h 3687"/>
              <a:gd name="T36" fmla="*/ 3960 w 3961"/>
              <a:gd name="T37" fmla="*/ 562 h 3687"/>
              <a:gd name="T38" fmla="*/ 3960 w 3961"/>
              <a:gd name="T39" fmla="*/ 387 h 3687"/>
              <a:gd name="T40" fmla="*/ 3322 w 3961"/>
              <a:gd name="T41" fmla="*/ 387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61" h="3687">
                <a:moveTo>
                  <a:pt x="3322" y="387"/>
                </a:moveTo>
                <a:lnTo>
                  <a:pt x="3322" y="387"/>
                </a:lnTo>
                <a:cubicBezTo>
                  <a:pt x="3322" y="174"/>
                  <a:pt x="3148" y="0"/>
                  <a:pt x="2935" y="0"/>
                </a:cubicBezTo>
                <a:lnTo>
                  <a:pt x="2935" y="0"/>
                </a:lnTo>
                <a:cubicBezTo>
                  <a:pt x="2722" y="0"/>
                  <a:pt x="2549" y="174"/>
                  <a:pt x="2549" y="387"/>
                </a:cubicBezTo>
                <a:lnTo>
                  <a:pt x="1895" y="387"/>
                </a:lnTo>
                <a:lnTo>
                  <a:pt x="0" y="387"/>
                </a:lnTo>
                <a:lnTo>
                  <a:pt x="141" y="848"/>
                </a:lnTo>
                <a:lnTo>
                  <a:pt x="167" y="1470"/>
                </a:lnTo>
                <a:lnTo>
                  <a:pt x="556" y="1652"/>
                </a:lnTo>
                <a:lnTo>
                  <a:pt x="618" y="2427"/>
                </a:lnTo>
                <a:lnTo>
                  <a:pt x="770" y="3008"/>
                </a:lnTo>
                <a:lnTo>
                  <a:pt x="1296" y="3686"/>
                </a:lnTo>
                <a:lnTo>
                  <a:pt x="1562" y="2766"/>
                </a:lnTo>
                <a:lnTo>
                  <a:pt x="2264" y="2548"/>
                </a:lnTo>
                <a:lnTo>
                  <a:pt x="2773" y="1652"/>
                </a:lnTo>
                <a:lnTo>
                  <a:pt x="2773" y="974"/>
                </a:lnTo>
                <a:lnTo>
                  <a:pt x="3233" y="804"/>
                </a:lnTo>
                <a:lnTo>
                  <a:pt x="3960" y="562"/>
                </a:lnTo>
                <a:lnTo>
                  <a:pt x="3960" y="387"/>
                </a:lnTo>
                <a:lnTo>
                  <a:pt x="3322" y="38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2636400" y="8833055"/>
            <a:ext cx="910761" cy="457984"/>
          </a:xfrm>
          <a:custGeom>
            <a:avLst/>
            <a:gdLst>
              <a:gd name="T0" fmla="*/ 770 w 771"/>
              <a:gd name="T1" fmla="*/ 0 h 386"/>
              <a:gd name="T2" fmla="*/ 770 w 771"/>
              <a:gd name="T3" fmla="*/ 0 h 386"/>
              <a:gd name="T4" fmla="*/ 385 w 771"/>
              <a:gd name="T5" fmla="*/ 385 h 386"/>
              <a:gd name="T6" fmla="*/ 385 w 771"/>
              <a:gd name="T7" fmla="*/ 385 h 386"/>
              <a:gd name="T8" fmla="*/ 0 w 771"/>
              <a:gd name="T9" fmla="*/ 0 h 386"/>
              <a:gd name="T10" fmla="*/ 770 w 771"/>
              <a:gd name="T11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1" h="386">
                <a:moveTo>
                  <a:pt x="770" y="0"/>
                </a:moveTo>
                <a:lnTo>
                  <a:pt x="770" y="0"/>
                </a:lnTo>
                <a:cubicBezTo>
                  <a:pt x="770" y="213"/>
                  <a:pt x="598" y="385"/>
                  <a:pt x="385" y="385"/>
                </a:cubicBezTo>
                <a:lnTo>
                  <a:pt x="385" y="385"/>
                </a:lnTo>
                <a:cubicBezTo>
                  <a:pt x="173" y="385"/>
                  <a:pt x="0" y="213"/>
                  <a:pt x="0" y="0"/>
                </a:cubicBezTo>
                <a:lnTo>
                  <a:pt x="77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3770951" y="1406433"/>
            <a:ext cx="4621471" cy="3564988"/>
          </a:xfrm>
          <a:custGeom>
            <a:avLst/>
            <a:gdLst>
              <a:gd name="T0" fmla="*/ 3324 w 3916"/>
              <a:gd name="T1" fmla="*/ 2363 h 3021"/>
              <a:gd name="T2" fmla="*/ 3324 w 3916"/>
              <a:gd name="T3" fmla="*/ 1838 h 3021"/>
              <a:gd name="T4" fmla="*/ 2975 w 3916"/>
              <a:gd name="T5" fmla="*/ 1335 h 3021"/>
              <a:gd name="T6" fmla="*/ 2419 w 3916"/>
              <a:gd name="T7" fmla="*/ 1703 h 3021"/>
              <a:gd name="T8" fmla="*/ 2165 w 3916"/>
              <a:gd name="T9" fmla="*/ 1466 h 3021"/>
              <a:gd name="T10" fmla="*/ 1858 w 3916"/>
              <a:gd name="T11" fmla="*/ 1160 h 3021"/>
              <a:gd name="T12" fmla="*/ 1683 w 3916"/>
              <a:gd name="T13" fmla="*/ 831 h 3021"/>
              <a:gd name="T14" fmla="*/ 1158 w 3916"/>
              <a:gd name="T15" fmla="*/ 744 h 3021"/>
              <a:gd name="T16" fmla="*/ 1158 w 3916"/>
              <a:gd name="T17" fmla="*/ 393 h 3021"/>
              <a:gd name="T18" fmla="*/ 676 w 3916"/>
              <a:gd name="T19" fmla="*/ 241 h 3021"/>
              <a:gd name="T20" fmla="*/ 261 w 3916"/>
              <a:gd name="T21" fmla="*/ 0 h 3021"/>
              <a:gd name="T22" fmla="*/ 348 w 3916"/>
              <a:gd name="T23" fmla="*/ 353 h 3021"/>
              <a:gd name="T24" fmla="*/ 154 w 3916"/>
              <a:gd name="T25" fmla="*/ 881 h 3021"/>
              <a:gd name="T26" fmla="*/ 0 w 3916"/>
              <a:gd name="T27" fmla="*/ 1017 h 3021"/>
              <a:gd name="T28" fmla="*/ 348 w 3916"/>
              <a:gd name="T29" fmla="*/ 1340 h 3021"/>
              <a:gd name="T30" fmla="*/ 477 w 3916"/>
              <a:gd name="T31" fmla="*/ 1647 h 3021"/>
              <a:gd name="T32" fmla="*/ 750 w 3916"/>
              <a:gd name="T33" fmla="*/ 1851 h 3021"/>
              <a:gd name="T34" fmla="*/ 1056 w 3916"/>
              <a:gd name="T35" fmla="*/ 2157 h 3021"/>
              <a:gd name="T36" fmla="*/ 1056 w 3916"/>
              <a:gd name="T37" fmla="*/ 2549 h 3021"/>
              <a:gd name="T38" fmla="*/ 1056 w 3916"/>
              <a:gd name="T39" fmla="*/ 2821 h 3021"/>
              <a:gd name="T40" fmla="*/ 920 w 3916"/>
              <a:gd name="T41" fmla="*/ 3020 h 3021"/>
              <a:gd name="T42" fmla="*/ 3915 w 3916"/>
              <a:gd name="T43" fmla="*/ 3020 h 3021"/>
              <a:gd name="T44" fmla="*/ 3324 w 3916"/>
              <a:gd name="T45" fmla="*/ 2363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6" h="3021">
                <a:moveTo>
                  <a:pt x="3324" y="2363"/>
                </a:moveTo>
                <a:lnTo>
                  <a:pt x="3324" y="1838"/>
                </a:lnTo>
                <a:lnTo>
                  <a:pt x="2975" y="1335"/>
                </a:lnTo>
                <a:lnTo>
                  <a:pt x="2419" y="1703"/>
                </a:lnTo>
                <a:lnTo>
                  <a:pt x="2165" y="1466"/>
                </a:lnTo>
                <a:lnTo>
                  <a:pt x="1858" y="1160"/>
                </a:lnTo>
                <a:lnTo>
                  <a:pt x="1683" y="831"/>
                </a:lnTo>
                <a:lnTo>
                  <a:pt x="1158" y="744"/>
                </a:lnTo>
                <a:lnTo>
                  <a:pt x="1158" y="393"/>
                </a:lnTo>
                <a:lnTo>
                  <a:pt x="676" y="241"/>
                </a:lnTo>
                <a:lnTo>
                  <a:pt x="261" y="0"/>
                </a:lnTo>
                <a:lnTo>
                  <a:pt x="348" y="353"/>
                </a:lnTo>
                <a:lnTo>
                  <a:pt x="154" y="881"/>
                </a:lnTo>
                <a:lnTo>
                  <a:pt x="0" y="1017"/>
                </a:lnTo>
                <a:lnTo>
                  <a:pt x="348" y="1340"/>
                </a:lnTo>
                <a:lnTo>
                  <a:pt x="477" y="1647"/>
                </a:lnTo>
                <a:lnTo>
                  <a:pt x="750" y="1851"/>
                </a:lnTo>
                <a:lnTo>
                  <a:pt x="1056" y="2157"/>
                </a:lnTo>
                <a:lnTo>
                  <a:pt x="1056" y="2549"/>
                </a:lnTo>
                <a:lnTo>
                  <a:pt x="1056" y="2821"/>
                </a:lnTo>
                <a:lnTo>
                  <a:pt x="920" y="3020"/>
                </a:lnTo>
                <a:lnTo>
                  <a:pt x="3915" y="3020"/>
                </a:lnTo>
                <a:lnTo>
                  <a:pt x="3324" y="23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9971768" y="1406433"/>
            <a:ext cx="5043023" cy="3564988"/>
          </a:xfrm>
          <a:custGeom>
            <a:avLst/>
            <a:gdLst>
              <a:gd name="T0" fmla="*/ 4274 w 4275"/>
              <a:gd name="T1" fmla="*/ 2549 h 3021"/>
              <a:gd name="T2" fmla="*/ 4274 w 4275"/>
              <a:gd name="T3" fmla="*/ 2157 h 3021"/>
              <a:gd name="T4" fmla="*/ 3968 w 4275"/>
              <a:gd name="T5" fmla="*/ 1851 h 3021"/>
              <a:gd name="T6" fmla="*/ 3695 w 4275"/>
              <a:gd name="T7" fmla="*/ 1647 h 3021"/>
              <a:gd name="T8" fmla="*/ 3566 w 4275"/>
              <a:gd name="T9" fmla="*/ 1340 h 3021"/>
              <a:gd name="T10" fmla="*/ 3218 w 4275"/>
              <a:gd name="T11" fmla="*/ 1017 h 3021"/>
              <a:gd name="T12" fmla="*/ 3372 w 4275"/>
              <a:gd name="T13" fmla="*/ 881 h 3021"/>
              <a:gd name="T14" fmla="*/ 3566 w 4275"/>
              <a:gd name="T15" fmla="*/ 353 h 3021"/>
              <a:gd name="T16" fmla="*/ 3479 w 4275"/>
              <a:gd name="T17" fmla="*/ 0 h 3021"/>
              <a:gd name="T18" fmla="*/ 2997 w 4275"/>
              <a:gd name="T19" fmla="*/ 393 h 3021"/>
              <a:gd name="T20" fmla="*/ 2410 w 4275"/>
              <a:gd name="T21" fmla="*/ 777 h 3021"/>
              <a:gd name="T22" fmla="*/ 2100 w 4275"/>
              <a:gd name="T23" fmla="*/ 744 h 3021"/>
              <a:gd name="T24" fmla="*/ 1685 w 4275"/>
              <a:gd name="T25" fmla="*/ 744 h 3021"/>
              <a:gd name="T26" fmla="*/ 1444 w 4275"/>
              <a:gd name="T27" fmla="*/ 1466 h 3021"/>
              <a:gd name="T28" fmla="*/ 1403 w 4275"/>
              <a:gd name="T29" fmla="*/ 1634 h 3021"/>
              <a:gd name="T30" fmla="*/ 1228 w 4275"/>
              <a:gd name="T31" fmla="*/ 1896 h 3021"/>
              <a:gd name="T32" fmla="*/ 985 w 4275"/>
              <a:gd name="T33" fmla="*/ 1970 h 3021"/>
              <a:gd name="T34" fmla="*/ 547 w 4275"/>
              <a:gd name="T35" fmla="*/ 2670 h 3021"/>
              <a:gd name="T36" fmla="*/ 0 w 4275"/>
              <a:gd name="T37" fmla="*/ 3020 h 3021"/>
              <a:gd name="T38" fmla="*/ 4138 w 4275"/>
              <a:gd name="T39" fmla="*/ 3020 h 3021"/>
              <a:gd name="T40" fmla="*/ 4274 w 4275"/>
              <a:gd name="T41" fmla="*/ 2821 h 3021"/>
              <a:gd name="T42" fmla="*/ 4274 w 4275"/>
              <a:gd name="T43" fmla="*/ 2549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75" h="3021">
                <a:moveTo>
                  <a:pt x="4274" y="2549"/>
                </a:moveTo>
                <a:lnTo>
                  <a:pt x="4274" y="2157"/>
                </a:lnTo>
                <a:lnTo>
                  <a:pt x="3968" y="1851"/>
                </a:lnTo>
                <a:lnTo>
                  <a:pt x="3695" y="1647"/>
                </a:lnTo>
                <a:lnTo>
                  <a:pt x="3566" y="1340"/>
                </a:lnTo>
                <a:lnTo>
                  <a:pt x="3218" y="1017"/>
                </a:lnTo>
                <a:lnTo>
                  <a:pt x="3372" y="881"/>
                </a:lnTo>
                <a:lnTo>
                  <a:pt x="3566" y="353"/>
                </a:lnTo>
                <a:lnTo>
                  <a:pt x="3479" y="0"/>
                </a:lnTo>
                <a:lnTo>
                  <a:pt x="2997" y="393"/>
                </a:lnTo>
                <a:lnTo>
                  <a:pt x="2410" y="777"/>
                </a:lnTo>
                <a:lnTo>
                  <a:pt x="2100" y="744"/>
                </a:lnTo>
                <a:lnTo>
                  <a:pt x="1685" y="744"/>
                </a:lnTo>
                <a:lnTo>
                  <a:pt x="1444" y="1466"/>
                </a:lnTo>
                <a:lnTo>
                  <a:pt x="1403" y="1634"/>
                </a:lnTo>
                <a:lnTo>
                  <a:pt x="1228" y="1896"/>
                </a:lnTo>
                <a:lnTo>
                  <a:pt x="985" y="1970"/>
                </a:lnTo>
                <a:lnTo>
                  <a:pt x="547" y="2670"/>
                </a:lnTo>
                <a:lnTo>
                  <a:pt x="0" y="3020"/>
                </a:lnTo>
                <a:lnTo>
                  <a:pt x="4138" y="3020"/>
                </a:lnTo>
                <a:lnTo>
                  <a:pt x="4274" y="2821"/>
                </a:lnTo>
                <a:lnTo>
                  <a:pt x="4274" y="25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11002232" y="2707523"/>
            <a:ext cx="3091389" cy="2263898"/>
          </a:xfrm>
          <a:custGeom>
            <a:avLst/>
            <a:gdLst>
              <a:gd name="T0" fmla="*/ 0 w 2621"/>
              <a:gd name="T1" fmla="*/ 1918 h 1919"/>
              <a:gd name="T2" fmla="*/ 510 w 2621"/>
              <a:gd name="T3" fmla="*/ 1583 h 1919"/>
              <a:gd name="T4" fmla="*/ 510 w 2621"/>
              <a:gd name="T5" fmla="*/ 1192 h 1919"/>
              <a:gd name="T6" fmla="*/ 850 w 2621"/>
              <a:gd name="T7" fmla="*/ 987 h 1919"/>
              <a:gd name="T8" fmla="*/ 850 w 2621"/>
              <a:gd name="T9" fmla="*/ 834 h 1919"/>
              <a:gd name="T10" fmla="*/ 952 w 2621"/>
              <a:gd name="T11" fmla="*/ 408 h 1919"/>
              <a:gd name="T12" fmla="*/ 1122 w 2621"/>
              <a:gd name="T13" fmla="*/ 408 h 1919"/>
              <a:gd name="T14" fmla="*/ 1360 w 2621"/>
              <a:gd name="T15" fmla="*/ 222 h 1919"/>
              <a:gd name="T16" fmla="*/ 1570 w 2621"/>
              <a:gd name="T17" fmla="*/ 0 h 1919"/>
              <a:gd name="T18" fmla="*/ 1684 w 2621"/>
              <a:gd name="T19" fmla="*/ 204 h 1919"/>
              <a:gd name="T20" fmla="*/ 1854 w 2621"/>
              <a:gd name="T21" fmla="*/ 307 h 1919"/>
              <a:gd name="T22" fmla="*/ 1854 w 2621"/>
              <a:gd name="T23" fmla="*/ 647 h 1919"/>
              <a:gd name="T24" fmla="*/ 1630 w 2621"/>
              <a:gd name="T25" fmla="*/ 959 h 1919"/>
              <a:gd name="T26" fmla="*/ 1956 w 2621"/>
              <a:gd name="T27" fmla="*/ 1140 h 1919"/>
              <a:gd name="T28" fmla="*/ 1713 w 2621"/>
              <a:gd name="T29" fmla="*/ 1464 h 1919"/>
              <a:gd name="T30" fmla="*/ 2275 w 2621"/>
              <a:gd name="T31" fmla="*/ 1575 h 1919"/>
              <a:gd name="T32" fmla="*/ 2347 w 2621"/>
              <a:gd name="T33" fmla="*/ 1838 h 1919"/>
              <a:gd name="T34" fmla="*/ 2620 w 2621"/>
              <a:gd name="T35" fmla="*/ 1918 h 1919"/>
              <a:gd name="T36" fmla="*/ 0 w 2621"/>
              <a:gd name="T37" fmla="*/ 1918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1" h="1919">
                <a:moveTo>
                  <a:pt x="0" y="1918"/>
                </a:moveTo>
                <a:lnTo>
                  <a:pt x="510" y="1583"/>
                </a:lnTo>
                <a:lnTo>
                  <a:pt x="510" y="1192"/>
                </a:lnTo>
                <a:lnTo>
                  <a:pt x="850" y="987"/>
                </a:lnTo>
                <a:lnTo>
                  <a:pt x="850" y="834"/>
                </a:lnTo>
                <a:lnTo>
                  <a:pt x="952" y="408"/>
                </a:lnTo>
                <a:lnTo>
                  <a:pt x="1122" y="408"/>
                </a:lnTo>
                <a:lnTo>
                  <a:pt x="1360" y="222"/>
                </a:lnTo>
                <a:lnTo>
                  <a:pt x="1570" y="0"/>
                </a:lnTo>
                <a:lnTo>
                  <a:pt x="1684" y="204"/>
                </a:lnTo>
                <a:lnTo>
                  <a:pt x="1854" y="307"/>
                </a:lnTo>
                <a:lnTo>
                  <a:pt x="1854" y="647"/>
                </a:lnTo>
                <a:lnTo>
                  <a:pt x="1630" y="959"/>
                </a:lnTo>
                <a:lnTo>
                  <a:pt x="1956" y="1140"/>
                </a:lnTo>
                <a:lnTo>
                  <a:pt x="1713" y="1464"/>
                </a:lnTo>
                <a:lnTo>
                  <a:pt x="2275" y="1575"/>
                </a:lnTo>
                <a:lnTo>
                  <a:pt x="2347" y="1838"/>
                </a:lnTo>
                <a:lnTo>
                  <a:pt x="2620" y="1918"/>
                </a:lnTo>
                <a:lnTo>
                  <a:pt x="0" y="191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4884684" y="2556598"/>
            <a:ext cx="858718" cy="806674"/>
          </a:xfrm>
          <a:custGeom>
            <a:avLst/>
            <a:gdLst>
              <a:gd name="T0" fmla="*/ 525 w 728"/>
              <a:gd name="T1" fmla="*/ 682 h 683"/>
              <a:gd name="T2" fmla="*/ 653 w 728"/>
              <a:gd name="T3" fmla="*/ 640 h 683"/>
              <a:gd name="T4" fmla="*/ 653 w 728"/>
              <a:gd name="T5" fmla="*/ 538 h 683"/>
              <a:gd name="T6" fmla="*/ 727 w 728"/>
              <a:gd name="T7" fmla="*/ 433 h 683"/>
              <a:gd name="T8" fmla="*/ 681 w 728"/>
              <a:gd name="T9" fmla="*/ 322 h 683"/>
              <a:gd name="T10" fmla="*/ 571 w 728"/>
              <a:gd name="T11" fmla="*/ 231 h 683"/>
              <a:gd name="T12" fmla="*/ 626 w 728"/>
              <a:gd name="T13" fmla="*/ 83 h 683"/>
              <a:gd name="T14" fmla="*/ 331 w 728"/>
              <a:gd name="T15" fmla="*/ 83 h 683"/>
              <a:gd name="T16" fmla="*/ 184 w 728"/>
              <a:gd name="T17" fmla="*/ 0 h 683"/>
              <a:gd name="T18" fmla="*/ 184 w 728"/>
              <a:gd name="T19" fmla="*/ 203 h 683"/>
              <a:gd name="T20" fmla="*/ 0 w 728"/>
              <a:gd name="T21" fmla="*/ 203 h 683"/>
              <a:gd name="T22" fmla="*/ 55 w 728"/>
              <a:gd name="T23" fmla="*/ 378 h 683"/>
              <a:gd name="T24" fmla="*/ 525 w 728"/>
              <a:gd name="T25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683">
                <a:moveTo>
                  <a:pt x="525" y="682"/>
                </a:moveTo>
                <a:lnTo>
                  <a:pt x="653" y="640"/>
                </a:lnTo>
                <a:lnTo>
                  <a:pt x="653" y="538"/>
                </a:lnTo>
                <a:lnTo>
                  <a:pt x="727" y="433"/>
                </a:lnTo>
                <a:lnTo>
                  <a:pt x="681" y="322"/>
                </a:lnTo>
                <a:lnTo>
                  <a:pt x="571" y="231"/>
                </a:lnTo>
                <a:lnTo>
                  <a:pt x="626" y="83"/>
                </a:lnTo>
                <a:lnTo>
                  <a:pt x="331" y="83"/>
                </a:lnTo>
                <a:lnTo>
                  <a:pt x="184" y="0"/>
                </a:lnTo>
                <a:lnTo>
                  <a:pt x="184" y="203"/>
                </a:lnTo>
                <a:lnTo>
                  <a:pt x="0" y="203"/>
                </a:lnTo>
                <a:lnTo>
                  <a:pt x="55" y="378"/>
                </a:lnTo>
                <a:lnTo>
                  <a:pt x="525" y="6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16992448" y="3358069"/>
            <a:ext cx="931582" cy="1613351"/>
          </a:xfrm>
          <a:custGeom>
            <a:avLst/>
            <a:gdLst>
              <a:gd name="T0" fmla="*/ 232 w 789"/>
              <a:gd name="T1" fmla="*/ 156 h 1367"/>
              <a:gd name="T2" fmla="*/ 259 w 789"/>
              <a:gd name="T3" fmla="*/ 0 h 1367"/>
              <a:gd name="T4" fmla="*/ 341 w 789"/>
              <a:gd name="T5" fmla="*/ 111 h 1367"/>
              <a:gd name="T6" fmla="*/ 341 w 789"/>
              <a:gd name="T7" fmla="*/ 511 h 1367"/>
              <a:gd name="T8" fmla="*/ 447 w 789"/>
              <a:gd name="T9" fmla="*/ 687 h 1367"/>
              <a:gd name="T10" fmla="*/ 600 w 789"/>
              <a:gd name="T11" fmla="*/ 840 h 1367"/>
              <a:gd name="T12" fmla="*/ 600 w 789"/>
              <a:gd name="T13" fmla="*/ 1040 h 1367"/>
              <a:gd name="T14" fmla="*/ 788 w 789"/>
              <a:gd name="T15" fmla="*/ 1216 h 1367"/>
              <a:gd name="T16" fmla="*/ 788 w 789"/>
              <a:gd name="T17" fmla="*/ 1366 h 1367"/>
              <a:gd name="T18" fmla="*/ 117 w 789"/>
              <a:gd name="T19" fmla="*/ 1366 h 1367"/>
              <a:gd name="T20" fmla="*/ 94 w 789"/>
              <a:gd name="T21" fmla="*/ 993 h 1367"/>
              <a:gd name="T22" fmla="*/ 0 w 789"/>
              <a:gd name="T23" fmla="*/ 875 h 1367"/>
              <a:gd name="T24" fmla="*/ 153 w 789"/>
              <a:gd name="T25" fmla="*/ 734 h 1367"/>
              <a:gd name="T26" fmla="*/ 141 w 789"/>
              <a:gd name="T27" fmla="*/ 558 h 1367"/>
              <a:gd name="T28" fmla="*/ 0 w 789"/>
              <a:gd name="T29" fmla="*/ 407 h 1367"/>
              <a:gd name="T30" fmla="*/ 185 w 789"/>
              <a:gd name="T31" fmla="*/ 273 h 1367"/>
              <a:gd name="T32" fmla="*/ 232 w 789"/>
              <a:gd name="T33" fmla="*/ 156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9" h="1367">
                <a:moveTo>
                  <a:pt x="232" y="156"/>
                </a:moveTo>
                <a:lnTo>
                  <a:pt x="259" y="0"/>
                </a:lnTo>
                <a:lnTo>
                  <a:pt x="341" y="111"/>
                </a:lnTo>
                <a:lnTo>
                  <a:pt x="341" y="511"/>
                </a:lnTo>
                <a:lnTo>
                  <a:pt x="447" y="687"/>
                </a:lnTo>
                <a:lnTo>
                  <a:pt x="600" y="840"/>
                </a:lnTo>
                <a:lnTo>
                  <a:pt x="600" y="1040"/>
                </a:lnTo>
                <a:lnTo>
                  <a:pt x="788" y="1216"/>
                </a:lnTo>
                <a:lnTo>
                  <a:pt x="788" y="1366"/>
                </a:lnTo>
                <a:lnTo>
                  <a:pt x="117" y="1366"/>
                </a:lnTo>
                <a:lnTo>
                  <a:pt x="94" y="993"/>
                </a:lnTo>
                <a:lnTo>
                  <a:pt x="0" y="875"/>
                </a:lnTo>
                <a:lnTo>
                  <a:pt x="153" y="734"/>
                </a:lnTo>
                <a:lnTo>
                  <a:pt x="141" y="558"/>
                </a:lnTo>
                <a:lnTo>
                  <a:pt x="0" y="407"/>
                </a:lnTo>
                <a:lnTo>
                  <a:pt x="185" y="273"/>
                </a:lnTo>
                <a:lnTo>
                  <a:pt x="232" y="15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13312967" y="9962399"/>
            <a:ext cx="921170" cy="848312"/>
          </a:xfrm>
          <a:custGeom>
            <a:avLst/>
            <a:gdLst>
              <a:gd name="T0" fmla="*/ 721 w 782"/>
              <a:gd name="T1" fmla="*/ 548 h 719"/>
              <a:gd name="T2" fmla="*/ 588 w 782"/>
              <a:gd name="T3" fmla="*/ 548 h 719"/>
              <a:gd name="T4" fmla="*/ 588 w 782"/>
              <a:gd name="T5" fmla="*/ 164 h 719"/>
              <a:gd name="T6" fmla="*/ 721 w 782"/>
              <a:gd name="T7" fmla="*/ 164 h 719"/>
              <a:gd name="T8" fmla="*/ 721 w 782"/>
              <a:gd name="T9" fmla="*/ 548 h 719"/>
              <a:gd name="T10" fmla="*/ 655 w 782"/>
              <a:gd name="T11" fmla="*/ 657 h 719"/>
              <a:gd name="T12" fmla="*/ 61 w 782"/>
              <a:gd name="T13" fmla="*/ 657 h 719"/>
              <a:gd name="T14" fmla="*/ 61 w 782"/>
              <a:gd name="T15" fmla="*/ 61 h 719"/>
              <a:gd name="T16" fmla="*/ 655 w 782"/>
              <a:gd name="T17" fmla="*/ 61 h 719"/>
              <a:gd name="T18" fmla="*/ 655 w 782"/>
              <a:gd name="T19" fmla="*/ 103 h 719"/>
              <a:gd name="T20" fmla="*/ 562 w 782"/>
              <a:gd name="T21" fmla="*/ 103 h 719"/>
              <a:gd name="T22" fmla="*/ 562 w 782"/>
              <a:gd name="T23" fmla="*/ 103 h 719"/>
              <a:gd name="T24" fmla="*/ 527 w 782"/>
              <a:gd name="T25" fmla="*/ 142 h 719"/>
              <a:gd name="T26" fmla="*/ 527 w 782"/>
              <a:gd name="T27" fmla="*/ 570 h 719"/>
              <a:gd name="T28" fmla="*/ 527 w 782"/>
              <a:gd name="T29" fmla="*/ 570 h 719"/>
              <a:gd name="T30" fmla="*/ 562 w 782"/>
              <a:gd name="T31" fmla="*/ 608 h 719"/>
              <a:gd name="T32" fmla="*/ 655 w 782"/>
              <a:gd name="T33" fmla="*/ 608 h 719"/>
              <a:gd name="T34" fmla="*/ 655 w 782"/>
              <a:gd name="T35" fmla="*/ 657 h 719"/>
              <a:gd name="T36" fmla="*/ 746 w 782"/>
              <a:gd name="T37" fmla="*/ 103 h 719"/>
              <a:gd name="T38" fmla="*/ 715 w 782"/>
              <a:gd name="T39" fmla="*/ 103 h 719"/>
              <a:gd name="T40" fmla="*/ 715 w 782"/>
              <a:gd name="T41" fmla="*/ 42 h 719"/>
              <a:gd name="T42" fmla="*/ 715 w 782"/>
              <a:gd name="T43" fmla="*/ 42 h 719"/>
              <a:gd name="T44" fmla="*/ 672 w 782"/>
              <a:gd name="T45" fmla="*/ 0 h 719"/>
              <a:gd name="T46" fmla="*/ 43 w 782"/>
              <a:gd name="T47" fmla="*/ 0 h 719"/>
              <a:gd name="T48" fmla="*/ 43 w 782"/>
              <a:gd name="T49" fmla="*/ 0 h 719"/>
              <a:gd name="T50" fmla="*/ 0 w 782"/>
              <a:gd name="T51" fmla="*/ 42 h 719"/>
              <a:gd name="T52" fmla="*/ 0 w 782"/>
              <a:gd name="T53" fmla="*/ 675 h 719"/>
              <a:gd name="T54" fmla="*/ 0 w 782"/>
              <a:gd name="T55" fmla="*/ 675 h 719"/>
              <a:gd name="T56" fmla="*/ 43 w 782"/>
              <a:gd name="T57" fmla="*/ 718 h 719"/>
              <a:gd name="T58" fmla="*/ 672 w 782"/>
              <a:gd name="T59" fmla="*/ 718 h 719"/>
              <a:gd name="T60" fmla="*/ 672 w 782"/>
              <a:gd name="T61" fmla="*/ 718 h 719"/>
              <a:gd name="T62" fmla="*/ 715 w 782"/>
              <a:gd name="T63" fmla="*/ 675 h 719"/>
              <a:gd name="T64" fmla="*/ 715 w 782"/>
              <a:gd name="T65" fmla="*/ 608 h 719"/>
              <a:gd name="T66" fmla="*/ 746 w 782"/>
              <a:gd name="T67" fmla="*/ 608 h 719"/>
              <a:gd name="T68" fmla="*/ 746 w 782"/>
              <a:gd name="T69" fmla="*/ 608 h 719"/>
              <a:gd name="T70" fmla="*/ 781 w 782"/>
              <a:gd name="T71" fmla="*/ 570 h 719"/>
              <a:gd name="T72" fmla="*/ 781 w 782"/>
              <a:gd name="T73" fmla="*/ 142 h 719"/>
              <a:gd name="T74" fmla="*/ 781 w 782"/>
              <a:gd name="T75" fmla="*/ 142 h 719"/>
              <a:gd name="T76" fmla="*/ 746 w 782"/>
              <a:gd name="T77" fmla="*/ 10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2" h="719">
                <a:moveTo>
                  <a:pt x="721" y="548"/>
                </a:moveTo>
                <a:lnTo>
                  <a:pt x="588" y="548"/>
                </a:lnTo>
                <a:lnTo>
                  <a:pt x="588" y="164"/>
                </a:lnTo>
                <a:lnTo>
                  <a:pt x="721" y="164"/>
                </a:lnTo>
                <a:lnTo>
                  <a:pt x="721" y="548"/>
                </a:lnTo>
                <a:close/>
                <a:moveTo>
                  <a:pt x="655" y="657"/>
                </a:moveTo>
                <a:lnTo>
                  <a:pt x="61" y="657"/>
                </a:lnTo>
                <a:lnTo>
                  <a:pt x="61" y="61"/>
                </a:lnTo>
                <a:lnTo>
                  <a:pt x="655" y="61"/>
                </a:lnTo>
                <a:lnTo>
                  <a:pt x="655" y="103"/>
                </a:lnTo>
                <a:lnTo>
                  <a:pt x="562" y="103"/>
                </a:lnTo>
                <a:lnTo>
                  <a:pt x="562" y="103"/>
                </a:lnTo>
                <a:cubicBezTo>
                  <a:pt x="542" y="103"/>
                  <a:pt x="527" y="120"/>
                  <a:pt x="527" y="142"/>
                </a:cubicBezTo>
                <a:lnTo>
                  <a:pt x="527" y="570"/>
                </a:lnTo>
                <a:lnTo>
                  <a:pt x="527" y="570"/>
                </a:lnTo>
                <a:cubicBezTo>
                  <a:pt x="527" y="592"/>
                  <a:pt x="542" y="608"/>
                  <a:pt x="562" y="608"/>
                </a:cubicBezTo>
                <a:lnTo>
                  <a:pt x="655" y="608"/>
                </a:lnTo>
                <a:lnTo>
                  <a:pt x="655" y="657"/>
                </a:lnTo>
                <a:close/>
                <a:moveTo>
                  <a:pt x="746" y="103"/>
                </a:moveTo>
                <a:lnTo>
                  <a:pt x="715" y="103"/>
                </a:lnTo>
                <a:lnTo>
                  <a:pt x="715" y="42"/>
                </a:lnTo>
                <a:lnTo>
                  <a:pt x="715" y="42"/>
                </a:lnTo>
                <a:cubicBezTo>
                  <a:pt x="715" y="19"/>
                  <a:pt x="696" y="0"/>
                  <a:pt x="672" y="0"/>
                </a:cubicBezTo>
                <a:lnTo>
                  <a:pt x="43" y="0"/>
                </a:lnTo>
                <a:lnTo>
                  <a:pt x="43" y="0"/>
                </a:lnTo>
                <a:cubicBezTo>
                  <a:pt x="19" y="0"/>
                  <a:pt x="0" y="19"/>
                  <a:pt x="0" y="42"/>
                </a:cubicBezTo>
                <a:lnTo>
                  <a:pt x="0" y="675"/>
                </a:lnTo>
                <a:lnTo>
                  <a:pt x="0" y="675"/>
                </a:lnTo>
                <a:cubicBezTo>
                  <a:pt x="0" y="699"/>
                  <a:pt x="19" y="718"/>
                  <a:pt x="43" y="718"/>
                </a:cubicBezTo>
                <a:lnTo>
                  <a:pt x="672" y="718"/>
                </a:lnTo>
                <a:lnTo>
                  <a:pt x="672" y="718"/>
                </a:lnTo>
                <a:cubicBezTo>
                  <a:pt x="696" y="718"/>
                  <a:pt x="715" y="699"/>
                  <a:pt x="715" y="675"/>
                </a:cubicBezTo>
                <a:lnTo>
                  <a:pt x="715" y="608"/>
                </a:lnTo>
                <a:lnTo>
                  <a:pt x="746" y="608"/>
                </a:lnTo>
                <a:lnTo>
                  <a:pt x="746" y="608"/>
                </a:lnTo>
                <a:cubicBezTo>
                  <a:pt x="766" y="608"/>
                  <a:pt x="781" y="592"/>
                  <a:pt x="781" y="570"/>
                </a:cubicBezTo>
                <a:lnTo>
                  <a:pt x="781" y="142"/>
                </a:lnTo>
                <a:lnTo>
                  <a:pt x="781" y="142"/>
                </a:lnTo>
                <a:cubicBezTo>
                  <a:pt x="781" y="120"/>
                  <a:pt x="766" y="103"/>
                  <a:pt x="74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13510733" y="10529676"/>
            <a:ext cx="119699" cy="119699"/>
          </a:xfrm>
          <a:custGeom>
            <a:avLst/>
            <a:gdLst>
              <a:gd name="T0" fmla="*/ 51 w 102"/>
              <a:gd name="T1" fmla="*/ 0 h 103"/>
              <a:gd name="T2" fmla="*/ 51 w 102"/>
              <a:gd name="T3" fmla="*/ 0 h 103"/>
              <a:gd name="T4" fmla="*/ 0 w 102"/>
              <a:gd name="T5" fmla="*/ 51 h 103"/>
              <a:gd name="T6" fmla="*/ 0 w 102"/>
              <a:gd name="T7" fmla="*/ 51 h 103"/>
              <a:gd name="T8" fmla="*/ 51 w 102"/>
              <a:gd name="T9" fmla="*/ 102 h 103"/>
              <a:gd name="T10" fmla="*/ 51 w 102"/>
              <a:gd name="T11" fmla="*/ 102 h 103"/>
              <a:gd name="T12" fmla="*/ 101 w 102"/>
              <a:gd name="T13" fmla="*/ 51 h 103"/>
              <a:gd name="T14" fmla="*/ 101 w 102"/>
              <a:gd name="T15" fmla="*/ 51 h 103"/>
              <a:gd name="T16" fmla="*/ 51 w 102"/>
              <a:gd name="T1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3">
                <a:moveTo>
                  <a:pt x="51" y="0"/>
                </a:moveTo>
                <a:lnTo>
                  <a:pt x="51" y="0"/>
                </a:lnTo>
                <a:cubicBezTo>
                  <a:pt x="23" y="0"/>
                  <a:pt x="0" y="23"/>
                  <a:pt x="0" y="51"/>
                </a:cubicBezTo>
                <a:lnTo>
                  <a:pt x="0" y="51"/>
                </a:lnTo>
                <a:cubicBezTo>
                  <a:pt x="0" y="79"/>
                  <a:pt x="23" y="102"/>
                  <a:pt x="51" y="102"/>
                </a:cubicBezTo>
                <a:lnTo>
                  <a:pt x="51" y="102"/>
                </a:lnTo>
                <a:cubicBezTo>
                  <a:pt x="79" y="102"/>
                  <a:pt x="101" y="79"/>
                  <a:pt x="101" y="51"/>
                </a:cubicBezTo>
                <a:lnTo>
                  <a:pt x="101" y="51"/>
                </a:lnTo>
                <a:cubicBezTo>
                  <a:pt x="101" y="23"/>
                  <a:pt x="79" y="0"/>
                  <a:pt x="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15217763" y="6444253"/>
            <a:ext cx="1144959" cy="874332"/>
          </a:xfrm>
          <a:custGeom>
            <a:avLst/>
            <a:gdLst>
              <a:gd name="T0" fmla="*/ 368 w 972"/>
              <a:gd name="T1" fmla="*/ 61 h 743"/>
              <a:gd name="T2" fmla="*/ 368 w 972"/>
              <a:gd name="T3" fmla="*/ 61 h 743"/>
              <a:gd name="T4" fmla="*/ 504 w 972"/>
              <a:gd name="T5" fmla="*/ 118 h 743"/>
              <a:gd name="T6" fmla="*/ 504 w 972"/>
              <a:gd name="T7" fmla="*/ 118 h 743"/>
              <a:gd name="T8" fmla="*/ 63 w 972"/>
              <a:gd name="T9" fmla="*/ 679 h 743"/>
              <a:gd name="T10" fmla="*/ 908 w 972"/>
              <a:gd name="T11" fmla="*/ 679 h 743"/>
              <a:gd name="T12" fmla="*/ 908 w 972"/>
              <a:gd name="T13" fmla="*/ 176 h 743"/>
              <a:gd name="T14" fmla="*/ 491 w 972"/>
              <a:gd name="T15" fmla="*/ 176 h 743"/>
              <a:gd name="T16" fmla="*/ 491 w 972"/>
              <a:gd name="T17" fmla="*/ 176 h 743"/>
              <a:gd name="T18" fmla="*/ 460 w 972"/>
              <a:gd name="T19" fmla="*/ 162 h 743"/>
              <a:gd name="T20" fmla="*/ 360 w 972"/>
              <a:gd name="T21" fmla="*/ 61 h 743"/>
              <a:gd name="T22" fmla="*/ 63 w 972"/>
              <a:gd name="T23" fmla="*/ 61 h 743"/>
              <a:gd name="T24" fmla="*/ 63 w 972"/>
              <a:gd name="T25" fmla="*/ 679 h 743"/>
              <a:gd name="T26" fmla="*/ 923 w 972"/>
              <a:gd name="T27" fmla="*/ 742 h 743"/>
              <a:gd name="T28" fmla="*/ 49 w 972"/>
              <a:gd name="T29" fmla="*/ 742 h 743"/>
              <a:gd name="T30" fmla="*/ 49 w 972"/>
              <a:gd name="T31" fmla="*/ 742 h 743"/>
              <a:gd name="T32" fmla="*/ 0 w 972"/>
              <a:gd name="T33" fmla="*/ 695 h 743"/>
              <a:gd name="T34" fmla="*/ 0 w 972"/>
              <a:gd name="T35" fmla="*/ 49 h 743"/>
              <a:gd name="T36" fmla="*/ 0 w 972"/>
              <a:gd name="T37" fmla="*/ 49 h 743"/>
              <a:gd name="T38" fmla="*/ 51 w 972"/>
              <a:gd name="T39" fmla="*/ 0 h 743"/>
              <a:gd name="T40" fmla="*/ 368 w 972"/>
              <a:gd name="T41" fmla="*/ 0 h 743"/>
              <a:gd name="T42" fmla="*/ 368 w 972"/>
              <a:gd name="T43" fmla="*/ 0 h 743"/>
              <a:gd name="T44" fmla="*/ 399 w 972"/>
              <a:gd name="T45" fmla="*/ 12 h 743"/>
              <a:gd name="T46" fmla="*/ 499 w 972"/>
              <a:gd name="T47" fmla="*/ 113 h 743"/>
              <a:gd name="T48" fmla="*/ 923 w 972"/>
              <a:gd name="T49" fmla="*/ 113 h 743"/>
              <a:gd name="T50" fmla="*/ 923 w 972"/>
              <a:gd name="T51" fmla="*/ 113 h 743"/>
              <a:gd name="T52" fmla="*/ 971 w 972"/>
              <a:gd name="T53" fmla="*/ 160 h 743"/>
              <a:gd name="T54" fmla="*/ 971 w 972"/>
              <a:gd name="T55" fmla="*/ 695 h 743"/>
              <a:gd name="T56" fmla="*/ 971 w 972"/>
              <a:gd name="T57" fmla="*/ 695 h 743"/>
              <a:gd name="T58" fmla="*/ 923 w 972"/>
              <a:gd name="T59" fmla="*/ 74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2" h="743">
                <a:moveTo>
                  <a:pt x="368" y="61"/>
                </a:moveTo>
                <a:lnTo>
                  <a:pt x="368" y="61"/>
                </a:lnTo>
                <a:close/>
                <a:moveTo>
                  <a:pt x="504" y="118"/>
                </a:moveTo>
                <a:lnTo>
                  <a:pt x="504" y="118"/>
                </a:lnTo>
                <a:close/>
                <a:moveTo>
                  <a:pt x="63" y="679"/>
                </a:moveTo>
                <a:lnTo>
                  <a:pt x="908" y="679"/>
                </a:lnTo>
                <a:lnTo>
                  <a:pt x="908" y="176"/>
                </a:lnTo>
                <a:lnTo>
                  <a:pt x="491" y="176"/>
                </a:lnTo>
                <a:lnTo>
                  <a:pt x="491" y="176"/>
                </a:lnTo>
                <a:cubicBezTo>
                  <a:pt x="479" y="176"/>
                  <a:pt x="468" y="171"/>
                  <a:pt x="460" y="162"/>
                </a:cubicBezTo>
                <a:lnTo>
                  <a:pt x="360" y="61"/>
                </a:lnTo>
                <a:lnTo>
                  <a:pt x="63" y="61"/>
                </a:lnTo>
                <a:lnTo>
                  <a:pt x="63" y="679"/>
                </a:lnTo>
                <a:close/>
                <a:moveTo>
                  <a:pt x="923" y="742"/>
                </a:moveTo>
                <a:lnTo>
                  <a:pt x="49" y="742"/>
                </a:lnTo>
                <a:lnTo>
                  <a:pt x="49" y="742"/>
                </a:lnTo>
                <a:cubicBezTo>
                  <a:pt x="22" y="742"/>
                  <a:pt x="0" y="721"/>
                  <a:pt x="0" y="695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1"/>
                  <a:pt x="23" y="0"/>
                  <a:pt x="51" y="0"/>
                </a:cubicBezTo>
                <a:lnTo>
                  <a:pt x="368" y="0"/>
                </a:lnTo>
                <a:lnTo>
                  <a:pt x="368" y="0"/>
                </a:lnTo>
                <a:cubicBezTo>
                  <a:pt x="379" y="0"/>
                  <a:pt x="390" y="4"/>
                  <a:pt x="399" y="12"/>
                </a:cubicBezTo>
                <a:lnTo>
                  <a:pt x="499" y="113"/>
                </a:lnTo>
                <a:lnTo>
                  <a:pt x="923" y="113"/>
                </a:lnTo>
                <a:lnTo>
                  <a:pt x="923" y="113"/>
                </a:lnTo>
                <a:cubicBezTo>
                  <a:pt x="949" y="113"/>
                  <a:pt x="971" y="134"/>
                  <a:pt x="971" y="160"/>
                </a:cubicBezTo>
                <a:lnTo>
                  <a:pt x="971" y="695"/>
                </a:lnTo>
                <a:lnTo>
                  <a:pt x="971" y="695"/>
                </a:lnTo>
                <a:cubicBezTo>
                  <a:pt x="971" y="721"/>
                  <a:pt x="949" y="742"/>
                  <a:pt x="923" y="7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85"/>
          <p:cNvSpPr>
            <a:spLocks noChangeArrowheads="1"/>
          </p:cNvSpPr>
          <p:nvPr/>
        </p:nvSpPr>
        <p:spPr bwMode="auto">
          <a:xfrm>
            <a:off x="15790242" y="6444253"/>
            <a:ext cx="572480" cy="72861"/>
          </a:xfrm>
          <a:custGeom>
            <a:avLst/>
            <a:gdLst>
              <a:gd name="T0" fmla="*/ 455 w 487"/>
              <a:gd name="T1" fmla="*/ 61 h 62"/>
              <a:gd name="T2" fmla="*/ 31 w 487"/>
              <a:gd name="T3" fmla="*/ 61 h 62"/>
              <a:gd name="T4" fmla="*/ 31 w 487"/>
              <a:gd name="T5" fmla="*/ 61 h 62"/>
              <a:gd name="T6" fmla="*/ 0 w 487"/>
              <a:gd name="T7" fmla="*/ 30 h 62"/>
              <a:gd name="T8" fmla="*/ 0 w 487"/>
              <a:gd name="T9" fmla="*/ 30 h 62"/>
              <a:gd name="T10" fmla="*/ 31 w 487"/>
              <a:gd name="T11" fmla="*/ 0 h 62"/>
              <a:gd name="T12" fmla="*/ 455 w 487"/>
              <a:gd name="T13" fmla="*/ 0 h 62"/>
              <a:gd name="T14" fmla="*/ 455 w 487"/>
              <a:gd name="T15" fmla="*/ 0 h 62"/>
              <a:gd name="T16" fmla="*/ 486 w 487"/>
              <a:gd name="T17" fmla="*/ 30 h 62"/>
              <a:gd name="T18" fmla="*/ 486 w 487"/>
              <a:gd name="T19" fmla="*/ 30 h 62"/>
              <a:gd name="T20" fmla="*/ 455 w 487"/>
              <a:gd name="T21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7" h="62">
                <a:moveTo>
                  <a:pt x="455" y="61"/>
                </a:moveTo>
                <a:lnTo>
                  <a:pt x="31" y="61"/>
                </a:lnTo>
                <a:lnTo>
                  <a:pt x="31" y="61"/>
                </a:lnTo>
                <a:cubicBezTo>
                  <a:pt x="14" y="61"/>
                  <a:pt x="0" y="47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1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72" y="0"/>
                  <a:pt x="486" y="13"/>
                  <a:pt x="486" y="30"/>
                </a:cubicBezTo>
                <a:lnTo>
                  <a:pt x="486" y="30"/>
                </a:lnTo>
                <a:cubicBezTo>
                  <a:pt x="486" y="47"/>
                  <a:pt x="472" y="61"/>
                  <a:pt x="455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86"/>
          <p:cNvSpPr>
            <a:spLocks noChangeArrowheads="1"/>
          </p:cNvSpPr>
          <p:nvPr/>
        </p:nvSpPr>
        <p:spPr bwMode="auto">
          <a:xfrm>
            <a:off x="12183620" y="6308939"/>
            <a:ext cx="910765" cy="900356"/>
          </a:xfrm>
          <a:custGeom>
            <a:avLst/>
            <a:gdLst>
              <a:gd name="T0" fmla="*/ 668 w 771"/>
              <a:gd name="T1" fmla="*/ 705 h 764"/>
              <a:gd name="T2" fmla="*/ 102 w 771"/>
              <a:gd name="T3" fmla="*/ 705 h 764"/>
              <a:gd name="T4" fmla="*/ 102 w 771"/>
              <a:gd name="T5" fmla="*/ 222 h 764"/>
              <a:gd name="T6" fmla="*/ 144 w 771"/>
              <a:gd name="T7" fmla="*/ 222 h 764"/>
              <a:gd name="T8" fmla="*/ 615 w 771"/>
              <a:gd name="T9" fmla="*/ 222 h 764"/>
              <a:gd name="T10" fmla="*/ 668 w 771"/>
              <a:gd name="T11" fmla="*/ 222 h 764"/>
              <a:gd name="T12" fmla="*/ 668 w 771"/>
              <a:gd name="T13" fmla="*/ 705 h 764"/>
              <a:gd name="T14" fmla="*/ 58 w 771"/>
              <a:gd name="T15" fmla="*/ 58 h 764"/>
              <a:gd name="T16" fmla="*/ 712 w 771"/>
              <a:gd name="T17" fmla="*/ 58 h 764"/>
              <a:gd name="T18" fmla="*/ 712 w 771"/>
              <a:gd name="T19" fmla="*/ 164 h 764"/>
              <a:gd name="T20" fmla="*/ 686 w 771"/>
              <a:gd name="T21" fmla="*/ 164 h 764"/>
              <a:gd name="T22" fmla="*/ 615 w 771"/>
              <a:gd name="T23" fmla="*/ 164 h 764"/>
              <a:gd name="T24" fmla="*/ 144 w 771"/>
              <a:gd name="T25" fmla="*/ 164 h 764"/>
              <a:gd name="T26" fmla="*/ 85 w 771"/>
              <a:gd name="T27" fmla="*/ 164 h 764"/>
              <a:gd name="T28" fmla="*/ 58 w 771"/>
              <a:gd name="T29" fmla="*/ 164 h 764"/>
              <a:gd name="T30" fmla="*/ 58 w 771"/>
              <a:gd name="T31" fmla="*/ 58 h 764"/>
              <a:gd name="T32" fmla="*/ 728 w 771"/>
              <a:gd name="T33" fmla="*/ 0 h 764"/>
              <a:gd name="T34" fmla="*/ 42 w 771"/>
              <a:gd name="T35" fmla="*/ 0 h 764"/>
              <a:gd name="T36" fmla="*/ 42 w 771"/>
              <a:gd name="T37" fmla="*/ 0 h 764"/>
              <a:gd name="T38" fmla="*/ 0 w 771"/>
              <a:gd name="T39" fmla="*/ 34 h 764"/>
              <a:gd name="T40" fmla="*/ 0 w 771"/>
              <a:gd name="T41" fmla="*/ 189 h 764"/>
              <a:gd name="T42" fmla="*/ 0 w 771"/>
              <a:gd name="T43" fmla="*/ 189 h 764"/>
              <a:gd name="T44" fmla="*/ 42 w 771"/>
              <a:gd name="T45" fmla="*/ 222 h 764"/>
              <a:gd name="T46" fmla="*/ 44 w 771"/>
              <a:gd name="T47" fmla="*/ 222 h 764"/>
              <a:gd name="T48" fmla="*/ 44 w 771"/>
              <a:gd name="T49" fmla="*/ 724 h 764"/>
              <a:gd name="T50" fmla="*/ 44 w 771"/>
              <a:gd name="T51" fmla="*/ 724 h 764"/>
              <a:gd name="T52" fmla="*/ 85 w 771"/>
              <a:gd name="T53" fmla="*/ 763 h 764"/>
              <a:gd name="T54" fmla="*/ 686 w 771"/>
              <a:gd name="T55" fmla="*/ 763 h 764"/>
              <a:gd name="T56" fmla="*/ 686 w 771"/>
              <a:gd name="T57" fmla="*/ 763 h 764"/>
              <a:gd name="T58" fmla="*/ 727 w 771"/>
              <a:gd name="T59" fmla="*/ 724 h 764"/>
              <a:gd name="T60" fmla="*/ 727 w 771"/>
              <a:gd name="T61" fmla="*/ 222 h 764"/>
              <a:gd name="T62" fmla="*/ 728 w 771"/>
              <a:gd name="T63" fmla="*/ 222 h 764"/>
              <a:gd name="T64" fmla="*/ 728 w 771"/>
              <a:gd name="T65" fmla="*/ 222 h 764"/>
              <a:gd name="T66" fmla="*/ 770 w 771"/>
              <a:gd name="T67" fmla="*/ 189 h 764"/>
              <a:gd name="T68" fmla="*/ 770 w 771"/>
              <a:gd name="T69" fmla="*/ 34 h 764"/>
              <a:gd name="T70" fmla="*/ 770 w 771"/>
              <a:gd name="T71" fmla="*/ 34 h 764"/>
              <a:gd name="T72" fmla="*/ 728 w 771"/>
              <a:gd name="T73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1" h="764">
                <a:moveTo>
                  <a:pt x="668" y="705"/>
                </a:moveTo>
                <a:lnTo>
                  <a:pt x="102" y="705"/>
                </a:lnTo>
                <a:lnTo>
                  <a:pt x="102" y="222"/>
                </a:lnTo>
                <a:lnTo>
                  <a:pt x="144" y="222"/>
                </a:lnTo>
                <a:lnTo>
                  <a:pt x="615" y="222"/>
                </a:lnTo>
                <a:lnTo>
                  <a:pt x="668" y="222"/>
                </a:lnTo>
                <a:lnTo>
                  <a:pt x="668" y="705"/>
                </a:lnTo>
                <a:close/>
                <a:moveTo>
                  <a:pt x="58" y="58"/>
                </a:moveTo>
                <a:lnTo>
                  <a:pt x="712" y="58"/>
                </a:lnTo>
                <a:lnTo>
                  <a:pt x="712" y="164"/>
                </a:lnTo>
                <a:lnTo>
                  <a:pt x="686" y="164"/>
                </a:lnTo>
                <a:lnTo>
                  <a:pt x="615" y="164"/>
                </a:lnTo>
                <a:lnTo>
                  <a:pt x="144" y="164"/>
                </a:lnTo>
                <a:lnTo>
                  <a:pt x="85" y="164"/>
                </a:lnTo>
                <a:lnTo>
                  <a:pt x="58" y="164"/>
                </a:lnTo>
                <a:lnTo>
                  <a:pt x="58" y="58"/>
                </a:lnTo>
                <a:close/>
                <a:moveTo>
                  <a:pt x="728" y="0"/>
                </a:moveTo>
                <a:lnTo>
                  <a:pt x="42" y="0"/>
                </a:lnTo>
                <a:lnTo>
                  <a:pt x="42" y="0"/>
                </a:lnTo>
                <a:cubicBezTo>
                  <a:pt x="13" y="0"/>
                  <a:pt x="0" y="17"/>
                  <a:pt x="0" y="34"/>
                </a:cubicBezTo>
                <a:lnTo>
                  <a:pt x="0" y="189"/>
                </a:lnTo>
                <a:lnTo>
                  <a:pt x="0" y="189"/>
                </a:lnTo>
                <a:cubicBezTo>
                  <a:pt x="0" y="205"/>
                  <a:pt x="13" y="222"/>
                  <a:pt x="42" y="222"/>
                </a:cubicBezTo>
                <a:lnTo>
                  <a:pt x="44" y="222"/>
                </a:lnTo>
                <a:lnTo>
                  <a:pt x="44" y="724"/>
                </a:lnTo>
                <a:lnTo>
                  <a:pt x="44" y="724"/>
                </a:lnTo>
                <a:cubicBezTo>
                  <a:pt x="44" y="746"/>
                  <a:pt x="62" y="763"/>
                  <a:pt x="85" y="763"/>
                </a:cubicBezTo>
                <a:lnTo>
                  <a:pt x="686" y="763"/>
                </a:lnTo>
                <a:lnTo>
                  <a:pt x="686" y="763"/>
                </a:lnTo>
                <a:cubicBezTo>
                  <a:pt x="708" y="763"/>
                  <a:pt x="727" y="746"/>
                  <a:pt x="727" y="724"/>
                </a:cubicBezTo>
                <a:lnTo>
                  <a:pt x="727" y="222"/>
                </a:lnTo>
                <a:lnTo>
                  <a:pt x="728" y="222"/>
                </a:lnTo>
                <a:lnTo>
                  <a:pt x="728" y="222"/>
                </a:lnTo>
                <a:cubicBezTo>
                  <a:pt x="757" y="222"/>
                  <a:pt x="770" y="205"/>
                  <a:pt x="770" y="189"/>
                </a:cubicBezTo>
                <a:lnTo>
                  <a:pt x="770" y="34"/>
                </a:lnTo>
                <a:lnTo>
                  <a:pt x="770" y="34"/>
                </a:lnTo>
                <a:cubicBezTo>
                  <a:pt x="770" y="17"/>
                  <a:pt x="757" y="0"/>
                  <a:pt x="7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87"/>
          <p:cNvSpPr>
            <a:spLocks noChangeArrowheads="1"/>
          </p:cNvSpPr>
          <p:nvPr/>
        </p:nvSpPr>
        <p:spPr bwMode="auto">
          <a:xfrm>
            <a:off x="12542722" y="6673244"/>
            <a:ext cx="192560" cy="67658"/>
          </a:xfrm>
          <a:custGeom>
            <a:avLst/>
            <a:gdLst>
              <a:gd name="T0" fmla="*/ 133 w 164"/>
              <a:gd name="T1" fmla="*/ 0 h 59"/>
              <a:gd name="T2" fmla="*/ 29 w 164"/>
              <a:gd name="T3" fmla="*/ 0 h 59"/>
              <a:gd name="T4" fmla="*/ 29 w 164"/>
              <a:gd name="T5" fmla="*/ 0 h 59"/>
              <a:gd name="T6" fmla="*/ 0 w 164"/>
              <a:gd name="T7" fmla="*/ 29 h 59"/>
              <a:gd name="T8" fmla="*/ 0 w 164"/>
              <a:gd name="T9" fmla="*/ 29 h 59"/>
              <a:gd name="T10" fmla="*/ 29 w 164"/>
              <a:gd name="T11" fmla="*/ 58 h 59"/>
              <a:gd name="T12" fmla="*/ 133 w 164"/>
              <a:gd name="T13" fmla="*/ 58 h 59"/>
              <a:gd name="T14" fmla="*/ 133 w 164"/>
              <a:gd name="T15" fmla="*/ 58 h 59"/>
              <a:gd name="T16" fmla="*/ 163 w 164"/>
              <a:gd name="T17" fmla="*/ 29 h 59"/>
              <a:gd name="T18" fmla="*/ 163 w 164"/>
              <a:gd name="T19" fmla="*/ 29 h 59"/>
              <a:gd name="T20" fmla="*/ 133 w 164"/>
              <a:gd name="T2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59">
                <a:moveTo>
                  <a:pt x="133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133" y="58"/>
                </a:lnTo>
                <a:lnTo>
                  <a:pt x="133" y="58"/>
                </a:lnTo>
                <a:cubicBezTo>
                  <a:pt x="149" y="58"/>
                  <a:pt x="163" y="45"/>
                  <a:pt x="163" y="29"/>
                </a:cubicBezTo>
                <a:lnTo>
                  <a:pt x="163" y="29"/>
                </a:lnTo>
                <a:cubicBezTo>
                  <a:pt x="163" y="13"/>
                  <a:pt x="149" y="0"/>
                  <a:pt x="13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CuadroTexto 322"/>
          <p:cNvSpPr txBox="1"/>
          <p:nvPr/>
        </p:nvSpPr>
        <p:spPr>
          <a:xfrm>
            <a:off x="1385583" y="668210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24" name="CuadroTexto 323"/>
          <p:cNvSpPr txBox="1"/>
          <p:nvPr/>
        </p:nvSpPr>
        <p:spPr>
          <a:xfrm>
            <a:off x="1373007" y="3321553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6808212" y="6157912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26" name="Rectángulo 325"/>
          <p:cNvSpPr/>
          <p:nvPr/>
        </p:nvSpPr>
        <p:spPr>
          <a:xfrm>
            <a:off x="5984162" y="672166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7" name="CuadroTexto 326"/>
          <p:cNvSpPr txBox="1"/>
          <p:nvPr/>
        </p:nvSpPr>
        <p:spPr>
          <a:xfrm>
            <a:off x="7508603" y="9670122"/>
            <a:ext cx="222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8" name="Rectángulo 327"/>
          <p:cNvSpPr/>
          <p:nvPr/>
        </p:nvSpPr>
        <p:spPr>
          <a:xfrm>
            <a:off x="6684553" y="1023387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29" name="CuadroTexto 328"/>
          <p:cNvSpPr txBox="1"/>
          <p:nvPr/>
        </p:nvSpPr>
        <p:spPr>
          <a:xfrm>
            <a:off x="19355475" y="6117436"/>
            <a:ext cx="222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30" name="Rectángulo 329"/>
          <p:cNvSpPr/>
          <p:nvPr/>
        </p:nvSpPr>
        <p:spPr>
          <a:xfrm>
            <a:off x="19330714" y="6662094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42002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1526681" y="4728957"/>
            <a:ext cx="10762369" cy="1966055"/>
          </a:xfrm>
          <a:custGeom>
            <a:avLst/>
            <a:gdLst>
              <a:gd name="T0" fmla="*/ 8467 w 9318"/>
              <a:gd name="T1" fmla="*/ 1700 h 1701"/>
              <a:gd name="T2" fmla="*/ 849 w 9318"/>
              <a:gd name="T3" fmla="*/ 1700 h 1701"/>
              <a:gd name="T4" fmla="*/ 849 w 9318"/>
              <a:gd name="T5" fmla="*/ 1700 h 1701"/>
              <a:gd name="T6" fmla="*/ 0 w 9318"/>
              <a:gd name="T7" fmla="*/ 850 h 1701"/>
              <a:gd name="T8" fmla="*/ 0 w 9318"/>
              <a:gd name="T9" fmla="*/ 850 h 1701"/>
              <a:gd name="T10" fmla="*/ 849 w 9318"/>
              <a:gd name="T11" fmla="*/ 0 h 1701"/>
              <a:gd name="T12" fmla="*/ 8467 w 9318"/>
              <a:gd name="T13" fmla="*/ 0 h 1701"/>
              <a:gd name="T14" fmla="*/ 8467 w 9318"/>
              <a:gd name="T15" fmla="*/ 0 h 1701"/>
              <a:gd name="T16" fmla="*/ 9317 w 9318"/>
              <a:gd name="T17" fmla="*/ 850 h 1701"/>
              <a:gd name="T18" fmla="*/ 9317 w 9318"/>
              <a:gd name="T19" fmla="*/ 850 h 1701"/>
              <a:gd name="T20" fmla="*/ 8467 w 9318"/>
              <a:gd name="T2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18" h="1701">
                <a:moveTo>
                  <a:pt x="8467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20"/>
                  <a:pt x="0" y="850"/>
                </a:cubicBezTo>
                <a:lnTo>
                  <a:pt x="0" y="850"/>
                </a:lnTo>
                <a:cubicBezTo>
                  <a:pt x="0" y="381"/>
                  <a:pt x="380" y="0"/>
                  <a:pt x="849" y="0"/>
                </a:cubicBezTo>
                <a:lnTo>
                  <a:pt x="8467" y="0"/>
                </a:lnTo>
                <a:lnTo>
                  <a:pt x="8467" y="0"/>
                </a:lnTo>
                <a:cubicBezTo>
                  <a:pt x="8936" y="0"/>
                  <a:pt x="9317" y="381"/>
                  <a:pt x="9317" y="850"/>
                </a:cubicBezTo>
                <a:lnTo>
                  <a:pt x="9317" y="850"/>
                </a:lnTo>
                <a:cubicBezTo>
                  <a:pt x="9317" y="1320"/>
                  <a:pt x="8936" y="1700"/>
                  <a:pt x="8467" y="17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1210890" y="6689916"/>
            <a:ext cx="11078160" cy="1966055"/>
          </a:xfrm>
          <a:custGeom>
            <a:avLst/>
            <a:gdLst>
              <a:gd name="T0" fmla="*/ 8739 w 9590"/>
              <a:gd name="T1" fmla="*/ 1699 h 1700"/>
              <a:gd name="T2" fmla="*/ 849 w 9590"/>
              <a:gd name="T3" fmla="*/ 1699 h 1700"/>
              <a:gd name="T4" fmla="*/ 849 w 9590"/>
              <a:gd name="T5" fmla="*/ 1699 h 1700"/>
              <a:gd name="T6" fmla="*/ 0 w 9590"/>
              <a:gd name="T7" fmla="*/ 849 h 1700"/>
              <a:gd name="T8" fmla="*/ 0 w 9590"/>
              <a:gd name="T9" fmla="*/ 849 h 1700"/>
              <a:gd name="T10" fmla="*/ 849 w 9590"/>
              <a:gd name="T11" fmla="*/ 0 h 1700"/>
              <a:gd name="T12" fmla="*/ 8739 w 9590"/>
              <a:gd name="T13" fmla="*/ 0 h 1700"/>
              <a:gd name="T14" fmla="*/ 8739 w 9590"/>
              <a:gd name="T15" fmla="*/ 0 h 1700"/>
              <a:gd name="T16" fmla="*/ 9589 w 9590"/>
              <a:gd name="T17" fmla="*/ 849 h 1700"/>
              <a:gd name="T18" fmla="*/ 9589 w 9590"/>
              <a:gd name="T19" fmla="*/ 849 h 1700"/>
              <a:gd name="T20" fmla="*/ 8739 w 9590"/>
              <a:gd name="T21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90" h="1700">
                <a:moveTo>
                  <a:pt x="8739" y="1699"/>
                </a:moveTo>
                <a:lnTo>
                  <a:pt x="849" y="1699"/>
                </a:lnTo>
                <a:lnTo>
                  <a:pt x="849" y="1699"/>
                </a:lnTo>
                <a:cubicBezTo>
                  <a:pt x="380" y="1699"/>
                  <a:pt x="0" y="1318"/>
                  <a:pt x="0" y="849"/>
                </a:cubicBezTo>
                <a:lnTo>
                  <a:pt x="0" y="849"/>
                </a:lnTo>
                <a:cubicBezTo>
                  <a:pt x="0" y="379"/>
                  <a:pt x="380" y="0"/>
                  <a:pt x="849" y="0"/>
                </a:cubicBezTo>
                <a:lnTo>
                  <a:pt x="8739" y="0"/>
                </a:lnTo>
                <a:lnTo>
                  <a:pt x="8739" y="0"/>
                </a:lnTo>
                <a:cubicBezTo>
                  <a:pt x="9208" y="0"/>
                  <a:pt x="9589" y="379"/>
                  <a:pt x="9589" y="849"/>
                </a:cubicBezTo>
                <a:lnTo>
                  <a:pt x="9589" y="849"/>
                </a:lnTo>
                <a:cubicBezTo>
                  <a:pt x="9589" y="1318"/>
                  <a:pt x="9208" y="1699"/>
                  <a:pt x="8739" y="16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1557242" y="8655971"/>
            <a:ext cx="10726713" cy="1966055"/>
          </a:xfrm>
          <a:custGeom>
            <a:avLst/>
            <a:gdLst>
              <a:gd name="T0" fmla="*/ 8437 w 9288"/>
              <a:gd name="T1" fmla="*/ 1700 h 1701"/>
              <a:gd name="T2" fmla="*/ 849 w 9288"/>
              <a:gd name="T3" fmla="*/ 1700 h 1701"/>
              <a:gd name="T4" fmla="*/ 849 w 9288"/>
              <a:gd name="T5" fmla="*/ 1700 h 1701"/>
              <a:gd name="T6" fmla="*/ 0 w 9288"/>
              <a:gd name="T7" fmla="*/ 850 h 1701"/>
              <a:gd name="T8" fmla="*/ 0 w 9288"/>
              <a:gd name="T9" fmla="*/ 850 h 1701"/>
              <a:gd name="T10" fmla="*/ 849 w 9288"/>
              <a:gd name="T11" fmla="*/ 0 h 1701"/>
              <a:gd name="T12" fmla="*/ 8437 w 9288"/>
              <a:gd name="T13" fmla="*/ 0 h 1701"/>
              <a:gd name="T14" fmla="*/ 8437 w 9288"/>
              <a:gd name="T15" fmla="*/ 0 h 1701"/>
              <a:gd name="T16" fmla="*/ 9287 w 9288"/>
              <a:gd name="T17" fmla="*/ 850 h 1701"/>
              <a:gd name="T18" fmla="*/ 9287 w 9288"/>
              <a:gd name="T19" fmla="*/ 850 h 1701"/>
              <a:gd name="T20" fmla="*/ 8437 w 9288"/>
              <a:gd name="T2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88" h="1701">
                <a:moveTo>
                  <a:pt x="8437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19"/>
                  <a:pt x="0" y="850"/>
                </a:cubicBezTo>
                <a:lnTo>
                  <a:pt x="0" y="850"/>
                </a:lnTo>
                <a:cubicBezTo>
                  <a:pt x="0" y="380"/>
                  <a:pt x="380" y="0"/>
                  <a:pt x="849" y="0"/>
                </a:cubicBezTo>
                <a:lnTo>
                  <a:pt x="8437" y="0"/>
                </a:lnTo>
                <a:lnTo>
                  <a:pt x="8437" y="0"/>
                </a:lnTo>
                <a:cubicBezTo>
                  <a:pt x="8906" y="0"/>
                  <a:pt x="9287" y="380"/>
                  <a:pt x="9287" y="850"/>
                </a:cubicBezTo>
                <a:lnTo>
                  <a:pt x="9287" y="850"/>
                </a:lnTo>
                <a:cubicBezTo>
                  <a:pt x="9287" y="1319"/>
                  <a:pt x="8906" y="1700"/>
                  <a:pt x="8437" y="17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1210890" y="10616934"/>
            <a:ext cx="11078160" cy="1966055"/>
          </a:xfrm>
          <a:custGeom>
            <a:avLst/>
            <a:gdLst>
              <a:gd name="T0" fmla="*/ 8739 w 9590"/>
              <a:gd name="T1" fmla="*/ 1700 h 1701"/>
              <a:gd name="T2" fmla="*/ 849 w 9590"/>
              <a:gd name="T3" fmla="*/ 1700 h 1701"/>
              <a:gd name="T4" fmla="*/ 849 w 9590"/>
              <a:gd name="T5" fmla="*/ 1700 h 1701"/>
              <a:gd name="T6" fmla="*/ 0 w 9590"/>
              <a:gd name="T7" fmla="*/ 850 h 1701"/>
              <a:gd name="T8" fmla="*/ 0 w 9590"/>
              <a:gd name="T9" fmla="*/ 850 h 1701"/>
              <a:gd name="T10" fmla="*/ 0 w 9590"/>
              <a:gd name="T11" fmla="*/ 850 h 1701"/>
              <a:gd name="T12" fmla="*/ 849 w 9590"/>
              <a:gd name="T13" fmla="*/ 0 h 1701"/>
              <a:gd name="T14" fmla="*/ 8739 w 9590"/>
              <a:gd name="T15" fmla="*/ 0 h 1701"/>
              <a:gd name="T16" fmla="*/ 8739 w 9590"/>
              <a:gd name="T17" fmla="*/ 0 h 1701"/>
              <a:gd name="T18" fmla="*/ 9589 w 9590"/>
              <a:gd name="T19" fmla="*/ 850 h 1701"/>
              <a:gd name="T20" fmla="*/ 9589 w 9590"/>
              <a:gd name="T21" fmla="*/ 850 h 1701"/>
              <a:gd name="T22" fmla="*/ 9589 w 9590"/>
              <a:gd name="T23" fmla="*/ 850 h 1701"/>
              <a:gd name="T24" fmla="*/ 8739 w 9590"/>
              <a:gd name="T25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90" h="1701">
                <a:moveTo>
                  <a:pt x="8739" y="1700"/>
                </a:moveTo>
                <a:lnTo>
                  <a:pt x="849" y="1700"/>
                </a:lnTo>
                <a:lnTo>
                  <a:pt x="849" y="1700"/>
                </a:lnTo>
                <a:cubicBezTo>
                  <a:pt x="380" y="1700"/>
                  <a:pt x="0" y="1319"/>
                  <a:pt x="0" y="850"/>
                </a:cubicBezTo>
                <a:lnTo>
                  <a:pt x="0" y="850"/>
                </a:lnTo>
                <a:lnTo>
                  <a:pt x="0" y="850"/>
                </a:lnTo>
                <a:cubicBezTo>
                  <a:pt x="0" y="380"/>
                  <a:pt x="380" y="0"/>
                  <a:pt x="849" y="0"/>
                </a:cubicBezTo>
                <a:lnTo>
                  <a:pt x="8739" y="0"/>
                </a:lnTo>
                <a:lnTo>
                  <a:pt x="8739" y="0"/>
                </a:lnTo>
                <a:cubicBezTo>
                  <a:pt x="9208" y="0"/>
                  <a:pt x="9589" y="380"/>
                  <a:pt x="9589" y="850"/>
                </a:cubicBezTo>
                <a:lnTo>
                  <a:pt x="9589" y="850"/>
                </a:lnTo>
                <a:lnTo>
                  <a:pt x="9589" y="850"/>
                </a:lnTo>
                <a:cubicBezTo>
                  <a:pt x="9589" y="1319"/>
                  <a:pt x="9208" y="1700"/>
                  <a:pt x="8739" y="170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2005461" y="1133012"/>
            <a:ext cx="4660468" cy="3595945"/>
          </a:xfrm>
          <a:custGeom>
            <a:avLst/>
            <a:gdLst>
              <a:gd name="T0" fmla="*/ 3424 w 4034"/>
              <a:gd name="T1" fmla="*/ 2436 h 3113"/>
              <a:gd name="T2" fmla="*/ 3424 w 4034"/>
              <a:gd name="T3" fmla="*/ 1894 h 3113"/>
              <a:gd name="T4" fmla="*/ 3063 w 4034"/>
              <a:gd name="T5" fmla="*/ 1376 h 3113"/>
              <a:gd name="T6" fmla="*/ 2491 w 4034"/>
              <a:gd name="T7" fmla="*/ 1755 h 3113"/>
              <a:gd name="T8" fmla="*/ 2229 w 4034"/>
              <a:gd name="T9" fmla="*/ 1511 h 3113"/>
              <a:gd name="T10" fmla="*/ 1914 w 4034"/>
              <a:gd name="T11" fmla="*/ 1195 h 3113"/>
              <a:gd name="T12" fmla="*/ 1733 w 4034"/>
              <a:gd name="T13" fmla="*/ 857 h 3113"/>
              <a:gd name="T14" fmla="*/ 1191 w 4034"/>
              <a:gd name="T15" fmla="*/ 767 h 3113"/>
              <a:gd name="T16" fmla="*/ 1191 w 4034"/>
              <a:gd name="T17" fmla="*/ 406 h 3113"/>
              <a:gd name="T18" fmla="*/ 695 w 4034"/>
              <a:gd name="T19" fmla="*/ 248 h 3113"/>
              <a:gd name="T20" fmla="*/ 267 w 4034"/>
              <a:gd name="T21" fmla="*/ 0 h 3113"/>
              <a:gd name="T22" fmla="*/ 358 w 4034"/>
              <a:gd name="T23" fmla="*/ 364 h 3113"/>
              <a:gd name="T24" fmla="*/ 158 w 4034"/>
              <a:gd name="T25" fmla="*/ 908 h 3113"/>
              <a:gd name="T26" fmla="*/ 0 w 4034"/>
              <a:gd name="T27" fmla="*/ 1048 h 3113"/>
              <a:gd name="T28" fmla="*/ 358 w 4034"/>
              <a:gd name="T29" fmla="*/ 1381 h 3113"/>
              <a:gd name="T30" fmla="*/ 490 w 4034"/>
              <a:gd name="T31" fmla="*/ 1697 h 3113"/>
              <a:gd name="T32" fmla="*/ 771 w 4034"/>
              <a:gd name="T33" fmla="*/ 1908 h 3113"/>
              <a:gd name="T34" fmla="*/ 1086 w 4034"/>
              <a:gd name="T35" fmla="*/ 2223 h 3113"/>
              <a:gd name="T36" fmla="*/ 1086 w 4034"/>
              <a:gd name="T37" fmla="*/ 2627 h 3113"/>
              <a:gd name="T38" fmla="*/ 1086 w 4034"/>
              <a:gd name="T39" fmla="*/ 2907 h 3113"/>
              <a:gd name="T40" fmla="*/ 946 w 4034"/>
              <a:gd name="T41" fmla="*/ 3112 h 3113"/>
              <a:gd name="T42" fmla="*/ 4033 w 4034"/>
              <a:gd name="T43" fmla="*/ 3112 h 3113"/>
              <a:gd name="T44" fmla="*/ 3424 w 4034"/>
              <a:gd name="T45" fmla="*/ 2436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34" h="3113">
                <a:moveTo>
                  <a:pt x="3424" y="2436"/>
                </a:moveTo>
                <a:lnTo>
                  <a:pt x="3424" y="1894"/>
                </a:lnTo>
                <a:lnTo>
                  <a:pt x="3063" y="1376"/>
                </a:lnTo>
                <a:lnTo>
                  <a:pt x="2491" y="1755"/>
                </a:lnTo>
                <a:lnTo>
                  <a:pt x="2229" y="1511"/>
                </a:lnTo>
                <a:lnTo>
                  <a:pt x="1914" y="1195"/>
                </a:lnTo>
                <a:lnTo>
                  <a:pt x="1733" y="857"/>
                </a:lnTo>
                <a:lnTo>
                  <a:pt x="1191" y="767"/>
                </a:lnTo>
                <a:lnTo>
                  <a:pt x="1191" y="406"/>
                </a:lnTo>
                <a:lnTo>
                  <a:pt x="695" y="248"/>
                </a:lnTo>
                <a:lnTo>
                  <a:pt x="267" y="0"/>
                </a:lnTo>
                <a:lnTo>
                  <a:pt x="358" y="364"/>
                </a:lnTo>
                <a:lnTo>
                  <a:pt x="158" y="908"/>
                </a:lnTo>
                <a:lnTo>
                  <a:pt x="0" y="1048"/>
                </a:lnTo>
                <a:lnTo>
                  <a:pt x="358" y="1381"/>
                </a:lnTo>
                <a:lnTo>
                  <a:pt x="490" y="1697"/>
                </a:lnTo>
                <a:lnTo>
                  <a:pt x="771" y="1908"/>
                </a:lnTo>
                <a:lnTo>
                  <a:pt x="1086" y="2223"/>
                </a:lnTo>
                <a:lnTo>
                  <a:pt x="1086" y="2627"/>
                </a:lnTo>
                <a:lnTo>
                  <a:pt x="1086" y="2907"/>
                </a:lnTo>
                <a:lnTo>
                  <a:pt x="946" y="3112"/>
                </a:lnTo>
                <a:lnTo>
                  <a:pt x="4033" y="3112"/>
                </a:lnTo>
                <a:lnTo>
                  <a:pt x="3424" y="24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8175220" y="1133012"/>
            <a:ext cx="5088314" cy="3595945"/>
          </a:xfrm>
          <a:custGeom>
            <a:avLst/>
            <a:gdLst>
              <a:gd name="T0" fmla="*/ 4404 w 4405"/>
              <a:gd name="T1" fmla="*/ 2627 h 3113"/>
              <a:gd name="T2" fmla="*/ 4404 w 4405"/>
              <a:gd name="T3" fmla="*/ 2223 h 3113"/>
              <a:gd name="T4" fmla="*/ 4089 w 4405"/>
              <a:gd name="T5" fmla="*/ 1908 h 3113"/>
              <a:gd name="T6" fmla="*/ 3808 w 4405"/>
              <a:gd name="T7" fmla="*/ 1697 h 3113"/>
              <a:gd name="T8" fmla="*/ 3676 w 4405"/>
              <a:gd name="T9" fmla="*/ 1381 h 3113"/>
              <a:gd name="T10" fmla="*/ 3318 w 4405"/>
              <a:gd name="T11" fmla="*/ 1048 h 3113"/>
              <a:gd name="T12" fmla="*/ 3476 w 4405"/>
              <a:gd name="T13" fmla="*/ 908 h 3113"/>
              <a:gd name="T14" fmla="*/ 3676 w 4405"/>
              <a:gd name="T15" fmla="*/ 364 h 3113"/>
              <a:gd name="T16" fmla="*/ 3585 w 4405"/>
              <a:gd name="T17" fmla="*/ 0 h 3113"/>
              <a:gd name="T18" fmla="*/ 3090 w 4405"/>
              <a:gd name="T19" fmla="*/ 406 h 3113"/>
              <a:gd name="T20" fmla="*/ 2484 w 4405"/>
              <a:gd name="T21" fmla="*/ 801 h 3113"/>
              <a:gd name="T22" fmla="*/ 2165 w 4405"/>
              <a:gd name="T23" fmla="*/ 767 h 3113"/>
              <a:gd name="T24" fmla="*/ 1737 w 4405"/>
              <a:gd name="T25" fmla="*/ 767 h 3113"/>
              <a:gd name="T26" fmla="*/ 1489 w 4405"/>
              <a:gd name="T27" fmla="*/ 1511 h 3113"/>
              <a:gd name="T28" fmla="*/ 1446 w 4405"/>
              <a:gd name="T29" fmla="*/ 1683 h 3113"/>
              <a:gd name="T30" fmla="*/ 1265 w 4405"/>
              <a:gd name="T31" fmla="*/ 1954 h 3113"/>
              <a:gd name="T32" fmla="*/ 1014 w 4405"/>
              <a:gd name="T33" fmla="*/ 2030 h 3113"/>
              <a:gd name="T34" fmla="*/ 564 w 4405"/>
              <a:gd name="T35" fmla="*/ 2751 h 3113"/>
              <a:gd name="T36" fmla="*/ 0 w 4405"/>
              <a:gd name="T37" fmla="*/ 3112 h 3113"/>
              <a:gd name="T38" fmla="*/ 4264 w 4405"/>
              <a:gd name="T39" fmla="*/ 3112 h 3113"/>
              <a:gd name="T40" fmla="*/ 4404 w 4405"/>
              <a:gd name="T41" fmla="*/ 2907 h 3113"/>
              <a:gd name="T42" fmla="*/ 4404 w 4405"/>
              <a:gd name="T43" fmla="*/ 2627 h 3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05" h="3113">
                <a:moveTo>
                  <a:pt x="4404" y="2627"/>
                </a:moveTo>
                <a:lnTo>
                  <a:pt x="4404" y="2223"/>
                </a:lnTo>
                <a:lnTo>
                  <a:pt x="4089" y="1908"/>
                </a:lnTo>
                <a:lnTo>
                  <a:pt x="3808" y="1697"/>
                </a:lnTo>
                <a:lnTo>
                  <a:pt x="3676" y="1381"/>
                </a:lnTo>
                <a:lnTo>
                  <a:pt x="3318" y="1048"/>
                </a:lnTo>
                <a:lnTo>
                  <a:pt x="3476" y="908"/>
                </a:lnTo>
                <a:lnTo>
                  <a:pt x="3676" y="364"/>
                </a:lnTo>
                <a:lnTo>
                  <a:pt x="3585" y="0"/>
                </a:lnTo>
                <a:lnTo>
                  <a:pt x="3090" y="406"/>
                </a:lnTo>
                <a:lnTo>
                  <a:pt x="2484" y="801"/>
                </a:lnTo>
                <a:lnTo>
                  <a:pt x="2165" y="767"/>
                </a:lnTo>
                <a:lnTo>
                  <a:pt x="1737" y="767"/>
                </a:lnTo>
                <a:lnTo>
                  <a:pt x="1489" y="1511"/>
                </a:lnTo>
                <a:lnTo>
                  <a:pt x="1446" y="1683"/>
                </a:lnTo>
                <a:lnTo>
                  <a:pt x="1265" y="1954"/>
                </a:lnTo>
                <a:lnTo>
                  <a:pt x="1014" y="2030"/>
                </a:lnTo>
                <a:lnTo>
                  <a:pt x="564" y="2751"/>
                </a:lnTo>
                <a:lnTo>
                  <a:pt x="0" y="3112"/>
                </a:lnTo>
                <a:lnTo>
                  <a:pt x="4264" y="3112"/>
                </a:lnTo>
                <a:lnTo>
                  <a:pt x="4404" y="2907"/>
                </a:lnTo>
                <a:lnTo>
                  <a:pt x="4404" y="26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9209183" y="2447111"/>
            <a:ext cx="3122256" cy="2281846"/>
          </a:xfrm>
          <a:custGeom>
            <a:avLst/>
            <a:gdLst>
              <a:gd name="T0" fmla="*/ 0 w 2702"/>
              <a:gd name="T1" fmla="*/ 1976 h 1977"/>
              <a:gd name="T2" fmla="*/ 527 w 2702"/>
              <a:gd name="T3" fmla="*/ 1631 h 1977"/>
              <a:gd name="T4" fmla="*/ 527 w 2702"/>
              <a:gd name="T5" fmla="*/ 1227 h 1977"/>
              <a:gd name="T6" fmla="*/ 877 w 2702"/>
              <a:gd name="T7" fmla="*/ 1017 h 1977"/>
              <a:gd name="T8" fmla="*/ 877 w 2702"/>
              <a:gd name="T9" fmla="*/ 859 h 1977"/>
              <a:gd name="T10" fmla="*/ 982 w 2702"/>
              <a:gd name="T11" fmla="*/ 420 h 1977"/>
              <a:gd name="T12" fmla="*/ 1158 w 2702"/>
              <a:gd name="T13" fmla="*/ 420 h 1977"/>
              <a:gd name="T14" fmla="*/ 1404 w 2702"/>
              <a:gd name="T15" fmla="*/ 228 h 1977"/>
              <a:gd name="T16" fmla="*/ 1620 w 2702"/>
              <a:gd name="T17" fmla="*/ 0 h 1977"/>
              <a:gd name="T18" fmla="*/ 1737 w 2702"/>
              <a:gd name="T19" fmla="*/ 210 h 1977"/>
              <a:gd name="T20" fmla="*/ 1912 w 2702"/>
              <a:gd name="T21" fmla="*/ 315 h 1977"/>
              <a:gd name="T22" fmla="*/ 1912 w 2702"/>
              <a:gd name="T23" fmla="*/ 667 h 1977"/>
              <a:gd name="T24" fmla="*/ 1681 w 2702"/>
              <a:gd name="T25" fmla="*/ 988 h 1977"/>
              <a:gd name="T26" fmla="*/ 2018 w 2702"/>
              <a:gd name="T27" fmla="*/ 1175 h 1977"/>
              <a:gd name="T28" fmla="*/ 1767 w 2702"/>
              <a:gd name="T29" fmla="*/ 1509 h 1977"/>
              <a:gd name="T30" fmla="*/ 2346 w 2702"/>
              <a:gd name="T31" fmla="*/ 1623 h 1977"/>
              <a:gd name="T32" fmla="*/ 2421 w 2702"/>
              <a:gd name="T33" fmla="*/ 1894 h 1977"/>
              <a:gd name="T34" fmla="*/ 2701 w 2702"/>
              <a:gd name="T35" fmla="*/ 1976 h 1977"/>
              <a:gd name="T36" fmla="*/ 0 w 2702"/>
              <a:gd name="T37" fmla="*/ 1976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2" h="1977">
                <a:moveTo>
                  <a:pt x="0" y="1976"/>
                </a:moveTo>
                <a:lnTo>
                  <a:pt x="527" y="1631"/>
                </a:lnTo>
                <a:lnTo>
                  <a:pt x="527" y="1227"/>
                </a:lnTo>
                <a:lnTo>
                  <a:pt x="877" y="1017"/>
                </a:lnTo>
                <a:lnTo>
                  <a:pt x="877" y="859"/>
                </a:lnTo>
                <a:lnTo>
                  <a:pt x="982" y="420"/>
                </a:lnTo>
                <a:lnTo>
                  <a:pt x="1158" y="420"/>
                </a:lnTo>
                <a:lnTo>
                  <a:pt x="1404" y="228"/>
                </a:lnTo>
                <a:lnTo>
                  <a:pt x="1620" y="0"/>
                </a:lnTo>
                <a:lnTo>
                  <a:pt x="1737" y="210"/>
                </a:lnTo>
                <a:lnTo>
                  <a:pt x="1912" y="315"/>
                </a:lnTo>
                <a:lnTo>
                  <a:pt x="1912" y="667"/>
                </a:lnTo>
                <a:lnTo>
                  <a:pt x="1681" y="988"/>
                </a:lnTo>
                <a:lnTo>
                  <a:pt x="2018" y="1175"/>
                </a:lnTo>
                <a:lnTo>
                  <a:pt x="1767" y="1509"/>
                </a:lnTo>
                <a:lnTo>
                  <a:pt x="2346" y="1623"/>
                </a:lnTo>
                <a:lnTo>
                  <a:pt x="2421" y="1894"/>
                </a:lnTo>
                <a:lnTo>
                  <a:pt x="2701" y="1976"/>
                </a:lnTo>
                <a:lnTo>
                  <a:pt x="0" y="1976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13126011" y="2289214"/>
            <a:ext cx="865879" cy="814945"/>
          </a:xfrm>
          <a:custGeom>
            <a:avLst/>
            <a:gdLst>
              <a:gd name="T0" fmla="*/ 541 w 750"/>
              <a:gd name="T1" fmla="*/ 703 h 704"/>
              <a:gd name="T2" fmla="*/ 674 w 750"/>
              <a:gd name="T3" fmla="*/ 660 h 704"/>
              <a:gd name="T4" fmla="*/ 674 w 750"/>
              <a:gd name="T5" fmla="*/ 554 h 704"/>
              <a:gd name="T6" fmla="*/ 749 w 750"/>
              <a:gd name="T7" fmla="*/ 446 h 704"/>
              <a:gd name="T8" fmla="*/ 702 w 750"/>
              <a:gd name="T9" fmla="*/ 332 h 704"/>
              <a:gd name="T10" fmla="*/ 588 w 750"/>
              <a:gd name="T11" fmla="*/ 237 h 704"/>
              <a:gd name="T12" fmla="*/ 645 w 750"/>
              <a:gd name="T13" fmla="*/ 85 h 704"/>
              <a:gd name="T14" fmla="*/ 342 w 750"/>
              <a:gd name="T15" fmla="*/ 85 h 704"/>
              <a:gd name="T16" fmla="*/ 189 w 750"/>
              <a:gd name="T17" fmla="*/ 0 h 704"/>
              <a:gd name="T18" fmla="*/ 189 w 750"/>
              <a:gd name="T19" fmla="*/ 209 h 704"/>
              <a:gd name="T20" fmla="*/ 0 w 750"/>
              <a:gd name="T21" fmla="*/ 209 h 704"/>
              <a:gd name="T22" fmla="*/ 56 w 750"/>
              <a:gd name="T23" fmla="*/ 389 h 704"/>
              <a:gd name="T24" fmla="*/ 541 w 750"/>
              <a:gd name="T25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704">
                <a:moveTo>
                  <a:pt x="541" y="703"/>
                </a:moveTo>
                <a:lnTo>
                  <a:pt x="674" y="660"/>
                </a:lnTo>
                <a:lnTo>
                  <a:pt x="674" y="554"/>
                </a:lnTo>
                <a:lnTo>
                  <a:pt x="749" y="446"/>
                </a:lnTo>
                <a:lnTo>
                  <a:pt x="702" y="332"/>
                </a:lnTo>
                <a:lnTo>
                  <a:pt x="588" y="237"/>
                </a:lnTo>
                <a:lnTo>
                  <a:pt x="645" y="85"/>
                </a:lnTo>
                <a:lnTo>
                  <a:pt x="342" y="85"/>
                </a:lnTo>
                <a:lnTo>
                  <a:pt x="189" y="0"/>
                </a:lnTo>
                <a:lnTo>
                  <a:pt x="189" y="209"/>
                </a:lnTo>
                <a:lnTo>
                  <a:pt x="0" y="209"/>
                </a:lnTo>
                <a:lnTo>
                  <a:pt x="56" y="389"/>
                </a:lnTo>
                <a:lnTo>
                  <a:pt x="541" y="7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11210890" y="4728957"/>
            <a:ext cx="5455040" cy="7854032"/>
          </a:xfrm>
          <a:custGeom>
            <a:avLst/>
            <a:gdLst>
              <a:gd name="T0" fmla="*/ 1634 w 4722"/>
              <a:gd name="T1" fmla="*/ 0 h 6800"/>
              <a:gd name="T2" fmla="*/ 1177 w 4722"/>
              <a:gd name="T3" fmla="*/ 537 h 6800"/>
              <a:gd name="T4" fmla="*/ 688 w 4722"/>
              <a:gd name="T5" fmla="*/ 655 h 6800"/>
              <a:gd name="T6" fmla="*/ 757 w 4722"/>
              <a:gd name="T7" fmla="*/ 1009 h 6800"/>
              <a:gd name="T8" fmla="*/ 538 w 4722"/>
              <a:gd name="T9" fmla="*/ 1009 h 6800"/>
              <a:gd name="T10" fmla="*/ 0 w 4722"/>
              <a:gd name="T11" fmla="*/ 1009 h 6800"/>
              <a:gd name="T12" fmla="*/ 100 w 4722"/>
              <a:gd name="T13" fmla="*/ 1564 h 6800"/>
              <a:gd name="T14" fmla="*/ 0 w 4722"/>
              <a:gd name="T15" fmla="*/ 2270 h 6800"/>
              <a:gd name="T16" fmla="*/ 117 w 4722"/>
              <a:gd name="T17" fmla="*/ 2472 h 6800"/>
              <a:gd name="T18" fmla="*/ 387 w 4722"/>
              <a:gd name="T19" fmla="*/ 2674 h 6800"/>
              <a:gd name="T20" fmla="*/ 521 w 4722"/>
              <a:gd name="T21" fmla="*/ 2489 h 6800"/>
              <a:gd name="T22" fmla="*/ 688 w 4722"/>
              <a:gd name="T23" fmla="*/ 1967 h 6800"/>
              <a:gd name="T24" fmla="*/ 968 w 4722"/>
              <a:gd name="T25" fmla="*/ 1883 h 6800"/>
              <a:gd name="T26" fmla="*/ 909 w 4722"/>
              <a:gd name="T27" fmla="*/ 1361 h 6800"/>
              <a:gd name="T28" fmla="*/ 1345 w 4722"/>
              <a:gd name="T29" fmla="*/ 1564 h 6800"/>
              <a:gd name="T30" fmla="*/ 1379 w 4722"/>
              <a:gd name="T31" fmla="*/ 1967 h 6800"/>
              <a:gd name="T32" fmla="*/ 1446 w 4722"/>
              <a:gd name="T33" fmla="*/ 2118 h 6800"/>
              <a:gd name="T34" fmla="*/ 1312 w 4722"/>
              <a:gd name="T35" fmla="*/ 2489 h 6800"/>
              <a:gd name="T36" fmla="*/ 1312 w 4722"/>
              <a:gd name="T37" fmla="*/ 2674 h 6800"/>
              <a:gd name="T38" fmla="*/ 892 w 4722"/>
              <a:gd name="T39" fmla="*/ 2859 h 6800"/>
              <a:gd name="T40" fmla="*/ 892 w 4722"/>
              <a:gd name="T41" fmla="*/ 3280 h 6800"/>
              <a:gd name="T42" fmla="*/ 892 w 4722"/>
              <a:gd name="T43" fmla="*/ 3667 h 6800"/>
              <a:gd name="T44" fmla="*/ 572 w 4722"/>
              <a:gd name="T45" fmla="*/ 4340 h 6800"/>
              <a:gd name="T46" fmla="*/ 454 w 4722"/>
              <a:gd name="T47" fmla="*/ 4963 h 6800"/>
              <a:gd name="T48" fmla="*/ 454 w 4722"/>
              <a:gd name="T49" fmla="*/ 5283 h 6800"/>
              <a:gd name="T50" fmla="*/ 437 w 4722"/>
              <a:gd name="T51" fmla="*/ 5619 h 6800"/>
              <a:gd name="T52" fmla="*/ 302 w 4722"/>
              <a:gd name="T53" fmla="*/ 5956 h 6800"/>
              <a:gd name="T54" fmla="*/ 302 w 4722"/>
              <a:gd name="T55" fmla="*/ 6192 h 6800"/>
              <a:gd name="T56" fmla="*/ 428 w 4722"/>
              <a:gd name="T57" fmla="*/ 6799 h 6800"/>
              <a:gd name="T58" fmla="*/ 703 w 4722"/>
              <a:gd name="T59" fmla="*/ 5850 h 6800"/>
              <a:gd name="T60" fmla="*/ 1425 w 4722"/>
              <a:gd name="T61" fmla="*/ 5626 h 6800"/>
              <a:gd name="T62" fmla="*/ 1950 w 4722"/>
              <a:gd name="T63" fmla="*/ 4703 h 6800"/>
              <a:gd name="T64" fmla="*/ 1950 w 4722"/>
              <a:gd name="T65" fmla="*/ 4003 h 6800"/>
              <a:gd name="T66" fmla="*/ 2424 w 4722"/>
              <a:gd name="T67" fmla="*/ 3829 h 6800"/>
              <a:gd name="T68" fmla="*/ 3172 w 4722"/>
              <a:gd name="T69" fmla="*/ 3580 h 6800"/>
              <a:gd name="T70" fmla="*/ 3172 w 4722"/>
              <a:gd name="T71" fmla="*/ 2706 h 6800"/>
              <a:gd name="T72" fmla="*/ 3796 w 4722"/>
              <a:gd name="T73" fmla="*/ 2207 h 6800"/>
              <a:gd name="T74" fmla="*/ 3796 w 4722"/>
              <a:gd name="T75" fmla="*/ 1609 h 6800"/>
              <a:gd name="T76" fmla="*/ 4245 w 4722"/>
              <a:gd name="T77" fmla="*/ 1361 h 6800"/>
              <a:gd name="T78" fmla="*/ 4620 w 4722"/>
              <a:gd name="T79" fmla="*/ 835 h 6800"/>
              <a:gd name="T80" fmla="*/ 4633 w 4722"/>
              <a:gd name="T81" fmla="*/ 374 h 6800"/>
              <a:gd name="T82" fmla="*/ 4721 w 4722"/>
              <a:gd name="T83" fmla="*/ 0 h 6800"/>
              <a:gd name="T84" fmla="*/ 1634 w 4722"/>
              <a:gd name="T85" fmla="*/ 0 h 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22" h="6800">
                <a:moveTo>
                  <a:pt x="1634" y="0"/>
                </a:moveTo>
                <a:lnTo>
                  <a:pt x="1177" y="537"/>
                </a:lnTo>
                <a:lnTo>
                  <a:pt x="688" y="655"/>
                </a:lnTo>
                <a:lnTo>
                  <a:pt x="757" y="1009"/>
                </a:lnTo>
                <a:lnTo>
                  <a:pt x="538" y="1009"/>
                </a:lnTo>
                <a:lnTo>
                  <a:pt x="0" y="1009"/>
                </a:lnTo>
                <a:lnTo>
                  <a:pt x="100" y="1564"/>
                </a:lnTo>
                <a:lnTo>
                  <a:pt x="0" y="2270"/>
                </a:lnTo>
                <a:lnTo>
                  <a:pt x="117" y="2472"/>
                </a:lnTo>
                <a:lnTo>
                  <a:pt x="387" y="2674"/>
                </a:lnTo>
                <a:lnTo>
                  <a:pt x="521" y="2489"/>
                </a:lnTo>
                <a:lnTo>
                  <a:pt x="688" y="1967"/>
                </a:lnTo>
                <a:lnTo>
                  <a:pt x="968" y="1883"/>
                </a:lnTo>
                <a:lnTo>
                  <a:pt x="909" y="1361"/>
                </a:lnTo>
                <a:lnTo>
                  <a:pt x="1345" y="1564"/>
                </a:lnTo>
                <a:lnTo>
                  <a:pt x="1379" y="1967"/>
                </a:lnTo>
                <a:lnTo>
                  <a:pt x="1446" y="2118"/>
                </a:lnTo>
                <a:lnTo>
                  <a:pt x="1312" y="2489"/>
                </a:lnTo>
                <a:lnTo>
                  <a:pt x="1312" y="2674"/>
                </a:lnTo>
                <a:lnTo>
                  <a:pt x="892" y="2859"/>
                </a:lnTo>
                <a:lnTo>
                  <a:pt x="892" y="3280"/>
                </a:lnTo>
                <a:lnTo>
                  <a:pt x="892" y="3667"/>
                </a:lnTo>
                <a:lnTo>
                  <a:pt x="572" y="4340"/>
                </a:lnTo>
                <a:lnTo>
                  <a:pt x="454" y="4963"/>
                </a:lnTo>
                <a:lnTo>
                  <a:pt x="454" y="5283"/>
                </a:lnTo>
                <a:lnTo>
                  <a:pt x="437" y="5619"/>
                </a:lnTo>
                <a:lnTo>
                  <a:pt x="302" y="5956"/>
                </a:lnTo>
                <a:lnTo>
                  <a:pt x="302" y="6192"/>
                </a:lnTo>
                <a:lnTo>
                  <a:pt x="428" y="6799"/>
                </a:lnTo>
                <a:lnTo>
                  <a:pt x="703" y="5850"/>
                </a:lnTo>
                <a:lnTo>
                  <a:pt x="1425" y="5626"/>
                </a:lnTo>
                <a:lnTo>
                  <a:pt x="1950" y="4703"/>
                </a:lnTo>
                <a:lnTo>
                  <a:pt x="1950" y="4003"/>
                </a:lnTo>
                <a:lnTo>
                  <a:pt x="2424" y="3829"/>
                </a:lnTo>
                <a:lnTo>
                  <a:pt x="3172" y="3580"/>
                </a:lnTo>
                <a:lnTo>
                  <a:pt x="3172" y="2706"/>
                </a:lnTo>
                <a:lnTo>
                  <a:pt x="3796" y="2207"/>
                </a:lnTo>
                <a:lnTo>
                  <a:pt x="3796" y="1609"/>
                </a:lnTo>
                <a:lnTo>
                  <a:pt x="4245" y="1361"/>
                </a:lnTo>
                <a:lnTo>
                  <a:pt x="4620" y="835"/>
                </a:lnTo>
                <a:lnTo>
                  <a:pt x="4633" y="374"/>
                </a:lnTo>
                <a:lnTo>
                  <a:pt x="4721" y="0"/>
                </a:lnTo>
                <a:lnTo>
                  <a:pt x="1634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8175220" y="4728957"/>
            <a:ext cx="4925325" cy="7854032"/>
          </a:xfrm>
          <a:custGeom>
            <a:avLst/>
            <a:gdLst>
              <a:gd name="T0" fmla="*/ 2932 w 4265"/>
              <a:gd name="T1" fmla="*/ 5956 h 6800"/>
              <a:gd name="T2" fmla="*/ 3067 w 4265"/>
              <a:gd name="T3" fmla="*/ 5619 h 6800"/>
              <a:gd name="T4" fmla="*/ 3084 w 4265"/>
              <a:gd name="T5" fmla="*/ 5283 h 6800"/>
              <a:gd name="T6" fmla="*/ 3084 w 4265"/>
              <a:gd name="T7" fmla="*/ 4963 h 6800"/>
              <a:gd name="T8" fmla="*/ 3202 w 4265"/>
              <a:gd name="T9" fmla="*/ 4340 h 6800"/>
              <a:gd name="T10" fmla="*/ 3522 w 4265"/>
              <a:gd name="T11" fmla="*/ 3667 h 6800"/>
              <a:gd name="T12" fmla="*/ 3522 w 4265"/>
              <a:gd name="T13" fmla="*/ 3280 h 6800"/>
              <a:gd name="T14" fmla="*/ 3522 w 4265"/>
              <a:gd name="T15" fmla="*/ 2859 h 6800"/>
              <a:gd name="T16" fmla="*/ 3942 w 4265"/>
              <a:gd name="T17" fmla="*/ 2674 h 6800"/>
              <a:gd name="T18" fmla="*/ 3942 w 4265"/>
              <a:gd name="T19" fmla="*/ 2489 h 6800"/>
              <a:gd name="T20" fmla="*/ 4076 w 4265"/>
              <a:gd name="T21" fmla="*/ 2118 h 6800"/>
              <a:gd name="T22" fmla="*/ 4009 w 4265"/>
              <a:gd name="T23" fmla="*/ 1967 h 6800"/>
              <a:gd name="T24" fmla="*/ 3975 w 4265"/>
              <a:gd name="T25" fmla="*/ 1564 h 6800"/>
              <a:gd name="T26" fmla="*/ 3539 w 4265"/>
              <a:gd name="T27" fmla="*/ 1361 h 6800"/>
              <a:gd name="T28" fmla="*/ 3598 w 4265"/>
              <a:gd name="T29" fmla="*/ 1883 h 6800"/>
              <a:gd name="T30" fmla="*/ 3318 w 4265"/>
              <a:gd name="T31" fmla="*/ 1967 h 6800"/>
              <a:gd name="T32" fmla="*/ 3151 w 4265"/>
              <a:gd name="T33" fmla="*/ 2489 h 6800"/>
              <a:gd name="T34" fmla="*/ 3017 w 4265"/>
              <a:gd name="T35" fmla="*/ 2674 h 6800"/>
              <a:gd name="T36" fmla="*/ 2747 w 4265"/>
              <a:gd name="T37" fmla="*/ 2472 h 6800"/>
              <a:gd name="T38" fmla="*/ 2630 w 4265"/>
              <a:gd name="T39" fmla="*/ 2270 h 6800"/>
              <a:gd name="T40" fmla="*/ 2730 w 4265"/>
              <a:gd name="T41" fmla="*/ 1564 h 6800"/>
              <a:gd name="T42" fmla="*/ 2630 w 4265"/>
              <a:gd name="T43" fmla="*/ 1009 h 6800"/>
              <a:gd name="T44" fmla="*/ 3169 w 4265"/>
              <a:gd name="T45" fmla="*/ 1009 h 6800"/>
              <a:gd name="T46" fmla="*/ 3387 w 4265"/>
              <a:gd name="T47" fmla="*/ 1009 h 6800"/>
              <a:gd name="T48" fmla="*/ 3318 w 4265"/>
              <a:gd name="T49" fmla="*/ 655 h 6800"/>
              <a:gd name="T50" fmla="*/ 3807 w 4265"/>
              <a:gd name="T51" fmla="*/ 537 h 6800"/>
              <a:gd name="T52" fmla="*/ 4264 w 4265"/>
              <a:gd name="T53" fmla="*/ 0 h 6800"/>
              <a:gd name="T54" fmla="*/ 0 w 4265"/>
              <a:gd name="T55" fmla="*/ 0 h 6800"/>
              <a:gd name="T56" fmla="*/ 862 w 4265"/>
              <a:gd name="T57" fmla="*/ 1858 h 6800"/>
              <a:gd name="T58" fmla="*/ 1386 w 4265"/>
              <a:gd name="T59" fmla="*/ 1734 h 6800"/>
              <a:gd name="T60" fmla="*/ 1386 w 4265"/>
              <a:gd name="T61" fmla="*/ 2307 h 6800"/>
              <a:gd name="T62" fmla="*/ 1868 w 4265"/>
              <a:gd name="T63" fmla="*/ 3874 h 6800"/>
              <a:gd name="T64" fmla="*/ 1895 w 4265"/>
              <a:gd name="T65" fmla="*/ 4515 h 6800"/>
              <a:gd name="T66" fmla="*/ 2296 w 4265"/>
              <a:gd name="T67" fmla="*/ 4703 h 6800"/>
              <a:gd name="T68" fmla="*/ 2359 w 4265"/>
              <a:gd name="T69" fmla="*/ 5501 h 6800"/>
              <a:gd name="T70" fmla="*/ 2517 w 4265"/>
              <a:gd name="T71" fmla="*/ 6100 h 6800"/>
              <a:gd name="T72" fmla="*/ 3058 w 4265"/>
              <a:gd name="T73" fmla="*/ 6799 h 6800"/>
              <a:gd name="T74" fmla="*/ 2932 w 4265"/>
              <a:gd name="T75" fmla="*/ 6192 h 6800"/>
              <a:gd name="T76" fmla="*/ 2932 w 4265"/>
              <a:gd name="T77" fmla="*/ 5956 h 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65" h="6800">
                <a:moveTo>
                  <a:pt x="2932" y="5956"/>
                </a:moveTo>
                <a:lnTo>
                  <a:pt x="3067" y="5619"/>
                </a:lnTo>
                <a:lnTo>
                  <a:pt x="3084" y="5283"/>
                </a:lnTo>
                <a:lnTo>
                  <a:pt x="3084" y="4963"/>
                </a:lnTo>
                <a:lnTo>
                  <a:pt x="3202" y="4340"/>
                </a:lnTo>
                <a:lnTo>
                  <a:pt x="3522" y="3667"/>
                </a:lnTo>
                <a:lnTo>
                  <a:pt x="3522" y="3280"/>
                </a:lnTo>
                <a:lnTo>
                  <a:pt x="3522" y="2859"/>
                </a:lnTo>
                <a:lnTo>
                  <a:pt x="3942" y="2674"/>
                </a:lnTo>
                <a:lnTo>
                  <a:pt x="3942" y="2489"/>
                </a:lnTo>
                <a:lnTo>
                  <a:pt x="4076" y="2118"/>
                </a:lnTo>
                <a:lnTo>
                  <a:pt x="4009" y="1967"/>
                </a:lnTo>
                <a:lnTo>
                  <a:pt x="3975" y="1564"/>
                </a:lnTo>
                <a:lnTo>
                  <a:pt x="3539" y="1361"/>
                </a:lnTo>
                <a:lnTo>
                  <a:pt x="3598" y="1883"/>
                </a:lnTo>
                <a:lnTo>
                  <a:pt x="3318" y="1967"/>
                </a:lnTo>
                <a:lnTo>
                  <a:pt x="3151" y="2489"/>
                </a:lnTo>
                <a:lnTo>
                  <a:pt x="3017" y="2674"/>
                </a:lnTo>
                <a:lnTo>
                  <a:pt x="2747" y="2472"/>
                </a:lnTo>
                <a:lnTo>
                  <a:pt x="2630" y="2270"/>
                </a:lnTo>
                <a:lnTo>
                  <a:pt x="2730" y="1564"/>
                </a:lnTo>
                <a:lnTo>
                  <a:pt x="2630" y="1009"/>
                </a:lnTo>
                <a:lnTo>
                  <a:pt x="3169" y="1009"/>
                </a:lnTo>
                <a:lnTo>
                  <a:pt x="3387" y="1009"/>
                </a:lnTo>
                <a:lnTo>
                  <a:pt x="3318" y="655"/>
                </a:lnTo>
                <a:lnTo>
                  <a:pt x="3807" y="537"/>
                </a:lnTo>
                <a:lnTo>
                  <a:pt x="4264" y="0"/>
                </a:lnTo>
                <a:lnTo>
                  <a:pt x="0" y="0"/>
                </a:lnTo>
                <a:lnTo>
                  <a:pt x="862" y="1858"/>
                </a:lnTo>
                <a:lnTo>
                  <a:pt x="1386" y="1734"/>
                </a:lnTo>
                <a:lnTo>
                  <a:pt x="1386" y="2307"/>
                </a:lnTo>
                <a:lnTo>
                  <a:pt x="1868" y="3874"/>
                </a:lnTo>
                <a:lnTo>
                  <a:pt x="1895" y="4515"/>
                </a:lnTo>
                <a:lnTo>
                  <a:pt x="2296" y="4703"/>
                </a:lnTo>
                <a:lnTo>
                  <a:pt x="2359" y="5501"/>
                </a:lnTo>
                <a:lnTo>
                  <a:pt x="2517" y="6100"/>
                </a:lnTo>
                <a:lnTo>
                  <a:pt x="3058" y="6799"/>
                </a:lnTo>
                <a:lnTo>
                  <a:pt x="2932" y="6192"/>
                </a:lnTo>
                <a:lnTo>
                  <a:pt x="2932" y="59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9209183" y="4728957"/>
            <a:ext cx="3122256" cy="4512758"/>
          </a:xfrm>
          <a:custGeom>
            <a:avLst/>
            <a:gdLst>
              <a:gd name="T0" fmla="*/ 0 w 2702"/>
              <a:gd name="T1" fmla="*/ 0 h 3908"/>
              <a:gd name="T2" fmla="*/ 790 w 2702"/>
              <a:gd name="T3" fmla="*/ 486 h 3908"/>
              <a:gd name="T4" fmla="*/ 554 w 2702"/>
              <a:gd name="T5" fmla="*/ 486 h 3908"/>
              <a:gd name="T6" fmla="*/ 554 w 2702"/>
              <a:gd name="T7" fmla="*/ 1025 h 3908"/>
              <a:gd name="T8" fmla="*/ 554 w 2702"/>
              <a:gd name="T9" fmla="*/ 1177 h 3908"/>
              <a:gd name="T10" fmla="*/ 773 w 2702"/>
              <a:gd name="T11" fmla="*/ 1547 h 3908"/>
              <a:gd name="T12" fmla="*/ 773 w 2702"/>
              <a:gd name="T13" fmla="*/ 1984 h 3908"/>
              <a:gd name="T14" fmla="*/ 1235 w 2702"/>
              <a:gd name="T15" fmla="*/ 2691 h 3908"/>
              <a:gd name="T16" fmla="*/ 1351 w 2702"/>
              <a:gd name="T17" fmla="*/ 2977 h 3908"/>
              <a:gd name="T18" fmla="*/ 1127 w 2702"/>
              <a:gd name="T19" fmla="*/ 3399 h 3908"/>
              <a:gd name="T20" fmla="*/ 1235 w 2702"/>
              <a:gd name="T21" fmla="*/ 3768 h 3908"/>
              <a:gd name="T22" fmla="*/ 1620 w 2702"/>
              <a:gd name="T23" fmla="*/ 3907 h 3908"/>
              <a:gd name="T24" fmla="*/ 1620 w 2702"/>
              <a:gd name="T25" fmla="*/ 3280 h 3908"/>
              <a:gd name="T26" fmla="*/ 1733 w 2702"/>
              <a:gd name="T27" fmla="*/ 2825 h 3908"/>
              <a:gd name="T28" fmla="*/ 1480 w 2702"/>
              <a:gd name="T29" fmla="*/ 2236 h 3908"/>
              <a:gd name="T30" fmla="*/ 1620 w 2702"/>
              <a:gd name="T31" fmla="*/ 1618 h 3908"/>
              <a:gd name="T32" fmla="*/ 1351 w 2702"/>
              <a:gd name="T33" fmla="*/ 1059 h 3908"/>
              <a:gd name="T34" fmla="*/ 1620 w 2702"/>
              <a:gd name="T35" fmla="*/ 790 h 3908"/>
              <a:gd name="T36" fmla="*/ 2108 w 2702"/>
              <a:gd name="T37" fmla="*/ 686 h 3908"/>
              <a:gd name="T38" fmla="*/ 2288 w 2702"/>
              <a:gd name="T39" fmla="*/ 268 h 3908"/>
              <a:gd name="T40" fmla="*/ 2701 w 2702"/>
              <a:gd name="T41" fmla="*/ 0 h 3908"/>
              <a:gd name="T42" fmla="*/ 0 w 2702"/>
              <a:gd name="T43" fmla="*/ 0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02" h="3908">
                <a:moveTo>
                  <a:pt x="0" y="0"/>
                </a:moveTo>
                <a:lnTo>
                  <a:pt x="790" y="486"/>
                </a:lnTo>
                <a:lnTo>
                  <a:pt x="554" y="486"/>
                </a:lnTo>
                <a:lnTo>
                  <a:pt x="554" y="1025"/>
                </a:lnTo>
                <a:lnTo>
                  <a:pt x="554" y="1177"/>
                </a:lnTo>
                <a:lnTo>
                  <a:pt x="773" y="1547"/>
                </a:lnTo>
                <a:lnTo>
                  <a:pt x="773" y="1984"/>
                </a:lnTo>
                <a:lnTo>
                  <a:pt x="1235" y="2691"/>
                </a:lnTo>
                <a:lnTo>
                  <a:pt x="1351" y="2977"/>
                </a:lnTo>
                <a:lnTo>
                  <a:pt x="1127" y="3399"/>
                </a:lnTo>
                <a:lnTo>
                  <a:pt x="1235" y="3768"/>
                </a:lnTo>
                <a:lnTo>
                  <a:pt x="1620" y="3907"/>
                </a:lnTo>
                <a:lnTo>
                  <a:pt x="1620" y="3280"/>
                </a:lnTo>
                <a:lnTo>
                  <a:pt x="1733" y="2825"/>
                </a:lnTo>
                <a:lnTo>
                  <a:pt x="1480" y="2236"/>
                </a:lnTo>
                <a:lnTo>
                  <a:pt x="1620" y="1618"/>
                </a:lnTo>
                <a:lnTo>
                  <a:pt x="1351" y="1059"/>
                </a:lnTo>
                <a:lnTo>
                  <a:pt x="1620" y="790"/>
                </a:lnTo>
                <a:lnTo>
                  <a:pt x="2108" y="686"/>
                </a:lnTo>
                <a:lnTo>
                  <a:pt x="2288" y="268"/>
                </a:lnTo>
                <a:lnTo>
                  <a:pt x="2701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13258439" y="5599928"/>
            <a:ext cx="1741945" cy="2521238"/>
          </a:xfrm>
          <a:custGeom>
            <a:avLst/>
            <a:gdLst>
              <a:gd name="T0" fmla="*/ 855 w 1509"/>
              <a:gd name="T1" fmla="*/ 1066 h 2185"/>
              <a:gd name="T2" fmla="*/ 930 w 1509"/>
              <a:gd name="T3" fmla="*/ 1461 h 2185"/>
              <a:gd name="T4" fmla="*/ 390 w 1509"/>
              <a:gd name="T5" fmla="*/ 1719 h 2185"/>
              <a:gd name="T6" fmla="*/ 390 w 1509"/>
              <a:gd name="T7" fmla="*/ 1977 h 2185"/>
              <a:gd name="T8" fmla="*/ 390 w 1509"/>
              <a:gd name="T9" fmla="*/ 2184 h 2185"/>
              <a:gd name="T10" fmla="*/ 166 w 1509"/>
              <a:gd name="T11" fmla="*/ 2184 h 2185"/>
              <a:gd name="T12" fmla="*/ 98 w 1509"/>
              <a:gd name="T13" fmla="*/ 1788 h 2185"/>
              <a:gd name="T14" fmla="*/ 98 w 1509"/>
              <a:gd name="T15" fmla="*/ 1625 h 2185"/>
              <a:gd name="T16" fmla="*/ 0 w 1509"/>
              <a:gd name="T17" fmla="*/ 1221 h 2185"/>
              <a:gd name="T18" fmla="*/ 0 w 1509"/>
              <a:gd name="T19" fmla="*/ 947 h 2185"/>
              <a:gd name="T20" fmla="*/ 132 w 1509"/>
              <a:gd name="T21" fmla="*/ 534 h 2185"/>
              <a:gd name="T22" fmla="*/ 0 w 1509"/>
              <a:gd name="T23" fmla="*/ 361 h 2185"/>
              <a:gd name="T24" fmla="*/ 115 w 1509"/>
              <a:gd name="T25" fmla="*/ 207 h 2185"/>
              <a:gd name="T26" fmla="*/ 356 w 1509"/>
              <a:gd name="T27" fmla="*/ 361 h 2185"/>
              <a:gd name="T28" fmla="*/ 632 w 1509"/>
              <a:gd name="T29" fmla="*/ 293 h 2185"/>
              <a:gd name="T30" fmla="*/ 855 w 1509"/>
              <a:gd name="T31" fmla="*/ 327 h 2185"/>
              <a:gd name="T32" fmla="*/ 1147 w 1509"/>
              <a:gd name="T33" fmla="*/ 0 h 2185"/>
              <a:gd name="T34" fmla="*/ 1233 w 1509"/>
              <a:gd name="T35" fmla="*/ 293 h 2185"/>
              <a:gd name="T36" fmla="*/ 1405 w 1509"/>
              <a:gd name="T37" fmla="*/ 413 h 2185"/>
              <a:gd name="T38" fmla="*/ 1319 w 1509"/>
              <a:gd name="T39" fmla="*/ 791 h 2185"/>
              <a:gd name="T40" fmla="*/ 1508 w 1509"/>
              <a:gd name="T41" fmla="*/ 947 h 2185"/>
              <a:gd name="T42" fmla="*/ 1371 w 1509"/>
              <a:gd name="T43" fmla="*/ 1306 h 2185"/>
              <a:gd name="T44" fmla="*/ 855 w 1509"/>
              <a:gd name="T45" fmla="*/ 1066 h 2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09" h="2185">
                <a:moveTo>
                  <a:pt x="855" y="1066"/>
                </a:moveTo>
                <a:lnTo>
                  <a:pt x="930" y="1461"/>
                </a:lnTo>
                <a:lnTo>
                  <a:pt x="390" y="1719"/>
                </a:lnTo>
                <a:lnTo>
                  <a:pt x="390" y="1977"/>
                </a:lnTo>
                <a:lnTo>
                  <a:pt x="390" y="2184"/>
                </a:lnTo>
                <a:lnTo>
                  <a:pt x="166" y="2184"/>
                </a:lnTo>
                <a:lnTo>
                  <a:pt x="98" y="1788"/>
                </a:lnTo>
                <a:lnTo>
                  <a:pt x="98" y="1625"/>
                </a:lnTo>
                <a:lnTo>
                  <a:pt x="0" y="1221"/>
                </a:lnTo>
                <a:lnTo>
                  <a:pt x="0" y="947"/>
                </a:lnTo>
                <a:lnTo>
                  <a:pt x="132" y="534"/>
                </a:lnTo>
                <a:lnTo>
                  <a:pt x="0" y="361"/>
                </a:lnTo>
                <a:lnTo>
                  <a:pt x="115" y="207"/>
                </a:lnTo>
                <a:lnTo>
                  <a:pt x="356" y="361"/>
                </a:lnTo>
                <a:lnTo>
                  <a:pt x="632" y="293"/>
                </a:lnTo>
                <a:lnTo>
                  <a:pt x="855" y="327"/>
                </a:lnTo>
                <a:lnTo>
                  <a:pt x="1147" y="0"/>
                </a:lnTo>
                <a:lnTo>
                  <a:pt x="1233" y="293"/>
                </a:lnTo>
                <a:lnTo>
                  <a:pt x="1405" y="413"/>
                </a:lnTo>
                <a:lnTo>
                  <a:pt x="1319" y="791"/>
                </a:lnTo>
                <a:lnTo>
                  <a:pt x="1508" y="947"/>
                </a:lnTo>
                <a:lnTo>
                  <a:pt x="1371" y="1306"/>
                </a:lnTo>
                <a:lnTo>
                  <a:pt x="855" y="106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54"/>
          <p:cNvSpPr>
            <a:spLocks noChangeArrowheads="1"/>
          </p:cNvSpPr>
          <p:nvPr/>
        </p:nvSpPr>
        <p:spPr bwMode="auto">
          <a:xfrm>
            <a:off x="16752516" y="7250191"/>
            <a:ext cx="962655" cy="845505"/>
          </a:xfrm>
          <a:custGeom>
            <a:avLst/>
            <a:gdLst>
              <a:gd name="T0" fmla="*/ 708 w 835"/>
              <a:gd name="T1" fmla="*/ 245 h 733"/>
              <a:gd name="T2" fmla="*/ 639 w 835"/>
              <a:gd name="T3" fmla="*/ 176 h 733"/>
              <a:gd name="T4" fmla="*/ 611 w 835"/>
              <a:gd name="T5" fmla="*/ 148 h 733"/>
              <a:gd name="T6" fmla="*/ 583 w 835"/>
              <a:gd name="T7" fmla="*/ 176 h 733"/>
              <a:gd name="T8" fmla="*/ 514 w 835"/>
              <a:gd name="T9" fmla="*/ 245 h 733"/>
              <a:gd name="T10" fmla="*/ 445 w 835"/>
              <a:gd name="T11" fmla="*/ 176 h 733"/>
              <a:gd name="T12" fmla="*/ 417 w 835"/>
              <a:gd name="T13" fmla="*/ 148 h 733"/>
              <a:gd name="T14" fmla="*/ 389 w 835"/>
              <a:gd name="T15" fmla="*/ 176 h 733"/>
              <a:gd name="T16" fmla="*/ 320 w 835"/>
              <a:gd name="T17" fmla="*/ 245 h 733"/>
              <a:gd name="T18" fmla="*/ 251 w 835"/>
              <a:gd name="T19" fmla="*/ 176 h 733"/>
              <a:gd name="T20" fmla="*/ 223 w 835"/>
              <a:gd name="T21" fmla="*/ 148 h 733"/>
              <a:gd name="T22" fmla="*/ 195 w 835"/>
              <a:gd name="T23" fmla="*/ 176 h 733"/>
              <a:gd name="T24" fmla="*/ 126 w 835"/>
              <a:gd name="T25" fmla="*/ 245 h 733"/>
              <a:gd name="T26" fmla="*/ 171 w 835"/>
              <a:gd name="T27" fmla="*/ 57 h 733"/>
              <a:gd name="T28" fmla="*/ 777 w 835"/>
              <a:gd name="T29" fmla="*/ 185 h 733"/>
              <a:gd name="T30" fmla="*/ 708 w 835"/>
              <a:gd name="T31" fmla="*/ 245 h 733"/>
              <a:gd name="T32" fmla="*/ 576 w 835"/>
              <a:gd name="T33" fmla="*/ 479 h 733"/>
              <a:gd name="T34" fmla="*/ 543 w 835"/>
              <a:gd name="T35" fmla="*/ 445 h 733"/>
              <a:gd name="T36" fmla="*/ 291 w 835"/>
              <a:gd name="T37" fmla="*/ 445 h 733"/>
              <a:gd name="T38" fmla="*/ 258 w 835"/>
              <a:gd name="T39" fmla="*/ 676 h 733"/>
              <a:gd name="T40" fmla="*/ 141 w 835"/>
              <a:gd name="T41" fmla="*/ 301 h 733"/>
              <a:gd name="T42" fmla="*/ 223 w 835"/>
              <a:gd name="T43" fmla="*/ 256 h 733"/>
              <a:gd name="T44" fmla="*/ 320 w 835"/>
              <a:gd name="T45" fmla="*/ 301 h 733"/>
              <a:gd name="T46" fmla="*/ 417 w 835"/>
              <a:gd name="T47" fmla="*/ 256 h 733"/>
              <a:gd name="T48" fmla="*/ 514 w 835"/>
              <a:gd name="T49" fmla="*/ 301 h 733"/>
              <a:gd name="T50" fmla="*/ 611 w 835"/>
              <a:gd name="T51" fmla="*/ 256 h 733"/>
              <a:gd name="T52" fmla="*/ 694 w 835"/>
              <a:gd name="T53" fmla="*/ 301 h 733"/>
              <a:gd name="T54" fmla="*/ 576 w 835"/>
              <a:gd name="T55" fmla="*/ 676 h 733"/>
              <a:gd name="T56" fmla="*/ 519 w 835"/>
              <a:gd name="T57" fmla="*/ 501 h 733"/>
              <a:gd name="T58" fmla="*/ 315 w 835"/>
              <a:gd name="T59" fmla="*/ 676 h 733"/>
              <a:gd name="T60" fmla="*/ 834 w 835"/>
              <a:gd name="T61" fmla="*/ 176 h 733"/>
              <a:gd name="T62" fmla="*/ 830 w 835"/>
              <a:gd name="T63" fmla="*/ 161 h 733"/>
              <a:gd name="T64" fmla="*/ 824 w 835"/>
              <a:gd name="T65" fmla="*/ 152 h 733"/>
              <a:gd name="T66" fmla="*/ 697 w 835"/>
              <a:gd name="T67" fmla="*/ 10 h 733"/>
              <a:gd name="T68" fmla="*/ 158 w 835"/>
              <a:gd name="T69" fmla="*/ 0 h 733"/>
              <a:gd name="T70" fmla="*/ 137 w 835"/>
              <a:gd name="T71" fmla="*/ 10 h 733"/>
              <a:gd name="T72" fmla="*/ 9 w 835"/>
              <a:gd name="T73" fmla="*/ 153 h 733"/>
              <a:gd name="T74" fmla="*/ 8 w 835"/>
              <a:gd name="T75" fmla="*/ 156 h 733"/>
              <a:gd name="T76" fmla="*/ 0 w 835"/>
              <a:gd name="T77" fmla="*/ 176 h 733"/>
              <a:gd name="T78" fmla="*/ 84 w 835"/>
              <a:gd name="T79" fmla="*/ 692 h 733"/>
              <a:gd name="T80" fmla="*/ 124 w 835"/>
              <a:gd name="T81" fmla="*/ 732 h 733"/>
              <a:gd name="T82" fmla="*/ 543 w 835"/>
              <a:gd name="T83" fmla="*/ 732 h 733"/>
              <a:gd name="T84" fmla="*/ 711 w 835"/>
              <a:gd name="T85" fmla="*/ 732 h 733"/>
              <a:gd name="T86" fmla="*/ 750 w 835"/>
              <a:gd name="T87" fmla="*/ 294 h 733"/>
              <a:gd name="T88" fmla="*/ 834 w 835"/>
              <a:gd name="T89" fmla="*/ 176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35" h="733">
                <a:moveTo>
                  <a:pt x="708" y="245"/>
                </a:moveTo>
                <a:lnTo>
                  <a:pt x="708" y="245"/>
                </a:lnTo>
                <a:cubicBezTo>
                  <a:pt x="671" y="245"/>
                  <a:pt x="639" y="214"/>
                  <a:pt x="639" y="176"/>
                </a:cubicBezTo>
                <a:lnTo>
                  <a:pt x="639" y="176"/>
                </a:lnTo>
                <a:cubicBezTo>
                  <a:pt x="639" y="161"/>
                  <a:pt x="627" y="148"/>
                  <a:pt x="611" y="148"/>
                </a:cubicBezTo>
                <a:lnTo>
                  <a:pt x="611" y="148"/>
                </a:lnTo>
                <a:cubicBezTo>
                  <a:pt x="596" y="148"/>
                  <a:pt x="583" y="161"/>
                  <a:pt x="583" y="176"/>
                </a:cubicBezTo>
                <a:lnTo>
                  <a:pt x="583" y="176"/>
                </a:lnTo>
                <a:cubicBezTo>
                  <a:pt x="583" y="214"/>
                  <a:pt x="552" y="245"/>
                  <a:pt x="514" y="245"/>
                </a:cubicBezTo>
                <a:lnTo>
                  <a:pt x="514" y="245"/>
                </a:lnTo>
                <a:cubicBezTo>
                  <a:pt x="476" y="245"/>
                  <a:pt x="445" y="214"/>
                  <a:pt x="445" y="176"/>
                </a:cubicBezTo>
                <a:lnTo>
                  <a:pt x="445" y="176"/>
                </a:lnTo>
                <a:cubicBezTo>
                  <a:pt x="445" y="161"/>
                  <a:pt x="433" y="148"/>
                  <a:pt x="417" y="148"/>
                </a:cubicBezTo>
                <a:lnTo>
                  <a:pt x="417" y="148"/>
                </a:lnTo>
                <a:cubicBezTo>
                  <a:pt x="402" y="148"/>
                  <a:pt x="389" y="161"/>
                  <a:pt x="389" y="176"/>
                </a:cubicBezTo>
                <a:lnTo>
                  <a:pt x="389" y="176"/>
                </a:lnTo>
                <a:cubicBezTo>
                  <a:pt x="389" y="214"/>
                  <a:pt x="358" y="245"/>
                  <a:pt x="320" y="245"/>
                </a:cubicBezTo>
                <a:lnTo>
                  <a:pt x="320" y="245"/>
                </a:lnTo>
                <a:cubicBezTo>
                  <a:pt x="282" y="245"/>
                  <a:pt x="251" y="214"/>
                  <a:pt x="251" y="176"/>
                </a:cubicBezTo>
                <a:lnTo>
                  <a:pt x="251" y="176"/>
                </a:lnTo>
                <a:cubicBezTo>
                  <a:pt x="251" y="161"/>
                  <a:pt x="239" y="148"/>
                  <a:pt x="223" y="148"/>
                </a:cubicBezTo>
                <a:lnTo>
                  <a:pt x="223" y="148"/>
                </a:lnTo>
                <a:cubicBezTo>
                  <a:pt x="208" y="148"/>
                  <a:pt x="195" y="161"/>
                  <a:pt x="195" y="176"/>
                </a:cubicBezTo>
                <a:lnTo>
                  <a:pt x="195" y="176"/>
                </a:lnTo>
                <a:cubicBezTo>
                  <a:pt x="195" y="214"/>
                  <a:pt x="164" y="245"/>
                  <a:pt x="126" y="245"/>
                </a:cubicBezTo>
                <a:lnTo>
                  <a:pt x="126" y="245"/>
                </a:lnTo>
                <a:cubicBezTo>
                  <a:pt x="91" y="245"/>
                  <a:pt x="61" y="218"/>
                  <a:pt x="58" y="185"/>
                </a:cubicBezTo>
                <a:lnTo>
                  <a:pt x="171" y="57"/>
                </a:lnTo>
                <a:lnTo>
                  <a:pt x="663" y="57"/>
                </a:lnTo>
                <a:lnTo>
                  <a:pt x="777" y="185"/>
                </a:lnTo>
                <a:lnTo>
                  <a:pt x="777" y="185"/>
                </a:lnTo>
                <a:cubicBezTo>
                  <a:pt x="773" y="218"/>
                  <a:pt x="743" y="245"/>
                  <a:pt x="708" y="245"/>
                </a:cubicBezTo>
                <a:close/>
                <a:moveTo>
                  <a:pt x="576" y="676"/>
                </a:moveTo>
                <a:lnTo>
                  <a:pt x="576" y="479"/>
                </a:lnTo>
                <a:lnTo>
                  <a:pt x="576" y="479"/>
                </a:lnTo>
                <a:cubicBezTo>
                  <a:pt x="576" y="460"/>
                  <a:pt x="561" y="445"/>
                  <a:pt x="543" y="445"/>
                </a:cubicBezTo>
                <a:lnTo>
                  <a:pt x="291" y="445"/>
                </a:lnTo>
                <a:lnTo>
                  <a:pt x="291" y="445"/>
                </a:lnTo>
                <a:cubicBezTo>
                  <a:pt x="272" y="445"/>
                  <a:pt x="258" y="460"/>
                  <a:pt x="258" y="479"/>
                </a:cubicBezTo>
                <a:lnTo>
                  <a:pt x="258" y="676"/>
                </a:lnTo>
                <a:lnTo>
                  <a:pt x="141" y="676"/>
                </a:lnTo>
                <a:lnTo>
                  <a:pt x="141" y="301"/>
                </a:lnTo>
                <a:lnTo>
                  <a:pt x="141" y="301"/>
                </a:lnTo>
                <a:cubicBezTo>
                  <a:pt x="174" y="296"/>
                  <a:pt x="203" y="280"/>
                  <a:pt x="223" y="256"/>
                </a:cubicBezTo>
                <a:lnTo>
                  <a:pt x="223" y="256"/>
                </a:lnTo>
                <a:cubicBezTo>
                  <a:pt x="246" y="284"/>
                  <a:pt x="281" y="301"/>
                  <a:pt x="320" y="301"/>
                </a:cubicBezTo>
                <a:lnTo>
                  <a:pt x="320" y="301"/>
                </a:lnTo>
                <a:cubicBezTo>
                  <a:pt x="359" y="301"/>
                  <a:pt x="394" y="284"/>
                  <a:pt x="417" y="256"/>
                </a:cubicBezTo>
                <a:lnTo>
                  <a:pt x="417" y="256"/>
                </a:lnTo>
                <a:cubicBezTo>
                  <a:pt x="440" y="284"/>
                  <a:pt x="475" y="301"/>
                  <a:pt x="514" y="301"/>
                </a:cubicBezTo>
                <a:lnTo>
                  <a:pt x="514" y="301"/>
                </a:lnTo>
                <a:cubicBezTo>
                  <a:pt x="553" y="301"/>
                  <a:pt x="589" y="284"/>
                  <a:pt x="611" y="256"/>
                </a:cubicBezTo>
                <a:lnTo>
                  <a:pt x="611" y="256"/>
                </a:lnTo>
                <a:cubicBezTo>
                  <a:pt x="632" y="280"/>
                  <a:pt x="661" y="296"/>
                  <a:pt x="694" y="301"/>
                </a:cubicBezTo>
                <a:lnTo>
                  <a:pt x="694" y="676"/>
                </a:lnTo>
                <a:lnTo>
                  <a:pt x="576" y="676"/>
                </a:lnTo>
                <a:close/>
                <a:moveTo>
                  <a:pt x="315" y="501"/>
                </a:moveTo>
                <a:lnTo>
                  <a:pt x="519" y="501"/>
                </a:lnTo>
                <a:lnTo>
                  <a:pt x="519" y="676"/>
                </a:lnTo>
                <a:lnTo>
                  <a:pt x="315" y="676"/>
                </a:lnTo>
                <a:lnTo>
                  <a:pt x="315" y="501"/>
                </a:lnTo>
                <a:close/>
                <a:moveTo>
                  <a:pt x="834" y="176"/>
                </a:moveTo>
                <a:lnTo>
                  <a:pt x="834" y="176"/>
                </a:lnTo>
                <a:cubicBezTo>
                  <a:pt x="834" y="171"/>
                  <a:pt x="833" y="165"/>
                  <a:pt x="830" y="161"/>
                </a:cubicBezTo>
                <a:lnTo>
                  <a:pt x="830" y="161"/>
                </a:lnTo>
                <a:cubicBezTo>
                  <a:pt x="828" y="158"/>
                  <a:pt x="827" y="155"/>
                  <a:pt x="824" y="152"/>
                </a:cubicBezTo>
                <a:lnTo>
                  <a:pt x="697" y="10"/>
                </a:lnTo>
                <a:lnTo>
                  <a:pt x="697" y="10"/>
                </a:lnTo>
                <a:cubicBezTo>
                  <a:pt x="692" y="4"/>
                  <a:pt x="684" y="0"/>
                  <a:pt x="676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0" y="0"/>
                  <a:pt x="143" y="4"/>
                  <a:pt x="137" y="10"/>
                </a:cubicBezTo>
                <a:lnTo>
                  <a:pt x="9" y="153"/>
                </a:lnTo>
                <a:lnTo>
                  <a:pt x="9" y="153"/>
                </a:lnTo>
                <a:cubicBezTo>
                  <a:pt x="9" y="154"/>
                  <a:pt x="8" y="155"/>
                  <a:pt x="8" y="156"/>
                </a:cubicBezTo>
                <a:lnTo>
                  <a:pt x="8" y="156"/>
                </a:lnTo>
                <a:cubicBezTo>
                  <a:pt x="3" y="163"/>
                  <a:pt x="0" y="169"/>
                  <a:pt x="0" y="176"/>
                </a:cubicBezTo>
                <a:lnTo>
                  <a:pt x="0" y="176"/>
                </a:lnTo>
                <a:cubicBezTo>
                  <a:pt x="0" y="230"/>
                  <a:pt x="36" y="277"/>
                  <a:pt x="84" y="295"/>
                </a:cubicBezTo>
                <a:lnTo>
                  <a:pt x="84" y="692"/>
                </a:lnTo>
                <a:lnTo>
                  <a:pt x="84" y="692"/>
                </a:lnTo>
                <a:cubicBezTo>
                  <a:pt x="84" y="714"/>
                  <a:pt x="102" y="732"/>
                  <a:pt x="124" y="732"/>
                </a:cubicBezTo>
                <a:lnTo>
                  <a:pt x="291" y="732"/>
                </a:lnTo>
                <a:lnTo>
                  <a:pt x="543" y="732"/>
                </a:lnTo>
                <a:lnTo>
                  <a:pt x="711" y="732"/>
                </a:lnTo>
                <a:lnTo>
                  <a:pt x="711" y="732"/>
                </a:lnTo>
                <a:cubicBezTo>
                  <a:pt x="732" y="732"/>
                  <a:pt x="750" y="714"/>
                  <a:pt x="750" y="692"/>
                </a:cubicBezTo>
                <a:lnTo>
                  <a:pt x="750" y="294"/>
                </a:lnTo>
                <a:lnTo>
                  <a:pt x="750" y="294"/>
                </a:lnTo>
                <a:cubicBezTo>
                  <a:pt x="799" y="277"/>
                  <a:pt x="834" y="230"/>
                  <a:pt x="834" y="1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55"/>
          <p:cNvSpPr>
            <a:spLocks noChangeArrowheads="1"/>
          </p:cNvSpPr>
          <p:nvPr/>
        </p:nvSpPr>
        <p:spPr bwMode="auto">
          <a:xfrm>
            <a:off x="16981721" y="9165312"/>
            <a:ext cx="504246" cy="942282"/>
          </a:xfrm>
          <a:custGeom>
            <a:avLst/>
            <a:gdLst>
              <a:gd name="T0" fmla="*/ 217 w 435"/>
              <a:gd name="T1" fmla="*/ 815 h 816"/>
              <a:gd name="T2" fmla="*/ 217 w 435"/>
              <a:gd name="T3" fmla="*/ 815 h 816"/>
              <a:gd name="T4" fmla="*/ 1 w 435"/>
              <a:gd name="T5" fmla="*/ 598 h 816"/>
              <a:gd name="T6" fmla="*/ 0 w 435"/>
              <a:gd name="T7" fmla="*/ 185 h 816"/>
              <a:gd name="T8" fmla="*/ 0 w 435"/>
              <a:gd name="T9" fmla="*/ 185 h 816"/>
              <a:gd name="T10" fmla="*/ 28 w 435"/>
              <a:gd name="T11" fmla="*/ 157 h 816"/>
              <a:gd name="T12" fmla="*/ 28 w 435"/>
              <a:gd name="T13" fmla="*/ 157 h 816"/>
              <a:gd name="T14" fmla="*/ 28 w 435"/>
              <a:gd name="T15" fmla="*/ 157 h 816"/>
              <a:gd name="T16" fmla="*/ 56 w 435"/>
              <a:gd name="T17" fmla="*/ 185 h 816"/>
              <a:gd name="T18" fmla="*/ 57 w 435"/>
              <a:gd name="T19" fmla="*/ 598 h 816"/>
              <a:gd name="T20" fmla="*/ 57 w 435"/>
              <a:gd name="T21" fmla="*/ 598 h 816"/>
              <a:gd name="T22" fmla="*/ 217 w 435"/>
              <a:gd name="T23" fmla="*/ 759 h 816"/>
              <a:gd name="T24" fmla="*/ 217 w 435"/>
              <a:gd name="T25" fmla="*/ 759 h 816"/>
              <a:gd name="T26" fmla="*/ 377 w 435"/>
              <a:gd name="T27" fmla="*/ 598 h 816"/>
              <a:gd name="T28" fmla="*/ 377 w 435"/>
              <a:gd name="T29" fmla="*/ 476 h 816"/>
              <a:gd name="T30" fmla="*/ 377 w 435"/>
              <a:gd name="T31" fmla="*/ 476 h 816"/>
              <a:gd name="T32" fmla="*/ 377 w 435"/>
              <a:gd name="T33" fmla="*/ 237 h 816"/>
              <a:gd name="T34" fmla="*/ 377 w 435"/>
              <a:gd name="T35" fmla="*/ 156 h 816"/>
              <a:gd name="T36" fmla="*/ 377 w 435"/>
              <a:gd name="T37" fmla="*/ 156 h 816"/>
              <a:gd name="T38" fmla="*/ 279 w 435"/>
              <a:gd name="T39" fmla="*/ 57 h 816"/>
              <a:gd name="T40" fmla="*/ 279 w 435"/>
              <a:gd name="T41" fmla="*/ 57 h 816"/>
              <a:gd name="T42" fmla="*/ 181 w 435"/>
              <a:gd name="T43" fmla="*/ 155 h 816"/>
              <a:gd name="T44" fmla="*/ 181 w 435"/>
              <a:gd name="T45" fmla="*/ 237 h 816"/>
              <a:gd name="T46" fmla="*/ 181 w 435"/>
              <a:gd name="T47" fmla="*/ 554 h 816"/>
              <a:gd name="T48" fmla="*/ 181 w 435"/>
              <a:gd name="T49" fmla="*/ 595 h 816"/>
              <a:gd name="T50" fmla="*/ 181 w 435"/>
              <a:gd name="T51" fmla="*/ 595 h 816"/>
              <a:gd name="T52" fmla="*/ 216 w 435"/>
              <a:gd name="T53" fmla="*/ 630 h 816"/>
              <a:gd name="T54" fmla="*/ 216 w 435"/>
              <a:gd name="T55" fmla="*/ 630 h 816"/>
              <a:gd name="T56" fmla="*/ 251 w 435"/>
              <a:gd name="T57" fmla="*/ 595 h 816"/>
              <a:gd name="T58" fmla="*/ 250 w 435"/>
              <a:gd name="T59" fmla="*/ 189 h 816"/>
              <a:gd name="T60" fmla="*/ 250 w 435"/>
              <a:gd name="T61" fmla="*/ 189 h 816"/>
              <a:gd name="T62" fmla="*/ 279 w 435"/>
              <a:gd name="T63" fmla="*/ 161 h 816"/>
              <a:gd name="T64" fmla="*/ 279 w 435"/>
              <a:gd name="T65" fmla="*/ 161 h 816"/>
              <a:gd name="T66" fmla="*/ 279 w 435"/>
              <a:gd name="T67" fmla="*/ 161 h 816"/>
              <a:gd name="T68" fmla="*/ 307 w 435"/>
              <a:gd name="T69" fmla="*/ 189 h 816"/>
              <a:gd name="T70" fmla="*/ 307 w 435"/>
              <a:gd name="T71" fmla="*/ 595 h 816"/>
              <a:gd name="T72" fmla="*/ 307 w 435"/>
              <a:gd name="T73" fmla="*/ 595 h 816"/>
              <a:gd name="T74" fmla="*/ 216 w 435"/>
              <a:gd name="T75" fmla="*/ 686 h 816"/>
              <a:gd name="T76" fmla="*/ 216 w 435"/>
              <a:gd name="T77" fmla="*/ 686 h 816"/>
              <a:gd name="T78" fmla="*/ 124 w 435"/>
              <a:gd name="T79" fmla="*/ 595 h 816"/>
              <a:gd name="T80" fmla="*/ 124 w 435"/>
              <a:gd name="T81" fmla="*/ 554 h 816"/>
              <a:gd name="T82" fmla="*/ 124 w 435"/>
              <a:gd name="T83" fmla="*/ 237 h 816"/>
              <a:gd name="T84" fmla="*/ 124 w 435"/>
              <a:gd name="T85" fmla="*/ 156 h 816"/>
              <a:gd name="T86" fmla="*/ 124 w 435"/>
              <a:gd name="T87" fmla="*/ 156 h 816"/>
              <a:gd name="T88" fmla="*/ 279 w 435"/>
              <a:gd name="T89" fmla="*/ 0 h 816"/>
              <a:gd name="T90" fmla="*/ 279 w 435"/>
              <a:gd name="T91" fmla="*/ 0 h 816"/>
              <a:gd name="T92" fmla="*/ 433 w 435"/>
              <a:gd name="T93" fmla="*/ 155 h 816"/>
              <a:gd name="T94" fmla="*/ 434 w 435"/>
              <a:gd name="T95" fmla="*/ 237 h 816"/>
              <a:gd name="T96" fmla="*/ 434 w 435"/>
              <a:gd name="T97" fmla="*/ 237 h 816"/>
              <a:gd name="T98" fmla="*/ 434 w 435"/>
              <a:gd name="T99" fmla="*/ 476 h 816"/>
              <a:gd name="T100" fmla="*/ 434 w 435"/>
              <a:gd name="T101" fmla="*/ 598 h 816"/>
              <a:gd name="T102" fmla="*/ 434 w 435"/>
              <a:gd name="T103" fmla="*/ 598 h 816"/>
              <a:gd name="T104" fmla="*/ 217 w 435"/>
              <a:gd name="T105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5" h="816">
                <a:moveTo>
                  <a:pt x="217" y="815"/>
                </a:moveTo>
                <a:lnTo>
                  <a:pt x="217" y="815"/>
                </a:lnTo>
                <a:cubicBezTo>
                  <a:pt x="98" y="815"/>
                  <a:pt x="1" y="718"/>
                  <a:pt x="1" y="598"/>
                </a:cubicBezTo>
                <a:lnTo>
                  <a:pt x="0" y="185"/>
                </a:lnTo>
                <a:lnTo>
                  <a:pt x="0" y="185"/>
                </a:lnTo>
                <a:cubicBezTo>
                  <a:pt x="0" y="170"/>
                  <a:pt x="13" y="157"/>
                  <a:pt x="28" y="157"/>
                </a:cubicBezTo>
                <a:lnTo>
                  <a:pt x="28" y="157"/>
                </a:lnTo>
                <a:lnTo>
                  <a:pt x="28" y="157"/>
                </a:lnTo>
                <a:cubicBezTo>
                  <a:pt x="44" y="157"/>
                  <a:pt x="56" y="170"/>
                  <a:pt x="56" y="185"/>
                </a:cubicBezTo>
                <a:lnTo>
                  <a:pt x="57" y="598"/>
                </a:lnTo>
                <a:lnTo>
                  <a:pt x="57" y="598"/>
                </a:lnTo>
                <a:cubicBezTo>
                  <a:pt x="57" y="687"/>
                  <a:pt x="129" y="759"/>
                  <a:pt x="217" y="759"/>
                </a:cubicBezTo>
                <a:lnTo>
                  <a:pt x="217" y="759"/>
                </a:lnTo>
                <a:cubicBezTo>
                  <a:pt x="306" y="759"/>
                  <a:pt x="377" y="687"/>
                  <a:pt x="377" y="598"/>
                </a:cubicBezTo>
                <a:lnTo>
                  <a:pt x="377" y="476"/>
                </a:lnTo>
                <a:lnTo>
                  <a:pt x="377" y="476"/>
                </a:lnTo>
                <a:lnTo>
                  <a:pt x="377" y="237"/>
                </a:lnTo>
                <a:lnTo>
                  <a:pt x="377" y="156"/>
                </a:lnTo>
                <a:lnTo>
                  <a:pt x="377" y="156"/>
                </a:lnTo>
                <a:cubicBezTo>
                  <a:pt x="377" y="101"/>
                  <a:pt x="333" y="57"/>
                  <a:pt x="279" y="57"/>
                </a:cubicBezTo>
                <a:lnTo>
                  <a:pt x="279" y="57"/>
                </a:lnTo>
                <a:cubicBezTo>
                  <a:pt x="225" y="57"/>
                  <a:pt x="181" y="101"/>
                  <a:pt x="181" y="155"/>
                </a:cubicBezTo>
                <a:lnTo>
                  <a:pt x="181" y="237"/>
                </a:lnTo>
                <a:lnTo>
                  <a:pt x="181" y="554"/>
                </a:lnTo>
                <a:lnTo>
                  <a:pt x="181" y="595"/>
                </a:lnTo>
                <a:lnTo>
                  <a:pt x="181" y="595"/>
                </a:lnTo>
                <a:cubicBezTo>
                  <a:pt x="181" y="614"/>
                  <a:pt x="197" y="630"/>
                  <a:pt x="216" y="630"/>
                </a:cubicBezTo>
                <a:lnTo>
                  <a:pt x="216" y="630"/>
                </a:lnTo>
                <a:cubicBezTo>
                  <a:pt x="235" y="630"/>
                  <a:pt x="251" y="614"/>
                  <a:pt x="251" y="595"/>
                </a:cubicBezTo>
                <a:lnTo>
                  <a:pt x="250" y="189"/>
                </a:lnTo>
                <a:lnTo>
                  <a:pt x="250" y="189"/>
                </a:lnTo>
                <a:cubicBezTo>
                  <a:pt x="250" y="174"/>
                  <a:pt x="263" y="161"/>
                  <a:pt x="279" y="161"/>
                </a:cubicBezTo>
                <a:lnTo>
                  <a:pt x="279" y="161"/>
                </a:lnTo>
                <a:lnTo>
                  <a:pt x="279" y="161"/>
                </a:lnTo>
                <a:cubicBezTo>
                  <a:pt x="295" y="161"/>
                  <a:pt x="307" y="174"/>
                  <a:pt x="307" y="189"/>
                </a:cubicBezTo>
                <a:lnTo>
                  <a:pt x="307" y="595"/>
                </a:lnTo>
                <a:lnTo>
                  <a:pt x="307" y="595"/>
                </a:lnTo>
                <a:cubicBezTo>
                  <a:pt x="307" y="645"/>
                  <a:pt x="266" y="686"/>
                  <a:pt x="216" y="686"/>
                </a:cubicBezTo>
                <a:lnTo>
                  <a:pt x="216" y="686"/>
                </a:lnTo>
                <a:cubicBezTo>
                  <a:pt x="165" y="686"/>
                  <a:pt x="124" y="645"/>
                  <a:pt x="124" y="595"/>
                </a:cubicBezTo>
                <a:lnTo>
                  <a:pt x="124" y="554"/>
                </a:lnTo>
                <a:lnTo>
                  <a:pt x="124" y="237"/>
                </a:lnTo>
                <a:lnTo>
                  <a:pt x="124" y="156"/>
                </a:lnTo>
                <a:lnTo>
                  <a:pt x="124" y="156"/>
                </a:lnTo>
                <a:cubicBezTo>
                  <a:pt x="124" y="70"/>
                  <a:pt x="193" y="0"/>
                  <a:pt x="279" y="0"/>
                </a:cubicBezTo>
                <a:lnTo>
                  <a:pt x="279" y="0"/>
                </a:lnTo>
                <a:cubicBezTo>
                  <a:pt x="364" y="0"/>
                  <a:pt x="433" y="70"/>
                  <a:pt x="433" y="155"/>
                </a:cubicBezTo>
                <a:lnTo>
                  <a:pt x="434" y="237"/>
                </a:lnTo>
                <a:lnTo>
                  <a:pt x="434" y="237"/>
                </a:lnTo>
                <a:lnTo>
                  <a:pt x="434" y="476"/>
                </a:lnTo>
                <a:lnTo>
                  <a:pt x="434" y="598"/>
                </a:lnTo>
                <a:lnTo>
                  <a:pt x="434" y="598"/>
                </a:lnTo>
                <a:cubicBezTo>
                  <a:pt x="434" y="718"/>
                  <a:pt x="337" y="815"/>
                  <a:pt x="217" y="8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56"/>
          <p:cNvSpPr>
            <a:spLocks noChangeArrowheads="1"/>
          </p:cNvSpPr>
          <p:nvPr/>
        </p:nvSpPr>
        <p:spPr bwMode="auto">
          <a:xfrm>
            <a:off x="16956252" y="5340165"/>
            <a:ext cx="631582" cy="621396"/>
          </a:xfrm>
          <a:custGeom>
            <a:avLst/>
            <a:gdLst>
              <a:gd name="T0" fmla="*/ 100 w 547"/>
              <a:gd name="T1" fmla="*/ 360 h 538"/>
              <a:gd name="T2" fmla="*/ 275 w 547"/>
              <a:gd name="T3" fmla="*/ 186 h 538"/>
              <a:gd name="T4" fmla="*/ 361 w 547"/>
              <a:gd name="T5" fmla="*/ 271 h 538"/>
              <a:gd name="T6" fmla="*/ 188 w 547"/>
              <a:gd name="T7" fmla="*/ 447 h 538"/>
              <a:gd name="T8" fmla="*/ 70 w 547"/>
              <a:gd name="T9" fmla="*/ 472 h 538"/>
              <a:gd name="T10" fmla="*/ 100 w 547"/>
              <a:gd name="T11" fmla="*/ 360 h 538"/>
              <a:gd name="T12" fmla="*/ 393 w 547"/>
              <a:gd name="T13" fmla="*/ 69 h 538"/>
              <a:gd name="T14" fmla="*/ 476 w 547"/>
              <a:gd name="T15" fmla="*/ 155 h 538"/>
              <a:gd name="T16" fmla="*/ 401 w 547"/>
              <a:gd name="T17" fmla="*/ 231 h 538"/>
              <a:gd name="T18" fmla="*/ 315 w 547"/>
              <a:gd name="T19" fmla="*/ 145 h 538"/>
              <a:gd name="T20" fmla="*/ 393 w 547"/>
              <a:gd name="T21" fmla="*/ 69 h 538"/>
              <a:gd name="T22" fmla="*/ 30 w 547"/>
              <a:gd name="T23" fmla="*/ 537 h 538"/>
              <a:gd name="T24" fmla="*/ 30 w 547"/>
              <a:gd name="T25" fmla="*/ 537 h 538"/>
              <a:gd name="T26" fmla="*/ 36 w 547"/>
              <a:gd name="T27" fmla="*/ 536 h 538"/>
              <a:gd name="T28" fmla="*/ 208 w 547"/>
              <a:gd name="T29" fmla="*/ 500 h 538"/>
              <a:gd name="T30" fmla="*/ 208 w 547"/>
              <a:gd name="T31" fmla="*/ 500 h 538"/>
              <a:gd name="T32" fmla="*/ 222 w 547"/>
              <a:gd name="T33" fmla="*/ 492 h 538"/>
              <a:gd name="T34" fmla="*/ 535 w 547"/>
              <a:gd name="T35" fmla="*/ 175 h 538"/>
              <a:gd name="T36" fmla="*/ 535 w 547"/>
              <a:gd name="T37" fmla="*/ 175 h 538"/>
              <a:gd name="T38" fmla="*/ 536 w 547"/>
              <a:gd name="T39" fmla="*/ 136 h 538"/>
              <a:gd name="T40" fmla="*/ 414 w 547"/>
              <a:gd name="T41" fmla="*/ 8 h 538"/>
              <a:gd name="T42" fmla="*/ 414 w 547"/>
              <a:gd name="T43" fmla="*/ 8 h 538"/>
              <a:gd name="T44" fmla="*/ 393 w 547"/>
              <a:gd name="T45" fmla="*/ 0 h 538"/>
              <a:gd name="T46" fmla="*/ 393 w 547"/>
              <a:gd name="T47" fmla="*/ 0 h 538"/>
              <a:gd name="T48" fmla="*/ 373 w 547"/>
              <a:gd name="T49" fmla="*/ 8 h 538"/>
              <a:gd name="T50" fmla="*/ 55 w 547"/>
              <a:gd name="T51" fmla="*/ 325 h 538"/>
              <a:gd name="T52" fmla="*/ 55 w 547"/>
              <a:gd name="T53" fmla="*/ 325 h 538"/>
              <a:gd name="T54" fmla="*/ 47 w 547"/>
              <a:gd name="T55" fmla="*/ 338 h 538"/>
              <a:gd name="T56" fmla="*/ 3 w 547"/>
              <a:gd name="T57" fmla="*/ 501 h 538"/>
              <a:gd name="T58" fmla="*/ 3 w 547"/>
              <a:gd name="T59" fmla="*/ 501 h 538"/>
              <a:gd name="T60" fmla="*/ 10 w 547"/>
              <a:gd name="T61" fmla="*/ 528 h 538"/>
              <a:gd name="T62" fmla="*/ 10 w 547"/>
              <a:gd name="T63" fmla="*/ 528 h 538"/>
              <a:gd name="T64" fmla="*/ 30 w 547"/>
              <a:gd name="T6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7" h="538">
                <a:moveTo>
                  <a:pt x="100" y="360"/>
                </a:moveTo>
                <a:lnTo>
                  <a:pt x="275" y="186"/>
                </a:lnTo>
                <a:lnTo>
                  <a:pt x="361" y="271"/>
                </a:lnTo>
                <a:lnTo>
                  <a:pt x="188" y="447"/>
                </a:lnTo>
                <a:lnTo>
                  <a:pt x="70" y="472"/>
                </a:lnTo>
                <a:lnTo>
                  <a:pt x="100" y="360"/>
                </a:lnTo>
                <a:close/>
                <a:moveTo>
                  <a:pt x="393" y="69"/>
                </a:moveTo>
                <a:lnTo>
                  <a:pt x="476" y="155"/>
                </a:lnTo>
                <a:lnTo>
                  <a:pt x="401" y="231"/>
                </a:lnTo>
                <a:lnTo>
                  <a:pt x="315" y="145"/>
                </a:lnTo>
                <a:lnTo>
                  <a:pt x="393" y="69"/>
                </a:lnTo>
                <a:close/>
                <a:moveTo>
                  <a:pt x="30" y="537"/>
                </a:moveTo>
                <a:lnTo>
                  <a:pt x="30" y="537"/>
                </a:lnTo>
                <a:cubicBezTo>
                  <a:pt x="32" y="537"/>
                  <a:pt x="35" y="537"/>
                  <a:pt x="36" y="536"/>
                </a:cubicBezTo>
                <a:lnTo>
                  <a:pt x="208" y="500"/>
                </a:lnTo>
                <a:lnTo>
                  <a:pt x="208" y="500"/>
                </a:lnTo>
                <a:cubicBezTo>
                  <a:pt x="213" y="499"/>
                  <a:pt x="219" y="496"/>
                  <a:pt x="222" y="492"/>
                </a:cubicBezTo>
                <a:lnTo>
                  <a:pt x="535" y="175"/>
                </a:lnTo>
                <a:lnTo>
                  <a:pt x="535" y="175"/>
                </a:lnTo>
                <a:cubicBezTo>
                  <a:pt x="546" y="165"/>
                  <a:pt x="546" y="147"/>
                  <a:pt x="536" y="136"/>
                </a:cubicBezTo>
                <a:lnTo>
                  <a:pt x="414" y="8"/>
                </a:lnTo>
                <a:lnTo>
                  <a:pt x="414" y="8"/>
                </a:lnTo>
                <a:cubicBezTo>
                  <a:pt x="409" y="3"/>
                  <a:pt x="402" y="0"/>
                  <a:pt x="393" y="0"/>
                </a:cubicBezTo>
                <a:lnTo>
                  <a:pt x="393" y="0"/>
                </a:lnTo>
                <a:cubicBezTo>
                  <a:pt x="386" y="0"/>
                  <a:pt x="379" y="2"/>
                  <a:pt x="373" y="8"/>
                </a:cubicBezTo>
                <a:lnTo>
                  <a:pt x="55" y="325"/>
                </a:lnTo>
                <a:lnTo>
                  <a:pt x="55" y="325"/>
                </a:lnTo>
                <a:cubicBezTo>
                  <a:pt x="51" y="329"/>
                  <a:pt x="49" y="333"/>
                  <a:pt x="47" y="338"/>
                </a:cubicBezTo>
                <a:lnTo>
                  <a:pt x="3" y="501"/>
                </a:lnTo>
                <a:lnTo>
                  <a:pt x="3" y="501"/>
                </a:lnTo>
                <a:cubicBezTo>
                  <a:pt x="0" y="511"/>
                  <a:pt x="3" y="521"/>
                  <a:pt x="10" y="528"/>
                </a:cubicBezTo>
                <a:lnTo>
                  <a:pt x="10" y="528"/>
                </a:lnTo>
                <a:cubicBezTo>
                  <a:pt x="15" y="534"/>
                  <a:pt x="23" y="537"/>
                  <a:pt x="30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57"/>
          <p:cNvSpPr>
            <a:spLocks noChangeArrowheads="1"/>
          </p:cNvSpPr>
          <p:nvPr/>
        </p:nvSpPr>
        <p:spPr bwMode="auto">
          <a:xfrm>
            <a:off x="16849292" y="6012495"/>
            <a:ext cx="769103" cy="66213"/>
          </a:xfrm>
          <a:custGeom>
            <a:avLst/>
            <a:gdLst>
              <a:gd name="T0" fmla="*/ 638 w 668"/>
              <a:gd name="T1" fmla="*/ 0 h 58"/>
              <a:gd name="T2" fmla="*/ 28 w 668"/>
              <a:gd name="T3" fmla="*/ 0 h 58"/>
              <a:gd name="T4" fmla="*/ 28 w 668"/>
              <a:gd name="T5" fmla="*/ 0 h 58"/>
              <a:gd name="T6" fmla="*/ 0 w 668"/>
              <a:gd name="T7" fmla="*/ 29 h 58"/>
              <a:gd name="T8" fmla="*/ 0 w 668"/>
              <a:gd name="T9" fmla="*/ 29 h 58"/>
              <a:gd name="T10" fmla="*/ 28 w 668"/>
              <a:gd name="T11" fmla="*/ 57 h 58"/>
              <a:gd name="T12" fmla="*/ 638 w 668"/>
              <a:gd name="T13" fmla="*/ 57 h 58"/>
              <a:gd name="T14" fmla="*/ 638 w 668"/>
              <a:gd name="T15" fmla="*/ 57 h 58"/>
              <a:gd name="T16" fmla="*/ 667 w 668"/>
              <a:gd name="T17" fmla="*/ 29 h 58"/>
              <a:gd name="T18" fmla="*/ 667 w 668"/>
              <a:gd name="T19" fmla="*/ 29 h 58"/>
              <a:gd name="T20" fmla="*/ 638 w 668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8" h="58">
                <a:moveTo>
                  <a:pt x="638" y="0"/>
                </a:move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3"/>
                  <a:pt x="0" y="29"/>
                </a:cubicBezTo>
                <a:lnTo>
                  <a:pt x="0" y="29"/>
                </a:lnTo>
                <a:cubicBezTo>
                  <a:pt x="0" y="44"/>
                  <a:pt x="12" y="57"/>
                  <a:pt x="28" y="57"/>
                </a:cubicBezTo>
                <a:lnTo>
                  <a:pt x="638" y="57"/>
                </a:lnTo>
                <a:lnTo>
                  <a:pt x="638" y="57"/>
                </a:lnTo>
                <a:cubicBezTo>
                  <a:pt x="654" y="57"/>
                  <a:pt x="667" y="44"/>
                  <a:pt x="667" y="29"/>
                </a:cubicBezTo>
                <a:lnTo>
                  <a:pt x="667" y="29"/>
                </a:lnTo>
                <a:cubicBezTo>
                  <a:pt x="667" y="13"/>
                  <a:pt x="654" y="0"/>
                  <a:pt x="6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58"/>
          <p:cNvSpPr>
            <a:spLocks noChangeArrowheads="1"/>
          </p:cNvSpPr>
          <p:nvPr/>
        </p:nvSpPr>
        <p:spPr bwMode="auto">
          <a:xfrm>
            <a:off x="17022468" y="11095714"/>
            <a:ext cx="427846" cy="702890"/>
          </a:xfrm>
          <a:custGeom>
            <a:avLst/>
            <a:gdLst>
              <a:gd name="T0" fmla="*/ 94 w 369"/>
              <a:gd name="T1" fmla="*/ 93 h 608"/>
              <a:gd name="T2" fmla="*/ 94 w 369"/>
              <a:gd name="T3" fmla="*/ 93 h 608"/>
              <a:gd name="T4" fmla="*/ 184 w 369"/>
              <a:gd name="T5" fmla="*/ 56 h 608"/>
              <a:gd name="T6" fmla="*/ 184 w 369"/>
              <a:gd name="T7" fmla="*/ 56 h 608"/>
              <a:gd name="T8" fmla="*/ 184 w 369"/>
              <a:gd name="T9" fmla="*/ 56 h 608"/>
              <a:gd name="T10" fmla="*/ 274 w 369"/>
              <a:gd name="T11" fmla="*/ 94 h 608"/>
              <a:gd name="T12" fmla="*/ 274 w 369"/>
              <a:gd name="T13" fmla="*/ 94 h 608"/>
              <a:gd name="T14" fmla="*/ 312 w 369"/>
              <a:gd name="T15" fmla="*/ 184 h 608"/>
              <a:gd name="T16" fmla="*/ 312 w 369"/>
              <a:gd name="T17" fmla="*/ 284 h 608"/>
              <a:gd name="T18" fmla="*/ 312 w 369"/>
              <a:gd name="T19" fmla="*/ 293 h 608"/>
              <a:gd name="T20" fmla="*/ 312 w 369"/>
              <a:gd name="T21" fmla="*/ 294 h 608"/>
              <a:gd name="T22" fmla="*/ 312 w 369"/>
              <a:gd name="T23" fmla="*/ 423 h 608"/>
              <a:gd name="T24" fmla="*/ 312 w 369"/>
              <a:gd name="T25" fmla="*/ 423 h 608"/>
              <a:gd name="T26" fmla="*/ 184 w 369"/>
              <a:gd name="T27" fmla="*/ 551 h 608"/>
              <a:gd name="T28" fmla="*/ 184 w 369"/>
              <a:gd name="T29" fmla="*/ 551 h 608"/>
              <a:gd name="T30" fmla="*/ 184 w 369"/>
              <a:gd name="T31" fmla="*/ 551 h 608"/>
              <a:gd name="T32" fmla="*/ 94 w 369"/>
              <a:gd name="T33" fmla="*/ 513 h 608"/>
              <a:gd name="T34" fmla="*/ 94 w 369"/>
              <a:gd name="T35" fmla="*/ 513 h 608"/>
              <a:gd name="T36" fmla="*/ 57 w 369"/>
              <a:gd name="T37" fmla="*/ 423 h 608"/>
              <a:gd name="T38" fmla="*/ 57 w 369"/>
              <a:gd name="T39" fmla="*/ 290 h 608"/>
              <a:gd name="T40" fmla="*/ 57 w 369"/>
              <a:gd name="T41" fmla="*/ 286 h 608"/>
              <a:gd name="T42" fmla="*/ 57 w 369"/>
              <a:gd name="T43" fmla="*/ 286 h 608"/>
              <a:gd name="T44" fmla="*/ 57 w 369"/>
              <a:gd name="T45" fmla="*/ 284 h 608"/>
              <a:gd name="T46" fmla="*/ 57 w 369"/>
              <a:gd name="T47" fmla="*/ 184 h 608"/>
              <a:gd name="T48" fmla="*/ 57 w 369"/>
              <a:gd name="T49" fmla="*/ 184 h 608"/>
              <a:gd name="T50" fmla="*/ 94 w 369"/>
              <a:gd name="T51" fmla="*/ 93 h 608"/>
              <a:gd name="T52" fmla="*/ 0 w 369"/>
              <a:gd name="T53" fmla="*/ 289 h 608"/>
              <a:gd name="T54" fmla="*/ 0 w 369"/>
              <a:gd name="T55" fmla="*/ 289 h 608"/>
              <a:gd name="T56" fmla="*/ 0 w 369"/>
              <a:gd name="T57" fmla="*/ 289 h 608"/>
              <a:gd name="T58" fmla="*/ 0 w 369"/>
              <a:gd name="T59" fmla="*/ 423 h 608"/>
              <a:gd name="T60" fmla="*/ 0 w 369"/>
              <a:gd name="T61" fmla="*/ 423 h 608"/>
              <a:gd name="T62" fmla="*/ 54 w 369"/>
              <a:gd name="T63" fmla="*/ 553 h 608"/>
              <a:gd name="T64" fmla="*/ 54 w 369"/>
              <a:gd name="T65" fmla="*/ 553 h 608"/>
              <a:gd name="T66" fmla="*/ 184 w 369"/>
              <a:gd name="T67" fmla="*/ 607 h 608"/>
              <a:gd name="T68" fmla="*/ 184 w 369"/>
              <a:gd name="T69" fmla="*/ 607 h 608"/>
              <a:gd name="T70" fmla="*/ 184 w 369"/>
              <a:gd name="T71" fmla="*/ 607 h 608"/>
              <a:gd name="T72" fmla="*/ 368 w 369"/>
              <a:gd name="T73" fmla="*/ 423 h 608"/>
              <a:gd name="T74" fmla="*/ 368 w 369"/>
              <a:gd name="T75" fmla="*/ 294 h 608"/>
              <a:gd name="T76" fmla="*/ 368 w 369"/>
              <a:gd name="T77" fmla="*/ 285 h 608"/>
              <a:gd name="T78" fmla="*/ 368 w 369"/>
              <a:gd name="T79" fmla="*/ 285 h 608"/>
              <a:gd name="T80" fmla="*/ 368 w 369"/>
              <a:gd name="T81" fmla="*/ 284 h 608"/>
              <a:gd name="T82" fmla="*/ 368 w 369"/>
              <a:gd name="T83" fmla="*/ 184 h 608"/>
              <a:gd name="T84" fmla="*/ 368 w 369"/>
              <a:gd name="T85" fmla="*/ 184 h 608"/>
              <a:gd name="T86" fmla="*/ 315 w 369"/>
              <a:gd name="T87" fmla="*/ 53 h 608"/>
              <a:gd name="T88" fmla="*/ 315 w 369"/>
              <a:gd name="T89" fmla="*/ 53 h 608"/>
              <a:gd name="T90" fmla="*/ 184 w 369"/>
              <a:gd name="T91" fmla="*/ 0 h 608"/>
              <a:gd name="T92" fmla="*/ 184 w 369"/>
              <a:gd name="T93" fmla="*/ 0 h 608"/>
              <a:gd name="T94" fmla="*/ 184 w 369"/>
              <a:gd name="T95" fmla="*/ 0 h 608"/>
              <a:gd name="T96" fmla="*/ 54 w 369"/>
              <a:gd name="T97" fmla="*/ 53 h 608"/>
              <a:gd name="T98" fmla="*/ 54 w 369"/>
              <a:gd name="T99" fmla="*/ 53 h 608"/>
              <a:gd name="T100" fmla="*/ 0 w 369"/>
              <a:gd name="T101" fmla="*/ 184 h 608"/>
              <a:gd name="T102" fmla="*/ 0 w 369"/>
              <a:gd name="T103" fmla="*/ 284 h 608"/>
              <a:gd name="T104" fmla="*/ 0 w 369"/>
              <a:gd name="T105" fmla="*/ 289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9" h="608">
                <a:moveTo>
                  <a:pt x="94" y="93"/>
                </a:moveTo>
                <a:lnTo>
                  <a:pt x="94" y="93"/>
                </a:lnTo>
                <a:cubicBezTo>
                  <a:pt x="118" y="69"/>
                  <a:pt x="150" y="56"/>
                  <a:pt x="184" y="56"/>
                </a:cubicBezTo>
                <a:lnTo>
                  <a:pt x="184" y="56"/>
                </a:lnTo>
                <a:lnTo>
                  <a:pt x="184" y="56"/>
                </a:lnTo>
                <a:cubicBezTo>
                  <a:pt x="218" y="57"/>
                  <a:pt x="251" y="69"/>
                  <a:pt x="274" y="94"/>
                </a:cubicBezTo>
                <a:lnTo>
                  <a:pt x="274" y="94"/>
                </a:lnTo>
                <a:cubicBezTo>
                  <a:pt x="298" y="117"/>
                  <a:pt x="312" y="150"/>
                  <a:pt x="312" y="184"/>
                </a:cubicBezTo>
                <a:lnTo>
                  <a:pt x="312" y="284"/>
                </a:lnTo>
                <a:lnTo>
                  <a:pt x="312" y="293"/>
                </a:lnTo>
                <a:lnTo>
                  <a:pt x="312" y="294"/>
                </a:lnTo>
                <a:lnTo>
                  <a:pt x="312" y="423"/>
                </a:lnTo>
                <a:lnTo>
                  <a:pt x="312" y="423"/>
                </a:lnTo>
                <a:cubicBezTo>
                  <a:pt x="312" y="494"/>
                  <a:pt x="255" y="551"/>
                  <a:pt x="184" y="551"/>
                </a:cubicBezTo>
                <a:lnTo>
                  <a:pt x="184" y="551"/>
                </a:lnTo>
                <a:lnTo>
                  <a:pt x="184" y="551"/>
                </a:lnTo>
                <a:cubicBezTo>
                  <a:pt x="150" y="551"/>
                  <a:pt x="118" y="537"/>
                  <a:pt x="94" y="513"/>
                </a:cubicBezTo>
                <a:lnTo>
                  <a:pt x="94" y="513"/>
                </a:lnTo>
                <a:cubicBezTo>
                  <a:pt x="70" y="489"/>
                  <a:pt x="57" y="457"/>
                  <a:pt x="57" y="423"/>
                </a:cubicBezTo>
                <a:lnTo>
                  <a:pt x="57" y="290"/>
                </a:lnTo>
                <a:lnTo>
                  <a:pt x="57" y="286"/>
                </a:lnTo>
                <a:lnTo>
                  <a:pt x="57" y="286"/>
                </a:lnTo>
                <a:cubicBezTo>
                  <a:pt x="57" y="285"/>
                  <a:pt x="57" y="284"/>
                  <a:pt x="57" y="284"/>
                </a:cubicBezTo>
                <a:lnTo>
                  <a:pt x="57" y="184"/>
                </a:lnTo>
                <a:lnTo>
                  <a:pt x="57" y="184"/>
                </a:lnTo>
                <a:cubicBezTo>
                  <a:pt x="57" y="150"/>
                  <a:pt x="69" y="117"/>
                  <a:pt x="94" y="93"/>
                </a:cubicBezTo>
                <a:close/>
                <a:moveTo>
                  <a:pt x="0" y="289"/>
                </a:moveTo>
                <a:lnTo>
                  <a:pt x="0" y="289"/>
                </a:lnTo>
                <a:lnTo>
                  <a:pt x="0" y="289"/>
                </a:lnTo>
                <a:lnTo>
                  <a:pt x="0" y="423"/>
                </a:lnTo>
                <a:lnTo>
                  <a:pt x="0" y="423"/>
                </a:lnTo>
                <a:cubicBezTo>
                  <a:pt x="0" y="472"/>
                  <a:pt x="19" y="518"/>
                  <a:pt x="54" y="553"/>
                </a:cubicBezTo>
                <a:lnTo>
                  <a:pt x="54" y="553"/>
                </a:lnTo>
                <a:cubicBezTo>
                  <a:pt x="89" y="588"/>
                  <a:pt x="135" y="607"/>
                  <a:pt x="184" y="607"/>
                </a:cubicBezTo>
                <a:lnTo>
                  <a:pt x="184" y="607"/>
                </a:lnTo>
                <a:lnTo>
                  <a:pt x="184" y="607"/>
                </a:lnTo>
                <a:cubicBezTo>
                  <a:pt x="286" y="607"/>
                  <a:pt x="368" y="525"/>
                  <a:pt x="368" y="423"/>
                </a:cubicBezTo>
                <a:lnTo>
                  <a:pt x="368" y="294"/>
                </a:lnTo>
                <a:lnTo>
                  <a:pt x="368" y="285"/>
                </a:lnTo>
                <a:lnTo>
                  <a:pt x="368" y="285"/>
                </a:lnTo>
                <a:cubicBezTo>
                  <a:pt x="368" y="285"/>
                  <a:pt x="368" y="285"/>
                  <a:pt x="368" y="284"/>
                </a:cubicBezTo>
                <a:lnTo>
                  <a:pt x="368" y="184"/>
                </a:lnTo>
                <a:lnTo>
                  <a:pt x="368" y="184"/>
                </a:lnTo>
                <a:cubicBezTo>
                  <a:pt x="368" y="135"/>
                  <a:pt x="349" y="88"/>
                  <a:pt x="315" y="53"/>
                </a:cubicBezTo>
                <a:lnTo>
                  <a:pt x="315" y="53"/>
                </a:lnTo>
                <a:cubicBezTo>
                  <a:pt x="280" y="19"/>
                  <a:pt x="233" y="0"/>
                  <a:pt x="184" y="0"/>
                </a:cubicBezTo>
                <a:lnTo>
                  <a:pt x="184" y="0"/>
                </a:lnTo>
                <a:lnTo>
                  <a:pt x="184" y="0"/>
                </a:lnTo>
                <a:cubicBezTo>
                  <a:pt x="135" y="0"/>
                  <a:pt x="88" y="19"/>
                  <a:pt x="54" y="53"/>
                </a:cubicBezTo>
                <a:lnTo>
                  <a:pt x="54" y="53"/>
                </a:lnTo>
                <a:cubicBezTo>
                  <a:pt x="19" y="88"/>
                  <a:pt x="0" y="134"/>
                  <a:pt x="0" y="184"/>
                </a:cubicBezTo>
                <a:lnTo>
                  <a:pt x="0" y="284"/>
                </a:lnTo>
                <a:lnTo>
                  <a:pt x="0" y="2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59"/>
          <p:cNvSpPr>
            <a:spLocks noChangeArrowheads="1"/>
          </p:cNvSpPr>
          <p:nvPr/>
        </p:nvSpPr>
        <p:spPr bwMode="auto">
          <a:xfrm>
            <a:off x="16890039" y="11554121"/>
            <a:ext cx="692703" cy="550088"/>
          </a:xfrm>
          <a:custGeom>
            <a:avLst/>
            <a:gdLst>
              <a:gd name="T0" fmla="*/ 597 w 598"/>
              <a:gd name="T1" fmla="*/ 28 h 477"/>
              <a:gd name="T2" fmla="*/ 597 w 598"/>
              <a:gd name="T3" fmla="*/ 28 h 477"/>
              <a:gd name="T4" fmla="*/ 568 w 598"/>
              <a:gd name="T5" fmla="*/ 0 h 477"/>
              <a:gd name="T6" fmla="*/ 568 w 598"/>
              <a:gd name="T7" fmla="*/ 0 h 477"/>
              <a:gd name="T8" fmla="*/ 540 w 598"/>
              <a:gd name="T9" fmla="*/ 28 h 477"/>
              <a:gd name="T10" fmla="*/ 540 w 598"/>
              <a:gd name="T11" fmla="*/ 28 h 477"/>
              <a:gd name="T12" fmla="*/ 298 w 598"/>
              <a:gd name="T13" fmla="*/ 270 h 477"/>
              <a:gd name="T14" fmla="*/ 298 w 598"/>
              <a:gd name="T15" fmla="*/ 270 h 477"/>
              <a:gd name="T16" fmla="*/ 56 w 598"/>
              <a:gd name="T17" fmla="*/ 28 h 477"/>
              <a:gd name="T18" fmla="*/ 56 w 598"/>
              <a:gd name="T19" fmla="*/ 28 h 477"/>
              <a:gd name="T20" fmla="*/ 28 w 598"/>
              <a:gd name="T21" fmla="*/ 0 h 477"/>
              <a:gd name="T22" fmla="*/ 28 w 598"/>
              <a:gd name="T23" fmla="*/ 0 h 477"/>
              <a:gd name="T24" fmla="*/ 0 w 598"/>
              <a:gd name="T25" fmla="*/ 28 h 477"/>
              <a:gd name="T26" fmla="*/ 0 w 598"/>
              <a:gd name="T27" fmla="*/ 28 h 477"/>
              <a:gd name="T28" fmla="*/ 270 w 598"/>
              <a:gd name="T29" fmla="*/ 326 h 477"/>
              <a:gd name="T30" fmla="*/ 270 w 598"/>
              <a:gd name="T31" fmla="*/ 419 h 477"/>
              <a:gd name="T32" fmla="*/ 187 w 598"/>
              <a:gd name="T33" fmla="*/ 419 h 477"/>
              <a:gd name="T34" fmla="*/ 187 w 598"/>
              <a:gd name="T35" fmla="*/ 419 h 477"/>
              <a:gd name="T36" fmla="*/ 159 w 598"/>
              <a:gd name="T37" fmla="*/ 447 h 477"/>
              <a:gd name="T38" fmla="*/ 159 w 598"/>
              <a:gd name="T39" fmla="*/ 447 h 477"/>
              <a:gd name="T40" fmla="*/ 187 w 598"/>
              <a:gd name="T41" fmla="*/ 476 h 477"/>
              <a:gd name="T42" fmla="*/ 293 w 598"/>
              <a:gd name="T43" fmla="*/ 476 h 477"/>
              <a:gd name="T44" fmla="*/ 293 w 598"/>
              <a:gd name="T45" fmla="*/ 476 h 477"/>
              <a:gd name="T46" fmla="*/ 298 w 598"/>
              <a:gd name="T47" fmla="*/ 476 h 477"/>
              <a:gd name="T48" fmla="*/ 298 w 598"/>
              <a:gd name="T49" fmla="*/ 476 h 477"/>
              <a:gd name="T50" fmla="*/ 303 w 598"/>
              <a:gd name="T51" fmla="*/ 476 h 477"/>
              <a:gd name="T52" fmla="*/ 409 w 598"/>
              <a:gd name="T53" fmla="*/ 476 h 477"/>
              <a:gd name="T54" fmla="*/ 409 w 598"/>
              <a:gd name="T55" fmla="*/ 476 h 477"/>
              <a:gd name="T56" fmla="*/ 437 w 598"/>
              <a:gd name="T57" fmla="*/ 447 h 477"/>
              <a:gd name="T58" fmla="*/ 437 w 598"/>
              <a:gd name="T59" fmla="*/ 447 h 477"/>
              <a:gd name="T60" fmla="*/ 409 w 598"/>
              <a:gd name="T61" fmla="*/ 419 h 477"/>
              <a:gd name="T62" fmla="*/ 326 w 598"/>
              <a:gd name="T63" fmla="*/ 419 h 477"/>
              <a:gd name="T64" fmla="*/ 326 w 598"/>
              <a:gd name="T65" fmla="*/ 326 h 477"/>
              <a:gd name="T66" fmla="*/ 326 w 598"/>
              <a:gd name="T67" fmla="*/ 326 h 477"/>
              <a:gd name="T68" fmla="*/ 597 w 598"/>
              <a:gd name="T69" fmla="*/ 28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8" h="477">
                <a:moveTo>
                  <a:pt x="597" y="28"/>
                </a:moveTo>
                <a:lnTo>
                  <a:pt x="597" y="28"/>
                </a:lnTo>
                <a:cubicBezTo>
                  <a:pt x="597" y="12"/>
                  <a:pt x="584" y="0"/>
                  <a:pt x="568" y="0"/>
                </a:cubicBezTo>
                <a:lnTo>
                  <a:pt x="568" y="0"/>
                </a:lnTo>
                <a:cubicBezTo>
                  <a:pt x="553" y="0"/>
                  <a:pt x="540" y="12"/>
                  <a:pt x="540" y="28"/>
                </a:cubicBezTo>
                <a:lnTo>
                  <a:pt x="540" y="28"/>
                </a:lnTo>
                <a:cubicBezTo>
                  <a:pt x="540" y="162"/>
                  <a:pt x="432" y="270"/>
                  <a:pt x="298" y="270"/>
                </a:cubicBezTo>
                <a:lnTo>
                  <a:pt x="298" y="270"/>
                </a:lnTo>
                <a:cubicBezTo>
                  <a:pt x="165" y="270"/>
                  <a:pt x="56" y="162"/>
                  <a:pt x="56" y="28"/>
                </a:cubicBezTo>
                <a:lnTo>
                  <a:pt x="56" y="28"/>
                </a:lnTo>
                <a:cubicBezTo>
                  <a:pt x="56" y="12"/>
                  <a:pt x="43" y="0"/>
                  <a:pt x="28" y="0"/>
                </a:cubicBezTo>
                <a:lnTo>
                  <a:pt x="28" y="0"/>
                </a:lnTo>
                <a:cubicBezTo>
                  <a:pt x="12" y="0"/>
                  <a:pt x="0" y="12"/>
                  <a:pt x="0" y="28"/>
                </a:cubicBezTo>
                <a:lnTo>
                  <a:pt x="0" y="28"/>
                </a:lnTo>
                <a:cubicBezTo>
                  <a:pt x="0" y="183"/>
                  <a:pt x="119" y="311"/>
                  <a:pt x="270" y="326"/>
                </a:cubicBezTo>
                <a:lnTo>
                  <a:pt x="270" y="419"/>
                </a:lnTo>
                <a:lnTo>
                  <a:pt x="187" y="419"/>
                </a:lnTo>
                <a:lnTo>
                  <a:pt x="187" y="419"/>
                </a:lnTo>
                <a:cubicBezTo>
                  <a:pt x="172" y="419"/>
                  <a:pt x="159" y="431"/>
                  <a:pt x="159" y="447"/>
                </a:cubicBezTo>
                <a:lnTo>
                  <a:pt x="159" y="447"/>
                </a:lnTo>
                <a:cubicBezTo>
                  <a:pt x="159" y="463"/>
                  <a:pt x="172" y="476"/>
                  <a:pt x="187" y="476"/>
                </a:cubicBezTo>
                <a:lnTo>
                  <a:pt x="293" y="476"/>
                </a:lnTo>
                <a:lnTo>
                  <a:pt x="293" y="476"/>
                </a:lnTo>
                <a:cubicBezTo>
                  <a:pt x="295" y="476"/>
                  <a:pt x="297" y="476"/>
                  <a:pt x="298" y="476"/>
                </a:cubicBezTo>
                <a:lnTo>
                  <a:pt x="298" y="476"/>
                </a:lnTo>
                <a:cubicBezTo>
                  <a:pt x="300" y="476"/>
                  <a:pt x="302" y="476"/>
                  <a:pt x="303" y="476"/>
                </a:cubicBezTo>
                <a:lnTo>
                  <a:pt x="409" y="476"/>
                </a:lnTo>
                <a:lnTo>
                  <a:pt x="409" y="476"/>
                </a:lnTo>
                <a:cubicBezTo>
                  <a:pt x="425" y="476"/>
                  <a:pt x="437" y="463"/>
                  <a:pt x="437" y="447"/>
                </a:cubicBezTo>
                <a:lnTo>
                  <a:pt x="437" y="447"/>
                </a:lnTo>
                <a:cubicBezTo>
                  <a:pt x="437" y="431"/>
                  <a:pt x="425" y="419"/>
                  <a:pt x="409" y="419"/>
                </a:cubicBezTo>
                <a:lnTo>
                  <a:pt x="326" y="419"/>
                </a:lnTo>
                <a:lnTo>
                  <a:pt x="326" y="326"/>
                </a:lnTo>
                <a:lnTo>
                  <a:pt x="326" y="326"/>
                </a:lnTo>
                <a:cubicBezTo>
                  <a:pt x="478" y="311"/>
                  <a:pt x="597" y="183"/>
                  <a:pt x="597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CuadroTexto 361"/>
          <p:cNvSpPr txBox="1"/>
          <p:nvPr/>
        </p:nvSpPr>
        <p:spPr>
          <a:xfrm>
            <a:off x="18275447" y="5022091"/>
            <a:ext cx="187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3" name="Rectángulo 362"/>
          <p:cNvSpPr/>
          <p:nvPr/>
        </p:nvSpPr>
        <p:spPr>
          <a:xfrm>
            <a:off x="18250685" y="5566749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4" name="CuadroTexto 363"/>
          <p:cNvSpPr txBox="1"/>
          <p:nvPr/>
        </p:nvSpPr>
        <p:spPr>
          <a:xfrm>
            <a:off x="18275446" y="7005272"/>
            <a:ext cx="210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5" name="Rectángulo 364"/>
          <p:cNvSpPr/>
          <p:nvPr/>
        </p:nvSpPr>
        <p:spPr>
          <a:xfrm>
            <a:off x="18250685" y="7549930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6" name="CuadroTexto 365"/>
          <p:cNvSpPr txBox="1"/>
          <p:nvPr/>
        </p:nvSpPr>
        <p:spPr>
          <a:xfrm>
            <a:off x="18275446" y="8936563"/>
            <a:ext cx="239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7" name="Rectángulo 366"/>
          <p:cNvSpPr/>
          <p:nvPr/>
        </p:nvSpPr>
        <p:spPr>
          <a:xfrm>
            <a:off x="18250685" y="9481221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8" name="CuadroTexto 367"/>
          <p:cNvSpPr txBox="1"/>
          <p:nvPr/>
        </p:nvSpPr>
        <p:spPr>
          <a:xfrm>
            <a:off x="18275446" y="10886070"/>
            <a:ext cx="210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9" name="Rectángulo 368"/>
          <p:cNvSpPr/>
          <p:nvPr/>
        </p:nvSpPr>
        <p:spPr>
          <a:xfrm>
            <a:off x="18250685" y="11430728"/>
            <a:ext cx="300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70" name="CuadroTexto 369"/>
          <p:cNvSpPr txBox="1"/>
          <p:nvPr/>
        </p:nvSpPr>
        <p:spPr>
          <a:xfrm>
            <a:off x="1683294" y="4801435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71" name="CuadroTexto 370"/>
          <p:cNvSpPr txBox="1"/>
          <p:nvPr/>
        </p:nvSpPr>
        <p:spPr>
          <a:xfrm>
            <a:off x="1670718" y="7454778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34959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>
            <a:spLocks noChangeShapeType="1"/>
          </p:cNvSpPr>
          <p:nvPr/>
        </p:nvSpPr>
        <p:spPr bwMode="auto">
          <a:xfrm>
            <a:off x="5457681" y="7490401"/>
            <a:ext cx="5520625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457681" y="8804060"/>
            <a:ext cx="6524867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5457681" y="10117719"/>
            <a:ext cx="7529112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457681" y="11431378"/>
            <a:ext cx="8533353" cy="5430"/>
          </a:xfrm>
          <a:prstGeom prst="line">
            <a:avLst/>
          </a:pr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5587961" y="3538569"/>
            <a:ext cx="3756413" cy="2898735"/>
          </a:xfrm>
          <a:custGeom>
            <a:avLst/>
            <a:gdLst>
              <a:gd name="T0" fmla="*/ 2590 w 3051"/>
              <a:gd name="T1" fmla="*/ 1841 h 2353"/>
              <a:gd name="T2" fmla="*/ 2590 w 3051"/>
              <a:gd name="T3" fmla="*/ 1432 h 2353"/>
              <a:gd name="T4" fmla="*/ 2317 w 3051"/>
              <a:gd name="T5" fmla="*/ 1040 h 2353"/>
              <a:gd name="T6" fmla="*/ 1884 w 3051"/>
              <a:gd name="T7" fmla="*/ 1327 h 2353"/>
              <a:gd name="T8" fmla="*/ 1686 w 3051"/>
              <a:gd name="T9" fmla="*/ 1142 h 2353"/>
              <a:gd name="T10" fmla="*/ 1447 w 3051"/>
              <a:gd name="T11" fmla="*/ 903 h 2353"/>
              <a:gd name="T12" fmla="*/ 1311 w 3051"/>
              <a:gd name="T13" fmla="*/ 648 h 2353"/>
              <a:gd name="T14" fmla="*/ 902 w 3051"/>
              <a:gd name="T15" fmla="*/ 579 h 2353"/>
              <a:gd name="T16" fmla="*/ 902 w 3051"/>
              <a:gd name="T17" fmla="*/ 307 h 2353"/>
              <a:gd name="T18" fmla="*/ 527 w 3051"/>
              <a:gd name="T19" fmla="*/ 187 h 2353"/>
              <a:gd name="T20" fmla="*/ 204 w 3051"/>
              <a:gd name="T21" fmla="*/ 0 h 2353"/>
              <a:gd name="T22" fmla="*/ 271 w 3051"/>
              <a:gd name="T23" fmla="*/ 275 h 2353"/>
              <a:gd name="T24" fmla="*/ 120 w 3051"/>
              <a:gd name="T25" fmla="*/ 686 h 2353"/>
              <a:gd name="T26" fmla="*/ 0 w 3051"/>
              <a:gd name="T27" fmla="*/ 792 h 2353"/>
              <a:gd name="T28" fmla="*/ 271 w 3051"/>
              <a:gd name="T29" fmla="*/ 1044 h 2353"/>
              <a:gd name="T30" fmla="*/ 372 w 3051"/>
              <a:gd name="T31" fmla="*/ 1283 h 2353"/>
              <a:gd name="T32" fmla="*/ 584 w 3051"/>
              <a:gd name="T33" fmla="*/ 1441 h 2353"/>
              <a:gd name="T34" fmla="*/ 822 w 3051"/>
              <a:gd name="T35" fmla="*/ 1680 h 2353"/>
              <a:gd name="T36" fmla="*/ 822 w 3051"/>
              <a:gd name="T37" fmla="*/ 1985 h 2353"/>
              <a:gd name="T38" fmla="*/ 822 w 3051"/>
              <a:gd name="T39" fmla="*/ 2197 h 2353"/>
              <a:gd name="T40" fmla="*/ 717 w 3051"/>
              <a:gd name="T41" fmla="*/ 2352 h 2353"/>
              <a:gd name="T42" fmla="*/ 3050 w 3051"/>
              <a:gd name="T43" fmla="*/ 2352 h 2353"/>
              <a:gd name="T44" fmla="*/ 2590 w 3051"/>
              <a:gd name="T45" fmla="*/ 1841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51" h="2353">
                <a:moveTo>
                  <a:pt x="2590" y="1841"/>
                </a:moveTo>
                <a:lnTo>
                  <a:pt x="2590" y="1432"/>
                </a:lnTo>
                <a:lnTo>
                  <a:pt x="2317" y="1040"/>
                </a:lnTo>
                <a:lnTo>
                  <a:pt x="1884" y="1327"/>
                </a:lnTo>
                <a:lnTo>
                  <a:pt x="1686" y="1142"/>
                </a:lnTo>
                <a:lnTo>
                  <a:pt x="1447" y="903"/>
                </a:lnTo>
                <a:lnTo>
                  <a:pt x="1311" y="648"/>
                </a:lnTo>
                <a:lnTo>
                  <a:pt x="902" y="579"/>
                </a:lnTo>
                <a:lnTo>
                  <a:pt x="902" y="307"/>
                </a:lnTo>
                <a:lnTo>
                  <a:pt x="527" y="187"/>
                </a:lnTo>
                <a:lnTo>
                  <a:pt x="204" y="0"/>
                </a:lnTo>
                <a:lnTo>
                  <a:pt x="271" y="275"/>
                </a:lnTo>
                <a:lnTo>
                  <a:pt x="120" y="686"/>
                </a:lnTo>
                <a:lnTo>
                  <a:pt x="0" y="792"/>
                </a:lnTo>
                <a:lnTo>
                  <a:pt x="271" y="1044"/>
                </a:lnTo>
                <a:lnTo>
                  <a:pt x="372" y="1283"/>
                </a:lnTo>
                <a:lnTo>
                  <a:pt x="584" y="1441"/>
                </a:lnTo>
                <a:lnTo>
                  <a:pt x="822" y="1680"/>
                </a:lnTo>
                <a:lnTo>
                  <a:pt x="822" y="1985"/>
                </a:lnTo>
                <a:lnTo>
                  <a:pt x="822" y="2197"/>
                </a:lnTo>
                <a:lnTo>
                  <a:pt x="717" y="2352"/>
                </a:lnTo>
                <a:lnTo>
                  <a:pt x="3050" y="2352"/>
                </a:lnTo>
                <a:lnTo>
                  <a:pt x="2590" y="18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504663" y="3538569"/>
            <a:ext cx="4098400" cy="2898735"/>
          </a:xfrm>
          <a:custGeom>
            <a:avLst/>
            <a:gdLst>
              <a:gd name="T0" fmla="*/ 3329 w 3330"/>
              <a:gd name="T1" fmla="*/ 1985 h 2353"/>
              <a:gd name="T2" fmla="*/ 3329 w 3330"/>
              <a:gd name="T3" fmla="*/ 1680 h 2353"/>
              <a:gd name="T4" fmla="*/ 3091 w 3330"/>
              <a:gd name="T5" fmla="*/ 1441 h 2353"/>
              <a:gd name="T6" fmla="*/ 2879 w 3330"/>
              <a:gd name="T7" fmla="*/ 1283 h 2353"/>
              <a:gd name="T8" fmla="*/ 2778 w 3330"/>
              <a:gd name="T9" fmla="*/ 1044 h 2353"/>
              <a:gd name="T10" fmla="*/ 2507 w 3330"/>
              <a:gd name="T11" fmla="*/ 792 h 2353"/>
              <a:gd name="T12" fmla="*/ 2627 w 3330"/>
              <a:gd name="T13" fmla="*/ 686 h 2353"/>
              <a:gd name="T14" fmla="*/ 2778 w 3330"/>
              <a:gd name="T15" fmla="*/ 275 h 2353"/>
              <a:gd name="T16" fmla="*/ 2711 w 3330"/>
              <a:gd name="T17" fmla="*/ 0 h 2353"/>
              <a:gd name="T18" fmla="*/ 2335 w 3330"/>
              <a:gd name="T19" fmla="*/ 307 h 2353"/>
              <a:gd name="T20" fmla="*/ 1878 w 3330"/>
              <a:gd name="T21" fmla="*/ 606 h 2353"/>
              <a:gd name="T22" fmla="*/ 1637 w 3330"/>
              <a:gd name="T23" fmla="*/ 579 h 2353"/>
              <a:gd name="T24" fmla="*/ 1312 w 3330"/>
              <a:gd name="T25" fmla="*/ 579 h 2353"/>
              <a:gd name="T26" fmla="*/ 1125 w 3330"/>
              <a:gd name="T27" fmla="*/ 1142 h 2353"/>
              <a:gd name="T28" fmla="*/ 1093 w 3330"/>
              <a:gd name="T29" fmla="*/ 1272 h 2353"/>
              <a:gd name="T30" fmla="*/ 956 w 3330"/>
              <a:gd name="T31" fmla="*/ 1477 h 2353"/>
              <a:gd name="T32" fmla="*/ 767 w 3330"/>
              <a:gd name="T33" fmla="*/ 1534 h 2353"/>
              <a:gd name="T34" fmla="*/ 426 w 3330"/>
              <a:gd name="T35" fmla="*/ 2079 h 2353"/>
              <a:gd name="T36" fmla="*/ 0 w 3330"/>
              <a:gd name="T37" fmla="*/ 2352 h 2353"/>
              <a:gd name="T38" fmla="*/ 3224 w 3330"/>
              <a:gd name="T39" fmla="*/ 2352 h 2353"/>
              <a:gd name="T40" fmla="*/ 3329 w 3330"/>
              <a:gd name="T41" fmla="*/ 2197 h 2353"/>
              <a:gd name="T42" fmla="*/ 3329 w 3330"/>
              <a:gd name="T43" fmla="*/ 1985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0" h="2353">
                <a:moveTo>
                  <a:pt x="3329" y="1985"/>
                </a:moveTo>
                <a:lnTo>
                  <a:pt x="3329" y="1680"/>
                </a:lnTo>
                <a:lnTo>
                  <a:pt x="3091" y="1441"/>
                </a:lnTo>
                <a:lnTo>
                  <a:pt x="2879" y="1283"/>
                </a:lnTo>
                <a:lnTo>
                  <a:pt x="2778" y="1044"/>
                </a:lnTo>
                <a:lnTo>
                  <a:pt x="2507" y="792"/>
                </a:lnTo>
                <a:lnTo>
                  <a:pt x="2627" y="686"/>
                </a:lnTo>
                <a:lnTo>
                  <a:pt x="2778" y="275"/>
                </a:lnTo>
                <a:lnTo>
                  <a:pt x="2711" y="0"/>
                </a:lnTo>
                <a:lnTo>
                  <a:pt x="2335" y="307"/>
                </a:lnTo>
                <a:lnTo>
                  <a:pt x="1878" y="606"/>
                </a:lnTo>
                <a:lnTo>
                  <a:pt x="1637" y="579"/>
                </a:lnTo>
                <a:lnTo>
                  <a:pt x="1312" y="579"/>
                </a:lnTo>
                <a:lnTo>
                  <a:pt x="1125" y="1142"/>
                </a:lnTo>
                <a:lnTo>
                  <a:pt x="1093" y="1272"/>
                </a:lnTo>
                <a:lnTo>
                  <a:pt x="956" y="1477"/>
                </a:lnTo>
                <a:lnTo>
                  <a:pt x="767" y="1534"/>
                </a:lnTo>
                <a:lnTo>
                  <a:pt x="426" y="2079"/>
                </a:lnTo>
                <a:lnTo>
                  <a:pt x="0" y="2352"/>
                </a:lnTo>
                <a:lnTo>
                  <a:pt x="3224" y="2352"/>
                </a:lnTo>
                <a:lnTo>
                  <a:pt x="3329" y="2197"/>
                </a:lnTo>
                <a:lnTo>
                  <a:pt x="3329" y="19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340628" y="4597097"/>
            <a:ext cx="2513324" cy="1840206"/>
          </a:xfrm>
          <a:custGeom>
            <a:avLst/>
            <a:gdLst>
              <a:gd name="T0" fmla="*/ 0 w 2043"/>
              <a:gd name="T1" fmla="*/ 1493 h 1494"/>
              <a:gd name="T2" fmla="*/ 398 w 2043"/>
              <a:gd name="T3" fmla="*/ 1232 h 1494"/>
              <a:gd name="T4" fmla="*/ 398 w 2043"/>
              <a:gd name="T5" fmla="*/ 927 h 1494"/>
              <a:gd name="T6" fmla="*/ 663 w 2043"/>
              <a:gd name="T7" fmla="*/ 769 h 1494"/>
              <a:gd name="T8" fmla="*/ 663 w 2043"/>
              <a:gd name="T9" fmla="*/ 649 h 1494"/>
              <a:gd name="T10" fmla="*/ 743 w 2043"/>
              <a:gd name="T11" fmla="*/ 317 h 1494"/>
              <a:gd name="T12" fmla="*/ 875 w 2043"/>
              <a:gd name="T13" fmla="*/ 317 h 1494"/>
              <a:gd name="T14" fmla="*/ 1061 w 2043"/>
              <a:gd name="T15" fmla="*/ 172 h 1494"/>
              <a:gd name="T16" fmla="*/ 1224 w 2043"/>
              <a:gd name="T17" fmla="*/ 0 h 1494"/>
              <a:gd name="T18" fmla="*/ 1313 w 2043"/>
              <a:gd name="T19" fmla="*/ 159 h 1494"/>
              <a:gd name="T20" fmla="*/ 1445 w 2043"/>
              <a:gd name="T21" fmla="*/ 238 h 1494"/>
              <a:gd name="T22" fmla="*/ 1445 w 2043"/>
              <a:gd name="T23" fmla="*/ 503 h 1494"/>
              <a:gd name="T24" fmla="*/ 1270 w 2043"/>
              <a:gd name="T25" fmla="*/ 746 h 1494"/>
              <a:gd name="T26" fmla="*/ 1525 w 2043"/>
              <a:gd name="T27" fmla="*/ 888 h 1494"/>
              <a:gd name="T28" fmla="*/ 1335 w 2043"/>
              <a:gd name="T29" fmla="*/ 1140 h 1494"/>
              <a:gd name="T30" fmla="*/ 1773 w 2043"/>
              <a:gd name="T31" fmla="*/ 1226 h 1494"/>
              <a:gd name="T32" fmla="*/ 1829 w 2043"/>
              <a:gd name="T33" fmla="*/ 1431 h 1494"/>
              <a:gd name="T34" fmla="*/ 2042 w 2043"/>
              <a:gd name="T35" fmla="*/ 1493 h 1494"/>
              <a:gd name="T36" fmla="*/ 0 w 2043"/>
              <a:gd name="T37" fmla="*/ 1493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43" h="1494">
                <a:moveTo>
                  <a:pt x="0" y="1493"/>
                </a:moveTo>
                <a:lnTo>
                  <a:pt x="398" y="1232"/>
                </a:lnTo>
                <a:lnTo>
                  <a:pt x="398" y="927"/>
                </a:lnTo>
                <a:lnTo>
                  <a:pt x="663" y="769"/>
                </a:lnTo>
                <a:lnTo>
                  <a:pt x="663" y="649"/>
                </a:lnTo>
                <a:lnTo>
                  <a:pt x="743" y="317"/>
                </a:lnTo>
                <a:lnTo>
                  <a:pt x="875" y="317"/>
                </a:lnTo>
                <a:lnTo>
                  <a:pt x="1061" y="172"/>
                </a:lnTo>
                <a:lnTo>
                  <a:pt x="1224" y="0"/>
                </a:lnTo>
                <a:lnTo>
                  <a:pt x="1313" y="159"/>
                </a:lnTo>
                <a:lnTo>
                  <a:pt x="1445" y="238"/>
                </a:lnTo>
                <a:lnTo>
                  <a:pt x="1445" y="503"/>
                </a:lnTo>
                <a:lnTo>
                  <a:pt x="1270" y="746"/>
                </a:lnTo>
                <a:lnTo>
                  <a:pt x="1525" y="888"/>
                </a:lnTo>
                <a:lnTo>
                  <a:pt x="1335" y="1140"/>
                </a:lnTo>
                <a:lnTo>
                  <a:pt x="1773" y="1226"/>
                </a:lnTo>
                <a:lnTo>
                  <a:pt x="1829" y="1431"/>
                </a:lnTo>
                <a:lnTo>
                  <a:pt x="2042" y="1493"/>
                </a:lnTo>
                <a:lnTo>
                  <a:pt x="0" y="1493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6494496" y="4466817"/>
            <a:ext cx="700254" cy="656828"/>
          </a:xfrm>
          <a:custGeom>
            <a:avLst/>
            <a:gdLst>
              <a:gd name="T0" fmla="*/ 408 w 568"/>
              <a:gd name="T1" fmla="*/ 531 h 532"/>
              <a:gd name="T2" fmla="*/ 509 w 568"/>
              <a:gd name="T3" fmla="*/ 499 h 532"/>
              <a:gd name="T4" fmla="*/ 509 w 568"/>
              <a:gd name="T5" fmla="*/ 419 h 532"/>
              <a:gd name="T6" fmla="*/ 567 w 568"/>
              <a:gd name="T7" fmla="*/ 337 h 532"/>
              <a:gd name="T8" fmla="*/ 531 w 568"/>
              <a:gd name="T9" fmla="*/ 252 h 532"/>
              <a:gd name="T10" fmla="*/ 444 w 568"/>
              <a:gd name="T11" fmla="*/ 179 h 532"/>
              <a:gd name="T12" fmla="*/ 488 w 568"/>
              <a:gd name="T13" fmla="*/ 65 h 532"/>
              <a:gd name="T14" fmla="*/ 258 w 568"/>
              <a:gd name="T15" fmla="*/ 65 h 532"/>
              <a:gd name="T16" fmla="*/ 143 w 568"/>
              <a:gd name="T17" fmla="*/ 0 h 532"/>
              <a:gd name="T18" fmla="*/ 143 w 568"/>
              <a:gd name="T19" fmla="*/ 158 h 532"/>
              <a:gd name="T20" fmla="*/ 0 w 568"/>
              <a:gd name="T21" fmla="*/ 158 h 532"/>
              <a:gd name="T22" fmla="*/ 43 w 568"/>
              <a:gd name="T23" fmla="*/ 294 h 532"/>
              <a:gd name="T24" fmla="*/ 408 w 568"/>
              <a:gd name="T25" fmla="*/ 531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8" h="532">
                <a:moveTo>
                  <a:pt x="408" y="531"/>
                </a:moveTo>
                <a:lnTo>
                  <a:pt x="509" y="499"/>
                </a:lnTo>
                <a:lnTo>
                  <a:pt x="509" y="419"/>
                </a:lnTo>
                <a:lnTo>
                  <a:pt x="567" y="337"/>
                </a:lnTo>
                <a:lnTo>
                  <a:pt x="531" y="252"/>
                </a:lnTo>
                <a:lnTo>
                  <a:pt x="444" y="179"/>
                </a:lnTo>
                <a:lnTo>
                  <a:pt x="488" y="65"/>
                </a:lnTo>
                <a:lnTo>
                  <a:pt x="258" y="65"/>
                </a:lnTo>
                <a:lnTo>
                  <a:pt x="143" y="0"/>
                </a:lnTo>
                <a:lnTo>
                  <a:pt x="143" y="158"/>
                </a:lnTo>
                <a:lnTo>
                  <a:pt x="0" y="158"/>
                </a:lnTo>
                <a:lnTo>
                  <a:pt x="43" y="294"/>
                </a:lnTo>
                <a:lnTo>
                  <a:pt x="408" y="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7813581" y="5590482"/>
            <a:ext cx="624261" cy="1085668"/>
          </a:xfrm>
          <a:custGeom>
            <a:avLst/>
            <a:gdLst>
              <a:gd name="T0" fmla="*/ 149 w 509"/>
              <a:gd name="T1" fmla="*/ 101 h 882"/>
              <a:gd name="T2" fmla="*/ 166 w 509"/>
              <a:gd name="T3" fmla="*/ 0 h 882"/>
              <a:gd name="T4" fmla="*/ 220 w 509"/>
              <a:gd name="T5" fmla="*/ 71 h 882"/>
              <a:gd name="T6" fmla="*/ 220 w 509"/>
              <a:gd name="T7" fmla="*/ 329 h 882"/>
              <a:gd name="T8" fmla="*/ 288 w 509"/>
              <a:gd name="T9" fmla="*/ 443 h 882"/>
              <a:gd name="T10" fmla="*/ 386 w 509"/>
              <a:gd name="T11" fmla="*/ 542 h 882"/>
              <a:gd name="T12" fmla="*/ 386 w 509"/>
              <a:gd name="T13" fmla="*/ 671 h 882"/>
              <a:gd name="T14" fmla="*/ 508 w 509"/>
              <a:gd name="T15" fmla="*/ 785 h 882"/>
              <a:gd name="T16" fmla="*/ 508 w 509"/>
              <a:gd name="T17" fmla="*/ 881 h 882"/>
              <a:gd name="T18" fmla="*/ 75 w 509"/>
              <a:gd name="T19" fmla="*/ 881 h 882"/>
              <a:gd name="T20" fmla="*/ 60 w 509"/>
              <a:gd name="T21" fmla="*/ 641 h 882"/>
              <a:gd name="T22" fmla="*/ 0 w 509"/>
              <a:gd name="T23" fmla="*/ 565 h 882"/>
              <a:gd name="T24" fmla="*/ 98 w 509"/>
              <a:gd name="T25" fmla="*/ 474 h 882"/>
              <a:gd name="T26" fmla="*/ 91 w 509"/>
              <a:gd name="T27" fmla="*/ 360 h 882"/>
              <a:gd name="T28" fmla="*/ 0 w 509"/>
              <a:gd name="T29" fmla="*/ 263 h 882"/>
              <a:gd name="T30" fmla="*/ 119 w 509"/>
              <a:gd name="T31" fmla="*/ 176 h 882"/>
              <a:gd name="T32" fmla="*/ 149 w 509"/>
              <a:gd name="T33" fmla="*/ 10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9" h="882">
                <a:moveTo>
                  <a:pt x="149" y="101"/>
                </a:moveTo>
                <a:lnTo>
                  <a:pt x="166" y="0"/>
                </a:lnTo>
                <a:lnTo>
                  <a:pt x="220" y="71"/>
                </a:lnTo>
                <a:lnTo>
                  <a:pt x="220" y="329"/>
                </a:lnTo>
                <a:lnTo>
                  <a:pt x="288" y="443"/>
                </a:lnTo>
                <a:lnTo>
                  <a:pt x="386" y="542"/>
                </a:lnTo>
                <a:lnTo>
                  <a:pt x="386" y="671"/>
                </a:lnTo>
                <a:lnTo>
                  <a:pt x="508" y="785"/>
                </a:lnTo>
                <a:lnTo>
                  <a:pt x="508" y="881"/>
                </a:lnTo>
                <a:lnTo>
                  <a:pt x="75" y="881"/>
                </a:lnTo>
                <a:lnTo>
                  <a:pt x="60" y="641"/>
                </a:lnTo>
                <a:lnTo>
                  <a:pt x="0" y="565"/>
                </a:lnTo>
                <a:lnTo>
                  <a:pt x="98" y="474"/>
                </a:lnTo>
                <a:lnTo>
                  <a:pt x="91" y="360"/>
                </a:lnTo>
                <a:lnTo>
                  <a:pt x="0" y="263"/>
                </a:lnTo>
                <a:lnTo>
                  <a:pt x="119" y="176"/>
                </a:lnTo>
                <a:lnTo>
                  <a:pt x="149" y="10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4952847" y="6431877"/>
            <a:ext cx="4396957" cy="6324016"/>
          </a:xfrm>
          <a:custGeom>
            <a:avLst/>
            <a:gdLst>
              <a:gd name="T0" fmla="*/ 1236 w 3570"/>
              <a:gd name="T1" fmla="*/ 0 h 5139"/>
              <a:gd name="T2" fmla="*/ 890 w 3570"/>
              <a:gd name="T3" fmla="*/ 405 h 5139"/>
              <a:gd name="T4" fmla="*/ 519 w 3570"/>
              <a:gd name="T5" fmla="*/ 494 h 5139"/>
              <a:gd name="T6" fmla="*/ 572 w 3570"/>
              <a:gd name="T7" fmla="*/ 761 h 5139"/>
              <a:gd name="T8" fmla="*/ 406 w 3570"/>
              <a:gd name="T9" fmla="*/ 761 h 5139"/>
              <a:gd name="T10" fmla="*/ 0 w 3570"/>
              <a:gd name="T11" fmla="*/ 761 h 5139"/>
              <a:gd name="T12" fmla="*/ 75 w 3570"/>
              <a:gd name="T13" fmla="*/ 1181 h 5139"/>
              <a:gd name="T14" fmla="*/ 0 w 3570"/>
              <a:gd name="T15" fmla="*/ 1715 h 5139"/>
              <a:gd name="T16" fmla="*/ 88 w 3570"/>
              <a:gd name="T17" fmla="*/ 1868 h 5139"/>
              <a:gd name="T18" fmla="*/ 292 w 3570"/>
              <a:gd name="T19" fmla="*/ 2020 h 5139"/>
              <a:gd name="T20" fmla="*/ 394 w 3570"/>
              <a:gd name="T21" fmla="*/ 1880 h 5139"/>
              <a:gd name="T22" fmla="*/ 519 w 3570"/>
              <a:gd name="T23" fmla="*/ 1487 h 5139"/>
              <a:gd name="T24" fmla="*/ 732 w 3570"/>
              <a:gd name="T25" fmla="*/ 1423 h 5139"/>
              <a:gd name="T26" fmla="*/ 686 w 3570"/>
              <a:gd name="T27" fmla="*/ 1027 h 5139"/>
              <a:gd name="T28" fmla="*/ 1017 w 3570"/>
              <a:gd name="T29" fmla="*/ 1181 h 5139"/>
              <a:gd name="T30" fmla="*/ 1043 w 3570"/>
              <a:gd name="T31" fmla="*/ 1487 h 5139"/>
              <a:gd name="T32" fmla="*/ 1094 w 3570"/>
              <a:gd name="T33" fmla="*/ 1601 h 5139"/>
              <a:gd name="T34" fmla="*/ 992 w 3570"/>
              <a:gd name="T35" fmla="*/ 1880 h 5139"/>
              <a:gd name="T36" fmla="*/ 992 w 3570"/>
              <a:gd name="T37" fmla="*/ 2020 h 5139"/>
              <a:gd name="T38" fmla="*/ 673 w 3570"/>
              <a:gd name="T39" fmla="*/ 2160 h 5139"/>
              <a:gd name="T40" fmla="*/ 673 w 3570"/>
              <a:gd name="T41" fmla="*/ 2478 h 5139"/>
              <a:gd name="T42" fmla="*/ 673 w 3570"/>
              <a:gd name="T43" fmla="*/ 2771 h 5139"/>
              <a:gd name="T44" fmla="*/ 432 w 3570"/>
              <a:gd name="T45" fmla="*/ 3280 h 5139"/>
              <a:gd name="T46" fmla="*/ 343 w 3570"/>
              <a:gd name="T47" fmla="*/ 3751 h 5139"/>
              <a:gd name="T48" fmla="*/ 343 w 3570"/>
              <a:gd name="T49" fmla="*/ 3993 h 5139"/>
              <a:gd name="T50" fmla="*/ 330 w 3570"/>
              <a:gd name="T51" fmla="*/ 4247 h 5139"/>
              <a:gd name="T52" fmla="*/ 228 w 3570"/>
              <a:gd name="T53" fmla="*/ 4501 h 5139"/>
              <a:gd name="T54" fmla="*/ 228 w 3570"/>
              <a:gd name="T55" fmla="*/ 4679 h 5139"/>
              <a:gd name="T56" fmla="*/ 324 w 3570"/>
              <a:gd name="T57" fmla="*/ 5138 h 5139"/>
              <a:gd name="T58" fmla="*/ 531 w 3570"/>
              <a:gd name="T59" fmla="*/ 4421 h 5139"/>
              <a:gd name="T60" fmla="*/ 1078 w 3570"/>
              <a:gd name="T61" fmla="*/ 4252 h 5139"/>
              <a:gd name="T62" fmla="*/ 1474 w 3570"/>
              <a:gd name="T63" fmla="*/ 3554 h 5139"/>
              <a:gd name="T64" fmla="*/ 1474 w 3570"/>
              <a:gd name="T65" fmla="*/ 3026 h 5139"/>
              <a:gd name="T66" fmla="*/ 1832 w 3570"/>
              <a:gd name="T67" fmla="*/ 2894 h 5139"/>
              <a:gd name="T68" fmla="*/ 2398 w 3570"/>
              <a:gd name="T69" fmla="*/ 2705 h 5139"/>
              <a:gd name="T70" fmla="*/ 2398 w 3570"/>
              <a:gd name="T71" fmla="*/ 2045 h 5139"/>
              <a:gd name="T72" fmla="*/ 2870 w 3570"/>
              <a:gd name="T73" fmla="*/ 1668 h 5139"/>
              <a:gd name="T74" fmla="*/ 2870 w 3570"/>
              <a:gd name="T75" fmla="*/ 1215 h 5139"/>
              <a:gd name="T76" fmla="*/ 3209 w 3570"/>
              <a:gd name="T77" fmla="*/ 1027 h 5139"/>
              <a:gd name="T78" fmla="*/ 3492 w 3570"/>
              <a:gd name="T79" fmla="*/ 630 h 5139"/>
              <a:gd name="T80" fmla="*/ 3502 w 3570"/>
              <a:gd name="T81" fmla="*/ 282 h 5139"/>
              <a:gd name="T82" fmla="*/ 3569 w 3570"/>
              <a:gd name="T83" fmla="*/ 0 h 5139"/>
              <a:gd name="T84" fmla="*/ 1236 w 3570"/>
              <a:gd name="T85" fmla="*/ 0 h 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570" h="5139">
                <a:moveTo>
                  <a:pt x="1236" y="0"/>
                </a:moveTo>
                <a:lnTo>
                  <a:pt x="890" y="405"/>
                </a:lnTo>
                <a:lnTo>
                  <a:pt x="519" y="494"/>
                </a:lnTo>
                <a:lnTo>
                  <a:pt x="572" y="761"/>
                </a:lnTo>
                <a:lnTo>
                  <a:pt x="406" y="761"/>
                </a:lnTo>
                <a:lnTo>
                  <a:pt x="0" y="761"/>
                </a:lnTo>
                <a:lnTo>
                  <a:pt x="75" y="1181"/>
                </a:lnTo>
                <a:lnTo>
                  <a:pt x="0" y="1715"/>
                </a:lnTo>
                <a:lnTo>
                  <a:pt x="88" y="1868"/>
                </a:lnTo>
                <a:lnTo>
                  <a:pt x="292" y="2020"/>
                </a:lnTo>
                <a:lnTo>
                  <a:pt x="394" y="1880"/>
                </a:lnTo>
                <a:lnTo>
                  <a:pt x="519" y="1487"/>
                </a:lnTo>
                <a:lnTo>
                  <a:pt x="732" y="1423"/>
                </a:lnTo>
                <a:lnTo>
                  <a:pt x="686" y="1027"/>
                </a:lnTo>
                <a:lnTo>
                  <a:pt x="1017" y="1181"/>
                </a:lnTo>
                <a:lnTo>
                  <a:pt x="1043" y="1487"/>
                </a:lnTo>
                <a:lnTo>
                  <a:pt x="1094" y="1601"/>
                </a:lnTo>
                <a:lnTo>
                  <a:pt x="992" y="1880"/>
                </a:lnTo>
                <a:lnTo>
                  <a:pt x="992" y="2020"/>
                </a:lnTo>
                <a:lnTo>
                  <a:pt x="673" y="2160"/>
                </a:lnTo>
                <a:lnTo>
                  <a:pt x="673" y="2478"/>
                </a:lnTo>
                <a:lnTo>
                  <a:pt x="673" y="2771"/>
                </a:lnTo>
                <a:lnTo>
                  <a:pt x="432" y="3280"/>
                </a:lnTo>
                <a:lnTo>
                  <a:pt x="343" y="3751"/>
                </a:lnTo>
                <a:lnTo>
                  <a:pt x="343" y="3993"/>
                </a:lnTo>
                <a:lnTo>
                  <a:pt x="330" y="4247"/>
                </a:lnTo>
                <a:lnTo>
                  <a:pt x="228" y="4501"/>
                </a:lnTo>
                <a:lnTo>
                  <a:pt x="228" y="4679"/>
                </a:lnTo>
                <a:lnTo>
                  <a:pt x="324" y="5138"/>
                </a:lnTo>
                <a:lnTo>
                  <a:pt x="531" y="4421"/>
                </a:lnTo>
                <a:lnTo>
                  <a:pt x="1078" y="4252"/>
                </a:lnTo>
                <a:lnTo>
                  <a:pt x="1474" y="3554"/>
                </a:lnTo>
                <a:lnTo>
                  <a:pt x="1474" y="3026"/>
                </a:lnTo>
                <a:lnTo>
                  <a:pt x="1832" y="2894"/>
                </a:lnTo>
                <a:lnTo>
                  <a:pt x="2398" y="2705"/>
                </a:lnTo>
                <a:lnTo>
                  <a:pt x="2398" y="2045"/>
                </a:lnTo>
                <a:lnTo>
                  <a:pt x="2870" y="1668"/>
                </a:lnTo>
                <a:lnTo>
                  <a:pt x="2870" y="1215"/>
                </a:lnTo>
                <a:lnTo>
                  <a:pt x="3209" y="1027"/>
                </a:lnTo>
                <a:lnTo>
                  <a:pt x="3492" y="630"/>
                </a:lnTo>
                <a:lnTo>
                  <a:pt x="3502" y="282"/>
                </a:lnTo>
                <a:lnTo>
                  <a:pt x="3569" y="0"/>
                </a:lnTo>
                <a:lnTo>
                  <a:pt x="123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504663" y="6431877"/>
            <a:ext cx="3968120" cy="6324016"/>
          </a:xfrm>
          <a:custGeom>
            <a:avLst/>
            <a:gdLst>
              <a:gd name="T0" fmla="*/ 2216 w 3225"/>
              <a:gd name="T1" fmla="*/ 4501 h 5139"/>
              <a:gd name="T2" fmla="*/ 2318 w 3225"/>
              <a:gd name="T3" fmla="*/ 4247 h 5139"/>
              <a:gd name="T4" fmla="*/ 2331 w 3225"/>
              <a:gd name="T5" fmla="*/ 3993 h 5139"/>
              <a:gd name="T6" fmla="*/ 2331 w 3225"/>
              <a:gd name="T7" fmla="*/ 3751 h 5139"/>
              <a:gd name="T8" fmla="*/ 2420 w 3225"/>
              <a:gd name="T9" fmla="*/ 3280 h 5139"/>
              <a:gd name="T10" fmla="*/ 2661 w 3225"/>
              <a:gd name="T11" fmla="*/ 2771 h 5139"/>
              <a:gd name="T12" fmla="*/ 2661 w 3225"/>
              <a:gd name="T13" fmla="*/ 2478 h 5139"/>
              <a:gd name="T14" fmla="*/ 2661 w 3225"/>
              <a:gd name="T15" fmla="*/ 2160 h 5139"/>
              <a:gd name="T16" fmla="*/ 2980 w 3225"/>
              <a:gd name="T17" fmla="*/ 2020 h 5139"/>
              <a:gd name="T18" fmla="*/ 2980 w 3225"/>
              <a:gd name="T19" fmla="*/ 1880 h 5139"/>
              <a:gd name="T20" fmla="*/ 3082 w 3225"/>
              <a:gd name="T21" fmla="*/ 1601 h 5139"/>
              <a:gd name="T22" fmla="*/ 3031 w 3225"/>
              <a:gd name="T23" fmla="*/ 1487 h 5139"/>
              <a:gd name="T24" fmla="*/ 3005 w 3225"/>
              <a:gd name="T25" fmla="*/ 1181 h 5139"/>
              <a:gd name="T26" fmla="*/ 2674 w 3225"/>
              <a:gd name="T27" fmla="*/ 1027 h 5139"/>
              <a:gd name="T28" fmla="*/ 2720 w 3225"/>
              <a:gd name="T29" fmla="*/ 1423 h 5139"/>
              <a:gd name="T30" fmla="*/ 2507 w 3225"/>
              <a:gd name="T31" fmla="*/ 1487 h 5139"/>
              <a:gd name="T32" fmla="*/ 2382 w 3225"/>
              <a:gd name="T33" fmla="*/ 1880 h 5139"/>
              <a:gd name="T34" fmla="*/ 2280 w 3225"/>
              <a:gd name="T35" fmla="*/ 2020 h 5139"/>
              <a:gd name="T36" fmla="*/ 2076 w 3225"/>
              <a:gd name="T37" fmla="*/ 1868 h 5139"/>
              <a:gd name="T38" fmla="*/ 1988 w 3225"/>
              <a:gd name="T39" fmla="*/ 1715 h 5139"/>
              <a:gd name="T40" fmla="*/ 2063 w 3225"/>
              <a:gd name="T41" fmla="*/ 1181 h 5139"/>
              <a:gd name="T42" fmla="*/ 1988 w 3225"/>
              <a:gd name="T43" fmla="*/ 761 h 5139"/>
              <a:gd name="T44" fmla="*/ 2394 w 3225"/>
              <a:gd name="T45" fmla="*/ 761 h 5139"/>
              <a:gd name="T46" fmla="*/ 2560 w 3225"/>
              <a:gd name="T47" fmla="*/ 761 h 5139"/>
              <a:gd name="T48" fmla="*/ 2507 w 3225"/>
              <a:gd name="T49" fmla="*/ 494 h 5139"/>
              <a:gd name="T50" fmla="*/ 2878 w 3225"/>
              <a:gd name="T51" fmla="*/ 405 h 5139"/>
              <a:gd name="T52" fmla="*/ 3224 w 3225"/>
              <a:gd name="T53" fmla="*/ 0 h 5139"/>
              <a:gd name="T54" fmla="*/ 0 w 3225"/>
              <a:gd name="T55" fmla="*/ 0 h 5139"/>
              <a:gd name="T56" fmla="*/ 652 w 3225"/>
              <a:gd name="T57" fmla="*/ 1404 h 5139"/>
              <a:gd name="T58" fmla="*/ 1048 w 3225"/>
              <a:gd name="T59" fmla="*/ 1310 h 5139"/>
              <a:gd name="T60" fmla="*/ 1048 w 3225"/>
              <a:gd name="T61" fmla="*/ 1743 h 5139"/>
              <a:gd name="T62" fmla="*/ 1412 w 3225"/>
              <a:gd name="T63" fmla="*/ 2927 h 5139"/>
              <a:gd name="T64" fmla="*/ 1432 w 3225"/>
              <a:gd name="T65" fmla="*/ 3413 h 5139"/>
              <a:gd name="T66" fmla="*/ 1736 w 3225"/>
              <a:gd name="T67" fmla="*/ 3554 h 5139"/>
              <a:gd name="T68" fmla="*/ 1783 w 3225"/>
              <a:gd name="T69" fmla="*/ 4157 h 5139"/>
              <a:gd name="T70" fmla="*/ 1902 w 3225"/>
              <a:gd name="T71" fmla="*/ 4610 h 5139"/>
              <a:gd name="T72" fmla="*/ 2312 w 3225"/>
              <a:gd name="T73" fmla="*/ 5138 h 5139"/>
              <a:gd name="T74" fmla="*/ 2216 w 3225"/>
              <a:gd name="T75" fmla="*/ 4679 h 5139"/>
              <a:gd name="T76" fmla="*/ 2216 w 3225"/>
              <a:gd name="T77" fmla="*/ 4501 h 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25" h="5139">
                <a:moveTo>
                  <a:pt x="2216" y="4501"/>
                </a:moveTo>
                <a:lnTo>
                  <a:pt x="2318" y="4247"/>
                </a:lnTo>
                <a:lnTo>
                  <a:pt x="2331" y="3993"/>
                </a:lnTo>
                <a:lnTo>
                  <a:pt x="2331" y="3751"/>
                </a:lnTo>
                <a:lnTo>
                  <a:pt x="2420" y="3280"/>
                </a:lnTo>
                <a:lnTo>
                  <a:pt x="2661" y="2771"/>
                </a:lnTo>
                <a:lnTo>
                  <a:pt x="2661" y="2478"/>
                </a:lnTo>
                <a:lnTo>
                  <a:pt x="2661" y="2160"/>
                </a:lnTo>
                <a:lnTo>
                  <a:pt x="2980" y="2020"/>
                </a:lnTo>
                <a:lnTo>
                  <a:pt x="2980" y="1880"/>
                </a:lnTo>
                <a:lnTo>
                  <a:pt x="3082" y="1601"/>
                </a:lnTo>
                <a:lnTo>
                  <a:pt x="3031" y="1487"/>
                </a:lnTo>
                <a:lnTo>
                  <a:pt x="3005" y="1181"/>
                </a:lnTo>
                <a:lnTo>
                  <a:pt x="2674" y="1027"/>
                </a:lnTo>
                <a:lnTo>
                  <a:pt x="2720" y="1423"/>
                </a:lnTo>
                <a:lnTo>
                  <a:pt x="2507" y="1487"/>
                </a:lnTo>
                <a:lnTo>
                  <a:pt x="2382" y="1880"/>
                </a:lnTo>
                <a:lnTo>
                  <a:pt x="2280" y="2020"/>
                </a:lnTo>
                <a:lnTo>
                  <a:pt x="2076" y="1868"/>
                </a:lnTo>
                <a:lnTo>
                  <a:pt x="1988" y="1715"/>
                </a:lnTo>
                <a:lnTo>
                  <a:pt x="2063" y="1181"/>
                </a:lnTo>
                <a:lnTo>
                  <a:pt x="1988" y="761"/>
                </a:lnTo>
                <a:lnTo>
                  <a:pt x="2394" y="761"/>
                </a:lnTo>
                <a:lnTo>
                  <a:pt x="2560" y="761"/>
                </a:lnTo>
                <a:lnTo>
                  <a:pt x="2507" y="494"/>
                </a:lnTo>
                <a:lnTo>
                  <a:pt x="2878" y="405"/>
                </a:lnTo>
                <a:lnTo>
                  <a:pt x="3224" y="0"/>
                </a:lnTo>
                <a:lnTo>
                  <a:pt x="0" y="0"/>
                </a:lnTo>
                <a:lnTo>
                  <a:pt x="652" y="1404"/>
                </a:lnTo>
                <a:lnTo>
                  <a:pt x="1048" y="1310"/>
                </a:lnTo>
                <a:lnTo>
                  <a:pt x="1048" y="1743"/>
                </a:lnTo>
                <a:lnTo>
                  <a:pt x="1412" y="2927"/>
                </a:lnTo>
                <a:lnTo>
                  <a:pt x="1432" y="3413"/>
                </a:lnTo>
                <a:lnTo>
                  <a:pt x="1736" y="3554"/>
                </a:lnTo>
                <a:lnTo>
                  <a:pt x="1783" y="4157"/>
                </a:lnTo>
                <a:lnTo>
                  <a:pt x="1902" y="4610"/>
                </a:lnTo>
                <a:lnTo>
                  <a:pt x="2312" y="5138"/>
                </a:lnTo>
                <a:lnTo>
                  <a:pt x="2216" y="4679"/>
                </a:lnTo>
                <a:lnTo>
                  <a:pt x="2216" y="45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3340628" y="6431877"/>
            <a:ext cx="2513324" cy="3636989"/>
          </a:xfrm>
          <a:custGeom>
            <a:avLst/>
            <a:gdLst>
              <a:gd name="T0" fmla="*/ 0 w 2043"/>
              <a:gd name="T1" fmla="*/ 0 h 2953"/>
              <a:gd name="T2" fmla="*/ 597 w 2043"/>
              <a:gd name="T3" fmla="*/ 367 h 2953"/>
              <a:gd name="T4" fmla="*/ 419 w 2043"/>
              <a:gd name="T5" fmla="*/ 367 h 2953"/>
              <a:gd name="T6" fmla="*/ 419 w 2043"/>
              <a:gd name="T7" fmla="*/ 774 h 2953"/>
              <a:gd name="T8" fmla="*/ 419 w 2043"/>
              <a:gd name="T9" fmla="*/ 888 h 2953"/>
              <a:gd name="T10" fmla="*/ 584 w 2043"/>
              <a:gd name="T11" fmla="*/ 1168 h 2953"/>
              <a:gd name="T12" fmla="*/ 584 w 2043"/>
              <a:gd name="T13" fmla="*/ 1499 h 2953"/>
              <a:gd name="T14" fmla="*/ 933 w 2043"/>
              <a:gd name="T15" fmla="*/ 2033 h 2953"/>
              <a:gd name="T16" fmla="*/ 1021 w 2043"/>
              <a:gd name="T17" fmla="*/ 2250 h 2953"/>
              <a:gd name="T18" fmla="*/ 852 w 2043"/>
              <a:gd name="T19" fmla="*/ 2569 h 2953"/>
              <a:gd name="T20" fmla="*/ 933 w 2043"/>
              <a:gd name="T21" fmla="*/ 2848 h 2953"/>
              <a:gd name="T22" fmla="*/ 1224 w 2043"/>
              <a:gd name="T23" fmla="*/ 2952 h 2953"/>
              <a:gd name="T24" fmla="*/ 1224 w 2043"/>
              <a:gd name="T25" fmla="*/ 2478 h 2953"/>
              <a:gd name="T26" fmla="*/ 1310 w 2043"/>
              <a:gd name="T27" fmla="*/ 2135 h 2953"/>
              <a:gd name="T28" fmla="*/ 1119 w 2043"/>
              <a:gd name="T29" fmla="*/ 1689 h 2953"/>
              <a:gd name="T30" fmla="*/ 1224 w 2043"/>
              <a:gd name="T31" fmla="*/ 1222 h 2953"/>
              <a:gd name="T32" fmla="*/ 1021 w 2043"/>
              <a:gd name="T33" fmla="*/ 799 h 2953"/>
              <a:gd name="T34" fmla="*/ 1224 w 2043"/>
              <a:gd name="T35" fmla="*/ 596 h 2953"/>
              <a:gd name="T36" fmla="*/ 1593 w 2043"/>
              <a:gd name="T37" fmla="*/ 517 h 2953"/>
              <a:gd name="T38" fmla="*/ 1729 w 2043"/>
              <a:gd name="T39" fmla="*/ 201 h 2953"/>
              <a:gd name="T40" fmla="*/ 2042 w 2043"/>
              <a:gd name="T41" fmla="*/ 0 h 2953"/>
              <a:gd name="T42" fmla="*/ 0 w 2043"/>
              <a:gd name="T43" fmla="*/ 0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43" h="2953">
                <a:moveTo>
                  <a:pt x="0" y="0"/>
                </a:moveTo>
                <a:lnTo>
                  <a:pt x="597" y="367"/>
                </a:lnTo>
                <a:lnTo>
                  <a:pt x="419" y="367"/>
                </a:lnTo>
                <a:lnTo>
                  <a:pt x="419" y="774"/>
                </a:lnTo>
                <a:lnTo>
                  <a:pt x="419" y="888"/>
                </a:lnTo>
                <a:lnTo>
                  <a:pt x="584" y="1168"/>
                </a:lnTo>
                <a:lnTo>
                  <a:pt x="584" y="1499"/>
                </a:lnTo>
                <a:lnTo>
                  <a:pt x="933" y="2033"/>
                </a:lnTo>
                <a:lnTo>
                  <a:pt x="1021" y="2250"/>
                </a:lnTo>
                <a:lnTo>
                  <a:pt x="852" y="2569"/>
                </a:lnTo>
                <a:lnTo>
                  <a:pt x="933" y="2848"/>
                </a:lnTo>
                <a:lnTo>
                  <a:pt x="1224" y="2952"/>
                </a:lnTo>
                <a:lnTo>
                  <a:pt x="1224" y="2478"/>
                </a:lnTo>
                <a:lnTo>
                  <a:pt x="1310" y="2135"/>
                </a:lnTo>
                <a:lnTo>
                  <a:pt x="1119" y="1689"/>
                </a:lnTo>
                <a:lnTo>
                  <a:pt x="1224" y="1222"/>
                </a:lnTo>
                <a:lnTo>
                  <a:pt x="1021" y="799"/>
                </a:lnTo>
                <a:lnTo>
                  <a:pt x="1224" y="596"/>
                </a:lnTo>
                <a:lnTo>
                  <a:pt x="1593" y="517"/>
                </a:lnTo>
                <a:lnTo>
                  <a:pt x="1729" y="201"/>
                </a:lnTo>
                <a:lnTo>
                  <a:pt x="2042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6603063" y="7132131"/>
            <a:ext cx="1405939" cy="2035630"/>
          </a:xfrm>
          <a:custGeom>
            <a:avLst/>
            <a:gdLst>
              <a:gd name="T0" fmla="*/ 646 w 1141"/>
              <a:gd name="T1" fmla="*/ 806 h 1653"/>
              <a:gd name="T2" fmla="*/ 703 w 1141"/>
              <a:gd name="T3" fmla="*/ 1106 h 1653"/>
              <a:gd name="T4" fmla="*/ 295 w 1141"/>
              <a:gd name="T5" fmla="*/ 1301 h 1653"/>
              <a:gd name="T6" fmla="*/ 295 w 1141"/>
              <a:gd name="T7" fmla="*/ 1496 h 1653"/>
              <a:gd name="T8" fmla="*/ 295 w 1141"/>
              <a:gd name="T9" fmla="*/ 1652 h 1653"/>
              <a:gd name="T10" fmla="*/ 126 w 1141"/>
              <a:gd name="T11" fmla="*/ 1652 h 1653"/>
              <a:gd name="T12" fmla="*/ 74 w 1141"/>
              <a:gd name="T13" fmla="*/ 1353 h 1653"/>
              <a:gd name="T14" fmla="*/ 74 w 1141"/>
              <a:gd name="T15" fmla="*/ 1229 h 1653"/>
              <a:gd name="T16" fmla="*/ 0 w 1141"/>
              <a:gd name="T17" fmla="*/ 924 h 1653"/>
              <a:gd name="T18" fmla="*/ 0 w 1141"/>
              <a:gd name="T19" fmla="*/ 716 h 1653"/>
              <a:gd name="T20" fmla="*/ 100 w 1141"/>
              <a:gd name="T21" fmla="*/ 403 h 1653"/>
              <a:gd name="T22" fmla="*/ 0 w 1141"/>
              <a:gd name="T23" fmla="*/ 274 h 1653"/>
              <a:gd name="T24" fmla="*/ 87 w 1141"/>
              <a:gd name="T25" fmla="*/ 156 h 1653"/>
              <a:gd name="T26" fmla="*/ 269 w 1141"/>
              <a:gd name="T27" fmla="*/ 274 h 1653"/>
              <a:gd name="T28" fmla="*/ 479 w 1141"/>
              <a:gd name="T29" fmla="*/ 222 h 1653"/>
              <a:gd name="T30" fmla="*/ 646 w 1141"/>
              <a:gd name="T31" fmla="*/ 247 h 1653"/>
              <a:gd name="T32" fmla="*/ 867 w 1141"/>
              <a:gd name="T33" fmla="*/ 0 h 1653"/>
              <a:gd name="T34" fmla="*/ 932 w 1141"/>
              <a:gd name="T35" fmla="*/ 222 h 1653"/>
              <a:gd name="T36" fmla="*/ 1062 w 1141"/>
              <a:gd name="T37" fmla="*/ 313 h 1653"/>
              <a:gd name="T38" fmla="*/ 997 w 1141"/>
              <a:gd name="T39" fmla="*/ 598 h 1653"/>
              <a:gd name="T40" fmla="*/ 1140 w 1141"/>
              <a:gd name="T41" fmla="*/ 716 h 1653"/>
              <a:gd name="T42" fmla="*/ 1036 w 1141"/>
              <a:gd name="T43" fmla="*/ 989 h 1653"/>
              <a:gd name="T44" fmla="*/ 646 w 1141"/>
              <a:gd name="T45" fmla="*/ 806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41" h="1653">
                <a:moveTo>
                  <a:pt x="646" y="806"/>
                </a:moveTo>
                <a:lnTo>
                  <a:pt x="703" y="1106"/>
                </a:lnTo>
                <a:lnTo>
                  <a:pt x="295" y="1301"/>
                </a:lnTo>
                <a:lnTo>
                  <a:pt x="295" y="1496"/>
                </a:lnTo>
                <a:lnTo>
                  <a:pt x="295" y="1652"/>
                </a:lnTo>
                <a:lnTo>
                  <a:pt x="126" y="1652"/>
                </a:lnTo>
                <a:lnTo>
                  <a:pt x="74" y="1353"/>
                </a:lnTo>
                <a:lnTo>
                  <a:pt x="74" y="1229"/>
                </a:lnTo>
                <a:lnTo>
                  <a:pt x="0" y="924"/>
                </a:lnTo>
                <a:lnTo>
                  <a:pt x="0" y="716"/>
                </a:lnTo>
                <a:lnTo>
                  <a:pt x="100" y="403"/>
                </a:lnTo>
                <a:lnTo>
                  <a:pt x="0" y="274"/>
                </a:lnTo>
                <a:lnTo>
                  <a:pt x="87" y="156"/>
                </a:lnTo>
                <a:lnTo>
                  <a:pt x="269" y="274"/>
                </a:lnTo>
                <a:lnTo>
                  <a:pt x="479" y="222"/>
                </a:lnTo>
                <a:lnTo>
                  <a:pt x="646" y="247"/>
                </a:lnTo>
                <a:lnTo>
                  <a:pt x="867" y="0"/>
                </a:lnTo>
                <a:lnTo>
                  <a:pt x="932" y="222"/>
                </a:lnTo>
                <a:lnTo>
                  <a:pt x="1062" y="313"/>
                </a:lnTo>
                <a:lnTo>
                  <a:pt x="997" y="598"/>
                </a:lnTo>
                <a:lnTo>
                  <a:pt x="1140" y="716"/>
                </a:lnTo>
                <a:lnTo>
                  <a:pt x="1036" y="989"/>
                </a:lnTo>
                <a:lnTo>
                  <a:pt x="646" y="80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319"/>
          <p:cNvSpPr>
            <a:spLocks noChangeArrowheads="1"/>
          </p:cNvSpPr>
          <p:nvPr/>
        </p:nvSpPr>
        <p:spPr bwMode="auto">
          <a:xfrm>
            <a:off x="10983733" y="7066991"/>
            <a:ext cx="4114683" cy="852251"/>
          </a:xfrm>
          <a:custGeom>
            <a:avLst/>
            <a:gdLst>
              <a:gd name="T0" fmla="*/ 2997 w 3344"/>
              <a:gd name="T1" fmla="*/ 692 h 693"/>
              <a:gd name="T2" fmla="*/ 347 w 3344"/>
              <a:gd name="T3" fmla="*/ 692 h 693"/>
              <a:gd name="T4" fmla="*/ 347 w 3344"/>
              <a:gd name="T5" fmla="*/ 692 h 693"/>
              <a:gd name="T6" fmla="*/ 0 w 3344"/>
              <a:gd name="T7" fmla="*/ 346 h 693"/>
              <a:gd name="T8" fmla="*/ 0 w 3344"/>
              <a:gd name="T9" fmla="*/ 346 h 693"/>
              <a:gd name="T10" fmla="*/ 347 w 3344"/>
              <a:gd name="T11" fmla="*/ 0 h 693"/>
              <a:gd name="T12" fmla="*/ 2997 w 3344"/>
              <a:gd name="T13" fmla="*/ 0 h 693"/>
              <a:gd name="T14" fmla="*/ 2997 w 3344"/>
              <a:gd name="T15" fmla="*/ 0 h 693"/>
              <a:gd name="T16" fmla="*/ 3343 w 3344"/>
              <a:gd name="T17" fmla="*/ 346 h 693"/>
              <a:gd name="T18" fmla="*/ 3343 w 3344"/>
              <a:gd name="T19" fmla="*/ 346 h 693"/>
              <a:gd name="T20" fmla="*/ 2997 w 3344"/>
              <a:gd name="T21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4" h="693">
                <a:moveTo>
                  <a:pt x="2997" y="692"/>
                </a:moveTo>
                <a:lnTo>
                  <a:pt x="347" y="692"/>
                </a:lnTo>
                <a:lnTo>
                  <a:pt x="347" y="692"/>
                </a:lnTo>
                <a:cubicBezTo>
                  <a:pt x="155" y="692"/>
                  <a:pt x="0" y="538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7" y="0"/>
                </a:lnTo>
                <a:lnTo>
                  <a:pt x="2997" y="0"/>
                </a:lnTo>
                <a:cubicBezTo>
                  <a:pt x="3188" y="0"/>
                  <a:pt x="3343" y="155"/>
                  <a:pt x="3343" y="346"/>
                </a:cubicBezTo>
                <a:lnTo>
                  <a:pt x="3343" y="346"/>
                </a:lnTo>
                <a:cubicBezTo>
                  <a:pt x="3343" y="538"/>
                  <a:pt x="3188" y="692"/>
                  <a:pt x="2997" y="6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320"/>
          <p:cNvSpPr>
            <a:spLocks noChangeArrowheads="1"/>
          </p:cNvSpPr>
          <p:nvPr/>
        </p:nvSpPr>
        <p:spPr bwMode="auto">
          <a:xfrm>
            <a:off x="11987978" y="8380650"/>
            <a:ext cx="4114683" cy="852251"/>
          </a:xfrm>
          <a:custGeom>
            <a:avLst/>
            <a:gdLst>
              <a:gd name="T0" fmla="*/ 2996 w 3343"/>
              <a:gd name="T1" fmla="*/ 693 h 694"/>
              <a:gd name="T2" fmla="*/ 345 w 3343"/>
              <a:gd name="T3" fmla="*/ 693 h 694"/>
              <a:gd name="T4" fmla="*/ 345 w 3343"/>
              <a:gd name="T5" fmla="*/ 693 h 694"/>
              <a:gd name="T6" fmla="*/ 0 w 3343"/>
              <a:gd name="T7" fmla="*/ 347 h 694"/>
              <a:gd name="T8" fmla="*/ 0 w 3343"/>
              <a:gd name="T9" fmla="*/ 347 h 694"/>
              <a:gd name="T10" fmla="*/ 345 w 3343"/>
              <a:gd name="T11" fmla="*/ 0 h 694"/>
              <a:gd name="T12" fmla="*/ 2996 w 3343"/>
              <a:gd name="T13" fmla="*/ 0 h 694"/>
              <a:gd name="T14" fmla="*/ 2996 w 3343"/>
              <a:gd name="T15" fmla="*/ 0 h 694"/>
              <a:gd name="T16" fmla="*/ 3342 w 3343"/>
              <a:gd name="T17" fmla="*/ 347 h 694"/>
              <a:gd name="T18" fmla="*/ 3342 w 3343"/>
              <a:gd name="T19" fmla="*/ 347 h 694"/>
              <a:gd name="T20" fmla="*/ 2996 w 3343"/>
              <a:gd name="T21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3" h="694">
                <a:moveTo>
                  <a:pt x="2996" y="693"/>
                </a:moveTo>
                <a:lnTo>
                  <a:pt x="345" y="693"/>
                </a:lnTo>
                <a:lnTo>
                  <a:pt x="345" y="693"/>
                </a:lnTo>
                <a:cubicBezTo>
                  <a:pt x="154" y="693"/>
                  <a:pt x="0" y="538"/>
                  <a:pt x="0" y="347"/>
                </a:cubicBezTo>
                <a:lnTo>
                  <a:pt x="0" y="347"/>
                </a:lnTo>
                <a:cubicBezTo>
                  <a:pt x="0" y="156"/>
                  <a:pt x="154" y="0"/>
                  <a:pt x="345" y="0"/>
                </a:cubicBezTo>
                <a:lnTo>
                  <a:pt x="2996" y="0"/>
                </a:lnTo>
                <a:lnTo>
                  <a:pt x="2996" y="0"/>
                </a:lnTo>
                <a:cubicBezTo>
                  <a:pt x="3188" y="0"/>
                  <a:pt x="3342" y="156"/>
                  <a:pt x="3342" y="347"/>
                </a:cubicBezTo>
                <a:lnTo>
                  <a:pt x="3342" y="347"/>
                </a:lnTo>
                <a:cubicBezTo>
                  <a:pt x="3342" y="538"/>
                  <a:pt x="3188" y="693"/>
                  <a:pt x="2996" y="6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321"/>
          <p:cNvSpPr>
            <a:spLocks noChangeArrowheads="1"/>
          </p:cNvSpPr>
          <p:nvPr/>
        </p:nvSpPr>
        <p:spPr bwMode="auto">
          <a:xfrm>
            <a:off x="13041076" y="9699738"/>
            <a:ext cx="4120110" cy="852248"/>
          </a:xfrm>
          <a:custGeom>
            <a:avLst/>
            <a:gdLst>
              <a:gd name="T0" fmla="*/ 2997 w 3345"/>
              <a:gd name="T1" fmla="*/ 692 h 693"/>
              <a:gd name="T2" fmla="*/ 347 w 3345"/>
              <a:gd name="T3" fmla="*/ 692 h 693"/>
              <a:gd name="T4" fmla="*/ 347 w 3345"/>
              <a:gd name="T5" fmla="*/ 692 h 693"/>
              <a:gd name="T6" fmla="*/ 0 w 3345"/>
              <a:gd name="T7" fmla="*/ 346 h 693"/>
              <a:gd name="T8" fmla="*/ 0 w 3345"/>
              <a:gd name="T9" fmla="*/ 346 h 693"/>
              <a:gd name="T10" fmla="*/ 347 w 3345"/>
              <a:gd name="T11" fmla="*/ 0 h 693"/>
              <a:gd name="T12" fmla="*/ 2997 w 3345"/>
              <a:gd name="T13" fmla="*/ 0 h 693"/>
              <a:gd name="T14" fmla="*/ 2997 w 3345"/>
              <a:gd name="T15" fmla="*/ 0 h 693"/>
              <a:gd name="T16" fmla="*/ 3344 w 3345"/>
              <a:gd name="T17" fmla="*/ 346 h 693"/>
              <a:gd name="T18" fmla="*/ 3344 w 3345"/>
              <a:gd name="T19" fmla="*/ 346 h 693"/>
              <a:gd name="T20" fmla="*/ 2997 w 3345"/>
              <a:gd name="T21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5" h="693">
                <a:moveTo>
                  <a:pt x="2997" y="692"/>
                </a:moveTo>
                <a:lnTo>
                  <a:pt x="347" y="692"/>
                </a:lnTo>
                <a:lnTo>
                  <a:pt x="347" y="692"/>
                </a:lnTo>
                <a:cubicBezTo>
                  <a:pt x="155" y="692"/>
                  <a:pt x="0" y="537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7" y="0"/>
                </a:lnTo>
                <a:lnTo>
                  <a:pt x="2997" y="0"/>
                </a:lnTo>
                <a:cubicBezTo>
                  <a:pt x="3189" y="0"/>
                  <a:pt x="3344" y="155"/>
                  <a:pt x="3344" y="346"/>
                </a:cubicBezTo>
                <a:lnTo>
                  <a:pt x="3344" y="346"/>
                </a:lnTo>
                <a:cubicBezTo>
                  <a:pt x="3344" y="537"/>
                  <a:pt x="3189" y="692"/>
                  <a:pt x="2997" y="6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322"/>
          <p:cNvSpPr>
            <a:spLocks noChangeArrowheads="1"/>
          </p:cNvSpPr>
          <p:nvPr/>
        </p:nvSpPr>
        <p:spPr bwMode="auto">
          <a:xfrm>
            <a:off x="14039891" y="11013397"/>
            <a:ext cx="4120110" cy="852248"/>
          </a:xfrm>
          <a:custGeom>
            <a:avLst/>
            <a:gdLst>
              <a:gd name="T0" fmla="*/ 2998 w 3345"/>
              <a:gd name="T1" fmla="*/ 693 h 694"/>
              <a:gd name="T2" fmla="*/ 347 w 3345"/>
              <a:gd name="T3" fmla="*/ 693 h 694"/>
              <a:gd name="T4" fmla="*/ 347 w 3345"/>
              <a:gd name="T5" fmla="*/ 693 h 694"/>
              <a:gd name="T6" fmla="*/ 0 w 3345"/>
              <a:gd name="T7" fmla="*/ 346 h 694"/>
              <a:gd name="T8" fmla="*/ 0 w 3345"/>
              <a:gd name="T9" fmla="*/ 346 h 694"/>
              <a:gd name="T10" fmla="*/ 347 w 3345"/>
              <a:gd name="T11" fmla="*/ 0 h 694"/>
              <a:gd name="T12" fmla="*/ 2998 w 3345"/>
              <a:gd name="T13" fmla="*/ 0 h 694"/>
              <a:gd name="T14" fmla="*/ 2998 w 3345"/>
              <a:gd name="T15" fmla="*/ 0 h 694"/>
              <a:gd name="T16" fmla="*/ 3344 w 3345"/>
              <a:gd name="T17" fmla="*/ 346 h 694"/>
              <a:gd name="T18" fmla="*/ 3344 w 3345"/>
              <a:gd name="T19" fmla="*/ 346 h 694"/>
              <a:gd name="T20" fmla="*/ 2998 w 3345"/>
              <a:gd name="T21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5" h="694">
                <a:moveTo>
                  <a:pt x="2998" y="693"/>
                </a:moveTo>
                <a:lnTo>
                  <a:pt x="347" y="693"/>
                </a:lnTo>
                <a:lnTo>
                  <a:pt x="347" y="693"/>
                </a:lnTo>
                <a:cubicBezTo>
                  <a:pt x="155" y="693"/>
                  <a:pt x="0" y="538"/>
                  <a:pt x="0" y="346"/>
                </a:cubicBezTo>
                <a:lnTo>
                  <a:pt x="0" y="346"/>
                </a:lnTo>
                <a:cubicBezTo>
                  <a:pt x="0" y="155"/>
                  <a:pt x="155" y="0"/>
                  <a:pt x="347" y="0"/>
                </a:cubicBezTo>
                <a:lnTo>
                  <a:pt x="2998" y="0"/>
                </a:lnTo>
                <a:lnTo>
                  <a:pt x="2998" y="0"/>
                </a:lnTo>
                <a:cubicBezTo>
                  <a:pt x="3189" y="0"/>
                  <a:pt x="3344" y="155"/>
                  <a:pt x="3344" y="346"/>
                </a:cubicBezTo>
                <a:lnTo>
                  <a:pt x="3344" y="346"/>
                </a:lnTo>
                <a:cubicBezTo>
                  <a:pt x="3344" y="538"/>
                  <a:pt x="3189" y="693"/>
                  <a:pt x="2998" y="6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CuadroTexto 355"/>
          <p:cNvSpPr txBox="1"/>
          <p:nvPr/>
        </p:nvSpPr>
        <p:spPr>
          <a:xfrm>
            <a:off x="7917139" y="526277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2011268" y="204662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8" name="CuadroTexto 357"/>
          <p:cNvSpPr txBox="1"/>
          <p:nvPr/>
        </p:nvSpPr>
        <p:spPr>
          <a:xfrm>
            <a:off x="11955778" y="7169950"/>
            <a:ext cx="21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9" name="CuadroTexto 358"/>
          <p:cNvSpPr txBox="1"/>
          <p:nvPr/>
        </p:nvSpPr>
        <p:spPr>
          <a:xfrm>
            <a:off x="13023195" y="8485141"/>
            <a:ext cx="217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0" name="CuadroTexto 359"/>
          <p:cNvSpPr txBox="1"/>
          <p:nvPr/>
        </p:nvSpPr>
        <p:spPr>
          <a:xfrm>
            <a:off x="13897153" y="9801116"/>
            <a:ext cx="248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61" name="CuadroTexto 360"/>
          <p:cNvSpPr txBox="1"/>
          <p:nvPr/>
        </p:nvSpPr>
        <p:spPr>
          <a:xfrm>
            <a:off x="14948069" y="11100250"/>
            <a:ext cx="239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362" name="Rectángulo 361"/>
          <p:cNvSpPr/>
          <p:nvPr/>
        </p:nvSpPr>
        <p:spPr>
          <a:xfrm>
            <a:off x="15526803" y="7024204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3" name="Rectángulo 362"/>
          <p:cNvSpPr/>
          <p:nvPr/>
        </p:nvSpPr>
        <p:spPr>
          <a:xfrm>
            <a:off x="16499464" y="8327006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4" name="Rectángulo 363"/>
          <p:cNvSpPr/>
          <p:nvPr/>
        </p:nvSpPr>
        <p:spPr>
          <a:xfrm>
            <a:off x="17545944" y="9580487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5" name="Rectángulo 364"/>
          <p:cNvSpPr/>
          <p:nvPr/>
        </p:nvSpPr>
        <p:spPr>
          <a:xfrm>
            <a:off x="18551784" y="10938956"/>
            <a:ext cx="3633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529208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326357" y="6319528"/>
            <a:ext cx="21724937" cy="1586048"/>
          </a:xfrm>
          <a:custGeom>
            <a:avLst/>
            <a:gdLst>
              <a:gd name="T0" fmla="*/ 0 w 19570"/>
              <a:gd name="T1" fmla="*/ 1428 h 1429"/>
              <a:gd name="T2" fmla="*/ 19569 w 19570"/>
              <a:gd name="T3" fmla="*/ 1428 h 1429"/>
              <a:gd name="T4" fmla="*/ 19569 w 19570"/>
              <a:gd name="T5" fmla="*/ 0 h 1429"/>
              <a:gd name="T6" fmla="*/ 0 w 19570"/>
              <a:gd name="T7" fmla="*/ 0 h 1429"/>
              <a:gd name="T8" fmla="*/ 0 w 19570"/>
              <a:gd name="T9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29">
                <a:moveTo>
                  <a:pt x="0" y="1428"/>
                </a:moveTo>
                <a:lnTo>
                  <a:pt x="19569" y="1428"/>
                </a:lnTo>
                <a:lnTo>
                  <a:pt x="19569" y="0"/>
                </a:lnTo>
                <a:lnTo>
                  <a:pt x="0" y="0"/>
                </a:lnTo>
                <a:lnTo>
                  <a:pt x="0" y="14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26357" y="7905575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326357" y="9491623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326357" y="11077670"/>
            <a:ext cx="21724937" cy="1586048"/>
          </a:xfrm>
          <a:custGeom>
            <a:avLst/>
            <a:gdLst>
              <a:gd name="T0" fmla="*/ 0 w 19570"/>
              <a:gd name="T1" fmla="*/ 1429 h 1430"/>
              <a:gd name="T2" fmla="*/ 19569 w 19570"/>
              <a:gd name="T3" fmla="*/ 1429 h 1430"/>
              <a:gd name="T4" fmla="*/ 19569 w 19570"/>
              <a:gd name="T5" fmla="*/ 0 h 1430"/>
              <a:gd name="T6" fmla="*/ 0 w 19570"/>
              <a:gd name="T7" fmla="*/ 0 h 1430"/>
              <a:gd name="T8" fmla="*/ 0 w 19570"/>
              <a:gd name="T9" fmla="*/ 1429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430">
                <a:moveTo>
                  <a:pt x="0" y="1429"/>
                </a:moveTo>
                <a:lnTo>
                  <a:pt x="19569" y="1429"/>
                </a:lnTo>
                <a:lnTo>
                  <a:pt x="19569" y="0"/>
                </a:lnTo>
                <a:lnTo>
                  <a:pt x="0" y="0"/>
                </a:lnTo>
                <a:lnTo>
                  <a:pt x="0" y="142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1581818" y="3411774"/>
            <a:ext cx="3764417" cy="2907754"/>
          </a:xfrm>
          <a:custGeom>
            <a:avLst/>
            <a:gdLst>
              <a:gd name="T0" fmla="*/ 2879 w 3392"/>
              <a:gd name="T1" fmla="*/ 2048 h 2618"/>
              <a:gd name="T2" fmla="*/ 2879 w 3392"/>
              <a:gd name="T3" fmla="*/ 1593 h 2618"/>
              <a:gd name="T4" fmla="*/ 2576 w 3392"/>
              <a:gd name="T5" fmla="*/ 1157 h 2618"/>
              <a:gd name="T6" fmla="*/ 2094 w 3392"/>
              <a:gd name="T7" fmla="*/ 1476 h 2618"/>
              <a:gd name="T8" fmla="*/ 1874 w 3392"/>
              <a:gd name="T9" fmla="*/ 1271 h 2618"/>
              <a:gd name="T10" fmla="*/ 1609 w 3392"/>
              <a:gd name="T11" fmla="*/ 1005 h 2618"/>
              <a:gd name="T12" fmla="*/ 1457 w 3392"/>
              <a:gd name="T13" fmla="*/ 721 h 2618"/>
              <a:gd name="T14" fmla="*/ 1002 w 3392"/>
              <a:gd name="T15" fmla="*/ 645 h 2618"/>
              <a:gd name="T16" fmla="*/ 1002 w 3392"/>
              <a:gd name="T17" fmla="*/ 342 h 2618"/>
              <a:gd name="T18" fmla="*/ 585 w 3392"/>
              <a:gd name="T19" fmla="*/ 209 h 2618"/>
              <a:gd name="T20" fmla="*/ 226 w 3392"/>
              <a:gd name="T21" fmla="*/ 0 h 2618"/>
              <a:gd name="T22" fmla="*/ 302 w 3392"/>
              <a:gd name="T23" fmla="*/ 307 h 2618"/>
              <a:gd name="T24" fmla="*/ 133 w 3392"/>
              <a:gd name="T25" fmla="*/ 764 h 2618"/>
              <a:gd name="T26" fmla="*/ 0 w 3392"/>
              <a:gd name="T27" fmla="*/ 882 h 2618"/>
              <a:gd name="T28" fmla="*/ 302 w 3392"/>
              <a:gd name="T29" fmla="*/ 1162 h 2618"/>
              <a:gd name="T30" fmla="*/ 413 w 3392"/>
              <a:gd name="T31" fmla="*/ 1427 h 2618"/>
              <a:gd name="T32" fmla="*/ 648 w 3392"/>
              <a:gd name="T33" fmla="*/ 1605 h 2618"/>
              <a:gd name="T34" fmla="*/ 913 w 3392"/>
              <a:gd name="T35" fmla="*/ 1870 h 2618"/>
              <a:gd name="T36" fmla="*/ 913 w 3392"/>
              <a:gd name="T37" fmla="*/ 2209 h 2618"/>
              <a:gd name="T38" fmla="*/ 913 w 3392"/>
              <a:gd name="T39" fmla="*/ 2445 h 2618"/>
              <a:gd name="T40" fmla="*/ 796 w 3392"/>
              <a:gd name="T41" fmla="*/ 2617 h 2618"/>
              <a:gd name="T42" fmla="*/ 3391 w 3392"/>
              <a:gd name="T43" fmla="*/ 2617 h 2618"/>
              <a:gd name="T44" fmla="*/ 2879 w 3392"/>
              <a:gd name="T45" fmla="*/ 2048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92" h="2618">
                <a:moveTo>
                  <a:pt x="2879" y="2048"/>
                </a:moveTo>
                <a:lnTo>
                  <a:pt x="2879" y="1593"/>
                </a:lnTo>
                <a:lnTo>
                  <a:pt x="2576" y="1157"/>
                </a:lnTo>
                <a:lnTo>
                  <a:pt x="2094" y="1476"/>
                </a:lnTo>
                <a:lnTo>
                  <a:pt x="1874" y="1271"/>
                </a:lnTo>
                <a:lnTo>
                  <a:pt x="1609" y="1005"/>
                </a:lnTo>
                <a:lnTo>
                  <a:pt x="1457" y="721"/>
                </a:lnTo>
                <a:lnTo>
                  <a:pt x="1002" y="645"/>
                </a:lnTo>
                <a:lnTo>
                  <a:pt x="1002" y="342"/>
                </a:lnTo>
                <a:lnTo>
                  <a:pt x="585" y="209"/>
                </a:lnTo>
                <a:lnTo>
                  <a:pt x="226" y="0"/>
                </a:lnTo>
                <a:lnTo>
                  <a:pt x="302" y="307"/>
                </a:lnTo>
                <a:lnTo>
                  <a:pt x="133" y="764"/>
                </a:lnTo>
                <a:lnTo>
                  <a:pt x="0" y="882"/>
                </a:lnTo>
                <a:lnTo>
                  <a:pt x="302" y="1162"/>
                </a:lnTo>
                <a:lnTo>
                  <a:pt x="413" y="1427"/>
                </a:lnTo>
                <a:lnTo>
                  <a:pt x="648" y="1605"/>
                </a:lnTo>
                <a:lnTo>
                  <a:pt x="913" y="1870"/>
                </a:lnTo>
                <a:lnTo>
                  <a:pt x="913" y="2209"/>
                </a:lnTo>
                <a:lnTo>
                  <a:pt x="913" y="2445"/>
                </a:lnTo>
                <a:lnTo>
                  <a:pt x="796" y="2617"/>
                </a:lnTo>
                <a:lnTo>
                  <a:pt x="3391" y="2617"/>
                </a:lnTo>
                <a:lnTo>
                  <a:pt x="2879" y="20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8488046" y="3411774"/>
            <a:ext cx="4111975" cy="2907754"/>
          </a:xfrm>
          <a:custGeom>
            <a:avLst/>
            <a:gdLst>
              <a:gd name="T0" fmla="*/ 3702 w 3703"/>
              <a:gd name="T1" fmla="*/ 2209 h 2618"/>
              <a:gd name="T2" fmla="*/ 3702 w 3703"/>
              <a:gd name="T3" fmla="*/ 1870 h 2618"/>
              <a:gd name="T4" fmla="*/ 3437 w 3703"/>
              <a:gd name="T5" fmla="*/ 1605 h 2618"/>
              <a:gd name="T6" fmla="*/ 3202 w 3703"/>
              <a:gd name="T7" fmla="*/ 1427 h 2618"/>
              <a:gd name="T8" fmla="*/ 3091 w 3703"/>
              <a:gd name="T9" fmla="*/ 1162 h 2618"/>
              <a:gd name="T10" fmla="*/ 2789 w 3703"/>
              <a:gd name="T11" fmla="*/ 882 h 2618"/>
              <a:gd name="T12" fmla="*/ 2922 w 3703"/>
              <a:gd name="T13" fmla="*/ 764 h 2618"/>
              <a:gd name="T14" fmla="*/ 3091 w 3703"/>
              <a:gd name="T15" fmla="*/ 307 h 2618"/>
              <a:gd name="T16" fmla="*/ 3015 w 3703"/>
              <a:gd name="T17" fmla="*/ 0 h 2618"/>
              <a:gd name="T18" fmla="*/ 2598 w 3703"/>
              <a:gd name="T19" fmla="*/ 342 h 2618"/>
              <a:gd name="T20" fmla="*/ 2089 w 3703"/>
              <a:gd name="T21" fmla="*/ 674 h 2618"/>
              <a:gd name="T22" fmla="*/ 1820 w 3703"/>
              <a:gd name="T23" fmla="*/ 645 h 2618"/>
              <a:gd name="T24" fmla="*/ 1460 w 3703"/>
              <a:gd name="T25" fmla="*/ 645 h 2618"/>
              <a:gd name="T26" fmla="*/ 1252 w 3703"/>
              <a:gd name="T27" fmla="*/ 1271 h 2618"/>
              <a:gd name="T28" fmla="*/ 1216 w 3703"/>
              <a:gd name="T29" fmla="*/ 1416 h 2618"/>
              <a:gd name="T30" fmla="*/ 1064 w 3703"/>
              <a:gd name="T31" fmla="*/ 1644 h 2618"/>
              <a:gd name="T32" fmla="*/ 854 w 3703"/>
              <a:gd name="T33" fmla="*/ 1707 h 2618"/>
              <a:gd name="T34" fmla="*/ 474 w 3703"/>
              <a:gd name="T35" fmla="*/ 2314 h 2618"/>
              <a:gd name="T36" fmla="*/ 0 w 3703"/>
              <a:gd name="T37" fmla="*/ 2617 h 2618"/>
              <a:gd name="T38" fmla="*/ 3585 w 3703"/>
              <a:gd name="T39" fmla="*/ 2617 h 2618"/>
              <a:gd name="T40" fmla="*/ 3702 w 3703"/>
              <a:gd name="T41" fmla="*/ 2445 h 2618"/>
              <a:gd name="T42" fmla="*/ 3702 w 3703"/>
              <a:gd name="T43" fmla="*/ 2209 h 2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03" h="2618">
                <a:moveTo>
                  <a:pt x="3702" y="2209"/>
                </a:moveTo>
                <a:lnTo>
                  <a:pt x="3702" y="1870"/>
                </a:lnTo>
                <a:lnTo>
                  <a:pt x="3437" y="1605"/>
                </a:lnTo>
                <a:lnTo>
                  <a:pt x="3202" y="1427"/>
                </a:lnTo>
                <a:lnTo>
                  <a:pt x="3091" y="1162"/>
                </a:lnTo>
                <a:lnTo>
                  <a:pt x="2789" y="882"/>
                </a:lnTo>
                <a:lnTo>
                  <a:pt x="2922" y="764"/>
                </a:lnTo>
                <a:lnTo>
                  <a:pt x="3091" y="307"/>
                </a:lnTo>
                <a:lnTo>
                  <a:pt x="3015" y="0"/>
                </a:lnTo>
                <a:lnTo>
                  <a:pt x="2598" y="342"/>
                </a:lnTo>
                <a:lnTo>
                  <a:pt x="2089" y="674"/>
                </a:lnTo>
                <a:lnTo>
                  <a:pt x="1820" y="645"/>
                </a:lnTo>
                <a:lnTo>
                  <a:pt x="1460" y="645"/>
                </a:lnTo>
                <a:lnTo>
                  <a:pt x="1252" y="1271"/>
                </a:lnTo>
                <a:lnTo>
                  <a:pt x="1216" y="1416"/>
                </a:lnTo>
                <a:lnTo>
                  <a:pt x="1064" y="1644"/>
                </a:lnTo>
                <a:lnTo>
                  <a:pt x="854" y="1707"/>
                </a:lnTo>
                <a:lnTo>
                  <a:pt x="474" y="2314"/>
                </a:lnTo>
                <a:lnTo>
                  <a:pt x="0" y="2617"/>
                </a:lnTo>
                <a:lnTo>
                  <a:pt x="3585" y="2617"/>
                </a:lnTo>
                <a:lnTo>
                  <a:pt x="3702" y="2445"/>
                </a:lnTo>
                <a:lnTo>
                  <a:pt x="3702" y="22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7"/>
          <p:cNvSpPr>
            <a:spLocks noChangeArrowheads="1"/>
          </p:cNvSpPr>
          <p:nvPr/>
        </p:nvSpPr>
        <p:spPr bwMode="auto">
          <a:xfrm>
            <a:off x="9325128" y="4474032"/>
            <a:ext cx="2521031" cy="1845495"/>
          </a:xfrm>
          <a:custGeom>
            <a:avLst/>
            <a:gdLst>
              <a:gd name="T0" fmla="*/ 0 w 2271"/>
              <a:gd name="T1" fmla="*/ 1661 h 1662"/>
              <a:gd name="T2" fmla="*/ 442 w 2271"/>
              <a:gd name="T3" fmla="*/ 1371 h 1662"/>
              <a:gd name="T4" fmla="*/ 442 w 2271"/>
              <a:gd name="T5" fmla="*/ 1032 h 1662"/>
              <a:gd name="T6" fmla="*/ 737 w 2271"/>
              <a:gd name="T7" fmla="*/ 855 h 1662"/>
              <a:gd name="T8" fmla="*/ 737 w 2271"/>
              <a:gd name="T9" fmla="*/ 722 h 1662"/>
              <a:gd name="T10" fmla="*/ 825 w 2271"/>
              <a:gd name="T11" fmla="*/ 353 h 1662"/>
              <a:gd name="T12" fmla="*/ 972 w 2271"/>
              <a:gd name="T13" fmla="*/ 353 h 1662"/>
              <a:gd name="T14" fmla="*/ 1179 w 2271"/>
              <a:gd name="T15" fmla="*/ 191 h 1662"/>
              <a:gd name="T16" fmla="*/ 1361 w 2271"/>
              <a:gd name="T17" fmla="*/ 0 h 1662"/>
              <a:gd name="T18" fmla="*/ 1459 w 2271"/>
              <a:gd name="T19" fmla="*/ 176 h 1662"/>
              <a:gd name="T20" fmla="*/ 1607 w 2271"/>
              <a:gd name="T21" fmla="*/ 265 h 1662"/>
              <a:gd name="T22" fmla="*/ 1607 w 2271"/>
              <a:gd name="T23" fmla="*/ 560 h 1662"/>
              <a:gd name="T24" fmla="*/ 1413 w 2271"/>
              <a:gd name="T25" fmla="*/ 830 h 1662"/>
              <a:gd name="T26" fmla="*/ 1695 w 2271"/>
              <a:gd name="T27" fmla="*/ 987 h 1662"/>
              <a:gd name="T28" fmla="*/ 1484 w 2271"/>
              <a:gd name="T29" fmla="*/ 1268 h 1662"/>
              <a:gd name="T30" fmla="*/ 1972 w 2271"/>
              <a:gd name="T31" fmla="*/ 1364 h 1662"/>
              <a:gd name="T32" fmla="*/ 2034 w 2271"/>
              <a:gd name="T33" fmla="*/ 1592 h 1662"/>
              <a:gd name="T34" fmla="*/ 2270 w 2271"/>
              <a:gd name="T35" fmla="*/ 1661 h 1662"/>
              <a:gd name="T36" fmla="*/ 0 w 2271"/>
              <a:gd name="T37" fmla="*/ 1661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71" h="1662">
                <a:moveTo>
                  <a:pt x="0" y="1661"/>
                </a:moveTo>
                <a:lnTo>
                  <a:pt x="442" y="1371"/>
                </a:lnTo>
                <a:lnTo>
                  <a:pt x="442" y="1032"/>
                </a:lnTo>
                <a:lnTo>
                  <a:pt x="737" y="855"/>
                </a:lnTo>
                <a:lnTo>
                  <a:pt x="737" y="722"/>
                </a:lnTo>
                <a:lnTo>
                  <a:pt x="825" y="353"/>
                </a:lnTo>
                <a:lnTo>
                  <a:pt x="972" y="353"/>
                </a:lnTo>
                <a:lnTo>
                  <a:pt x="1179" y="191"/>
                </a:lnTo>
                <a:lnTo>
                  <a:pt x="1361" y="0"/>
                </a:lnTo>
                <a:lnTo>
                  <a:pt x="1459" y="176"/>
                </a:lnTo>
                <a:lnTo>
                  <a:pt x="1607" y="265"/>
                </a:lnTo>
                <a:lnTo>
                  <a:pt x="1607" y="560"/>
                </a:lnTo>
                <a:lnTo>
                  <a:pt x="1413" y="830"/>
                </a:lnTo>
                <a:lnTo>
                  <a:pt x="1695" y="987"/>
                </a:lnTo>
                <a:lnTo>
                  <a:pt x="1484" y="1268"/>
                </a:lnTo>
                <a:lnTo>
                  <a:pt x="1972" y="1364"/>
                </a:lnTo>
                <a:lnTo>
                  <a:pt x="2034" y="1592"/>
                </a:lnTo>
                <a:lnTo>
                  <a:pt x="2270" y="1661"/>
                </a:lnTo>
                <a:lnTo>
                  <a:pt x="0" y="1661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8488046" y="6319528"/>
            <a:ext cx="6863083" cy="6344190"/>
          </a:xfrm>
          <a:custGeom>
            <a:avLst/>
            <a:gdLst>
              <a:gd name="T0" fmla="*/ 3585 w 6181"/>
              <a:gd name="T1" fmla="*/ 0 h 5716"/>
              <a:gd name="T2" fmla="*/ 0 w 6181"/>
              <a:gd name="T3" fmla="*/ 0 h 5716"/>
              <a:gd name="T4" fmla="*/ 725 w 6181"/>
              <a:gd name="T5" fmla="*/ 1561 h 5716"/>
              <a:gd name="T6" fmla="*/ 1165 w 6181"/>
              <a:gd name="T7" fmla="*/ 1457 h 5716"/>
              <a:gd name="T8" fmla="*/ 1165 w 6181"/>
              <a:gd name="T9" fmla="*/ 1939 h 5716"/>
              <a:gd name="T10" fmla="*/ 1571 w 6181"/>
              <a:gd name="T11" fmla="*/ 3256 h 5716"/>
              <a:gd name="T12" fmla="*/ 1593 w 6181"/>
              <a:gd name="T13" fmla="*/ 3796 h 5716"/>
              <a:gd name="T14" fmla="*/ 1931 w 6181"/>
              <a:gd name="T15" fmla="*/ 3953 h 5716"/>
              <a:gd name="T16" fmla="*/ 1984 w 6181"/>
              <a:gd name="T17" fmla="*/ 4624 h 5716"/>
              <a:gd name="T18" fmla="*/ 2116 w 6181"/>
              <a:gd name="T19" fmla="*/ 5128 h 5716"/>
              <a:gd name="T20" fmla="*/ 2571 w 6181"/>
              <a:gd name="T21" fmla="*/ 5715 h 5716"/>
              <a:gd name="T22" fmla="*/ 2802 w 6181"/>
              <a:gd name="T23" fmla="*/ 4918 h 5716"/>
              <a:gd name="T24" fmla="*/ 3409 w 6181"/>
              <a:gd name="T25" fmla="*/ 4729 h 5716"/>
              <a:gd name="T26" fmla="*/ 3850 w 6181"/>
              <a:gd name="T27" fmla="*/ 3953 h 5716"/>
              <a:gd name="T28" fmla="*/ 3850 w 6181"/>
              <a:gd name="T29" fmla="*/ 3365 h 5716"/>
              <a:gd name="T30" fmla="*/ 4249 w 6181"/>
              <a:gd name="T31" fmla="*/ 3219 h 5716"/>
              <a:gd name="T32" fmla="*/ 4878 w 6181"/>
              <a:gd name="T33" fmla="*/ 3009 h 5716"/>
              <a:gd name="T34" fmla="*/ 4878 w 6181"/>
              <a:gd name="T35" fmla="*/ 2274 h 5716"/>
              <a:gd name="T36" fmla="*/ 5402 w 6181"/>
              <a:gd name="T37" fmla="*/ 1855 h 5716"/>
              <a:gd name="T38" fmla="*/ 5402 w 6181"/>
              <a:gd name="T39" fmla="*/ 1352 h 5716"/>
              <a:gd name="T40" fmla="*/ 5780 w 6181"/>
              <a:gd name="T41" fmla="*/ 1142 h 5716"/>
              <a:gd name="T42" fmla="*/ 6094 w 6181"/>
              <a:gd name="T43" fmla="*/ 702 h 5716"/>
              <a:gd name="T44" fmla="*/ 6106 w 6181"/>
              <a:gd name="T45" fmla="*/ 313 h 5716"/>
              <a:gd name="T46" fmla="*/ 6180 w 6181"/>
              <a:gd name="T47" fmla="*/ 0 h 5716"/>
              <a:gd name="T48" fmla="*/ 3585 w 6181"/>
              <a:gd name="T49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81" h="5716">
                <a:moveTo>
                  <a:pt x="3585" y="0"/>
                </a:moveTo>
                <a:lnTo>
                  <a:pt x="0" y="0"/>
                </a:lnTo>
                <a:lnTo>
                  <a:pt x="725" y="1561"/>
                </a:lnTo>
                <a:lnTo>
                  <a:pt x="1165" y="1457"/>
                </a:lnTo>
                <a:lnTo>
                  <a:pt x="1165" y="1939"/>
                </a:lnTo>
                <a:lnTo>
                  <a:pt x="1571" y="3256"/>
                </a:lnTo>
                <a:lnTo>
                  <a:pt x="1593" y="3796"/>
                </a:lnTo>
                <a:lnTo>
                  <a:pt x="1931" y="3953"/>
                </a:lnTo>
                <a:lnTo>
                  <a:pt x="1984" y="4624"/>
                </a:lnTo>
                <a:lnTo>
                  <a:pt x="2116" y="5128"/>
                </a:lnTo>
                <a:lnTo>
                  <a:pt x="2571" y="5715"/>
                </a:lnTo>
                <a:lnTo>
                  <a:pt x="2802" y="4918"/>
                </a:lnTo>
                <a:lnTo>
                  <a:pt x="3409" y="4729"/>
                </a:lnTo>
                <a:lnTo>
                  <a:pt x="3850" y="3953"/>
                </a:lnTo>
                <a:lnTo>
                  <a:pt x="3850" y="3365"/>
                </a:lnTo>
                <a:lnTo>
                  <a:pt x="4249" y="3219"/>
                </a:lnTo>
                <a:lnTo>
                  <a:pt x="4878" y="3009"/>
                </a:lnTo>
                <a:lnTo>
                  <a:pt x="4878" y="2274"/>
                </a:lnTo>
                <a:lnTo>
                  <a:pt x="5402" y="1855"/>
                </a:lnTo>
                <a:lnTo>
                  <a:pt x="5402" y="1352"/>
                </a:lnTo>
                <a:lnTo>
                  <a:pt x="5780" y="1142"/>
                </a:lnTo>
                <a:lnTo>
                  <a:pt x="6094" y="702"/>
                </a:lnTo>
                <a:lnTo>
                  <a:pt x="6106" y="313"/>
                </a:lnTo>
                <a:lnTo>
                  <a:pt x="6180" y="0"/>
                </a:lnTo>
                <a:lnTo>
                  <a:pt x="358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Freeform 630"/>
          <p:cNvSpPr>
            <a:spLocks noChangeArrowheads="1"/>
          </p:cNvSpPr>
          <p:nvPr/>
        </p:nvSpPr>
        <p:spPr bwMode="auto">
          <a:xfrm>
            <a:off x="11175517" y="6441906"/>
            <a:ext cx="1346181" cy="1346184"/>
          </a:xfrm>
          <a:custGeom>
            <a:avLst/>
            <a:gdLst>
              <a:gd name="T0" fmla="*/ 1211 w 1212"/>
              <a:gd name="T1" fmla="*/ 605 h 1211"/>
              <a:gd name="T2" fmla="*/ 1211 w 1212"/>
              <a:gd name="T3" fmla="*/ 605 h 1211"/>
              <a:gd name="T4" fmla="*/ 606 w 1212"/>
              <a:gd name="T5" fmla="*/ 1210 h 1211"/>
              <a:gd name="T6" fmla="*/ 606 w 1212"/>
              <a:gd name="T7" fmla="*/ 1210 h 1211"/>
              <a:gd name="T8" fmla="*/ 0 w 1212"/>
              <a:gd name="T9" fmla="*/ 605 h 1211"/>
              <a:gd name="T10" fmla="*/ 0 w 1212"/>
              <a:gd name="T11" fmla="*/ 605 h 1211"/>
              <a:gd name="T12" fmla="*/ 606 w 1212"/>
              <a:gd name="T13" fmla="*/ 0 h 1211"/>
              <a:gd name="T14" fmla="*/ 606 w 1212"/>
              <a:gd name="T15" fmla="*/ 0 h 1211"/>
              <a:gd name="T16" fmla="*/ 1211 w 1212"/>
              <a:gd name="T17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1">
                <a:moveTo>
                  <a:pt x="1211" y="605"/>
                </a:moveTo>
                <a:lnTo>
                  <a:pt x="1211" y="605"/>
                </a:lnTo>
                <a:cubicBezTo>
                  <a:pt x="1211" y="939"/>
                  <a:pt x="940" y="1210"/>
                  <a:pt x="606" y="1210"/>
                </a:cubicBezTo>
                <a:lnTo>
                  <a:pt x="606" y="1210"/>
                </a:lnTo>
                <a:cubicBezTo>
                  <a:pt x="272" y="1210"/>
                  <a:pt x="0" y="939"/>
                  <a:pt x="0" y="605"/>
                </a:cubicBezTo>
                <a:lnTo>
                  <a:pt x="0" y="605"/>
                </a:lnTo>
                <a:cubicBezTo>
                  <a:pt x="0" y="270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0"/>
                  <a:pt x="1211" y="60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Freeform 631"/>
          <p:cNvSpPr>
            <a:spLocks noChangeArrowheads="1"/>
          </p:cNvSpPr>
          <p:nvPr/>
        </p:nvSpPr>
        <p:spPr bwMode="auto">
          <a:xfrm>
            <a:off x="11175517" y="8023060"/>
            <a:ext cx="1346181" cy="1346181"/>
          </a:xfrm>
          <a:custGeom>
            <a:avLst/>
            <a:gdLst>
              <a:gd name="T0" fmla="*/ 1211 w 1212"/>
              <a:gd name="T1" fmla="*/ 605 h 1212"/>
              <a:gd name="T2" fmla="*/ 1211 w 1212"/>
              <a:gd name="T3" fmla="*/ 605 h 1212"/>
              <a:gd name="T4" fmla="*/ 606 w 1212"/>
              <a:gd name="T5" fmla="*/ 1211 h 1212"/>
              <a:gd name="T6" fmla="*/ 606 w 1212"/>
              <a:gd name="T7" fmla="*/ 1211 h 1212"/>
              <a:gd name="T8" fmla="*/ 0 w 1212"/>
              <a:gd name="T9" fmla="*/ 605 h 1212"/>
              <a:gd name="T10" fmla="*/ 0 w 1212"/>
              <a:gd name="T11" fmla="*/ 605 h 1212"/>
              <a:gd name="T12" fmla="*/ 606 w 1212"/>
              <a:gd name="T13" fmla="*/ 0 h 1212"/>
              <a:gd name="T14" fmla="*/ 606 w 1212"/>
              <a:gd name="T15" fmla="*/ 0 h 1212"/>
              <a:gd name="T16" fmla="*/ 1211 w 1212"/>
              <a:gd name="T17" fmla="*/ 605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2">
                <a:moveTo>
                  <a:pt x="1211" y="605"/>
                </a:moveTo>
                <a:lnTo>
                  <a:pt x="1211" y="605"/>
                </a:lnTo>
                <a:cubicBezTo>
                  <a:pt x="1211" y="941"/>
                  <a:pt x="940" y="1211"/>
                  <a:pt x="606" y="1211"/>
                </a:cubicBezTo>
                <a:lnTo>
                  <a:pt x="606" y="1211"/>
                </a:lnTo>
                <a:cubicBezTo>
                  <a:pt x="272" y="1211"/>
                  <a:pt x="0" y="941"/>
                  <a:pt x="0" y="605"/>
                </a:cubicBezTo>
                <a:lnTo>
                  <a:pt x="0" y="605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Freeform 632"/>
          <p:cNvSpPr>
            <a:spLocks noChangeArrowheads="1"/>
          </p:cNvSpPr>
          <p:nvPr/>
        </p:nvSpPr>
        <p:spPr bwMode="auto">
          <a:xfrm>
            <a:off x="11175517" y="9609108"/>
            <a:ext cx="1346181" cy="1346181"/>
          </a:xfrm>
          <a:custGeom>
            <a:avLst/>
            <a:gdLst>
              <a:gd name="T0" fmla="*/ 1211 w 1212"/>
              <a:gd name="T1" fmla="*/ 605 h 1213"/>
              <a:gd name="T2" fmla="*/ 1211 w 1212"/>
              <a:gd name="T3" fmla="*/ 605 h 1213"/>
              <a:gd name="T4" fmla="*/ 606 w 1212"/>
              <a:gd name="T5" fmla="*/ 1212 h 1213"/>
              <a:gd name="T6" fmla="*/ 606 w 1212"/>
              <a:gd name="T7" fmla="*/ 1212 h 1213"/>
              <a:gd name="T8" fmla="*/ 0 w 1212"/>
              <a:gd name="T9" fmla="*/ 605 h 1213"/>
              <a:gd name="T10" fmla="*/ 0 w 1212"/>
              <a:gd name="T11" fmla="*/ 605 h 1213"/>
              <a:gd name="T12" fmla="*/ 606 w 1212"/>
              <a:gd name="T13" fmla="*/ 0 h 1213"/>
              <a:gd name="T14" fmla="*/ 606 w 1212"/>
              <a:gd name="T15" fmla="*/ 0 h 1213"/>
              <a:gd name="T16" fmla="*/ 1211 w 1212"/>
              <a:gd name="T17" fmla="*/ 605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3">
                <a:moveTo>
                  <a:pt x="1211" y="605"/>
                </a:moveTo>
                <a:lnTo>
                  <a:pt x="1211" y="605"/>
                </a:lnTo>
                <a:cubicBezTo>
                  <a:pt x="1211" y="940"/>
                  <a:pt x="940" y="1212"/>
                  <a:pt x="606" y="1212"/>
                </a:cubicBezTo>
                <a:lnTo>
                  <a:pt x="606" y="1212"/>
                </a:lnTo>
                <a:cubicBezTo>
                  <a:pt x="272" y="1212"/>
                  <a:pt x="0" y="940"/>
                  <a:pt x="0" y="605"/>
                </a:cubicBezTo>
                <a:lnTo>
                  <a:pt x="0" y="605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Freeform 633"/>
          <p:cNvSpPr>
            <a:spLocks noChangeArrowheads="1"/>
          </p:cNvSpPr>
          <p:nvPr/>
        </p:nvSpPr>
        <p:spPr bwMode="auto">
          <a:xfrm>
            <a:off x="11175517" y="11200049"/>
            <a:ext cx="1346181" cy="1346184"/>
          </a:xfrm>
          <a:custGeom>
            <a:avLst/>
            <a:gdLst>
              <a:gd name="T0" fmla="*/ 1211 w 1212"/>
              <a:gd name="T1" fmla="*/ 606 h 1212"/>
              <a:gd name="T2" fmla="*/ 1211 w 1212"/>
              <a:gd name="T3" fmla="*/ 606 h 1212"/>
              <a:gd name="T4" fmla="*/ 606 w 1212"/>
              <a:gd name="T5" fmla="*/ 1211 h 1212"/>
              <a:gd name="T6" fmla="*/ 606 w 1212"/>
              <a:gd name="T7" fmla="*/ 1211 h 1212"/>
              <a:gd name="T8" fmla="*/ 0 w 1212"/>
              <a:gd name="T9" fmla="*/ 606 h 1212"/>
              <a:gd name="T10" fmla="*/ 0 w 1212"/>
              <a:gd name="T11" fmla="*/ 606 h 1212"/>
              <a:gd name="T12" fmla="*/ 606 w 1212"/>
              <a:gd name="T13" fmla="*/ 0 h 1212"/>
              <a:gd name="T14" fmla="*/ 606 w 1212"/>
              <a:gd name="T15" fmla="*/ 0 h 1212"/>
              <a:gd name="T16" fmla="*/ 1211 w 1212"/>
              <a:gd name="T17" fmla="*/ 606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2" h="1212">
                <a:moveTo>
                  <a:pt x="1211" y="606"/>
                </a:moveTo>
                <a:lnTo>
                  <a:pt x="1211" y="606"/>
                </a:lnTo>
                <a:cubicBezTo>
                  <a:pt x="1211" y="940"/>
                  <a:pt x="940" y="1211"/>
                  <a:pt x="606" y="1211"/>
                </a:cubicBezTo>
                <a:lnTo>
                  <a:pt x="606" y="1211"/>
                </a:lnTo>
                <a:cubicBezTo>
                  <a:pt x="272" y="1211"/>
                  <a:pt x="0" y="940"/>
                  <a:pt x="0" y="606"/>
                </a:cubicBezTo>
                <a:lnTo>
                  <a:pt x="0" y="606"/>
                </a:lnTo>
                <a:cubicBezTo>
                  <a:pt x="0" y="271"/>
                  <a:pt x="272" y="0"/>
                  <a:pt x="606" y="0"/>
                </a:cubicBezTo>
                <a:lnTo>
                  <a:pt x="606" y="0"/>
                </a:lnTo>
                <a:cubicBezTo>
                  <a:pt x="940" y="0"/>
                  <a:pt x="1211" y="271"/>
                  <a:pt x="1211" y="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CuadroTexto 671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673" name="CuadroTexto 672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4" name="CuadroTexto 673"/>
          <p:cNvSpPr txBox="1"/>
          <p:nvPr/>
        </p:nvSpPr>
        <p:spPr>
          <a:xfrm>
            <a:off x="15726459" y="6606817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5" name="CuadroTexto 674"/>
          <p:cNvSpPr txBox="1"/>
          <p:nvPr/>
        </p:nvSpPr>
        <p:spPr>
          <a:xfrm>
            <a:off x="15726459" y="8232939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6" name="CuadroTexto 675"/>
          <p:cNvSpPr txBox="1"/>
          <p:nvPr/>
        </p:nvSpPr>
        <p:spPr>
          <a:xfrm>
            <a:off x="15726459" y="9794699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7" name="CuadroTexto 676"/>
          <p:cNvSpPr txBox="1"/>
          <p:nvPr/>
        </p:nvSpPr>
        <p:spPr>
          <a:xfrm>
            <a:off x="15726459" y="11385946"/>
            <a:ext cx="67863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8" name="CuadroTexto 677"/>
          <p:cNvSpPr txBox="1"/>
          <p:nvPr/>
        </p:nvSpPr>
        <p:spPr>
          <a:xfrm>
            <a:off x="3908242" y="673565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79" name="CuadroTexto 678"/>
          <p:cNvSpPr txBox="1"/>
          <p:nvPr/>
        </p:nvSpPr>
        <p:spPr>
          <a:xfrm>
            <a:off x="3908242" y="8344656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80" name="CuadroTexto 679"/>
          <p:cNvSpPr txBox="1"/>
          <p:nvPr/>
        </p:nvSpPr>
        <p:spPr>
          <a:xfrm>
            <a:off x="3689656" y="9930703"/>
            <a:ext cx="277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81" name="CuadroTexto 680"/>
          <p:cNvSpPr txBox="1"/>
          <p:nvPr/>
        </p:nvSpPr>
        <p:spPr>
          <a:xfrm>
            <a:off x="3778814" y="11429565"/>
            <a:ext cx="259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82" name="CuadroTexto 681"/>
          <p:cNvSpPr txBox="1"/>
          <p:nvPr/>
        </p:nvSpPr>
        <p:spPr>
          <a:xfrm>
            <a:off x="11480740" y="6627935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83" name="CuadroTexto 682"/>
          <p:cNvSpPr txBox="1"/>
          <p:nvPr/>
        </p:nvSpPr>
        <p:spPr>
          <a:xfrm>
            <a:off x="11495974" y="8213982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11495973" y="9815054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85" name="CuadroTexto 684"/>
          <p:cNvSpPr txBox="1"/>
          <p:nvPr/>
        </p:nvSpPr>
        <p:spPr>
          <a:xfrm>
            <a:off x="11495973" y="11400509"/>
            <a:ext cx="7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15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11225693" y="1271322"/>
            <a:ext cx="4549263" cy="3509283"/>
          </a:xfrm>
          <a:custGeom>
            <a:avLst/>
            <a:gdLst>
              <a:gd name="T0" fmla="*/ 3323 w 3915"/>
              <a:gd name="T1" fmla="*/ 2363 h 3021"/>
              <a:gd name="T2" fmla="*/ 3323 w 3915"/>
              <a:gd name="T3" fmla="*/ 1837 h 3021"/>
              <a:gd name="T4" fmla="*/ 2973 w 3915"/>
              <a:gd name="T5" fmla="*/ 1334 h 3021"/>
              <a:gd name="T6" fmla="*/ 2417 w 3915"/>
              <a:gd name="T7" fmla="*/ 1703 h 3021"/>
              <a:gd name="T8" fmla="*/ 2163 w 3915"/>
              <a:gd name="T9" fmla="*/ 1465 h 3021"/>
              <a:gd name="T10" fmla="*/ 1856 w 3915"/>
              <a:gd name="T11" fmla="*/ 1159 h 3021"/>
              <a:gd name="T12" fmla="*/ 1682 w 3915"/>
              <a:gd name="T13" fmla="*/ 831 h 3021"/>
              <a:gd name="T14" fmla="*/ 1156 w 3915"/>
              <a:gd name="T15" fmla="*/ 743 h 3021"/>
              <a:gd name="T16" fmla="*/ 1156 w 3915"/>
              <a:gd name="T17" fmla="*/ 394 h 3021"/>
              <a:gd name="T18" fmla="*/ 676 w 3915"/>
              <a:gd name="T19" fmla="*/ 240 h 3021"/>
              <a:gd name="T20" fmla="*/ 260 w 3915"/>
              <a:gd name="T21" fmla="*/ 0 h 3021"/>
              <a:gd name="T22" fmla="*/ 347 w 3915"/>
              <a:gd name="T23" fmla="*/ 352 h 3021"/>
              <a:gd name="T24" fmla="*/ 153 w 3915"/>
              <a:gd name="T25" fmla="*/ 880 h 3021"/>
              <a:gd name="T26" fmla="*/ 0 w 3915"/>
              <a:gd name="T27" fmla="*/ 1017 h 3021"/>
              <a:gd name="T28" fmla="*/ 347 w 3915"/>
              <a:gd name="T29" fmla="*/ 1340 h 3021"/>
              <a:gd name="T30" fmla="*/ 477 w 3915"/>
              <a:gd name="T31" fmla="*/ 1647 h 3021"/>
              <a:gd name="T32" fmla="*/ 749 w 3915"/>
              <a:gd name="T33" fmla="*/ 1850 h 3021"/>
              <a:gd name="T34" fmla="*/ 1054 w 3915"/>
              <a:gd name="T35" fmla="*/ 2157 h 3021"/>
              <a:gd name="T36" fmla="*/ 1054 w 3915"/>
              <a:gd name="T37" fmla="*/ 2548 h 3021"/>
              <a:gd name="T38" fmla="*/ 1054 w 3915"/>
              <a:gd name="T39" fmla="*/ 2821 h 3021"/>
              <a:gd name="T40" fmla="*/ 918 w 3915"/>
              <a:gd name="T41" fmla="*/ 3020 h 3021"/>
              <a:gd name="T42" fmla="*/ 3914 w 3915"/>
              <a:gd name="T43" fmla="*/ 3020 h 3021"/>
              <a:gd name="T44" fmla="*/ 3323 w 3915"/>
              <a:gd name="T45" fmla="*/ 2363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15" h="3021">
                <a:moveTo>
                  <a:pt x="3323" y="2363"/>
                </a:moveTo>
                <a:lnTo>
                  <a:pt x="3323" y="1837"/>
                </a:lnTo>
                <a:lnTo>
                  <a:pt x="2973" y="1334"/>
                </a:lnTo>
                <a:lnTo>
                  <a:pt x="2417" y="1703"/>
                </a:lnTo>
                <a:lnTo>
                  <a:pt x="2163" y="1465"/>
                </a:lnTo>
                <a:lnTo>
                  <a:pt x="1856" y="1159"/>
                </a:lnTo>
                <a:lnTo>
                  <a:pt x="1682" y="831"/>
                </a:lnTo>
                <a:lnTo>
                  <a:pt x="1156" y="743"/>
                </a:lnTo>
                <a:lnTo>
                  <a:pt x="1156" y="394"/>
                </a:lnTo>
                <a:lnTo>
                  <a:pt x="676" y="240"/>
                </a:lnTo>
                <a:lnTo>
                  <a:pt x="260" y="0"/>
                </a:lnTo>
                <a:lnTo>
                  <a:pt x="347" y="352"/>
                </a:lnTo>
                <a:lnTo>
                  <a:pt x="153" y="880"/>
                </a:lnTo>
                <a:lnTo>
                  <a:pt x="0" y="1017"/>
                </a:lnTo>
                <a:lnTo>
                  <a:pt x="347" y="1340"/>
                </a:lnTo>
                <a:lnTo>
                  <a:pt x="477" y="1647"/>
                </a:lnTo>
                <a:lnTo>
                  <a:pt x="749" y="1850"/>
                </a:lnTo>
                <a:lnTo>
                  <a:pt x="1054" y="2157"/>
                </a:lnTo>
                <a:lnTo>
                  <a:pt x="1054" y="2548"/>
                </a:lnTo>
                <a:lnTo>
                  <a:pt x="1054" y="2821"/>
                </a:lnTo>
                <a:lnTo>
                  <a:pt x="918" y="3020"/>
                </a:lnTo>
                <a:lnTo>
                  <a:pt x="3914" y="3020"/>
                </a:lnTo>
                <a:lnTo>
                  <a:pt x="3323" y="23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7480746" y="1271322"/>
            <a:ext cx="4964231" cy="3509283"/>
          </a:xfrm>
          <a:custGeom>
            <a:avLst/>
            <a:gdLst>
              <a:gd name="T0" fmla="*/ 4274 w 4275"/>
              <a:gd name="T1" fmla="*/ 2548 h 3021"/>
              <a:gd name="T2" fmla="*/ 4274 w 4275"/>
              <a:gd name="T3" fmla="*/ 2157 h 3021"/>
              <a:gd name="T4" fmla="*/ 3969 w 4275"/>
              <a:gd name="T5" fmla="*/ 1850 h 3021"/>
              <a:gd name="T6" fmla="*/ 3697 w 4275"/>
              <a:gd name="T7" fmla="*/ 1647 h 3021"/>
              <a:gd name="T8" fmla="*/ 3567 w 4275"/>
              <a:gd name="T9" fmla="*/ 1340 h 3021"/>
              <a:gd name="T10" fmla="*/ 3220 w 4275"/>
              <a:gd name="T11" fmla="*/ 1017 h 3021"/>
              <a:gd name="T12" fmla="*/ 3373 w 4275"/>
              <a:gd name="T13" fmla="*/ 880 h 3021"/>
              <a:gd name="T14" fmla="*/ 3567 w 4275"/>
              <a:gd name="T15" fmla="*/ 352 h 3021"/>
              <a:gd name="T16" fmla="*/ 3480 w 4275"/>
              <a:gd name="T17" fmla="*/ 0 h 3021"/>
              <a:gd name="T18" fmla="*/ 2999 w 4275"/>
              <a:gd name="T19" fmla="*/ 394 h 3021"/>
              <a:gd name="T20" fmla="*/ 2411 w 4275"/>
              <a:gd name="T21" fmla="*/ 777 h 3021"/>
              <a:gd name="T22" fmla="*/ 2101 w 4275"/>
              <a:gd name="T23" fmla="*/ 743 h 3021"/>
              <a:gd name="T24" fmla="*/ 1686 w 4275"/>
              <a:gd name="T25" fmla="*/ 743 h 3021"/>
              <a:gd name="T26" fmla="*/ 1445 w 4275"/>
              <a:gd name="T27" fmla="*/ 1465 h 3021"/>
              <a:gd name="T28" fmla="*/ 1403 w 4275"/>
              <a:gd name="T29" fmla="*/ 1633 h 3021"/>
              <a:gd name="T30" fmla="*/ 1228 w 4275"/>
              <a:gd name="T31" fmla="*/ 1896 h 3021"/>
              <a:gd name="T32" fmla="*/ 985 w 4275"/>
              <a:gd name="T33" fmla="*/ 1969 h 3021"/>
              <a:gd name="T34" fmla="*/ 547 w 4275"/>
              <a:gd name="T35" fmla="*/ 2669 h 3021"/>
              <a:gd name="T36" fmla="*/ 0 w 4275"/>
              <a:gd name="T37" fmla="*/ 3020 h 3021"/>
              <a:gd name="T38" fmla="*/ 4138 w 4275"/>
              <a:gd name="T39" fmla="*/ 3020 h 3021"/>
              <a:gd name="T40" fmla="*/ 4274 w 4275"/>
              <a:gd name="T41" fmla="*/ 2821 h 3021"/>
              <a:gd name="T42" fmla="*/ 4274 w 4275"/>
              <a:gd name="T43" fmla="*/ 2548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75" h="3021">
                <a:moveTo>
                  <a:pt x="4274" y="2548"/>
                </a:moveTo>
                <a:lnTo>
                  <a:pt x="4274" y="2157"/>
                </a:lnTo>
                <a:lnTo>
                  <a:pt x="3969" y="1850"/>
                </a:lnTo>
                <a:lnTo>
                  <a:pt x="3697" y="1647"/>
                </a:lnTo>
                <a:lnTo>
                  <a:pt x="3567" y="1340"/>
                </a:lnTo>
                <a:lnTo>
                  <a:pt x="3220" y="1017"/>
                </a:lnTo>
                <a:lnTo>
                  <a:pt x="3373" y="880"/>
                </a:lnTo>
                <a:lnTo>
                  <a:pt x="3567" y="352"/>
                </a:lnTo>
                <a:lnTo>
                  <a:pt x="3480" y="0"/>
                </a:lnTo>
                <a:lnTo>
                  <a:pt x="2999" y="394"/>
                </a:lnTo>
                <a:lnTo>
                  <a:pt x="2411" y="777"/>
                </a:lnTo>
                <a:lnTo>
                  <a:pt x="2101" y="743"/>
                </a:lnTo>
                <a:lnTo>
                  <a:pt x="1686" y="743"/>
                </a:lnTo>
                <a:lnTo>
                  <a:pt x="1445" y="1465"/>
                </a:lnTo>
                <a:lnTo>
                  <a:pt x="1403" y="1633"/>
                </a:lnTo>
                <a:lnTo>
                  <a:pt x="1228" y="1896"/>
                </a:lnTo>
                <a:lnTo>
                  <a:pt x="985" y="1969"/>
                </a:lnTo>
                <a:lnTo>
                  <a:pt x="547" y="2669"/>
                </a:lnTo>
                <a:lnTo>
                  <a:pt x="0" y="3020"/>
                </a:lnTo>
                <a:lnTo>
                  <a:pt x="4138" y="3020"/>
                </a:lnTo>
                <a:lnTo>
                  <a:pt x="4274" y="2821"/>
                </a:lnTo>
                <a:lnTo>
                  <a:pt x="4274" y="25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"/>
          <p:cNvSpPr>
            <a:spLocks noChangeArrowheads="1"/>
          </p:cNvSpPr>
          <p:nvPr/>
        </p:nvSpPr>
        <p:spPr bwMode="auto">
          <a:xfrm>
            <a:off x="8495109" y="2552083"/>
            <a:ext cx="3048213" cy="2228522"/>
          </a:xfrm>
          <a:custGeom>
            <a:avLst/>
            <a:gdLst>
              <a:gd name="T0" fmla="*/ 0 w 2622"/>
              <a:gd name="T1" fmla="*/ 1918 h 1919"/>
              <a:gd name="T2" fmla="*/ 511 w 2622"/>
              <a:gd name="T3" fmla="*/ 1582 h 1919"/>
              <a:gd name="T4" fmla="*/ 511 w 2622"/>
              <a:gd name="T5" fmla="*/ 1191 h 1919"/>
              <a:gd name="T6" fmla="*/ 851 w 2622"/>
              <a:gd name="T7" fmla="*/ 987 h 1919"/>
              <a:gd name="T8" fmla="*/ 851 w 2622"/>
              <a:gd name="T9" fmla="*/ 834 h 1919"/>
              <a:gd name="T10" fmla="*/ 954 w 2622"/>
              <a:gd name="T11" fmla="*/ 408 h 1919"/>
              <a:gd name="T12" fmla="*/ 1123 w 2622"/>
              <a:gd name="T13" fmla="*/ 408 h 1919"/>
              <a:gd name="T14" fmla="*/ 1361 w 2622"/>
              <a:gd name="T15" fmla="*/ 221 h 1919"/>
              <a:gd name="T16" fmla="*/ 1572 w 2622"/>
              <a:gd name="T17" fmla="*/ 0 h 1919"/>
              <a:gd name="T18" fmla="*/ 1685 w 2622"/>
              <a:gd name="T19" fmla="*/ 204 h 1919"/>
              <a:gd name="T20" fmla="*/ 1856 w 2622"/>
              <a:gd name="T21" fmla="*/ 306 h 1919"/>
              <a:gd name="T22" fmla="*/ 1856 w 2622"/>
              <a:gd name="T23" fmla="*/ 646 h 1919"/>
              <a:gd name="T24" fmla="*/ 1631 w 2622"/>
              <a:gd name="T25" fmla="*/ 959 h 1919"/>
              <a:gd name="T26" fmla="*/ 1958 w 2622"/>
              <a:gd name="T27" fmla="*/ 1140 h 1919"/>
              <a:gd name="T28" fmla="*/ 1714 w 2622"/>
              <a:gd name="T29" fmla="*/ 1464 h 1919"/>
              <a:gd name="T30" fmla="*/ 2276 w 2622"/>
              <a:gd name="T31" fmla="*/ 1574 h 1919"/>
              <a:gd name="T32" fmla="*/ 2349 w 2622"/>
              <a:gd name="T33" fmla="*/ 1838 h 1919"/>
              <a:gd name="T34" fmla="*/ 2621 w 2622"/>
              <a:gd name="T35" fmla="*/ 1918 h 1919"/>
              <a:gd name="T36" fmla="*/ 0 w 2622"/>
              <a:gd name="T37" fmla="*/ 1918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2" h="1919">
                <a:moveTo>
                  <a:pt x="0" y="1918"/>
                </a:moveTo>
                <a:lnTo>
                  <a:pt x="511" y="1582"/>
                </a:lnTo>
                <a:lnTo>
                  <a:pt x="511" y="1191"/>
                </a:lnTo>
                <a:lnTo>
                  <a:pt x="851" y="987"/>
                </a:lnTo>
                <a:lnTo>
                  <a:pt x="851" y="834"/>
                </a:lnTo>
                <a:lnTo>
                  <a:pt x="954" y="408"/>
                </a:lnTo>
                <a:lnTo>
                  <a:pt x="1123" y="408"/>
                </a:lnTo>
                <a:lnTo>
                  <a:pt x="1361" y="221"/>
                </a:lnTo>
                <a:lnTo>
                  <a:pt x="1572" y="0"/>
                </a:lnTo>
                <a:lnTo>
                  <a:pt x="1685" y="204"/>
                </a:lnTo>
                <a:lnTo>
                  <a:pt x="1856" y="306"/>
                </a:lnTo>
                <a:lnTo>
                  <a:pt x="1856" y="646"/>
                </a:lnTo>
                <a:lnTo>
                  <a:pt x="1631" y="959"/>
                </a:lnTo>
                <a:lnTo>
                  <a:pt x="1958" y="1140"/>
                </a:lnTo>
                <a:lnTo>
                  <a:pt x="1714" y="1464"/>
                </a:lnTo>
                <a:lnTo>
                  <a:pt x="2276" y="1574"/>
                </a:lnTo>
                <a:lnTo>
                  <a:pt x="2349" y="1838"/>
                </a:lnTo>
                <a:lnTo>
                  <a:pt x="2621" y="1918"/>
                </a:lnTo>
                <a:lnTo>
                  <a:pt x="0" y="191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12316900" y="2398392"/>
            <a:ext cx="845304" cy="794070"/>
          </a:xfrm>
          <a:custGeom>
            <a:avLst/>
            <a:gdLst>
              <a:gd name="T0" fmla="*/ 525 w 728"/>
              <a:gd name="T1" fmla="*/ 682 h 683"/>
              <a:gd name="T2" fmla="*/ 654 w 728"/>
              <a:gd name="T3" fmla="*/ 641 h 683"/>
              <a:gd name="T4" fmla="*/ 654 w 728"/>
              <a:gd name="T5" fmla="*/ 539 h 683"/>
              <a:gd name="T6" fmla="*/ 727 w 728"/>
              <a:gd name="T7" fmla="*/ 433 h 683"/>
              <a:gd name="T8" fmla="*/ 681 w 728"/>
              <a:gd name="T9" fmla="*/ 323 h 683"/>
              <a:gd name="T10" fmla="*/ 571 w 728"/>
              <a:gd name="T11" fmla="*/ 231 h 683"/>
              <a:gd name="T12" fmla="*/ 627 w 728"/>
              <a:gd name="T13" fmla="*/ 84 h 683"/>
              <a:gd name="T14" fmla="*/ 331 w 728"/>
              <a:gd name="T15" fmla="*/ 84 h 683"/>
              <a:gd name="T16" fmla="*/ 184 w 728"/>
              <a:gd name="T17" fmla="*/ 0 h 683"/>
              <a:gd name="T18" fmla="*/ 184 w 728"/>
              <a:gd name="T19" fmla="*/ 203 h 683"/>
              <a:gd name="T20" fmla="*/ 0 w 728"/>
              <a:gd name="T21" fmla="*/ 203 h 683"/>
              <a:gd name="T22" fmla="*/ 55 w 728"/>
              <a:gd name="T23" fmla="*/ 378 h 683"/>
              <a:gd name="T24" fmla="*/ 525 w 728"/>
              <a:gd name="T25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683">
                <a:moveTo>
                  <a:pt x="525" y="682"/>
                </a:moveTo>
                <a:lnTo>
                  <a:pt x="654" y="641"/>
                </a:lnTo>
                <a:lnTo>
                  <a:pt x="654" y="539"/>
                </a:lnTo>
                <a:lnTo>
                  <a:pt x="727" y="433"/>
                </a:lnTo>
                <a:lnTo>
                  <a:pt x="681" y="323"/>
                </a:lnTo>
                <a:lnTo>
                  <a:pt x="571" y="231"/>
                </a:lnTo>
                <a:lnTo>
                  <a:pt x="627" y="84"/>
                </a:lnTo>
                <a:lnTo>
                  <a:pt x="331" y="84"/>
                </a:lnTo>
                <a:lnTo>
                  <a:pt x="184" y="0"/>
                </a:lnTo>
                <a:lnTo>
                  <a:pt x="184" y="203"/>
                </a:lnTo>
                <a:lnTo>
                  <a:pt x="0" y="203"/>
                </a:lnTo>
                <a:lnTo>
                  <a:pt x="55" y="378"/>
                </a:lnTo>
                <a:lnTo>
                  <a:pt x="525" y="6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10446991" y="4780605"/>
            <a:ext cx="5322841" cy="7664074"/>
          </a:xfrm>
          <a:custGeom>
            <a:avLst/>
            <a:gdLst>
              <a:gd name="T0" fmla="*/ 1586 w 4583"/>
              <a:gd name="T1" fmla="*/ 0 h 6597"/>
              <a:gd name="T2" fmla="*/ 1143 w 4583"/>
              <a:gd name="T3" fmla="*/ 520 h 6597"/>
              <a:gd name="T4" fmla="*/ 668 w 4583"/>
              <a:gd name="T5" fmla="*/ 634 h 6597"/>
              <a:gd name="T6" fmla="*/ 735 w 4583"/>
              <a:gd name="T7" fmla="*/ 978 h 6597"/>
              <a:gd name="T8" fmla="*/ 522 w 4583"/>
              <a:gd name="T9" fmla="*/ 978 h 6597"/>
              <a:gd name="T10" fmla="*/ 0 w 4583"/>
              <a:gd name="T11" fmla="*/ 978 h 6597"/>
              <a:gd name="T12" fmla="*/ 98 w 4583"/>
              <a:gd name="T13" fmla="*/ 1517 h 6597"/>
              <a:gd name="T14" fmla="*/ 0 w 4583"/>
              <a:gd name="T15" fmla="*/ 2201 h 6597"/>
              <a:gd name="T16" fmla="*/ 114 w 4583"/>
              <a:gd name="T17" fmla="*/ 2398 h 6597"/>
              <a:gd name="T18" fmla="*/ 376 w 4583"/>
              <a:gd name="T19" fmla="*/ 2593 h 6597"/>
              <a:gd name="T20" fmla="*/ 506 w 4583"/>
              <a:gd name="T21" fmla="*/ 2414 h 6597"/>
              <a:gd name="T22" fmla="*/ 668 w 4583"/>
              <a:gd name="T23" fmla="*/ 1908 h 6597"/>
              <a:gd name="T24" fmla="*/ 940 w 4583"/>
              <a:gd name="T25" fmla="*/ 1826 h 6597"/>
              <a:gd name="T26" fmla="*/ 882 w 4583"/>
              <a:gd name="T27" fmla="*/ 1319 h 6597"/>
              <a:gd name="T28" fmla="*/ 1307 w 4583"/>
              <a:gd name="T29" fmla="*/ 1517 h 6597"/>
              <a:gd name="T30" fmla="*/ 1340 w 4583"/>
              <a:gd name="T31" fmla="*/ 1908 h 6597"/>
              <a:gd name="T32" fmla="*/ 1404 w 4583"/>
              <a:gd name="T33" fmla="*/ 2055 h 6597"/>
              <a:gd name="T34" fmla="*/ 1274 w 4583"/>
              <a:gd name="T35" fmla="*/ 2414 h 6597"/>
              <a:gd name="T36" fmla="*/ 1274 w 4583"/>
              <a:gd name="T37" fmla="*/ 2593 h 6597"/>
              <a:gd name="T38" fmla="*/ 865 w 4583"/>
              <a:gd name="T39" fmla="*/ 2773 h 6597"/>
              <a:gd name="T40" fmla="*/ 865 w 4583"/>
              <a:gd name="T41" fmla="*/ 3182 h 6597"/>
              <a:gd name="T42" fmla="*/ 865 w 4583"/>
              <a:gd name="T43" fmla="*/ 3557 h 6597"/>
              <a:gd name="T44" fmla="*/ 555 w 4583"/>
              <a:gd name="T45" fmla="*/ 4210 h 6597"/>
              <a:gd name="T46" fmla="*/ 441 w 4583"/>
              <a:gd name="T47" fmla="*/ 4815 h 6597"/>
              <a:gd name="T48" fmla="*/ 441 w 4583"/>
              <a:gd name="T49" fmla="*/ 5125 h 6597"/>
              <a:gd name="T50" fmla="*/ 425 w 4583"/>
              <a:gd name="T51" fmla="*/ 5452 h 6597"/>
              <a:gd name="T52" fmla="*/ 294 w 4583"/>
              <a:gd name="T53" fmla="*/ 5779 h 6597"/>
              <a:gd name="T54" fmla="*/ 294 w 4583"/>
              <a:gd name="T55" fmla="*/ 6007 h 6597"/>
              <a:gd name="T56" fmla="*/ 416 w 4583"/>
              <a:gd name="T57" fmla="*/ 6596 h 6597"/>
              <a:gd name="T58" fmla="*/ 682 w 4583"/>
              <a:gd name="T59" fmla="*/ 5676 h 6597"/>
              <a:gd name="T60" fmla="*/ 1385 w 4583"/>
              <a:gd name="T61" fmla="*/ 5458 h 6597"/>
              <a:gd name="T62" fmla="*/ 1892 w 4583"/>
              <a:gd name="T63" fmla="*/ 4562 h 6597"/>
              <a:gd name="T64" fmla="*/ 1892 w 4583"/>
              <a:gd name="T65" fmla="*/ 3884 h 6597"/>
              <a:gd name="T66" fmla="*/ 2352 w 4583"/>
              <a:gd name="T67" fmla="*/ 3715 h 6597"/>
              <a:gd name="T68" fmla="*/ 3079 w 4583"/>
              <a:gd name="T69" fmla="*/ 3473 h 6597"/>
              <a:gd name="T70" fmla="*/ 3079 w 4583"/>
              <a:gd name="T71" fmla="*/ 2625 h 6597"/>
              <a:gd name="T72" fmla="*/ 3684 w 4583"/>
              <a:gd name="T73" fmla="*/ 2141 h 6597"/>
              <a:gd name="T74" fmla="*/ 3684 w 4583"/>
              <a:gd name="T75" fmla="*/ 1561 h 6597"/>
              <a:gd name="T76" fmla="*/ 4120 w 4583"/>
              <a:gd name="T77" fmla="*/ 1319 h 6597"/>
              <a:gd name="T78" fmla="*/ 4483 w 4583"/>
              <a:gd name="T79" fmla="*/ 810 h 6597"/>
              <a:gd name="T80" fmla="*/ 4496 w 4583"/>
              <a:gd name="T81" fmla="*/ 362 h 6597"/>
              <a:gd name="T82" fmla="*/ 4582 w 4583"/>
              <a:gd name="T83" fmla="*/ 0 h 6597"/>
              <a:gd name="T84" fmla="*/ 1586 w 4583"/>
              <a:gd name="T85" fmla="*/ 0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83" h="6597">
                <a:moveTo>
                  <a:pt x="1586" y="0"/>
                </a:moveTo>
                <a:lnTo>
                  <a:pt x="1143" y="520"/>
                </a:lnTo>
                <a:lnTo>
                  <a:pt x="668" y="634"/>
                </a:lnTo>
                <a:lnTo>
                  <a:pt x="735" y="978"/>
                </a:lnTo>
                <a:lnTo>
                  <a:pt x="522" y="978"/>
                </a:lnTo>
                <a:lnTo>
                  <a:pt x="0" y="978"/>
                </a:lnTo>
                <a:lnTo>
                  <a:pt x="98" y="1517"/>
                </a:lnTo>
                <a:lnTo>
                  <a:pt x="0" y="2201"/>
                </a:lnTo>
                <a:lnTo>
                  <a:pt x="114" y="2398"/>
                </a:lnTo>
                <a:lnTo>
                  <a:pt x="376" y="2593"/>
                </a:lnTo>
                <a:lnTo>
                  <a:pt x="506" y="2414"/>
                </a:lnTo>
                <a:lnTo>
                  <a:pt x="668" y="1908"/>
                </a:lnTo>
                <a:lnTo>
                  <a:pt x="940" y="1826"/>
                </a:lnTo>
                <a:lnTo>
                  <a:pt x="882" y="1319"/>
                </a:lnTo>
                <a:lnTo>
                  <a:pt x="1307" y="1517"/>
                </a:lnTo>
                <a:lnTo>
                  <a:pt x="1340" y="1908"/>
                </a:lnTo>
                <a:lnTo>
                  <a:pt x="1404" y="2055"/>
                </a:lnTo>
                <a:lnTo>
                  <a:pt x="1274" y="2414"/>
                </a:lnTo>
                <a:lnTo>
                  <a:pt x="1274" y="2593"/>
                </a:lnTo>
                <a:lnTo>
                  <a:pt x="865" y="2773"/>
                </a:lnTo>
                <a:lnTo>
                  <a:pt x="865" y="3182"/>
                </a:lnTo>
                <a:lnTo>
                  <a:pt x="865" y="3557"/>
                </a:lnTo>
                <a:lnTo>
                  <a:pt x="555" y="4210"/>
                </a:lnTo>
                <a:lnTo>
                  <a:pt x="441" y="4815"/>
                </a:lnTo>
                <a:lnTo>
                  <a:pt x="441" y="5125"/>
                </a:lnTo>
                <a:lnTo>
                  <a:pt x="425" y="5452"/>
                </a:lnTo>
                <a:lnTo>
                  <a:pt x="294" y="5779"/>
                </a:lnTo>
                <a:lnTo>
                  <a:pt x="294" y="6007"/>
                </a:lnTo>
                <a:lnTo>
                  <a:pt x="416" y="6596"/>
                </a:lnTo>
                <a:lnTo>
                  <a:pt x="682" y="5676"/>
                </a:lnTo>
                <a:lnTo>
                  <a:pt x="1385" y="5458"/>
                </a:lnTo>
                <a:lnTo>
                  <a:pt x="1892" y="4562"/>
                </a:lnTo>
                <a:lnTo>
                  <a:pt x="1892" y="3884"/>
                </a:lnTo>
                <a:lnTo>
                  <a:pt x="2352" y="3715"/>
                </a:lnTo>
                <a:lnTo>
                  <a:pt x="3079" y="3473"/>
                </a:lnTo>
                <a:lnTo>
                  <a:pt x="3079" y="2625"/>
                </a:lnTo>
                <a:lnTo>
                  <a:pt x="3684" y="2141"/>
                </a:lnTo>
                <a:lnTo>
                  <a:pt x="3684" y="1561"/>
                </a:lnTo>
                <a:lnTo>
                  <a:pt x="4120" y="1319"/>
                </a:lnTo>
                <a:lnTo>
                  <a:pt x="4483" y="810"/>
                </a:lnTo>
                <a:lnTo>
                  <a:pt x="4496" y="362"/>
                </a:lnTo>
                <a:lnTo>
                  <a:pt x="4582" y="0"/>
                </a:lnTo>
                <a:lnTo>
                  <a:pt x="158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7480746" y="4780605"/>
            <a:ext cx="4810540" cy="7664074"/>
          </a:xfrm>
          <a:custGeom>
            <a:avLst/>
            <a:gdLst>
              <a:gd name="T0" fmla="*/ 2846 w 4139"/>
              <a:gd name="T1" fmla="*/ 5779 h 6597"/>
              <a:gd name="T2" fmla="*/ 2977 w 4139"/>
              <a:gd name="T3" fmla="*/ 5452 h 6597"/>
              <a:gd name="T4" fmla="*/ 2993 w 4139"/>
              <a:gd name="T5" fmla="*/ 5125 h 6597"/>
              <a:gd name="T6" fmla="*/ 2993 w 4139"/>
              <a:gd name="T7" fmla="*/ 4815 h 6597"/>
              <a:gd name="T8" fmla="*/ 3107 w 4139"/>
              <a:gd name="T9" fmla="*/ 4211 h 6597"/>
              <a:gd name="T10" fmla="*/ 3417 w 4139"/>
              <a:gd name="T11" fmla="*/ 3557 h 6597"/>
              <a:gd name="T12" fmla="*/ 3417 w 4139"/>
              <a:gd name="T13" fmla="*/ 3182 h 6597"/>
              <a:gd name="T14" fmla="*/ 3417 w 4139"/>
              <a:gd name="T15" fmla="*/ 2773 h 6597"/>
              <a:gd name="T16" fmla="*/ 3826 w 4139"/>
              <a:gd name="T17" fmla="*/ 2593 h 6597"/>
              <a:gd name="T18" fmla="*/ 3826 w 4139"/>
              <a:gd name="T19" fmla="*/ 2414 h 6597"/>
              <a:gd name="T20" fmla="*/ 3956 w 4139"/>
              <a:gd name="T21" fmla="*/ 2055 h 6597"/>
              <a:gd name="T22" fmla="*/ 3892 w 4139"/>
              <a:gd name="T23" fmla="*/ 1908 h 6597"/>
              <a:gd name="T24" fmla="*/ 3859 w 4139"/>
              <a:gd name="T25" fmla="*/ 1517 h 6597"/>
              <a:gd name="T26" fmla="*/ 3434 w 4139"/>
              <a:gd name="T27" fmla="*/ 1319 h 6597"/>
              <a:gd name="T28" fmla="*/ 3492 w 4139"/>
              <a:gd name="T29" fmla="*/ 1826 h 6597"/>
              <a:gd name="T30" fmla="*/ 3220 w 4139"/>
              <a:gd name="T31" fmla="*/ 1908 h 6597"/>
              <a:gd name="T32" fmla="*/ 3058 w 4139"/>
              <a:gd name="T33" fmla="*/ 2414 h 6597"/>
              <a:gd name="T34" fmla="*/ 2928 w 4139"/>
              <a:gd name="T35" fmla="*/ 2593 h 6597"/>
              <a:gd name="T36" fmla="*/ 2666 w 4139"/>
              <a:gd name="T37" fmla="*/ 2398 h 6597"/>
              <a:gd name="T38" fmla="*/ 2552 w 4139"/>
              <a:gd name="T39" fmla="*/ 2201 h 6597"/>
              <a:gd name="T40" fmla="*/ 2650 w 4139"/>
              <a:gd name="T41" fmla="*/ 1517 h 6597"/>
              <a:gd name="T42" fmla="*/ 2552 w 4139"/>
              <a:gd name="T43" fmla="*/ 978 h 6597"/>
              <a:gd name="T44" fmla="*/ 3074 w 4139"/>
              <a:gd name="T45" fmla="*/ 978 h 6597"/>
              <a:gd name="T46" fmla="*/ 3287 w 4139"/>
              <a:gd name="T47" fmla="*/ 978 h 6597"/>
              <a:gd name="T48" fmla="*/ 3220 w 4139"/>
              <a:gd name="T49" fmla="*/ 634 h 6597"/>
              <a:gd name="T50" fmla="*/ 3695 w 4139"/>
              <a:gd name="T51" fmla="*/ 520 h 6597"/>
              <a:gd name="T52" fmla="*/ 4138 w 4139"/>
              <a:gd name="T53" fmla="*/ 0 h 6597"/>
              <a:gd name="T54" fmla="*/ 0 w 4139"/>
              <a:gd name="T55" fmla="*/ 0 h 6597"/>
              <a:gd name="T56" fmla="*/ 837 w 4139"/>
              <a:gd name="T57" fmla="*/ 1802 h 6597"/>
              <a:gd name="T58" fmla="*/ 1345 w 4139"/>
              <a:gd name="T59" fmla="*/ 1682 h 6597"/>
              <a:gd name="T60" fmla="*/ 1345 w 4139"/>
              <a:gd name="T61" fmla="*/ 2237 h 6597"/>
              <a:gd name="T62" fmla="*/ 1814 w 4139"/>
              <a:gd name="T63" fmla="*/ 3758 h 6597"/>
              <a:gd name="T64" fmla="*/ 1839 w 4139"/>
              <a:gd name="T65" fmla="*/ 4381 h 6597"/>
              <a:gd name="T66" fmla="*/ 2229 w 4139"/>
              <a:gd name="T67" fmla="*/ 4563 h 6597"/>
              <a:gd name="T68" fmla="*/ 2290 w 4139"/>
              <a:gd name="T69" fmla="*/ 5337 h 6597"/>
              <a:gd name="T70" fmla="*/ 2443 w 4139"/>
              <a:gd name="T71" fmla="*/ 5918 h 6597"/>
              <a:gd name="T72" fmla="*/ 2968 w 4139"/>
              <a:gd name="T73" fmla="*/ 6596 h 6597"/>
              <a:gd name="T74" fmla="*/ 2846 w 4139"/>
              <a:gd name="T75" fmla="*/ 6007 h 6597"/>
              <a:gd name="T76" fmla="*/ 2846 w 4139"/>
              <a:gd name="T77" fmla="*/ 5779 h 6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39" h="6597">
                <a:moveTo>
                  <a:pt x="2846" y="5779"/>
                </a:moveTo>
                <a:lnTo>
                  <a:pt x="2977" y="5452"/>
                </a:lnTo>
                <a:lnTo>
                  <a:pt x="2993" y="5125"/>
                </a:lnTo>
                <a:lnTo>
                  <a:pt x="2993" y="4815"/>
                </a:lnTo>
                <a:lnTo>
                  <a:pt x="3107" y="4211"/>
                </a:lnTo>
                <a:lnTo>
                  <a:pt x="3417" y="3557"/>
                </a:lnTo>
                <a:lnTo>
                  <a:pt x="3417" y="3182"/>
                </a:lnTo>
                <a:lnTo>
                  <a:pt x="3417" y="2773"/>
                </a:lnTo>
                <a:lnTo>
                  <a:pt x="3826" y="2593"/>
                </a:lnTo>
                <a:lnTo>
                  <a:pt x="3826" y="2414"/>
                </a:lnTo>
                <a:lnTo>
                  <a:pt x="3956" y="2055"/>
                </a:lnTo>
                <a:lnTo>
                  <a:pt x="3892" y="1908"/>
                </a:lnTo>
                <a:lnTo>
                  <a:pt x="3859" y="1517"/>
                </a:lnTo>
                <a:lnTo>
                  <a:pt x="3434" y="1319"/>
                </a:lnTo>
                <a:lnTo>
                  <a:pt x="3492" y="1826"/>
                </a:lnTo>
                <a:lnTo>
                  <a:pt x="3220" y="1908"/>
                </a:lnTo>
                <a:lnTo>
                  <a:pt x="3058" y="2414"/>
                </a:lnTo>
                <a:lnTo>
                  <a:pt x="2928" y="2593"/>
                </a:lnTo>
                <a:lnTo>
                  <a:pt x="2666" y="2398"/>
                </a:lnTo>
                <a:lnTo>
                  <a:pt x="2552" y="2201"/>
                </a:lnTo>
                <a:lnTo>
                  <a:pt x="2650" y="1517"/>
                </a:lnTo>
                <a:lnTo>
                  <a:pt x="2552" y="978"/>
                </a:lnTo>
                <a:lnTo>
                  <a:pt x="3074" y="978"/>
                </a:lnTo>
                <a:lnTo>
                  <a:pt x="3287" y="978"/>
                </a:lnTo>
                <a:lnTo>
                  <a:pt x="3220" y="634"/>
                </a:lnTo>
                <a:lnTo>
                  <a:pt x="3695" y="520"/>
                </a:lnTo>
                <a:lnTo>
                  <a:pt x="4138" y="0"/>
                </a:lnTo>
                <a:lnTo>
                  <a:pt x="0" y="0"/>
                </a:lnTo>
                <a:lnTo>
                  <a:pt x="837" y="1802"/>
                </a:lnTo>
                <a:lnTo>
                  <a:pt x="1345" y="1682"/>
                </a:lnTo>
                <a:lnTo>
                  <a:pt x="1345" y="2237"/>
                </a:lnTo>
                <a:lnTo>
                  <a:pt x="1814" y="3758"/>
                </a:lnTo>
                <a:lnTo>
                  <a:pt x="1839" y="4381"/>
                </a:lnTo>
                <a:lnTo>
                  <a:pt x="2229" y="4563"/>
                </a:lnTo>
                <a:lnTo>
                  <a:pt x="2290" y="5337"/>
                </a:lnTo>
                <a:lnTo>
                  <a:pt x="2443" y="5918"/>
                </a:lnTo>
                <a:lnTo>
                  <a:pt x="2968" y="6596"/>
                </a:lnTo>
                <a:lnTo>
                  <a:pt x="2846" y="6007"/>
                </a:lnTo>
                <a:lnTo>
                  <a:pt x="2846" y="57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8495109" y="4780605"/>
            <a:ext cx="3048213" cy="4405818"/>
          </a:xfrm>
          <a:custGeom>
            <a:avLst/>
            <a:gdLst>
              <a:gd name="T0" fmla="*/ 0 w 2622"/>
              <a:gd name="T1" fmla="*/ 0 h 3791"/>
              <a:gd name="T2" fmla="*/ 766 w 2622"/>
              <a:gd name="T3" fmla="*/ 471 h 3791"/>
              <a:gd name="T4" fmla="*/ 537 w 2622"/>
              <a:gd name="T5" fmla="*/ 471 h 3791"/>
              <a:gd name="T6" fmla="*/ 537 w 2622"/>
              <a:gd name="T7" fmla="*/ 994 h 3791"/>
              <a:gd name="T8" fmla="*/ 537 w 2622"/>
              <a:gd name="T9" fmla="*/ 1141 h 3791"/>
              <a:gd name="T10" fmla="*/ 750 w 2622"/>
              <a:gd name="T11" fmla="*/ 1500 h 3791"/>
              <a:gd name="T12" fmla="*/ 750 w 2622"/>
              <a:gd name="T13" fmla="*/ 1924 h 3791"/>
              <a:gd name="T14" fmla="*/ 1199 w 2622"/>
              <a:gd name="T15" fmla="*/ 2610 h 3791"/>
              <a:gd name="T16" fmla="*/ 1311 w 2622"/>
              <a:gd name="T17" fmla="*/ 2887 h 3791"/>
              <a:gd name="T18" fmla="*/ 1093 w 2622"/>
              <a:gd name="T19" fmla="*/ 3297 h 3791"/>
              <a:gd name="T20" fmla="*/ 1199 w 2622"/>
              <a:gd name="T21" fmla="*/ 3655 h 3791"/>
              <a:gd name="T22" fmla="*/ 1572 w 2622"/>
              <a:gd name="T23" fmla="*/ 3790 h 3791"/>
              <a:gd name="T24" fmla="*/ 1572 w 2622"/>
              <a:gd name="T25" fmla="*/ 3182 h 3791"/>
              <a:gd name="T26" fmla="*/ 1681 w 2622"/>
              <a:gd name="T27" fmla="*/ 2741 h 3791"/>
              <a:gd name="T28" fmla="*/ 1436 w 2622"/>
              <a:gd name="T29" fmla="*/ 2169 h 3791"/>
              <a:gd name="T30" fmla="*/ 1572 w 2622"/>
              <a:gd name="T31" fmla="*/ 1569 h 3791"/>
              <a:gd name="T32" fmla="*/ 1311 w 2622"/>
              <a:gd name="T33" fmla="*/ 1026 h 3791"/>
              <a:gd name="T34" fmla="*/ 1572 w 2622"/>
              <a:gd name="T35" fmla="*/ 765 h 3791"/>
              <a:gd name="T36" fmla="*/ 2045 w 2622"/>
              <a:gd name="T37" fmla="*/ 664 h 3791"/>
              <a:gd name="T38" fmla="*/ 2220 w 2622"/>
              <a:gd name="T39" fmla="*/ 259 h 3791"/>
              <a:gd name="T40" fmla="*/ 2621 w 2622"/>
              <a:gd name="T41" fmla="*/ 0 h 3791"/>
              <a:gd name="T42" fmla="*/ 0 w 2622"/>
              <a:gd name="T43" fmla="*/ 0 h 3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22" h="3791">
                <a:moveTo>
                  <a:pt x="0" y="0"/>
                </a:moveTo>
                <a:lnTo>
                  <a:pt x="766" y="471"/>
                </a:lnTo>
                <a:lnTo>
                  <a:pt x="537" y="471"/>
                </a:lnTo>
                <a:lnTo>
                  <a:pt x="537" y="994"/>
                </a:lnTo>
                <a:lnTo>
                  <a:pt x="537" y="1141"/>
                </a:lnTo>
                <a:lnTo>
                  <a:pt x="750" y="1500"/>
                </a:lnTo>
                <a:lnTo>
                  <a:pt x="750" y="1924"/>
                </a:lnTo>
                <a:lnTo>
                  <a:pt x="1199" y="2610"/>
                </a:lnTo>
                <a:lnTo>
                  <a:pt x="1311" y="2887"/>
                </a:lnTo>
                <a:lnTo>
                  <a:pt x="1093" y="3297"/>
                </a:lnTo>
                <a:lnTo>
                  <a:pt x="1199" y="3655"/>
                </a:lnTo>
                <a:lnTo>
                  <a:pt x="1572" y="3790"/>
                </a:lnTo>
                <a:lnTo>
                  <a:pt x="1572" y="3182"/>
                </a:lnTo>
                <a:lnTo>
                  <a:pt x="1681" y="2741"/>
                </a:lnTo>
                <a:lnTo>
                  <a:pt x="1436" y="2169"/>
                </a:lnTo>
                <a:lnTo>
                  <a:pt x="1572" y="1569"/>
                </a:lnTo>
                <a:lnTo>
                  <a:pt x="1311" y="1026"/>
                </a:lnTo>
                <a:lnTo>
                  <a:pt x="1572" y="765"/>
                </a:lnTo>
                <a:lnTo>
                  <a:pt x="2045" y="664"/>
                </a:lnTo>
                <a:lnTo>
                  <a:pt x="2220" y="259"/>
                </a:lnTo>
                <a:lnTo>
                  <a:pt x="2621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12450099" y="5631031"/>
            <a:ext cx="1700851" cy="2464186"/>
          </a:xfrm>
          <a:custGeom>
            <a:avLst/>
            <a:gdLst>
              <a:gd name="T0" fmla="*/ 829 w 1464"/>
              <a:gd name="T1" fmla="*/ 1034 h 2120"/>
              <a:gd name="T2" fmla="*/ 902 w 1464"/>
              <a:gd name="T3" fmla="*/ 1418 h 2120"/>
              <a:gd name="T4" fmla="*/ 379 w 1464"/>
              <a:gd name="T5" fmla="*/ 1668 h 2120"/>
              <a:gd name="T6" fmla="*/ 379 w 1464"/>
              <a:gd name="T7" fmla="*/ 1918 h 2120"/>
              <a:gd name="T8" fmla="*/ 379 w 1464"/>
              <a:gd name="T9" fmla="*/ 2119 h 2120"/>
              <a:gd name="T10" fmla="*/ 162 w 1464"/>
              <a:gd name="T11" fmla="*/ 2119 h 2120"/>
              <a:gd name="T12" fmla="*/ 95 w 1464"/>
              <a:gd name="T13" fmla="*/ 1735 h 2120"/>
              <a:gd name="T14" fmla="*/ 95 w 1464"/>
              <a:gd name="T15" fmla="*/ 1577 h 2120"/>
              <a:gd name="T16" fmla="*/ 0 w 1464"/>
              <a:gd name="T17" fmla="*/ 1184 h 2120"/>
              <a:gd name="T18" fmla="*/ 0 w 1464"/>
              <a:gd name="T19" fmla="*/ 918 h 2120"/>
              <a:gd name="T20" fmla="*/ 128 w 1464"/>
              <a:gd name="T21" fmla="*/ 517 h 2120"/>
              <a:gd name="T22" fmla="*/ 0 w 1464"/>
              <a:gd name="T23" fmla="*/ 350 h 2120"/>
              <a:gd name="T24" fmla="*/ 111 w 1464"/>
              <a:gd name="T25" fmla="*/ 200 h 2120"/>
              <a:gd name="T26" fmla="*/ 345 w 1464"/>
              <a:gd name="T27" fmla="*/ 350 h 2120"/>
              <a:gd name="T28" fmla="*/ 613 w 1464"/>
              <a:gd name="T29" fmla="*/ 284 h 2120"/>
              <a:gd name="T30" fmla="*/ 829 w 1464"/>
              <a:gd name="T31" fmla="*/ 317 h 2120"/>
              <a:gd name="T32" fmla="*/ 1113 w 1464"/>
              <a:gd name="T33" fmla="*/ 0 h 2120"/>
              <a:gd name="T34" fmla="*/ 1196 w 1464"/>
              <a:gd name="T35" fmla="*/ 284 h 2120"/>
              <a:gd name="T36" fmla="*/ 1363 w 1464"/>
              <a:gd name="T37" fmla="*/ 400 h 2120"/>
              <a:gd name="T38" fmla="*/ 1280 w 1464"/>
              <a:gd name="T39" fmla="*/ 768 h 2120"/>
              <a:gd name="T40" fmla="*/ 1463 w 1464"/>
              <a:gd name="T41" fmla="*/ 918 h 2120"/>
              <a:gd name="T42" fmla="*/ 1329 w 1464"/>
              <a:gd name="T43" fmla="*/ 1268 h 2120"/>
              <a:gd name="T44" fmla="*/ 829 w 1464"/>
              <a:gd name="T45" fmla="*/ 1034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4" h="2120">
                <a:moveTo>
                  <a:pt x="829" y="1034"/>
                </a:moveTo>
                <a:lnTo>
                  <a:pt x="902" y="1418"/>
                </a:lnTo>
                <a:lnTo>
                  <a:pt x="379" y="1668"/>
                </a:lnTo>
                <a:lnTo>
                  <a:pt x="379" y="1918"/>
                </a:lnTo>
                <a:lnTo>
                  <a:pt x="379" y="2119"/>
                </a:lnTo>
                <a:lnTo>
                  <a:pt x="162" y="2119"/>
                </a:lnTo>
                <a:lnTo>
                  <a:pt x="95" y="1735"/>
                </a:lnTo>
                <a:lnTo>
                  <a:pt x="95" y="1577"/>
                </a:lnTo>
                <a:lnTo>
                  <a:pt x="0" y="1184"/>
                </a:lnTo>
                <a:lnTo>
                  <a:pt x="0" y="918"/>
                </a:lnTo>
                <a:lnTo>
                  <a:pt x="128" y="517"/>
                </a:lnTo>
                <a:lnTo>
                  <a:pt x="0" y="350"/>
                </a:lnTo>
                <a:lnTo>
                  <a:pt x="111" y="200"/>
                </a:lnTo>
                <a:lnTo>
                  <a:pt x="345" y="350"/>
                </a:lnTo>
                <a:lnTo>
                  <a:pt x="613" y="284"/>
                </a:lnTo>
                <a:lnTo>
                  <a:pt x="829" y="317"/>
                </a:lnTo>
                <a:lnTo>
                  <a:pt x="1113" y="0"/>
                </a:lnTo>
                <a:lnTo>
                  <a:pt x="1196" y="284"/>
                </a:lnTo>
                <a:lnTo>
                  <a:pt x="1363" y="400"/>
                </a:lnTo>
                <a:lnTo>
                  <a:pt x="1280" y="768"/>
                </a:lnTo>
                <a:lnTo>
                  <a:pt x="1463" y="918"/>
                </a:lnTo>
                <a:lnTo>
                  <a:pt x="1329" y="1268"/>
                </a:lnTo>
                <a:lnTo>
                  <a:pt x="829" y="1034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517"/>
          <p:cNvSpPr>
            <a:spLocks noChangeArrowheads="1"/>
          </p:cNvSpPr>
          <p:nvPr/>
        </p:nvSpPr>
        <p:spPr bwMode="auto">
          <a:xfrm>
            <a:off x="13577169" y="5989644"/>
            <a:ext cx="1531792" cy="1531792"/>
          </a:xfrm>
          <a:custGeom>
            <a:avLst/>
            <a:gdLst>
              <a:gd name="T0" fmla="*/ 1204 w 1319"/>
              <a:gd name="T1" fmla="*/ 863 h 1317"/>
              <a:gd name="T2" fmla="*/ 865 w 1319"/>
              <a:gd name="T3" fmla="*/ 1202 h 1317"/>
              <a:gd name="T4" fmla="*/ 865 w 1319"/>
              <a:gd name="T5" fmla="*/ 1202 h 1317"/>
              <a:gd name="T6" fmla="*/ 453 w 1319"/>
              <a:gd name="T7" fmla="*/ 1202 h 1317"/>
              <a:gd name="T8" fmla="*/ 114 w 1319"/>
              <a:gd name="T9" fmla="*/ 863 h 1317"/>
              <a:gd name="T10" fmla="*/ 114 w 1319"/>
              <a:gd name="T11" fmla="*/ 863 h 1317"/>
              <a:gd name="T12" fmla="*/ 114 w 1319"/>
              <a:gd name="T13" fmla="*/ 453 h 1317"/>
              <a:gd name="T14" fmla="*/ 453 w 1319"/>
              <a:gd name="T15" fmla="*/ 113 h 1317"/>
              <a:gd name="T16" fmla="*/ 453 w 1319"/>
              <a:gd name="T17" fmla="*/ 113 h 1317"/>
              <a:gd name="T18" fmla="*/ 865 w 1319"/>
              <a:gd name="T19" fmla="*/ 113 h 1317"/>
              <a:gd name="T20" fmla="*/ 1204 w 1319"/>
              <a:gd name="T21" fmla="*/ 453 h 1317"/>
              <a:gd name="T22" fmla="*/ 1204 w 1319"/>
              <a:gd name="T23" fmla="*/ 453 h 1317"/>
              <a:gd name="T24" fmla="*/ 1204 w 1319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7">
                <a:moveTo>
                  <a:pt x="1204" y="863"/>
                </a:moveTo>
                <a:lnTo>
                  <a:pt x="865" y="1202"/>
                </a:lnTo>
                <a:lnTo>
                  <a:pt x="865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4" y="863"/>
                </a:lnTo>
                <a:lnTo>
                  <a:pt x="114" y="863"/>
                </a:lnTo>
                <a:cubicBezTo>
                  <a:pt x="0" y="749"/>
                  <a:pt x="0" y="566"/>
                  <a:pt x="114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5" y="113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6"/>
                  <a:pt x="1318" y="749"/>
                  <a:pt x="1204" y="86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519"/>
          <p:cNvSpPr>
            <a:spLocks noChangeArrowheads="1"/>
          </p:cNvSpPr>
          <p:nvPr/>
        </p:nvSpPr>
        <p:spPr bwMode="auto">
          <a:xfrm>
            <a:off x="10861955" y="5989644"/>
            <a:ext cx="1531792" cy="1531792"/>
          </a:xfrm>
          <a:custGeom>
            <a:avLst/>
            <a:gdLst>
              <a:gd name="T0" fmla="*/ 1203 w 1318"/>
              <a:gd name="T1" fmla="*/ 863 h 1317"/>
              <a:gd name="T2" fmla="*/ 864 w 1318"/>
              <a:gd name="T3" fmla="*/ 1202 h 1317"/>
              <a:gd name="T4" fmla="*/ 864 w 1318"/>
              <a:gd name="T5" fmla="*/ 1202 h 1317"/>
              <a:gd name="T6" fmla="*/ 453 w 1318"/>
              <a:gd name="T7" fmla="*/ 1202 h 1317"/>
              <a:gd name="T8" fmla="*/ 113 w 1318"/>
              <a:gd name="T9" fmla="*/ 863 h 1317"/>
              <a:gd name="T10" fmla="*/ 113 w 1318"/>
              <a:gd name="T11" fmla="*/ 863 h 1317"/>
              <a:gd name="T12" fmla="*/ 113 w 1318"/>
              <a:gd name="T13" fmla="*/ 453 h 1317"/>
              <a:gd name="T14" fmla="*/ 453 w 1318"/>
              <a:gd name="T15" fmla="*/ 113 h 1317"/>
              <a:gd name="T16" fmla="*/ 453 w 1318"/>
              <a:gd name="T17" fmla="*/ 113 h 1317"/>
              <a:gd name="T18" fmla="*/ 864 w 1318"/>
              <a:gd name="T19" fmla="*/ 113 h 1317"/>
              <a:gd name="T20" fmla="*/ 1203 w 1318"/>
              <a:gd name="T21" fmla="*/ 453 h 1317"/>
              <a:gd name="T22" fmla="*/ 1203 w 1318"/>
              <a:gd name="T23" fmla="*/ 453 h 1317"/>
              <a:gd name="T24" fmla="*/ 1203 w 1318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7">
                <a:moveTo>
                  <a:pt x="1203" y="863"/>
                </a:moveTo>
                <a:lnTo>
                  <a:pt x="864" y="1202"/>
                </a:lnTo>
                <a:lnTo>
                  <a:pt x="864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3" y="863"/>
                </a:lnTo>
                <a:lnTo>
                  <a:pt x="113" y="863"/>
                </a:lnTo>
                <a:cubicBezTo>
                  <a:pt x="0" y="749"/>
                  <a:pt x="0" y="566"/>
                  <a:pt x="113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4" y="113"/>
                </a:cubicBezTo>
                <a:lnTo>
                  <a:pt x="1203" y="453"/>
                </a:lnTo>
                <a:lnTo>
                  <a:pt x="1203" y="453"/>
                </a:lnTo>
                <a:cubicBezTo>
                  <a:pt x="1317" y="566"/>
                  <a:pt x="1317" y="749"/>
                  <a:pt x="1203" y="863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521"/>
          <p:cNvSpPr>
            <a:spLocks noChangeArrowheads="1"/>
          </p:cNvSpPr>
          <p:nvPr/>
        </p:nvSpPr>
        <p:spPr bwMode="auto">
          <a:xfrm>
            <a:off x="12158087" y="8761212"/>
            <a:ext cx="1531789" cy="1531788"/>
          </a:xfrm>
          <a:custGeom>
            <a:avLst/>
            <a:gdLst>
              <a:gd name="T0" fmla="*/ 1204 w 1319"/>
              <a:gd name="T1" fmla="*/ 865 h 1319"/>
              <a:gd name="T2" fmla="*/ 865 w 1319"/>
              <a:gd name="T3" fmla="*/ 1205 h 1319"/>
              <a:gd name="T4" fmla="*/ 865 w 1319"/>
              <a:gd name="T5" fmla="*/ 1205 h 1319"/>
              <a:gd name="T6" fmla="*/ 454 w 1319"/>
              <a:gd name="T7" fmla="*/ 1205 h 1319"/>
              <a:gd name="T8" fmla="*/ 113 w 1319"/>
              <a:gd name="T9" fmla="*/ 865 h 1319"/>
              <a:gd name="T10" fmla="*/ 113 w 1319"/>
              <a:gd name="T11" fmla="*/ 865 h 1319"/>
              <a:gd name="T12" fmla="*/ 113 w 1319"/>
              <a:gd name="T13" fmla="*/ 453 h 1319"/>
              <a:gd name="T14" fmla="*/ 454 w 1319"/>
              <a:gd name="T15" fmla="*/ 114 h 1319"/>
              <a:gd name="T16" fmla="*/ 454 w 1319"/>
              <a:gd name="T17" fmla="*/ 114 h 1319"/>
              <a:gd name="T18" fmla="*/ 865 w 1319"/>
              <a:gd name="T19" fmla="*/ 114 h 1319"/>
              <a:gd name="T20" fmla="*/ 1204 w 1319"/>
              <a:gd name="T21" fmla="*/ 453 h 1319"/>
              <a:gd name="T22" fmla="*/ 1204 w 1319"/>
              <a:gd name="T23" fmla="*/ 453 h 1319"/>
              <a:gd name="T24" fmla="*/ 1204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4" y="865"/>
                </a:moveTo>
                <a:lnTo>
                  <a:pt x="865" y="1205"/>
                </a:lnTo>
                <a:lnTo>
                  <a:pt x="865" y="1205"/>
                </a:lnTo>
                <a:cubicBezTo>
                  <a:pt x="751" y="1318"/>
                  <a:pt x="567" y="1318"/>
                  <a:pt x="454" y="1205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4" y="114"/>
                </a:lnTo>
                <a:lnTo>
                  <a:pt x="454" y="114"/>
                </a:lnTo>
                <a:cubicBezTo>
                  <a:pt x="567" y="0"/>
                  <a:pt x="751" y="0"/>
                  <a:pt x="865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7"/>
                  <a:pt x="1318" y="751"/>
                  <a:pt x="1204" y="8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23"/>
          <p:cNvSpPr>
            <a:spLocks noChangeArrowheads="1"/>
          </p:cNvSpPr>
          <p:nvPr/>
        </p:nvSpPr>
        <p:spPr bwMode="auto">
          <a:xfrm>
            <a:off x="9437749" y="8761212"/>
            <a:ext cx="1531792" cy="1531788"/>
          </a:xfrm>
          <a:custGeom>
            <a:avLst/>
            <a:gdLst>
              <a:gd name="T0" fmla="*/ 1205 w 1319"/>
              <a:gd name="T1" fmla="*/ 865 h 1319"/>
              <a:gd name="T2" fmla="*/ 865 w 1319"/>
              <a:gd name="T3" fmla="*/ 1205 h 1319"/>
              <a:gd name="T4" fmla="*/ 865 w 1319"/>
              <a:gd name="T5" fmla="*/ 1205 h 1319"/>
              <a:gd name="T6" fmla="*/ 453 w 1319"/>
              <a:gd name="T7" fmla="*/ 1205 h 1319"/>
              <a:gd name="T8" fmla="*/ 114 w 1319"/>
              <a:gd name="T9" fmla="*/ 865 h 1319"/>
              <a:gd name="T10" fmla="*/ 114 w 1319"/>
              <a:gd name="T11" fmla="*/ 865 h 1319"/>
              <a:gd name="T12" fmla="*/ 114 w 1319"/>
              <a:gd name="T13" fmla="*/ 453 h 1319"/>
              <a:gd name="T14" fmla="*/ 453 w 1319"/>
              <a:gd name="T15" fmla="*/ 114 h 1319"/>
              <a:gd name="T16" fmla="*/ 453 w 1319"/>
              <a:gd name="T17" fmla="*/ 114 h 1319"/>
              <a:gd name="T18" fmla="*/ 865 w 1319"/>
              <a:gd name="T19" fmla="*/ 114 h 1319"/>
              <a:gd name="T20" fmla="*/ 1205 w 1319"/>
              <a:gd name="T21" fmla="*/ 453 h 1319"/>
              <a:gd name="T22" fmla="*/ 1205 w 1319"/>
              <a:gd name="T23" fmla="*/ 453 h 1319"/>
              <a:gd name="T24" fmla="*/ 1205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5" y="865"/>
                </a:moveTo>
                <a:lnTo>
                  <a:pt x="865" y="1205"/>
                </a:lnTo>
                <a:lnTo>
                  <a:pt x="865" y="1205"/>
                </a:lnTo>
                <a:cubicBezTo>
                  <a:pt x="751" y="1318"/>
                  <a:pt x="567" y="1318"/>
                  <a:pt x="453" y="1205"/>
                </a:cubicBezTo>
                <a:lnTo>
                  <a:pt x="114" y="865"/>
                </a:lnTo>
                <a:lnTo>
                  <a:pt x="114" y="865"/>
                </a:lnTo>
                <a:cubicBezTo>
                  <a:pt x="0" y="751"/>
                  <a:pt x="0" y="567"/>
                  <a:pt x="114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5" y="114"/>
                </a:cubicBezTo>
                <a:lnTo>
                  <a:pt x="1205" y="453"/>
                </a:lnTo>
                <a:lnTo>
                  <a:pt x="1205" y="453"/>
                </a:lnTo>
                <a:cubicBezTo>
                  <a:pt x="1318" y="567"/>
                  <a:pt x="1318" y="751"/>
                  <a:pt x="1205" y="86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25"/>
          <p:cNvSpPr>
            <a:spLocks noChangeArrowheads="1"/>
          </p:cNvSpPr>
          <p:nvPr/>
        </p:nvSpPr>
        <p:spPr bwMode="auto">
          <a:xfrm>
            <a:off x="8141621" y="5989644"/>
            <a:ext cx="1531789" cy="1531792"/>
          </a:xfrm>
          <a:custGeom>
            <a:avLst/>
            <a:gdLst>
              <a:gd name="T0" fmla="*/ 1204 w 1318"/>
              <a:gd name="T1" fmla="*/ 863 h 1317"/>
              <a:gd name="T2" fmla="*/ 864 w 1318"/>
              <a:gd name="T3" fmla="*/ 1202 h 1317"/>
              <a:gd name="T4" fmla="*/ 864 w 1318"/>
              <a:gd name="T5" fmla="*/ 1202 h 1317"/>
              <a:gd name="T6" fmla="*/ 453 w 1318"/>
              <a:gd name="T7" fmla="*/ 1202 h 1317"/>
              <a:gd name="T8" fmla="*/ 113 w 1318"/>
              <a:gd name="T9" fmla="*/ 863 h 1317"/>
              <a:gd name="T10" fmla="*/ 113 w 1318"/>
              <a:gd name="T11" fmla="*/ 863 h 1317"/>
              <a:gd name="T12" fmla="*/ 113 w 1318"/>
              <a:gd name="T13" fmla="*/ 453 h 1317"/>
              <a:gd name="T14" fmla="*/ 453 w 1318"/>
              <a:gd name="T15" fmla="*/ 113 h 1317"/>
              <a:gd name="T16" fmla="*/ 453 w 1318"/>
              <a:gd name="T17" fmla="*/ 113 h 1317"/>
              <a:gd name="T18" fmla="*/ 864 w 1318"/>
              <a:gd name="T19" fmla="*/ 113 h 1317"/>
              <a:gd name="T20" fmla="*/ 1204 w 1318"/>
              <a:gd name="T21" fmla="*/ 453 h 1317"/>
              <a:gd name="T22" fmla="*/ 1204 w 1318"/>
              <a:gd name="T23" fmla="*/ 453 h 1317"/>
              <a:gd name="T24" fmla="*/ 1204 w 1318"/>
              <a:gd name="T25" fmla="*/ 863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7">
                <a:moveTo>
                  <a:pt x="1204" y="863"/>
                </a:moveTo>
                <a:lnTo>
                  <a:pt x="864" y="1202"/>
                </a:lnTo>
                <a:lnTo>
                  <a:pt x="864" y="1202"/>
                </a:lnTo>
                <a:cubicBezTo>
                  <a:pt x="751" y="1316"/>
                  <a:pt x="567" y="1316"/>
                  <a:pt x="453" y="1202"/>
                </a:cubicBezTo>
                <a:lnTo>
                  <a:pt x="113" y="863"/>
                </a:lnTo>
                <a:lnTo>
                  <a:pt x="113" y="863"/>
                </a:lnTo>
                <a:cubicBezTo>
                  <a:pt x="0" y="749"/>
                  <a:pt x="0" y="566"/>
                  <a:pt x="113" y="453"/>
                </a:cubicBezTo>
                <a:lnTo>
                  <a:pt x="453" y="113"/>
                </a:lnTo>
                <a:lnTo>
                  <a:pt x="453" y="113"/>
                </a:lnTo>
                <a:cubicBezTo>
                  <a:pt x="567" y="0"/>
                  <a:pt x="751" y="0"/>
                  <a:pt x="864" y="113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7" y="566"/>
                  <a:pt x="1317" y="749"/>
                  <a:pt x="1204" y="8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27"/>
          <p:cNvSpPr>
            <a:spLocks noChangeArrowheads="1"/>
          </p:cNvSpPr>
          <p:nvPr/>
        </p:nvSpPr>
        <p:spPr bwMode="auto">
          <a:xfrm>
            <a:off x="13577169" y="2342037"/>
            <a:ext cx="1531792" cy="1531792"/>
          </a:xfrm>
          <a:custGeom>
            <a:avLst/>
            <a:gdLst>
              <a:gd name="T0" fmla="*/ 1204 w 1319"/>
              <a:gd name="T1" fmla="*/ 865 h 1319"/>
              <a:gd name="T2" fmla="*/ 865 w 1319"/>
              <a:gd name="T3" fmla="*/ 1204 h 1319"/>
              <a:gd name="T4" fmla="*/ 865 w 1319"/>
              <a:gd name="T5" fmla="*/ 1204 h 1319"/>
              <a:gd name="T6" fmla="*/ 453 w 1319"/>
              <a:gd name="T7" fmla="*/ 1204 h 1319"/>
              <a:gd name="T8" fmla="*/ 114 w 1319"/>
              <a:gd name="T9" fmla="*/ 865 h 1319"/>
              <a:gd name="T10" fmla="*/ 114 w 1319"/>
              <a:gd name="T11" fmla="*/ 865 h 1319"/>
              <a:gd name="T12" fmla="*/ 114 w 1319"/>
              <a:gd name="T13" fmla="*/ 453 h 1319"/>
              <a:gd name="T14" fmla="*/ 453 w 1319"/>
              <a:gd name="T15" fmla="*/ 114 h 1319"/>
              <a:gd name="T16" fmla="*/ 453 w 1319"/>
              <a:gd name="T17" fmla="*/ 114 h 1319"/>
              <a:gd name="T18" fmla="*/ 865 w 1319"/>
              <a:gd name="T19" fmla="*/ 114 h 1319"/>
              <a:gd name="T20" fmla="*/ 1204 w 1319"/>
              <a:gd name="T21" fmla="*/ 453 h 1319"/>
              <a:gd name="T22" fmla="*/ 1204 w 1319"/>
              <a:gd name="T23" fmla="*/ 453 h 1319"/>
              <a:gd name="T24" fmla="*/ 1204 w 1319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9" h="1319">
                <a:moveTo>
                  <a:pt x="1204" y="865"/>
                </a:moveTo>
                <a:lnTo>
                  <a:pt x="865" y="1204"/>
                </a:lnTo>
                <a:lnTo>
                  <a:pt x="865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4" y="865"/>
                </a:lnTo>
                <a:lnTo>
                  <a:pt x="114" y="865"/>
                </a:lnTo>
                <a:cubicBezTo>
                  <a:pt x="0" y="751"/>
                  <a:pt x="0" y="567"/>
                  <a:pt x="114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5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8" y="567"/>
                  <a:pt x="1318" y="751"/>
                  <a:pt x="1204" y="8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29"/>
          <p:cNvSpPr>
            <a:spLocks noChangeArrowheads="1"/>
          </p:cNvSpPr>
          <p:nvPr/>
        </p:nvSpPr>
        <p:spPr bwMode="auto">
          <a:xfrm>
            <a:off x="10861955" y="2342037"/>
            <a:ext cx="1531792" cy="1531792"/>
          </a:xfrm>
          <a:custGeom>
            <a:avLst/>
            <a:gdLst>
              <a:gd name="T0" fmla="*/ 1203 w 1318"/>
              <a:gd name="T1" fmla="*/ 865 h 1319"/>
              <a:gd name="T2" fmla="*/ 864 w 1318"/>
              <a:gd name="T3" fmla="*/ 1204 h 1319"/>
              <a:gd name="T4" fmla="*/ 864 w 1318"/>
              <a:gd name="T5" fmla="*/ 1204 h 1319"/>
              <a:gd name="T6" fmla="*/ 453 w 1318"/>
              <a:gd name="T7" fmla="*/ 1204 h 1319"/>
              <a:gd name="T8" fmla="*/ 113 w 1318"/>
              <a:gd name="T9" fmla="*/ 865 h 1319"/>
              <a:gd name="T10" fmla="*/ 113 w 1318"/>
              <a:gd name="T11" fmla="*/ 865 h 1319"/>
              <a:gd name="T12" fmla="*/ 113 w 1318"/>
              <a:gd name="T13" fmla="*/ 453 h 1319"/>
              <a:gd name="T14" fmla="*/ 453 w 1318"/>
              <a:gd name="T15" fmla="*/ 114 h 1319"/>
              <a:gd name="T16" fmla="*/ 453 w 1318"/>
              <a:gd name="T17" fmla="*/ 114 h 1319"/>
              <a:gd name="T18" fmla="*/ 864 w 1318"/>
              <a:gd name="T19" fmla="*/ 114 h 1319"/>
              <a:gd name="T20" fmla="*/ 1203 w 1318"/>
              <a:gd name="T21" fmla="*/ 453 h 1319"/>
              <a:gd name="T22" fmla="*/ 1203 w 1318"/>
              <a:gd name="T23" fmla="*/ 453 h 1319"/>
              <a:gd name="T24" fmla="*/ 1203 w 1318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9">
                <a:moveTo>
                  <a:pt x="1203" y="865"/>
                </a:moveTo>
                <a:lnTo>
                  <a:pt x="864" y="1204"/>
                </a:lnTo>
                <a:lnTo>
                  <a:pt x="864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4" y="114"/>
                </a:cubicBezTo>
                <a:lnTo>
                  <a:pt x="1203" y="453"/>
                </a:lnTo>
                <a:lnTo>
                  <a:pt x="1203" y="453"/>
                </a:lnTo>
                <a:cubicBezTo>
                  <a:pt x="1317" y="567"/>
                  <a:pt x="1317" y="751"/>
                  <a:pt x="1203" y="865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31"/>
          <p:cNvSpPr>
            <a:spLocks noChangeArrowheads="1"/>
          </p:cNvSpPr>
          <p:nvPr/>
        </p:nvSpPr>
        <p:spPr bwMode="auto">
          <a:xfrm>
            <a:off x="8141621" y="2342037"/>
            <a:ext cx="1531789" cy="1531792"/>
          </a:xfrm>
          <a:custGeom>
            <a:avLst/>
            <a:gdLst>
              <a:gd name="T0" fmla="*/ 1204 w 1318"/>
              <a:gd name="T1" fmla="*/ 865 h 1319"/>
              <a:gd name="T2" fmla="*/ 864 w 1318"/>
              <a:gd name="T3" fmla="*/ 1204 h 1319"/>
              <a:gd name="T4" fmla="*/ 864 w 1318"/>
              <a:gd name="T5" fmla="*/ 1204 h 1319"/>
              <a:gd name="T6" fmla="*/ 453 w 1318"/>
              <a:gd name="T7" fmla="*/ 1204 h 1319"/>
              <a:gd name="T8" fmla="*/ 113 w 1318"/>
              <a:gd name="T9" fmla="*/ 865 h 1319"/>
              <a:gd name="T10" fmla="*/ 113 w 1318"/>
              <a:gd name="T11" fmla="*/ 865 h 1319"/>
              <a:gd name="T12" fmla="*/ 113 w 1318"/>
              <a:gd name="T13" fmla="*/ 453 h 1319"/>
              <a:gd name="T14" fmla="*/ 453 w 1318"/>
              <a:gd name="T15" fmla="*/ 114 h 1319"/>
              <a:gd name="T16" fmla="*/ 453 w 1318"/>
              <a:gd name="T17" fmla="*/ 114 h 1319"/>
              <a:gd name="T18" fmla="*/ 864 w 1318"/>
              <a:gd name="T19" fmla="*/ 114 h 1319"/>
              <a:gd name="T20" fmla="*/ 1204 w 1318"/>
              <a:gd name="T21" fmla="*/ 453 h 1319"/>
              <a:gd name="T22" fmla="*/ 1204 w 1318"/>
              <a:gd name="T23" fmla="*/ 453 h 1319"/>
              <a:gd name="T24" fmla="*/ 1204 w 1318"/>
              <a:gd name="T25" fmla="*/ 86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1319">
                <a:moveTo>
                  <a:pt x="1204" y="865"/>
                </a:moveTo>
                <a:lnTo>
                  <a:pt x="864" y="1204"/>
                </a:lnTo>
                <a:lnTo>
                  <a:pt x="864" y="1204"/>
                </a:lnTo>
                <a:cubicBezTo>
                  <a:pt x="751" y="1318"/>
                  <a:pt x="567" y="1318"/>
                  <a:pt x="453" y="1204"/>
                </a:cubicBezTo>
                <a:lnTo>
                  <a:pt x="113" y="865"/>
                </a:lnTo>
                <a:lnTo>
                  <a:pt x="113" y="865"/>
                </a:lnTo>
                <a:cubicBezTo>
                  <a:pt x="0" y="751"/>
                  <a:pt x="0" y="567"/>
                  <a:pt x="113" y="453"/>
                </a:cubicBezTo>
                <a:lnTo>
                  <a:pt x="453" y="114"/>
                </a:lnTo>
                <a:lnTo>
                  <a:pt x="453" y="114"/>
                </a:lnTo>
                <a:cubicBezTo>
                  <a:pt x="567" y="0"/>
                  <a:pt x="751" y="0"/>
                  <a:pt x="864" y="114"/>
                </a:cubicBezTo>
                <a:lnTo>
                  <a:pt x="1204" y="453"/>
                </a:lnTo>
                <a:lnTo>
                  <a:pt x="1204" y="453"/>
                </a:lnTo>
                <a:cubicBezTo>
                  <a:pt x="1317" y="567"/>
                  <a:pt x="1317" y="751"/>
                  <a:pt x="1204" y="86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33"/>
          <p:cNvSpPr>
            <a:spLocks noChangeArrowheads="1"/>
          </p:cNvSpPr>
          <p:nvPr/>
        </p:nvSpPr>
        <p:spPr bwMode="auto">
          <a:xfrm>
            <a:off x="8546340" y="2797989"/>
            <a:ext cx="727472" cy="614765"/>
          </a:xfrm>
          <a:custGeom>
            <a:avLst/>
            <a:gdLst>
              <a:gd name="T0" fmla="*/ 508 w 624"/>
              <a:gd name="T1" fmla="*/ 487 h 528"/>
              <a:gd name="T2" fmla="*/ 424 w 624"/>
              <a:gd name="T3" fmla="*/ 487 h 528"/>
              <a:gd name="T4" fmla="*/ 424 w 624"/>
              <a:gd name="T5" fmla="*/ 348 h 528"/>
              <a:gd name="T6" fmla="*/ 424 w 624"/>
              <a:gd name="T7" fmla="*/ 348 h 528"/>
              <a:gd name="T8" fmla="*/ 401 w 624"/>
              <a:gd name="T9" fmla="*/ 323 h 528"/>
              <a:gd name="T10" fmla="*/ 223 w 624"/>
              <a:gd name="T11" fmla="*/ 323 h 528"/>
              <a:gd name="T12" fmla="*/ 223 w 624"/>
              <a:gd name="T13" fmla="*/ 323 h 528"/>
              <a:gd name="T14" fmla="*/ 199 w 624"/>
              <a:gd name="T15" fmla="*/ 348 h 528"/>
              <a:gd name="T16" fmla="*/ 199 w 624"/>
              <a:gd name="T17" fmla="*/ 487 h 528"/>
              <a:gd name="T18" fmla="*/ 116 w 624"/>
              <a:gd name="T19" fmla="*/ 487 h 528"/>
              <a:gd name="T20" fmla="*/ 116 w 624"/>
              <a:gd name="T21" fmla="*/ 193 h 528"/>
              <a:gd name="T22" fmla="*/ 312 w 624"/>
              <a:gd name="T23" fmla="*/ 47 h 528"/>
              <a:gd name="T24" fmla="*/ 508 w 624"/>
              <a:gd name="T25" fmla="*/ 193 h 528"/>
              <a:gd name="T26" fmla="*/ 508 w 624"/>
              <a:gd name="T27" fmla="*/ 487 h 528"/>
              <a:gd name="T28" fmla="*/ 384 w 624"/>
              <a:gd name="T29" fmla="*/ 487 h 528"/>
              <a:gd name="T30" fmla="*/ 239 w 624"/>
              <a:gd name="T31" fmla="*/ 487 h 528"/>
              <a:gd name="T32" fmla="*/ 239 w 624"/>
              <a:gd name="T33" fmla="*/ 364 h 528"/>
              <a:gd name="T34" fmla="*/ 384 w 624"/>
              <a:gd name="T35" fmla="*/ 364 h 528"/>
              <a:gd name="T36" fmla="*/ 384 w 624"/>
              <a:gd name="T37" fmla="*/ 487 h 528"/>
              <a:gd name="T38" fmla="*/ 612 w 624"/>
              <a:gd name="T39" fmla="*/ 221 h 528"/>
              <a:gd name="T40" fmla="*/ 324 w 624"/>
              <a:gd name="T41" fmla="*/ 6 h 528"/>
              <a:gd name="T42" fmla="*/ 324 w 624"/>
              <a:gd name="T43" fmla="*/ 6 h 528"/>
              <a:gd name="T44" fmla="*/ 300 w 624"/>
              <a:gd name="T45" fmla="*/ 6 h 528"/>
              <a:gd name="T46" fmla="*/ 11 w 624"/>
              <a:gd name="T47" fmla="*/ 221 h 528"/>
              <a:gd name="T48" fmla="*/ 11 w 624"/>
              <a:gd name="T49" fmla="*/ 221 h 528"/>
              <a:gd name="T50" fmla="*/ 7 w 624"/>
              <a:gd name="T51" fmla="*/ 249 h 528"/>
              <a:gd name="T52" fmla="*/ 7 w 624"/>
              <a:gd name="T53" fmla="*/ 249 h 528"/>
              <a:gd name="T54" fmla="*/ 35 w 624"/>
              <a:gd name="T55" fmla="*/ 253 h 528"/>
              <a:gd name="T56" fmla="*/ 76 w 624"/>
              <a:gd name="T57" fmla="*/ 223 h 528"/>
              <a:gd name="T58" fmla="*/ 76 w 624"/>
              <a:gd name="T59" fmla="*/ 499 h 528"/>
              <a:gd name="T60" fmla="*/ 76 w 624"/>
              <a:gd name="T61" fmla="*/ 499 h 528"/>
              <a:gd name="T62" fmla="*/ 104 w 624"/>
              <a:gd name="T63" fmla="*/ 527 h 528"/>
              <a:gd name="T64" fmla="*/ 223 w 624"/>
              <a:gd name="T65" fmla="*/ 527 h 528"/>
              <a:gd name="T66" fmla="*/ 401 w 624"/>
              <a:gd name="T67" fmla="*/ 527 h 528"/>
              <a:gd name="T68" fmla="*/ 519 w 624"/>
              <a:gd name="T69" fmla="*/ 527 h 528"/>
              <a:gd name="T70" fmla="*/ 519 w 624"/>
              <a:gd name="T71" fmla="*/ 527 h 528"/>
              <a:gd name="T72" fmla="*/ 547 w 624"/>
              <a:gd name="T73" fmla="*/ 499 h 528"/>
              <a:gd name="T74" fmla="*/ 547 w 624"/>
              <a:gd name="T75" fmla="*/ 223 h 528"/>
              <a:gd name="T76" fmla="*/ 588 w 624"/>
              <a:gd name="T77" fmla="*/ 253 h 528"/>
              <a:gd name="T78" fmla="*/ 588 w 624"/>
              <a:gd name="T79" fmla="*/ 253 h 528"/>
              <a:gd name="T80" fmla="*/ 601 w 624"/>
              <a:gd name="T81" fmla="*/ 257 h 528"/>
              <a:gd name="T82" fmla="*/ 601 w 624"/>
              <a:gd name="T83" fmla="*/ 257 h 528"/>
              <a:gd name="T84" fmla="*/ 617 w 624"/>
              <a:gd name="T85" fmla="*/ 249 h 528"/>
              <a:gd name="T86" fmla="*/ 617 w 624"/>
              <a:gd name="T87" fmla="*/ 249 h 528"/>
              <a:gd name="T88" fmla="*/ 612 w 624"/>
              <a:gd name="T89" fmla="*/ 22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4" h="528">
                <a:moveTo>
                  <a:pt x="508" y="487"/>
                </a:moveTo>
                <a:lnTo>
                  <a:pt x="424" y="487"/>
                </a:lnTo>
                <a:lnTo>
                  <a:pt x="424" y="348"/>
                </a:lnTo>
                <a:lnTo>
                  <a:pt x="424" y="348"/>
                </a:lnTo>
                <a:cubicBezTo>
                  <a:pt x="424" y="334"/>
                  <a:pt x="413" y="323"/>
                  <a:pt x="401" y="323"/>
                </a:cubicBezTo>
                <a:lnTo>
                  <a:pt x="223" y="323"/>
                </a:lnTo>
                <a:lnTo>
                  <a:pt x="223" y="323"/>
                </a:lnTo>
                <a:cubicBezTo>
                  <a:pt x="209" y="323"/>
                  <a:pt x="199" y="334"/>
                  <a:pt x="199" y="348"/>
                </a:cubicBezTo>
                <a:lnTo>
                  <a:pt x="199" y="487"/>
                </a:lnTo>
                <a:lnTo>
                  <a:pt x="116" y="487"/>
                </a:lnTo>
                <a:lnTo>
                  <a:pt x="116" y="193"/>
                </a:lnTo>
                <a:lnTo>
                  <a:pt x="312" y="47"/>
                </a:lnTo>
                <a:lnTo>
                  <a:pt x="508" y="193"/>
                </a:lnTo>
                <a:lnTo>
                  <a:pt x="508" y="487"/>
                </a:lnTo>
                <a:close/>
                <a:moveTo>
                  <a:pt x="384" y="487"/>
                </a:moveTo>
                <a:lnTo>
                  <a:pt x="239" y="487"/>
                </a:lnTo>
                <a:lnTo>
                  <a:pt x="239" y="364"/>
                </a:lnTo>
                <a:lnTo>
                  <a:pt x="384" y="364"/>
                </a:lnTo>
                <a:lnTo>
                  <a:pt x="384" y="487"/>
                </a:lnTo>
                <a:close/>
                <a:moveTo>
                  <a:pt x="612" y="221"/>
                </a:moveTo>
                <a:lnTo>
                  <a:pt x="324" y="6"/>
                </a:lnTo>
                <a:lnTo>
                  <a:pt x="324" y="6"/>
                </a:lnTo>
                <a:cubicBezTo>
                  <a:pt x="317" y="0"/>
                  <a:pt x="307" y="0"/>
                  <a:pt x="300" y="6"/>
                </a:cubicBezTo>
                <a:lnTo>
                  <a:pt x="11" y="221"/>
                </a:lnTo>
                <a:lnTo>
                  <a:pt x="11" y="221"/>
                </a:lnTo>
                <a:cubicBezTo>
                  <a:pt x="2" y="228"/>
                  <a:pt x="0" y="241"/>
                  <a:pt x="7" y="249"/>
                </a:cubicBezTo>
                <a:lnTo>
                  <a:pt x="7" y="249"/>
                </a:lnTo>
                <a:cubicBezTo>
                  <a:pt x="14" y="258"/>
                  <a:pt x="26" y="260"/>
                  <a:pt x="35" y="253"/>
                </a:cubicBezTo>
                <a:lnTo>
                  <a:pt x="76" y="223"/>
                </a:lnTo>
                <a:lnTo>
                  <a:pt x="76" y="499"/>
                </a:lnTo>
                <a:lnTo>
                  <a:pt x="76" y="499"/>
                </a:lnTo>
                <a:cubicBezTo>
                  <a:pt x="76" y="514"/>
                  <a:pt x="89" y="527"/>
                  <a:pt x="104" y="527"/>
                </a:cubicBezTo>
                <a:lnTo>
                  <a:pt x="223" y="527"/>
                </a:lnTo>
                <a:lnTo>
                  <a:pt x="401" y="527"/>
                </a:lnTo>
                <a:lnTo>
                  <a:pt x="519" y="527"/>
                </a:lnTo>
                <a:lnTo>
                  <a:pt x="519" y="527"/>
                </a:lnTo>
                <a:cubicBezTo>
                  <a:pt x="534" y="527"/>
                  <a:pt x="547" y="514"/>
                  <a:pt x="547" y="499"/>
                </a:cubicBezTo>
                <a:lnTo>
                  <a:pt x="547" y="223"/>
                </a:lnTo>
                <a:lnTo>
                  <a:pt x="588" y="253"/>
                </a:lnTo>
                <a:lnTo>
                  <a:pt x="588" y="253"/>
                </a:lnTo>
                <a:cubicBezTo>
                  <a:pt x="592" y="256"/>
                  <a:pt x="596" y="257"/>
                  <a:pt x="601" y="257"/>
                </a:cubicBezTo>
                <a:lnTo>
                  <a:pt x="601" y="257"/>
                </a:lnTo>
                <a:cubicBezTo>
                  <a:pt x="607" y="257"/>
                  <a:pt x="613" y="255"/>
                  <a:pt x="617" y="249"/>
                </a:cubicBezTo>
                <a:lnTo>
                  <a:pt x="617" y="249"/>
                </a:lnTo>
                <a:cubicBezTo>
                  <a:pt x="623" y="241"/>
                  <a:pt x="621" y="228"/>
                  <a:pt x="612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34"/>
          <p:cNvSpPr>
            <a:spLocks noChangeArrowheads="1"/>
          </p:cNvSpPr>
          <p:nvPr/>
        </p:nvSpPr>
        <p:spPr bwMode="auto">
          <a:xfrm>
            <a:off x="11307662" y="2787743"/>
            <a:ext cx="635257" cy="635257"/>
          </a:xfrm>
          <a:custGeom>
            <a:avLst/>
            <a:gdLst>
              <a:gd name="T0" fmla="*/ 190 w 548"/>
              <a:gd name="T1" fmla="*/ 211 h 545"/>
              <a:gd name="T2" fmla="*/ 416 w 548"/>
              <a:gd name="T3" fmla="*/ 362 h 545"/>
              <a:gd name="T4" fmla="*/ 119 w 548"/>
              <a:gd name="T5" fmla="*/ 37 h 545"/>
              <a:gd name="T6" fmla="*/ 95 w 548"/>
              <a:gd name="T7" fmla="*/ 41 h 545"/>
              <a:gd name="T8" fmla="*/ 46 w 548"/>
              <a:gd name="T9" fmla="*/ 83 h 545"/>
              <a:gd name="T10" fmla="*/ 72 w 548"/>
              <a:gd name="T11" fmla="*/ 204 h 545"/>
              <a:gd name="T12" fmla="*/ 100 w 548"/>
              <a:gd name="T13" fmla="*/ 242 h 545"/>
              <a:gd name="T14" fmla="*/ 168 w 548"/>
              <a:gd name="T15" fmla="*/ 327 h 545"/>
              <a:gd name="T16" fmla="*/ 272 w 548"/>
              <a:gd name="T17" fmla="*/ 424 h 545"/>
              <a:gd name="T18" fmla="*/ 308 w 548"/>
              <a:gd name="T19" fmla="*/ 453 h 545"/>
              <a:gd name="T20" fmla="*/ 436 w 548"/>
              <a:gd name="T21" fmla="*/ 509 h 545"/>
              <a:gd name="T22" fmla="*/ 495 w 548"/>
              <a:gd name="T23" fmla="*/ 480 h 545"/>
              <a:gd name="T24" fmla="*/ 509 w 548"/>
              <a:gd name="T25" fmla="*/ 423 h 545"/>
              <a:gd name="T26" fmla="*/ 466 w 548"/>
              <a:gd name="T27" fmla="*/ 390 h 545"/>
              <a:gd name="T28" fmla="*/ 415 w 548"/>
              <a:gd name="T29" fmla="*/ 362 h 545"/>
              <a:gd name="T30" fmla="*/ 388 w 548"/>
              <a:gd name="T31" fmla="*/ 375 h 545"/>
              <a:gd name="T32" fmla="*/ 331 w 548"/>
              <a:gd name="T33" fmla="*/ 394 h 545"/>
              <a:gd name="T34" fmla="*/ 262 w 548"/>
              <a:gd name="T35" fmla="*/ 349 h 545"/>
              <a:gd name="T36" fmla="*/ 185 w 548"/>
              <a:gd name="T37" fmla="*/ 270 h 545"/>
              <a:gd name="T38" fmla="*/ 156 w 548"/>
              <a:gd name="T39" fmla="*/ 206 h 545"/>
              <a:gd name="T40" fmla="*/ 173 w 548"/>
              <a:gd name="T41" fmla="*/ 165 h 545"/>
              <a:gd name="T42" fmla="*/ 186 w 548"/>
              <a:gd name="T43" fmla="*/ 138 h 545"/>
              <a:gd name="T44" fmla="*/ 127 w 548"/>
              <a:gd name="T45" fmla="*/ 37 h 545"/>
              <a:gd name="T46" fmla="*/ 119 w 548"/>
              <a:gd name="T47" fmla="*/ 37 h 545"/>
              <a:gd name="T48" fmla="*/ 429 w 548"/>
              <a:gd name="T49" fmla="*/ 544 h 545"/>
              <a:gd name="T50" fmla="*/ 348 w 548"/>
              <a:gd name="T51" fmla="*/ 522 h 545"/>
              <a:gd name="T52" fmla="*/ 285 w 548"/>
              <a:gd name="T53" fmla="*/ 480 h 545"/>
              <a:gd name="T54" fmla="*/ 250 w 548"/>
              <a:gd name="T55" fmla="*/ 451 h 545"/>
              <a:gd name="T56" fmla="*/ 142 w 548"/>
              <a:gd name="T57" fmla="*/ 351 h 545"/>
              <a:gd name="T58" fmla="*/ 72 w 548"/>
              <a:gd name="T59" fmla="*/ 262 h 545"/>
              <a:gd name="T60" fmla="*/ 41 w 548"/>
              <a:gd name="T61" fmla="*/ 220 h 545"/>
              <a:gd name="T62" fmla="*/ 5 w 548"/>
              <a:gd name="T63" fmla="*/ 141 h 545"/>
              <a:gd name="T64" fmla="*/ 15 w 548"/>
              <a:gd name="T65" fmla="*/ 66 h 545"/>
              <a:gd name="T66" fmla="*/ 85 w 548"/>
              <a:gd name="T67" fmla="*/ 8 h 545"/>
              <a:gd name="T68" fmla="*/ 136 w 548"/>
              <a:gd name="T69" fmla="*/ 4 h 545"/>
              <a:gd name="T70" fmla="*/ 152 w 548"/>
              <a:gd name="T71" fmla="*/ 13 h 545"/>
              <a:gd name="T72" fmla="*/ 188 w 548"/>
              <a:gd name="T73" fmla="*/ 64 h 545"/>
              <a:gd name="T74" fmla="*/ 221 w 548"/>
              <a:gd name="T75" fmla="*/ 135 h 545"/>
              <a:gd name="T76" fmla="*/ 203 w 548"/>
              <a:gd name="T77" fmla="*/ 183 h 545"/>
              <a:gd name="T78" fmla="*/ 190 w 548"/>
              <a:gd name="T79" fmla="*/ 210 h 545"/>
              <a:gd name="T80" fmla="*/ 207 w 548"/>
              <a:gd name="T81" fmla="*/ 241 h 545"/>
              <a:gd name="T82" fmla="*/ 253 w 548"/>
              <a:gd name="T83" fmla="*/ 292 h 545"/>
              <a:gd name="T84" fmla="*/ 335 w 548"/>
              <a:gd name="T85" fmla="*/ 359 h 545"/>
              <a:gd name="T86" fmla="*/ 372 w 548"/>
              <a:gd name="T87" fmla="*/ 344 h 545"/>
              <a:gd name="T88" fmla="*/ 418 w 548"/>
              <a:gd name="T89" fmla="*/ 327 h 545"/>
              <a:gd name="T90" fmla="*/ 487 w 548"/>
              <a:gd name="T91" fmla="*/ 362 h 545"/>
              <a:gd name="T92" fmla="*/ 535 w 548"/>
              <a:gd name="T93" fmla="*/ 400 h 545"/>
              <a:gd name="T94" fmla="*/ 543 w 548"/>
              <a:gd name="T95" fmla="*/ 415 h 545"/>
              <a:gd name="T96" fmla="*/ 522 w 548"/>
              <a:gd name="T97" fmla="*/ 501 h 545"/>
              <a:gd name="T98" fmla="*/ 439 w 548"/>
              <a:gd name="T99" fmla="*/ 544 h 545"/>
              <a:gd name="T100" fmla="*/ 429 w 548"/>
              <a:gd name="T101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8" h="545">
                <a:moveTo>
                  <a:pt x="190" y="211"/>
                </a:moveTo>
                <a:lnTo>
                  <a:pt x="190" y="211"/>
                </a:lnTo>
                <a:close/>
                <a:moveTo>
                  <a:pt x="416" y="362"/>
                </a:moveTo>
                <a:lnTo>
                  <a:pt x="416" y="362"/>
                </a:lnTo>
                <a:close/>
                <a:moveTo>
                  <a:pt x="119" y="37"/>
                </a:moveTo>
                <a:lnTo>
                  <a:pt x="119" y="37"/>
                </a:lnTo>
                <a:cubicBezTo>
                  <a:pt x="112" y="37"/>
                  <a:pt x="104" y="38"/>
                  <a:pt x="95" y="41"/>
                </a:cubicBezTo>
                <a:lnTo>
                  <a:pt x="95" y="41"/>
                </a:lnTo>
                <a:cubicBezTo>
                  <a:pt x="75" y="47"/>
                  <a:pt x="58" y="61"/>
                  <a:pt x="46" y="83"/>
                </a:cubicBezTo>
                <a:lnTo>
                  <a:pt x="46" y="83"/>
                </a:lnTo>
                <a:cubicBezTo>
                  <a:pt x="29" y="112"/>
                  <a:pt x="38" y="158"/>
                  <a:pt x="68" y="199"/>
                </a:cubicBezTo>
                <a:lnTo>
                  <a:pt x="72" y="204"/>
                </a:lnTo>
                <a:lnTo>
                  <a:pt x="72" y="204"/>
                </a:lnTo>
                <a:cubicBezTo>
                  <a:pt x="81" y="217"/>
                  <a:pt x="91" y="229"/>
                  <a:pt x="100" y="242"/>
                </a:cubicBezTo>
                <a:lnTo>
                  <a:pt x="100" y="242"/>
                </a:lnTo>
                <a:cubicBezTo>
                  <a:pt x="121" y="272"/>
                  <a:pt x="144" y="301"/>
                  <a:pt x="168" y="327"/>
                </a:cubicBezTo>
                <a:lnTo>
                  <a:pt x="168" y="327"/>
                </a:lnTo>
                <a:cubicBezTo>
                  <a:pt x="199" y="362"/>
                  <a:pt x="234" y="395"/>
                  <a:pt x="272" y="424"/>
                </a:cubicBezTo>
                <a:lnTo>
                  <a:pt x="272" y="424"/>
                </a:lnTo>
                <a:cubicBezTo>
                  <a:pt x="286" y="435"/>
                  <a:pt x="297" y="445"/>
                  <a:pt x="308" y="453"/>
                </a:cubicBezTo>
                <a:lnTo>
                  <a:pt x="308" y="453"/>
                </a:lnTo>
                <a:cubicBezTo>
                  <a:pt x="330" y="471"/>
                  <a:pt x="386" y="513"/>
                  <a:pt x="436" y="509"/>
                </a:cubicBezTo>
                <a:lnTo>
                  <a:pt x="436" y="509"/>
                </a:lnTo>
                <a:cubicBezTo>
                  <a:pt x="460" y="507"/>
                  <a:pt x="482" y="496"/>
                  <a:pt x="495" y="480"/>
                </a:cubicBezTo>
                <a:lnTo>
                  <a:pt x="495" y="480"/>
                </a:lnTo>
                <a:cubicBezTo>
                  <a:pt x="506" y="465"/>
                  <a:pt x="511" y="446"/>
                  <a:pt x="509" y="423"/>
                </a:cubicBezTo>
                <a:lnTo>
                  <a:pt x="509" y="423"/>
                </a:lnTo>
                <a:cubicBezTo>
                  <a:pt x="501" y="417"/>
                  <a:pt x="484" y="403"/>
                  <a:pt x="466" y="390"/>
                </a:cubicBezTo>
                <a:lnTo>
                  <a:pt x="466" y="390"/>
                </a:lnTo>
                <a:cubicBezTo>
                  <a:pt x="432" y="365"/>
                  <a:pt x="419" y="363"/>
                  <a:pt x="415" y="362"/>
                </a:cubicBezTo>
                <a:lnTo>
                  <a:pt x="415" y="362"/>
                </a:lnTo>
                <a:cubicBezTo>
                  <a:pt x="411" y="362"/>
                  <a:pt x="397" y="370"/>
                  <a:pt x="388" y="375"/>
                </a:cubicBezTo>
                <a:lnTo>
                  <a:pt x="388" y="375"/>
                </a:lnTo>
                <a:cubicBezTo>
                  <a:pt x="369" y="385"/>
                  <a:pt x="349" y="395"/>
                  <a:pt x="331" y="394"/>
                </a:cubicBezTo>
                <a:lnTo>
                  <a:pt x="331" y="394"/>
                </a:lnTo>
                <a:cubicBezTo>
                  <a:pt x="327" y="393"/>
                  <a:pt x="311" y="392"/>
                  <a:pt x="262" y="349"/>
                </a:cubicBezTo>
                <a:lnTo>
                  <a:pt x="262" y="349"/>
                </a:lnTo>
                <a:cubicBezTo>
                  <a:pt x="234" y="324"/>
                  <a:pt x="205" y="294"/>
                  <a:pt x="185" y="270"/>
                </a:cubicBezTo>
                <a:lnTo>
                  <a:pt x="185" y="270"/>
                </a:lnTo>
                <a:cubicBezTo>
                  <a:pt x="170" y="250"/>
                  <a:pt x="152" y="226"/>
                  <a:pt x="156" y="206"/>
                </a:cubicBezTo>
                <a:lnTo>
                  <a:pt x="156" y="206"/>
                </a:lnTo>
                <a:cubicBezTo>
                  <a:pt x="157" y="192"/>
                  <a:pt x="165" y="179"/>
                  <a:pt x="173" y="165"/>
                </a:cubicBezTo>
                <a:lnTo>
                  <a:pt x="173" y="165"/>
                </a:lnTo>
                <a:cubicBezTo>
                  <a:pt x="179" y="157"/>
                  <a:pt x="186" y="143"/>
                  <a:pt x="186" y="138"/>
                </a:cubicBezTo>
                <a:lnTo>
                  <a:pt x="186" y="138"/>
                </a:lnTo>
                <a:cubicBezTo>
                  <a:pt x="185" y="123"/>
                  <a:pt x="160" y="81"/>
                  <a:pt x="127" y="37"/>
                </a:cubicBezTo>
                <a:lnTo>
                  <a:pt x="127" y="37"/>
                </a:lnTo>
                <a:cubicBezTo>
                  <a:pt x="125" y="37"/>
                  <a:pt x="122" y="37"/>
                  <a:pt x="119" y="37"/>
                </a:cubicBezTo>
                <a:close/>
                <a:moveTo>
                  <a:pt x="429" y="544"/>
                </a:moveTo>
                <a:lnTo>
                  <a:pt x="429" y="544"/>
                </a:lnTo>
                <a:cubicBezTo>
                  <a:pt x="404" y="544"/>
                  <a:pt x="377" y="537"/>
                  <a:pt x="348" y="522"/>
                </a:cubicBezTo>
                <a:lnTo>
                  <a:pt x="348" y="522"/>
                </a:lnTo>
                <a:cubicBezTo>
                  <a:pt x="322" y="508"/>
                  <a:pt x="299" y="491"/>
                  <a:pt x="285" y="480"/>
                </a:cubicBezTo>
                <a:lnTo>
                  <a:pt x="285" y="480"/>
                </a:lnTo>
                <a:cubicBezTo>
                  <a:pt x="275" y="472"/>
                  <a:pt x="264" y="462"/>
                  <a:pt x="250" y="451"/>
                </a:cubicBezTo>
                <a:lnTo>
                  <a:pt x="250" y="451"/>
                </a:lnTo>
                <a:cubicBezTo>
                  <a:pt x="212" y="421"/>
                  <a:pt x="175" y="387"/>
                  <a:pt x="142" y="351"/>
                </a:cubicBezTo>
                <a:lnTo>
                  <a:pt x="142" y="351"/>
                </a:lnTo>
                <a:cubicBezTo>
                  <a:pt x="117" y="323"/>
                  <a:pt x="93" y="293"/>
                  <a:pt x="72" y="262"/>
                </a:cubicBezTo>
                <a:lnTo>
                  <a:pt x="72" y="262"/>
                </a:lnTo>
                <a:cubicBezTo>
                  <a:pt x="62" y="250"/>
                  <a:pt x="53" y="238"/>
                  <a:pt x="45" y="225"/>
                </a:cubicBezTo>
                <a:lnTo>
                  <a:pt x="41" y="220"/>
                </a:lnTo>
                <a:lnTo>
                  <a:pt x="41" y="220"/>
                </a:lnTo>
                <a:cubicBezTo>
                  <a:pt x="22" y="195"/>
                  <a:pt x="10" y="168"/>
                  <a:pt x="5" y="141"/>
                </a:cubicBezTo>
                <a:lnTo>
                  <a:pt x="5" y="141"/>
                </a:lnTo>
                <a:cubicBezTo>
                  <a:pt x="0" y="113"/>
                  <a:pt x="4" y="86"/>
                  <a:pt x="15" y="66"/>
                </a:cubicBezTo>
                <a:lnTo>
                  <a:pt x="15" y="66"/>
                </a:lnTo>
                <a:cubicBezTo>
                  <a:pt x="32" y="36"/>
                  <a:pt x="56" y="16"/>
                  <a:pt x="85" y="8"/>
                </a:cubicBezTo>
                <a:lnTo>
                  <a:pt x="85" y="8"/>
                </a:lnTo>
                <a:cubicBezTo>
                  <a:pt x="108" y="0"/>
                  <a:pt x="128" y="3"/>
                  <a:pt x="136" y="4"/>
                </a:cubicBezTo>
                <a:lnTo>
                  <a:pt x="136" y="4"/>
                </a:lnTo>
                <a:cubicBezTo>
                  <a:pt x="143" y="5"/>
                  <a:pt x="147" y="8"/>
                  <a:pt x="152" y="13"/>
                </a:cubicBezTo>
                <a:lnTo>
                  <a:pt x="152" y="13"/>
                </a:lnTo>
                <a:cubicBezTo>
                  <a:pt x="156" y="19"/>
                  <a:pt x="173" y="41"/>
                  <a:pt x="188" y="64"/>
                </a:cubicBezTo>
                <a:lnTo>
                  <a:pt x="188" y="64"/>
                </a:lnTo>
                <a:cubicBezTo>
                  <a:pt x="216" y="107"/>
                  <a:pt x="220" y="125"/>
                  <a:pt x="221" y="135"/>
                </a:cubicBezTo>
                <a:lnTo>
                  <a:pt x="221" y="135"/>
                </a:lnTo>
                <a:cubicBezTo>
                  <a:pt x="222" y="152"/>
                  <a:pt x="212" y="168"/>
                  <a:pt x="203" y="183"/>
                </a:cubicBezTo>
                <a:lnTo>
                  <a:pt x="203" y="183"/>
                </a:lnTo>
                <a:cubicBezTo>
                  <a:pt x="198" y="193"/>
                  <a:pt x="191" y="204"/>
                  <a:pt x="190" y="210"/>
                </a:cubicBezTo>
                <a:lnTo>
                  <a:pt x="190" y="210"/>
                </a:lnTo>
                <a:cubicBezTo>
                  <a:pt x="190" y="212"/>
                  <a:pt x="191" y="220"/>
                  <a:pt x="207" y="241"/>
                </a:cubicBezTo>
                <a:lnTo>
                  <a:pt x="207" y="241"/>
                </a:lnTo>
                <a:cubicBezTo>
                  <a:pt x="219" y="256"/>
                  <a:pt x="235" y="274"/>
                  <a:pt x="253" y="292"/>
                </a:cubicBezTo>
                <a:lnTo>
                  <a:pt x="253" y="292"/>
                </a:lnTo>
                <a:cubicBezTo>
                  <a:pt x="292" y="331"/>
                  <a:pt x="327" y="357"/>
                  <a:pt x="335" y="359"/>
                </a:cubicBezTo>
                <a:lnTo>
                  <a:pt x="335" y="359"/>
                </a:lnTo>
                <a:cubicBezTo>
                  <a:pt x="342" y="360"/>
                  <a:pt x="360" y="350"/>
                  <a:pt x="372" y="344"/>
                </a:cubicBezTo>
                <a:lnTo>
                  <a:pt x="372" y="344"/>
                </a:lnTo>
                <a:cubicBezTo>
                  <a:pt x="389" y="335"/>
                  <a:pt x="404" y="327"/>
                  <a:pt x="418" y="327"/>
                </a:cubicBezTo>
                <a:lnTo>
                  <a:pt x="418" y="327"/>
                </a:lnTo>
                <a:cubicBezTo>
                  <a:pt x="439" y="329"/>
                  <a:pt x="467" y="348"/>
                  <a:pt x="487" y="362"/>
                </a:cubicBezTo>
                <a:lnTo>
                  <a:pt x="487" y="362"/>
                </a:lnTo>
                <a:cubicBezTo>
                  <a:pt x="508" y="377"/>
                  <a:pt x="527" y="393"/>
                  <a:pt x="535" y="400"/>
                </a:cubicBezTo>
                <a:lnTo>
                  <a:pt x="535" y="400"/>
                </a:lnTo>
                <a:cubicBezTo>
                  <a:pt x="540" y="404"/>
                  <a:pt x="542" y="409"/>
                  <a:pt x="543" y="415"/>
                </a:cubicBezTo>
                <a:lnTo>
                  <a:pt x="543" y="415"/>
                </a:lnTo>
                <a:cubicBezTo>
                  <a:pt x="547" y="449"/>
                  <a:pt x="541" y="479"/>
                  <a:pt x="522" y="501"/>
                </a:cubicBezTo>
                <a:lnTo>
                  <a:pt x="522" y="501"/>
                </a:lnTo>
                <a:cubicBezTo>
                  <a:pt x="503" y="525"/>
                  <a:pt x="473" y="541"/>
                  <a:pt x="439" y="544"/>
                </a:cubicBezTo>
                <a:lnTo>
                  <a:pt x="439" y="544"/>
                </a:lnTo>
                <a:cubicBezTo>
                  <a:pt x="436" y="544"/>
                  <a:pt x="432" y="544"/>
                  <a:pt x="429" y="5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35"/>
          <p:cNvSpPr>
            <a:spLocks noChangeArrowheads="1"/>
          </p:cNvSpPr>
          <p:nvPr/>
        </p:nvSpPr>
        <p:spPr bwMode="auto">
          <a:xfrm>
            <a:off x="13987012" y="2813357"/>
            <a:ext cx="717226" cy="589152"/>
          </a:xfrm>
          <a:custGeom>
            <a:avLst/>
            <a:gdLst>
              <a:gd name="T0" fmla="*/ 532 w 619"/>
              <a:gd name="T1" fmla="*/ 308 h 508"/>
              <a:gd name="T2" fmla="*/ 532 w 619"/>
              <a:gd name="T3" fmla="*/ 308 h 508"/>
              <a:gd name="T4" fmla="*/ 421 w 619"/>
              <a:gd name="T5" fmla="*/ 354 h 508"/>
              <a:gd name="T6" fmla="*/ 421 w 619"/>
              <a:gd name="T7" fmla="*/ 354 h 508"/>
              <a:gd name="T8" fmla="*/ 274 w 619"/>
              <a:gd name="T9" fmla="*/ 387 h 508"/>
              <a:gd name="T10" fmla="*/ 274 w 619"/>
              <a:gd name="T11" fmla="*/ 387 h 508"/>
              <a:gd name="T12" fmla="*/ 108 w 619"/>
              <a:gd name="T13" fmla="*/ 456 h 508"/>
              <a:gd name="T14" fmla="*/ 108 w 619"/>
              <a:gd name="T15" fmla="*/ 456 h 508"/>
              <a:gd name="T16" fmla="*/ 127 w 619"/>
              <a:gd name="T17" fmla="*/ 353 h 508"/>
              <a:gd name="T18" fmla="*/ 127 w 619"/>
              <a:gd name="T19" fmla="*/ 353 h 508"/>
              <a:gd name="T20" fmla="*/ 118 w 619"/>
              <a:gd name="T21" fmla="*/ 332 h 508"/>
              <a:gd name="T22" fmla="*/ 118 w 619"/>
              <a:gd name="T23" fmla="*/ 332 h 508"/>
              <a:gd name="T24" fmla="*/ 118 w 619"/>
              <a:gd name="T25" fmla="*/ 332 h 508"/>
              <a:gd name="T26" fmla="*/ 61 w 619"/>
              <a:gd name="T27" fmla="*/ 276 h 508"/>
              <a:gd name="T28" fmla="*/ 61 w 619"/>
              <a:gd name="T29" fmla="*/ 276 h 508"/>
              <a:gd name="T30" fmla="*/ 40 w 619"/>
              <a:gd name="T31" fmla="*/ 197 h 508"/>
              <a:gd name="T32" fmla="*/ 40 w 619"/>
              <a:gd name="T33" fmla="*/ 197 h 508"/>
              <a:gd name="T34" fmla="*/ 86 w 619"/>
              <a:gd name="T35" fmla="*/ 86 h 508"/>
              <a:gd name="T36" fmla="*/ 86 w 619"/>
              <a:gd name="T37" fmla="*/ 86 h 508"/>
              <a:gd name="T38" fmla="*/ 197 w 619"/>
              <a:gd name="T39" fmla="*/ 40 h 508"/>
              <a:gd name="T40" fmla="*/ 419 w 619"/>
              <a:gd name="T41" fmla="*/ 40 h 508"/>
              <a:gd name="T42" fmla="*/ 419 w 619"/>
              <a:gd name="T43" fmla="*/ 40 h 508"/>
              <a:gd name="T44" fmla="*/ 532 w 619"/>
              <a:gd name="T45" fmla="*/ 87 h 508"/>
              <a:gd name="T46" fmla="*/ 532 w 619"/>
              <a:gd name="T47" fmla="*/ 87 h 508"/>
              <a:gd name="T48" fmla="*/ 578 w 619"/>
              <a:gd name="T49" fmla="*/ 197 h 508"/>
              <a:gd name="T50" fmla="*/ 578 w 619"/>
              <a:gd name="T51" fmla="*/ 197 h 508"/>
              <a:gd name="T52" fmla="*/ 578 w 619"/>
              <a:gd name="T53" fmla="*/ 197 h 508"/>
              <a:gd name="T54" fmla="*/ 532 w 619"/>
              <a:gd name="T55" fmla="*/ 308 h 508"/>
              <a:gd name="T56" fmla="*/ 561 w 619"/>
              <a:gd name="T57" fmla="*/ 58 h 508"/>
              <a:gd name="T58" fmla="*/ 561 w 619"/>
              <a:gd name="T59" fmla="*/ 58 h 508"/>
              <a:gd name="T60" fmla="*/ 419 w 619"/>
              <a:gd name="T61" fmla="*/ 0 h 508"/>
              <a:gd name="T62" fmla="*/ 197 w 619"/>
              <a:gd name="T63" fmla="*/ 0 h 508"/>
              <a:gd name="T64" fmla="*/ 197 w 619"/>
              <a:gd name="T65" fmla="*/ 0 h 508"/>
              <a:gd name="T66" fmla="*/ 58 w 619"/>
              <a:gd name="T67" fmla="*/ 58 h 508"/>
              <a:gd name="T68" fmla="*/ 58 w 619"/>
              <a:gd name="T69" fmla="*/ 58 h 508"/>
              <a:gd name="T70" fmla="*/ 0 w 619"/>
              <a:gd name="T71" fmla="*/ 197 h 508"/>
              <a:gd name="T72" fmla="*/ 0 w 619"/>
              <a:gd name="T73" fmla="*/ 197 h 508"/>
              <a:gd name="T74" fmla="*/ 27 w 619"/>
              <a:gd name="T75" fmla="*/ 296 h 508"/>
              <a:gd name="T76" fmla="*/ 27 w 619"/>
              <a:gd name="T77" fmla="*/ 296 h 508"/>
              <a:gd name="T78" fmla="*/ 84 w 619"/>
              <a:gd name="T79" fmla="*/ 358 h 508"/>
              <a:gd name="T80" fmla="*/ 84 w 619"/>
              <a:gd name="T81" fmla="*/ 358 h 508"/>
              <a:gd name="T82" fmla="*/ 63 w 619"/>
              <a:gd name="T83" fmla="*/ 484 h 508"/>
              <a:gd name="T84" fmla="*/ 63 w 619"/>
              <a:gd name="T85" fmla="*/ 484 h 508"/>
              <a:gd name="T86" fmla="*/ 70 w 619"/>
              <a:gd name="T87" fmla="*/ 502 h 508"/>
              <a:gd name="T88" fmla="*/ 70 w 619"/>
              <a:gd name="T89" fmla="*/ 502 h 508"/>
              <a:gd name="T90" fmla="*/ 83 w 619"/>
              <a:gd name="T91" fmla="*/ 507 h 508"/>
              <a:gd name="T92" fmla="*/ 83 w 619"/>
              <a:gd name="T93" fmla="*/ 507 h 508"/>
              <a:gd name="T94" fmla="*/ 90 w 619"/>
              <a:gd name="T95" fmla="*/ 505 h 508"/>
              <a:gd name="T96" fmla="*/ 90 w 619"/>
              <a:gd name="T97" fmla="*/ 505 h 508"/>
              <a:gd name="T98" fmla="*/ 291 w 619"/>
              <a:gd name="T99" fmla="*/ 423 h 508"/>
              <a:gd name="T100" fmla="*/ 291 w 619"/>
              <a:gd name="T101" fmla="*/ 423 h 508"/>
              <a:gd name="T102" fmla="*/ 421 w 619"/>
              <a:gd name="T103" fmla="*/ 394 h 508"/>
              <a:gd name="T104" fmla="*/ 421 w 619"/>
              <a:gd name="T105" fmla="*/ 394 h 508"/>
              <a:gd name="T106" fmla="*/ 560 w 619"/>
              <a:gd name="T107" fmla="*/ 336 h 508"/>
              <a:gd name="T108" fmla="*/ 560 w 619"/>
              <a:gd name="T109" fmla="*/ 336 h 508"/>
              <a:gd name="T110" fmla="*/ 618 w 619"/>
              <a:gd name="T111" fmla="*/ 197 h 508"/>
              <a:gd name="T112" fmla="*/ 618 w 619"/>
              <a:gd name="T113" fmla="*/ 197 h 508"/>
              <a:gd name="T114" fmla="*/ 561 w 619"/>
              <a:gd name="T115" fmla="*/ 5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9" h="508">
                <a:moveTo>
                  <a:pt x="532" y="308"/>
                </a:moveTo>
                <a:lnTo>
                  <a:pt x="532" y="308"/>
                </a:lnTo>
                <a:cubicBezTo>
                  <a:pt x="502" y="337"/>
                  <a:pt x="463" y="354"/>
                  <a:pt x="421" y="354"/>
                </a:cubicBezTo>
                <a:lnTo>
                  <a:pt x="421" y="354"/>
                </a:lnTo>
                <a:cubicBezTo>
                  <a:pt x="371" y="354"/>
                  <a:pt x="319" y="366"/>
                  <a:pt x="274" y="387"/>
                </a:cubicBezTo>
                <a:lnTo>
                  <a:pt x="274" y="387"/>
                </a:lnTo>
                <a:cubicBezTo>
                  <a:pt x="210" y="417"/>
                  <a:pt x="145" y="442"/>
                  <a:pt x="108" y="456"/>
                </a:cubicBezTo>
                <a:lnTo>
                  <a:pt x="108" y="456"/>
                </a:lnTo>
                <a:cubicBezTo>
                  <a:pt x="112" y="431"/>
                  <a:pt x="118" y="394"/>
                  <a:pt x="127" y="353"/>
                </a:cubicBezTo>
                <a:lnTo>
                  <a:pt x="127" y="353"/>
                </a:lnTo>
                <a:cubicBezTo>
                  <a:pt x="128" y="345"/>
                  <a:pt x="125" y="336"/>
                  <a:pt x="118" y="332"/>
                </a:cubicBezTo>
                <a:lnTo>
                  <a:pt x="118" y="332"/>
                </a:lnTo>
                <a:lnTo>
                  <a:pt x="118" y="332"/>
                </a:lnTo>
                <a:cubicBezTo>
                  <a:pt x="94" y="318"/>
                  <a:pt x="75" y="299"/>
                  <a:pt x="61" y="276"/>
                </a:cubicBezTo>
                <a:lnTo>
                  <a:pt x="61" y="276"/>
                </a:lnTo>
                <a:cubicBezTo>
                  <a:pt x="48" y="252"/>
                  <a:pt x="40" y="224"/>
                  <a:pt x="40" y="197"/>
                </a:cubicBezTo>
                <a:lnTo>
                  <a:pt x="40" y="197"/>
                </a:lnTo>
                <a:cubicBezTo>
                  <a:pt x="40" y="155"/>
                  <a:pt x="57" y="116"/>
                  <a:pt x="86" y="86"/>
                </a:cubicBezTo>
                <a:lnTo>
                  <a:pt x="86" y="86"/>
                </a:lnTo>
                <a:cubicBezTo>
                  <a:pt x="116" y="56"/>
                  <a:pt x="155" y="40"/>
                  <a:pt x="197" y="40"/>
                </a:cubicBezTo>
                <a:lnTo>
                  <a:pt x="419" y="40"/>
                </a:lnTo>
                <a:lnTo>
                  <a:pt x="419" y="40"/>
                </a:lnTo>
                <a:cubicBezTo>
                  <a:pt x="462" y="40"/>
                  <a:pt x="502" y="57"/>
                  <a:pt x="532" y="87"/>
                </a:cubicBezTo>
                <a:lnTo>
                  <a:pt x="532" y="87"/>
                </a:lnTo>
                <a:cubicBezTo>
                  <a:pt x="562" y="116"/>
                  <a:pt x="578" y="156"/>
                  <a:pt x="578" y="197"/>
                </a:cubicBezTo>
                <a:lnTo>
                  <a:pt x="578" y="197"/>
                </a:lnTo>
                <a:lnTo>
                  <a:pt x="578" y="197"/>
                </a:lnTo>
                <a:cubicBezTo>
                  <a:pt x="578" y="239"/>
                  <a:pt x="561" y="278"/>
                  <a:pt x="532" y="308"/>
                </a:cubicBezTo>
                <a:close/>
                <a:moveTo>
                  <a:pt x="561" y="58"/>
                </a:moveTo>
                <a:lnTo>
                  <a:pt x="561" y="58"/>
                </a:lnTo>
                <a:cubicBezTo>
                  <a:pt x="523" y="21"/>
                  <a:pt x="473" y="0"/>
                  <a:pt x="419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145" y="0"/>
                  <a:pt x="96" y="21"/>
                  <a:pt x="58" y="58"/>
                </a:cubicBezTo>
                <a:lnTo>
                  <a:pt x="58" y="58"/>
                </a:lnTo>
                <a:cubicBezTo>
                  <a:pt x="21" y="95"/>
                  <a:pt x="0" y="145"/>
                  <a:pt x="0" y="197"/>
                </a:cubicBezTo>
                <a:lnTo>
                  <a:pt x="0" y="197"/>
                </a:lnTo>
                <a:cubicBezTo>
                  <a:pt x="0" y="231"/>
                  <a:pt x="9" y="266"/>
                  <a:pt x="27" y="296"/>
                </a:cubicBezTo>
                <a:lnTo>
                  <a:pt x="27" y="296"/>
                </a:lnTo>
                <a:cubicBezTo>
                  <a:pt x="42" y="320"/>
                  <a:pt x="61" y="342"/>
                  <a:pt x="84" y="358"/>
                </a:cubicBezTo>
                <a:lnTo>
                  <a:pt x="84" y="358"/>
                </a:lnTo>
                <a:cubicBezTo>
                  <a:pt x="71" y="427"/>
                  <a:pt x="64" y="482"/>
                  <a:pt x="63" y="484"/>
                </a:cubicBezTo>
                <a:lnTo>
                  <a:pt x="63" y="484"/>
                </a:lnTo>
                <a:cubicBezTo>
                  <a:pt x="62" y="491"/>
                  <a:pt x="65" y="498"/>
                  <a:pt x="70" y="502"/>
                </a:cubicBezTo>
                <a:lnTo>
                  <a:pt x="70" y="502"/>
                </a:lnTo>
                <a:cubicBezTo>
                  <a:pt x="74" y="505"/>
                  <a:pt x="78" y="507"/>
                  <a:pt x="83" y="507"/>
                </a:cubicBezTo>
                <a:lnTo>
                  <a:pt x="83" y="507"/>
                </a:lnTo>
                <a:cubicBezTo>
                  <a:pt x="85" y="507"/>
                  <a:pt x="87" y="506"/>
                  <a:pt x="90" y="505"/>
                </a:cubicBezTo>
                <a:lnTo>
                  <a:pt x="90" y="505"/>
                </a:lnTo>
                <a:cubicBezTo>
                  <a:pt x="94" y="504"/>
                  <a:pt x="193" y="469"/>
                  <a:pt x="291" y="423"/>
                </a:cubicBezTo>
                <a:lnTo>
                  <a:pt x="291" y="423"/>
                </a:lnTo>
                <a:cubicBezTo>
                  <a:pt x="331" y="404"/>
                  <a:pt x="376" y="394"/>
                  <a:pt x="421" y="394"/>
                </a:cubicBezTo>
                <a:lnTo>
                  <a:pt x="421" y="394"/>
                </a:lnTo>
                <a:cubicBezTo>
                  <a:pt x="473" y="394"/>
                  <a:pt x="523" y="373"/>
                  <a:pt x="560" y="336"/>
                </a:cubicBezTo>
                <a:lnTo>
                  <a:pt x="560" y="336"/>
                </a:lnTo>
                <a:cubicBezTo>
                  <a:pt x="597" y="299"/>
                  <a:pt x="618" y="250"/>
                  <a:pt x="618" y="197"/>
                </a:cubicBezTo>
                <a:lnTo>
                  <a:pt x="618" y="197"/>
                </a:lnTo>
                <a:cubicBezTo>
                  <a:pt x="618" y="145"/>
                  <a:pt x="598" y="96"/>
                  <a:pt x="56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36"/>
          <p:cNvSpPr>
            <a:spLocks noChangeArrowheads="1"/>
          </p:cNvSpPr>
          <p:nvPr/>
        </p:nvSpPr>
        <p:spPr bwMode="auto">
          <a:xfrm>
            <a:off x="14494195" y="2987540"/>
            <a:ext cx="97336" cy="97339"/>
          </a:xfrm>
          <a:custGeom>
            <a:avLst/>
            <a:gdLst>
              <a:gd name="T0" fmla="*/ 41 w 82"/>
              <a:gd name="T1" fmla="*/ 0 h 82"/>
              <a:gd name="T2" fmla="*/ 41 w 82"/>
              <a:gd name="T3" fmla="*/ 0 h 82"/>
              <a:gd name="T4" fmla="*/ 0 w 82"/>
              <a:gd name="T5" fmla="*/ 40 h 82"/>
              <a:gd name="T6" fmla="*/ 0 w 82"/>
              <a:gd name="T7" fmla="*/ 40 h 82"/>
              <a:gd name="T8" fmla="*/ 41 w 82"/>
              <a:gd name="T9" fmla="*/ 81 h 82"/>
              <a:gd name="T10" fmla="*/ 41 w 82"/>
              <a:gd name="T11" fmla="*/ 81 h 82"/>
              <a:gd name="T12" fmla="*/ 81 w 82"/>
              <a:gd name="T13" fmla="*/ 40 h 82"/>
              <a:gd name="T14" fmla="*/ 81 w 82"/>
              <a:gd name="T15" fmla="*/ 40 h 82"/>
              <a:gd name="T16" fmla="*/ 41 w 82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41" y="0"/>
                </a:moveTo>
                <a:lnTo>
                  <a:pt x="41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8" y="81"/>
                  <a:pt x="41" y="81"/>
                </a:cubicBezTo>
                <a:lnTo>
                  <a:pt x="41" y="81"/>
                </a:lnTo>
                <a:cubicBezTo>
                  <a:pt x="63" y="81"/>
                  <a:pt x="81" y="63"/>
                  <a:pt x="81" y="40"/>
                </a:cubicBezTo>
                <a:lnTo>
                  <a:pt x="81" y="40"/>
                </a:lnTo>
                <a:cubicBezTo>
                  <a:pt x="81" y="18"/>
                  <a:pt x="63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537"/>
          <p:cNvSpPr>
            <a:spLocks noChangeArrowheads="1"/>
          </p:cNvSpPr>
          <p:nvPr/>
        </p:nvSpPr>
        <p:spPr bwMode="auto">
          <a:xfrm>
            <a:off x="14299520" y="2987540"/>
            <a:ext cx="97336" cy="97339"/>
          </a:xfrm>
          <a:custGeom>
            <a:avLst/>
            <a:gdLst>
              <a:gd name="T0" fmla="*/ 41 w 83"/>
              <a:gd name="T1" fmla="*/ 0 h 83"/>
              <a:gd name="T2" fmla="*/ 41 w 83"/>
              <a:gd name="T3" fmla="*/ 0 h 83"/>
              <a:gd name="T4" fmla="*/ 0 w 83"/>
              <a:gd name="T5" fmla="*/ 41 h 83"/>
              <a:gd name="T6" fmla="*/ 0 w 83"/>
              <a:gd name="T7" fmla="*/ 41 h 83"/>
              <a:gd name="T8" fmla="*/ 41 w 83"/>
              <a:gd name="T9" fmla="*/ 82 h 83"/>
              <a:gd name="T10" fmla="*/ 41 w 83"/>
              <a:gd name="T11" fmla="*/ 82 h 83"/>
              <a:gd name="T12" fmla="*/ 82 w 83"/>
              <a:gd name="T13" fmla="*/ 41 h 83"/>
              <a:gd name="T14" fmla="*/ 82 w 83"/>
              <a:gd name="T15" fmla="*/ 41 h 83"/>
              <a:gd name="T16" fmla="*/ 41 w 83"/>
              <a:gd name="T1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3">
                <a:moveTo>
                  <a:pt x="41" y="0"/>
                </a:moveTo>
                <a:lnTo>
                  <a:pt x="41" y="0"/>
                </a:lnTo>
                <a:cubicBezTo>
                  <a:pt x="19" y="0"/>
                  <a:pt x="0" y="19"/>
                  <a:pt x="0" y="41"/>
                </a:cubicBezTo>
                <a:lnTo>
                  <a:pt x="0" y="41"/>
                </a:lnTo>
                <a:cubicBezTo>
                  <a:pt x="0" y="64"/>
                  <a:pt x="19" y="82"/>
                  <a:pt x="41" y="82"/>
                </a:cubicBezTo>
                <a:lnTo>
                  <a:pt x="41" y="82"/>
                </a:lnTo>
                <a:cubicBezTo>
                  <a:pt x="63" y="82"/>
                  <a:pt x="82" y="64"/>
                  <a:pt x="82" y="41"/>
                </a:cubicBezTo>
                <a:lnTo>
                  <a:pt x="82" y="41"/>
                </a:lnTo>
                <a:cubicBezTo>
                  <a:pt x="82" y="19"/>
                  <a:pt x="63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538"/>
          <p:cNvSpPr>
            <a:spLocks noChangeArrowheads="1"/>
          </p:cNvSpPr>
          <p:nvPr/>
        </p:nvSpPr>
        <p:spPr bwMode="auto">
          <a:xfrm>
            <a:off x="14109965" y="2987540"/>
            <a:ext cx="97339" cy="97339"/>
          </a:xfrm>
          <a:custGeom>
            <a:avLst/>
            <a:gdLst>
              <a:gd name="T0" fmla="*/ 41 w 83"/>
              <a:gd name="T1" fmla="*/ 0 h 82"/>
              <a:gd name="T2" fmla="*/ 41 w 83"/>
              <a:gd name="T3" fmla="*/ 0 h 82"/>
              <a:gd name="T4" fmla="*/ 0 w 83"/>
              <a:gd name="T5" fmla="*/ 40 h 82"/>
              <a:gd name="T6" fmla="*/ 0 w 83"/>
              <a:gd name="T7" fmla="*/ 40 h 82"/>
              <a:gd name="T8" fmla="*/ 41 w 83"/>
              <a:gd name="T9" fmla="*/ 81 h 82"/>
              <a:gd name="T10" fmla="*/ 41 w 83"/>
              <a:gd name="T11" fmla="*/ 81 h 82"/>
              <a:gd name="T12" fmla="*/ 82 w 83"/>
              <a:gd name="T13" fmla="*/ 40 h 82"/>
              <a:gd name="T14" fmla="*/ 82 w 83"/>
              <a:gd name="T15" fmla="*/ 40 h 82"/>
              <a:gd name="T16" fmla="*/ 41 w 83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82">
                <a:moveTo>
                  <a:pt x="41" y="0"/>
                </a:moveTo>
                <a:lnTo>
                  <a:pt x="41" y="0"/>
                </a:lnTo>
                <a:cubicBezTo>
                  <a:pt x="19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9" y="81"/>
                  <a:pt x="41" y="81"/>
                </a:cubicBezTo>
                <a:lnTo>
                  <a:pt x="41" y="81"/>
                </a:lnTo>
                <a:cubicBezTo>
                  <a:pt x="64" y="81"/>
                  <a:pt x="82" y="63"/>
                  <a:pt x="82" y="40"/>
                </a:cubicBezTo>
                <a:lnTo>
                  <a:pt x="82" y="40"/>
                </a:lnTo>
                <a:cubicBezTo>
                  <a:pt x="82" y="18"/>
                  <a:pt x="64" y="0"/>
                  <a:pt x="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539"/>
          <p:cNvSpPr>
            <a:spLocks noChangeArrowheads="1"/>
          </p:cNvSpPr>
          <p:nvPr/>
        </p:nvSpPr>
        <p:spPr bwMode="auto">
          <a:xfrm>
            <a:off x="11184709" y="6481456"/>
            <a:ext cx="886285" cy="548167"/>
          </a:xfrm>
          <a:custGeom>
            <a:avLst/>
            <a:gdLst>
              <a:gd name="T0" fmla="*/ 47 w 764"/>
              <a:gd name="T1" fmla="*/ 236 h 472"/>
              <a:gd name="T2" fmla="*/ 47 w 764"/>
              <a:gd name="T3" fmla="*/ 236 h 472"/>
              <a:gd name="T4" fmla="*/ 381 w 764"/>
              <a:gd name="T5" fmla="*/ 431 h 472"/>
              <a:gd name="T6" fmla="*/ 381 w 764"/>
              <a:gd name="T7" fmla="*/ 431 h 472"/>
              <a:gd name="T8" fmla="*/ 385 w 764"/>
              <a:gd name="T9" fmla="*/ 431 h 472"/>
              <a:gd name="T10" fmla="*/ 385 w 764"/>
              <a:gd name="T11" fmla="*/ 431 h 472"/>
              <a:gd name="T12" fmla="*/ 612 w 764"/>
              <a:gd name="T13" fmla="*/ 344 h 472"/>
              <a:gd name="T14" fmla="*/ 612 w 764"/>
              <a:gd name="T15" fmla="*/ 344 h 472"/>
              <a:gd name="T16" fmla="*/ 716 w 764"/>
              <a:gd name="T17" fmla="*/ 237 h 472"/>
              <a:gd name="T18" fmla="*/ 716 w 764"/>
              <a:gd name="T19" fmla="*/ 237 h 472"/>
              <a:gd name="T20" fmla="*/ 381 w 764"/>
              <a:gd name="T21" fmla="*/ 41 h 472"/>
              <a:gd name="T22" fmla="*/ 381 w 764"/>
              <a:gd name="T23" fmla="*/ 41 h 472"/>
              <a:gd name="T24" fmla="*/ 378 w 764"/>
              <a:gd name="T25" fmla="*/ 41 h 472"/>
              <a:gd name="T26" fmla="*/ 378 w 764"/>
              <a:gd name="T27" fmla="*/ 41 h 472"/>
              <a:gd name="T28" fmla="*/ 151 w 764"/>
              <a:gd name="T29" fmla="*/ 129 h 472"/>
              <a:gd name="T30" fmla="*/ 151 w 764"/>
              <a:gd name="T31" fmla="*/ 129 h 472"/>
              <a:gd name="T32" fmla="*/ 47 w 764"/>
              <a:gd name="T33" fmla="*/ 236 h 472"/>
              <a:gd name="T34" fmla="*/ 381 w 764"/>
              <a:gd name="T35" fmla="*/ 471 h 472"/>
              <a:gd name="T36" fmla="*/ 381 w 764"/>
              <a:gd name="T37" fmla="*/ 471 h 472"/>
              <a:gd name="T38" fmla="*/ 129 w 764"/>
              <a:gd name="T39" fmla="*/ 376 h 472"/>
              <a:gd name="T40" fmla="*/ 129 w 764"/>
              <a:gd name="T41" fmla="*/ 376 h 472"/>
              <a:gd name="T42" fmla="*/ 8 w 764"/>
              <a:gd name="T43" fmla="*/ 251 h 472"/>
              <a:gd name="T44" fmla="*/ 8 w 764"/>
              <a:gd name="T45" fmla="*/ 251 h 472"/>
              <a:gd name="T46" fmla="*/ 4 w 764"/>
              <a:gd name="T47" fmla="*/ 246 h 472"/>
              <a:gd name="T48" fmla="*/ 4 w 764"/>
              <a:gd name="T49" fmla="*/ 246 h 472"/>
              <a:gd name="T50" fmla="*/ 5 w 764"/>
              <a:gd name="T51" fmla="*/ 225 h 472"/>
              <a:gd name="T52" fmla="*/ 5 w 764"/>
              <a:gd name="T53" fmla="*/ 225 h 472"/>
              <a:gd name="T54" fmla="*/ 126 w 764"/>
              <a:gd name="T55" fmla="*/ 97 h 472"/>
              <a:gd name="T56" fmla="*/ 126 w 764"/>
              <a:gd name="T57" fmla="*/ 97 h 472"/>
              <a:gd name="T58" fmla="*/ 377 w 764"/>
              <a:gd name="T59" fmla="*/ 1 h 472"/>
              <a:gd name="T60" fmla="*/ 377 w 764"/>
              <a:gd name="T61" fmla="*/ 1 h 472"/>
              <a:gd name="T62" fmla="*/ 635 w 764"/>
              <a:gd name="T63" fmla="*/ 95 h 472"/>
              <a:gd name="T64" fmla="*/ 635 w 764"/>
              <a:gd name="T65" fmla="*/ 95 h 472"/>
              <a:gd name="T66" fmla="*/ 755 w 764"/>
              <a:gd name="T67" fmla="*/ 222 h 472"/>
              <a:gd name="T68" fmla="*/ 755 w 764"/>
              <a:gd name="T69" fmla="*/ 222 h 472"/>
              <a:gd name="T70" fmla="*/ 759 w 764"/>
              <a:gd name="T71" fmla="*/ 228 h 472"/>
              <a:gd name="T72" fmla="*/ 759 w 764"/>
              <a:gd name="T73" fmla="*/ 228 h 472"/>
              <a:gd name="T74" fmla="*/ 758 w 764"/>
              <a:gd name="T75" fmla="*/ 248 h 472"/>
              <a:gd name="T76" fmla="*/ 758 w 764"/>
              <a:gd name="T77" fmla="*/ 248 h 472"/>
              <a:gd name="T78" fmla="*/ 637 w 764"/>
              <a:gd name="T79" fmla="*/ 375 h 472"/>
              <a:gd name="T80" fmla="*/ 637 w 764"/>
              <a:gd name="T81" fmla="*/ 375 h 472"/>
              <a:gd name="T82" fmla="*/ 386 w 764"/>
              <a:gd name="T83" fmla="*/ 471 h 472"/>
              <a:gd name="T84" fmla="*/ 386 w 764"/>
              <a:gd name="T85" fmla="*/ 471 h 472"/>
              <a:gd name="T86" fmla="*/ 381 w 764"/>
              <a:gd name="T87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4" h="472">
                <a:moveTo>
                  <a:pt x="47" y="236"/>
                </a:moveTo>
                <a:lnTo>
                  <a:pt x="47" y="236"/>
                </a:lnTo>
                <a:cubicBezTo>
                  <a:pt x="98" y="302"/>
                  <a:pt x="216" y="431"/>
                  <a:pt x="381" y="431"/>
                </a:cubicBezTo>
                <a:lnTo>
                  <a:pt x="381" y="431"/>
                </a:lnTo>
                <a:cubicBezTo>
                  <a:pt x="383" y="431"/>
                  <a:pt x="384" y="431"/>
                  <a:pt x="385" y="431"/>
                </a:cubicBezTo>
                <a:lnTo>
                  <a:pt x="385" y="431"/>
                </a:lnTo>
                <a:cubicBezTo>
                  <a:pt x="463" y="430"/>
                  <a:pt x="540" y="401"/>
                  <a:pt x="612" y="344"/>
                </a:cubicBezTo>
                <a:lnTo>
                  <a:pt x="612" y="344"/>
                </a:lnTo>
                <a:cubicBezTo>
                  <a:pt x="649" y="314"/>
                  <a:pt x="685" y="278"/>
                  <a:pt x="716" y="237"/>
                </a:cubicBezTo>
                <a:lnTo>
                  <a:pt x="716" y="237"/>
                </a:lnTo>
                <a:cubicBezTo>
                  <a:pt x="665" y="170"/>
                  <a:pt x="546" y="41"/>
                  <a:pt x="381" y="41"/>
                </a:cubicBezTo>
                <a:lnTo>
                  <a:pt x="381" y="41"/>
                </a:lnTo>
                <a:cubicBezTo>
                  <a:pt x="380" y="41"/>
                  <a:pt x="379" y="41"/>
                  <a:pt x="378" y="41"/>
                </a:cubicBezTo>
                <a:lnTo>
                  <a:pt x="378" y="41"/>
                </a:lnTo>
                <a:cubicBezTo>
                  <a:pt x="299" y="42"/>
                  <a:pt x="223" y="71"/>
                  <a:pt x="151" y="129"/>
                </a:cubicBezTo>
                <a:lnTo>
                  <a:pt x="151" y="129"/>
                </a:lnTo>
                <a:cubicBezTo>
                  <a:pt x="114" y="158"/>
                  <a:pt x="78" y="195"/>
                  <a:pt x="47" y="236"/>
                </a:cubicBezTo>
                <a:close/>
                <a:moveTo>
                  <a:pt x="381" y="471"/>
                </a:moveTo>
                <a:lnTo>
                  <a:pt x="381" y="471"/>
                </a:lnTo>
                <a:cubicBezTo>
                  <a:pt x="293" y="471"/>
                  <a:pt x="208" y="439"/>
                  <a:pt x="129" y="376"/>
                </a:cubicBezTo>
                <a:lnTo>
                  <a:pt x="129" y="376"/>
                </a:lnTo>
                <a:cubicBezTo>
                  <a:pt x="85" y="342"/>
                  <a:pt x="43" y="298"/>
                  <a:pt x="8" y="251"/>
                </a:cubicBezTo>
                <a:lnTo>
                  <a:pt x="8" y="251"/>
                </a:lnTo>
                <a:cubicBezTo>
                  <a:pt x="7" y="250"/>
                  <a:pt x="5" y="248"/>
                  <a:pt x="4" y="246"/>
                </a:cubicBezTo>
                <a:lnTo>
                  <a:pt x="4" y="246"/>
                </a:lnTo>
                <a:cubicBezTo>
                  <a:pt x="0" y="239"/>
                  <a:pt x="1" y="231"/>
                  <a:pt x="5" y="225"/>
                </a:cubicBezTo>
                <a:lnTo>
                  <a:pt x="5" y="225"/>
                </a:lnTo>
                <a:cubicBezTo>
                  <a:pt x="41" y="176"/>
                  <a:pt x="82" y="131"/>
                  <a:pt x="126" y="97"/>
                </a:cubicBezTo>
                <a:lnTo>
                  <a:pt x="126" y="97"/>
                </a:lnTo>
                <a:cubicBezTo>
                  <a:pt x="205" y="34"/>
                  <a:pt x="290" y="2"/>
                  <a:pt x="377" y="1"/>
                </a:cubicBezTo>
                <a:lnTo>
                  <a:pt x="377" y="1"/>
                </a:lnTo>
                <a:cubicBezTo>
                  <a:pt x="466" y="0"/>
                  <a:pt x="553" y="32"/>
                  <a:pt x="635" y="95"/>
                </a:cubicBezTo>
                <a:lnTo>
                  <a:pt x="635" y="95"/>
                </a:lnTo>
                <a:cubicBezTo>
                  <a:pt x="678" y="130"/>
                  <a:pt x="719" y="174"/>
                  <a:pt x="755" y="222"/>
                </a:cubicBezTo>
                <a:lnTo>
                  <a:pt x="755" y="222"/>
                </a:lnTo>
                <a:cubicBezTo>
                  <a:pt x="756" y="224"/>
                  <a:pt x="758" y="225"/>
                  <a:pt x="759" y="228"/>
                </a:cubicBezTo>
                <a:lnTo>
                  <a:pt x="759" y="228"/>
                </a:lnTo>
                <a:cubicBezTo>
                  <a:pt x="763" y="234"/>
                  <a:pt x="762" y="242"/>
                  <a:pt x="758" y="248"/>
                </a:cubicBezTo>
                <a:lnTo>
                  <a:pt x="758" y="248"/>
                </a:lnTo>
                <a:cubicBezTo>
                  <a:pt x="722" y="296"/>
                  <a:pt x="680" y="340"/>
                  <a:pt x="637" y="375"/>
                </a:cubicBezTo>
                <a:lnTo>
                  <a:pt x="637" y="375"/>
                </a:lnTo>
                <a:cubicBezTo>
                  <a:pt x="558" y="438"/>
                  <a:pt x="473" y="470"/>
                  <a:pt x="386" y="471"/>
                </a:cubicBezTo>
                <a:lnTo>
                  <a:pt x="386" y="471"/>
                </a:lnTo>
                <a:cubicBezTo>
                  <a:pt x="385" y="471"/>
                  <a:pt x="383" y="471"/>
                  <a:pt x="381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540"/>
          <p:cNvSpPr>
            <a:spLocks noChangeArrowheads="1"/>
          </p:cNvSpPr>
          <p:nvPr/>
        </p:nvSpPr>
        <p:spPr bwMode="auto">
          <a:xfrm>
            <a:off x="11445983" y="6573671"/>
            <a:ext cx="363738" cy="363738"/>
          </a:xfrm>
          <a:custGeom>
            <a:avLst/>
            <a:gdLst>
              <a:gd name="T0" fmla="*/ 156 w 313"/>
              <a:gd name="T1" fmla="*/ 40 h 313"/>
              <a:gd name="T2" fmla="*/ 156 w 313"/>
              <a:gd name="T3" fmla="*/ 40 h 313"/>
              <a:gd name="T4" fmla="*/ 40 w 313"/>
              <a:gd name="T5" fmla="*/ 157 h 313"/>
              <a:gd name="T6" fmla="*/ 40 w 313"/>
              <a:gd name="T7" fmla="*/ 157 h 313"/>
              <a:gd name="T8" fmla="*/ 156 w 313"/>
              <a:gd name="T9" fmla="*/ 272 h 313"/>
              <a:gd name="T10" fmla="*/ 156 w 313"/>
              <a:gd name="T11" fmla="*/ 272 h 313"/>
              <a:gd name="T12" fmla="*/ 272 w 313"/>
              <a:gd name="T13" fmla="*/ 157 h 313"/>
              <a:gd name="T14" fmla="*/ 272 w 313"/>
              <a:gd name="T15" fmla="*/ 157 h 313"/>
              <a:gd name="T16" fmla="*/ 156 w 313"/>
              <a:gd name="T17" fmla="*/ 40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7 h 313"/>
              <a:gd name="T24" fmla="*/ 0 w 313"/>
              <a:gd name="T25" fmla="*/ 157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7 h 313"/>
              <a:gd name="T32" fmla="*/ 312 w 313"/>
              <a:gd name="T33" fmla="*/ 157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40"/>
                </a:moveTo>
                <a:lnTo>
                  <a:pt x="156" y="40"/>
                </a:lnTo>
                <a:cubicBezTo>
                  <a:pt x="92" y="40"/>
                  <a:pt x="40" y="92"/>
                  <a:pt x="40" y="157"/>
                </a:cubicBezTo>
                <a:lnTo>
                  <a:pt x="40" y="157"/>
                </a:lnTo>
                <a:cubicBezTo>
                  <a:pt x="40" y="220"/>
                  <a:pt x="92" y="272"/>
                  <a:pt x="156" y="272"/>
                </a:cubicBezTo>
                <a:lnTo>
                  <a:pt x="156" y="272"/>
                </a:lnTo>
                <a:cubicBezTo>
                  <a:pt x="220" y="272"/>
                  <a:pt x="272" y="220"/>
                  <a:pt x="272" y="157"/>
                </a:cubicBezTo>
                <a:lnTo>
                  <a:pt x="272" y="157"/>
                </a:lnTo>
                <a:cubicBezTo>
                  <a:pt x="272" y="92"/>
                  <a:pt x="220" y="40"/>
                  <a:pt x="156" y="40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69" y="312"/>
                  <a:pt x="0" y="242"/>
                  <a:pt x="0" y="157"/>
                </a:cubicBezTo>
                <a:lnTo>
                  <a:pt x="0" y="157"/>
                </a:lnTo>
                <a:cubicBezTo>
                  <a:pt x="0" y="70"/>
                  <a:pt x="69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7"/>
                </a:cubicBezTo>
                <a:lnTo>
                  <a:pt x="312" y="157"/>
                </a:lnTo>
                <a:cubicBezTo>
                  <a:pt x="312" y="242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541"/>
          <p:cNvSpPr>
            <a:spLocks noChangeArrowheads="1"/>
          </p:cNvSpPr>
          <p:nvPr/>
        </p:nvSpPr>
        <p:spPr bwMode="auto">
          <a:xfrm>
            <a:off x="8500234" y="6522440"/>
            <a:ext cx="809441" cy="466199"/>
          </a:xfrm>
          <a:custGeom>
            <a:avLst/>
            <a:gdLst>
              <a:gd name="T0" fmla="*/ 188 w 696"/>
              <a:gd name="T1" fmla="*/ 153 h 403"/>
              <a:gd name="T2" fmla="*/ 188 w 696"/>
              <a:gd name="T3" fmla="*/ 153 h 403"/>
              <a:gd name="T4" fmla="*/ 106 w 696"/>
              <a:gd name="T5" fmla="*/ 170 h 403"/>
              <a:gd name="T6" fmla="*/ 106 w 696"/>
              <a:gd name="T7" fmla="*/ 170 h 403"/>
              <a:gd name="T8" fmla="*/ 60 w 696"/>
              <a:gd name="T9" fmla="*/ 213 h 403"/>
              <a:gd name="T10" fmla="*/ 60 w 696"/>
              <a:gd name="T11" fmla="*/ 213 h 403"/>
              <a:gd name="T12" fmla="*/ 59 w 696"/>
              <a:gd name="T13" fmla="*/ 309 h 403"/>
              <a:gd name="T14" fmla="*/ 59 w 696"/>
              <a:gd name="T15" fmla="*/ 309 h 403"/>
              <a:gd name="T16" fmla="*/ 165 w 696"/>
              <a:gd name="T17" fmla="*/ 362 h 403"/>
              <a:gd name="T18" fmla="*/ 480 w 696"/>
              <a:gd name="T19" fmla="*/ 362 h 403"/>
              <a:gd name="T20" fmla="*/ 480 w 696"/>
              <a:gd name="T21" fmla="*/ 362 h 403"/>
              <a:gd name="T22" fmla="*/ 613 w 696"/>
              <a:gd name="T23" fmla="*/ 316 h 403"/>
              <a:gd name="T24" fmla="*/ 613 w 696"/>
              <a:gd name="T25" fmla="*/ 316 h 403"/>
              <a:gd name="T26" fmla="*/ 655 w 696"/>
              <a:gd name="T27" fmla="*/ 221 h 403"/>
              <a:gd name="T28" fmla="*/ 655 w 696"/>
              <a:gd name="T29" fmla="*/ 221 h 403"/>
              <a:gd name="T30" fmla="*/ 623 w 696"/>
              <a:gd name="T31" fmla="*/ 136 h 403"/>
              <a:gd name="T32" fmla="*/ 623 w 696"/>
              <a:gd name="T33" fmla="*/ 136 h 403"/>
              <a:gd name="T34" fmla="*/ 526 w 696"/>
              <a:gd name="T35" fmla="*/ 97 h 403"/>
              <a:gd name="T36" fmla="*/ 526 w 696"/>
              <a:gd name="T37" fmla="*/ 97 h 403"/>
              <a:gd name="T38" fmla="*/ 504 w 696"/>
              <a:gd name="T39" fmla="*/ 99 h 403"/>
              <a:gd name="T40" fmla="*/ 504 w 696"/>
              <a:gd name="T41" fmla="*/ 99 h 403"/>
              <a:gd name="T42" fmla="*/ 484 w 696"/>
              <a:gd name="T43" fmla="*/ 91 h 403"/>
              <a:gd name="T44" fmla="*/ 484 w 696"/>
              <a:gd name="T45" fmla="*/ 91 h 403"/>
              <a:gd name="T46" fmla="*/ 386 w 696"/>
              <a:gd name="T47" fmla="*/ 40 h 403"/>
              <a:gd name="T48" fmla="*/ 386 w 696"/>
              <a:gd name="T49" fmla="*/ 40 h 403"/>
              <a:gd name="T50" fmla="*/ 266 w 696"/>
              <a:gd name="T51" fmla="*/ 147 h 403"/>
              <a:gd name="T52" fmla="*/ 266 w 696"/>
              <a:gd name="T53" fmla="*/ 147 h 403"/>
              <a:gd name="T54" fmla="*/ 256 w 696"/>
              <a:gd name="T55" fmla="*/ 162 h 403"/>
              <a:gd name="T56" fmla="*/ 256 w 696"/>
              <a:gd name="T57" fmla="*/ 162 h 403"/>
              <a:gd name="T58" fmla="*/ 238 w 696"/>
              <a:gd name="T59" fmla="*/ 163 h 403"/>
              <a:gd name="T60" fmla="*/ 238 w 696"/>
              <a:gd name="T61" fmla="*/ 163 h 403"/>
              <a:gd name="T62" fmla="*/ 190 w 696"/>
              <a:gd name="T63" fmla="*/ 153 h 403"/>
              <a:gd name="T64" fmla="*/ 190 w 696"/>
              <a:gd name="T65" fmla="*/ 153 h 403"/>
              <a:gd name="T66" fmla="*/ 188 w 696"/>
              <a:gd name="T67" fmla="*/ 153 h 403"/>
              <a:gd name="T68" fmla="*/ 480 w 696"/>
              <a:gd name="T69" fmla="*/ 402 h 403"/>
              <a:gd name="T70" fmla="*/ 165 w 696"/>
              <a:gd name="T71" fmla="*/ 402 h 403"/>
              <a:gd name="T72" fmla="*/ 165 w 696"/>
              <a:gd name="T73" fmla="*/ 402 h 403"/>
              <a:gd name="T74" fmla="*/ 24 w 696"/>
              <a:gd name="T75" fmla="*/ 329 h 403"/>
              <a:gd name="T76" fmla="*/ 24 w 696"/>
              <a:gd name="T77" fmla="*/ 329 h 403"/>
              <a:gd name="T78" fmla="*/ 26 w 696"/>
              <a:gd name="T79" fmla="*/ 193 h 403"/>
              <a:gd name="T80" fmla="*/ 26 w 696"/>
              <a:gd name="T81" fmla="*/ 193 h 403"/>
              <a:gd name="T82" fmla="*/ 88 w 696"/>
              <a:gd name="T83" fmla="*/ 135 h 403"/>
              <a:gd name="T84" fmla="*/ 88 w 696"/>
              <a:gd name="T85" fmla="*/ 135 h 403"/>
              <a:gd name="T86" fmla="*/ 190 w 696"/>
              <a:gd name="T87" fmla="*/ 112 h 403"/>
              <a:gd name="T88" fmla="*/ 190 w 696"/>
              <a:gd name="T89" fmla="*/ 112 h 403"/>
              <a:gd name="T90" fmla="*/ 231 w 696"/>
              <a:gd name="T91" fmla="*/ 118 h 403"/>
              <a:gd name="T92" fmla="*/ 231 w 696"/>
              <a:gd name="T93" fmla="*/ 118 h 403"/>
              <a:gd name="T94" fmla="*/ 386 w 696"/>
              <a:gd name="T95" fmla="*/ 0 h 403"/>
              <a:gd name="T96" fmla="*/ 386 w 696"/>
              <a:gd name="T97" fmla="*/ 0 h 403"/>
              <a:gd name="T98" fmla="*/ 509 w 696"/>
              <a:gd name="T99" fmla="*/ 58 h 403"/>
              <a:gd name="T100" fmla="*/ 509 w 696"/>
              <a:gd name="T101" fmla="*/ 58 h 403"/>
              <a:gd name="T102" fmla="*/ 526 w 696"/>
              <a:gd name="T103" fmla="*/ 57 h 403"/>
              <a:gd name="T104" fmla="*/ 526 w 696"/>
              <a:gd name="T105" fmla="*/ 57 h 403"/>
              <a:gd name="T106" fmla="*/ 652 w 696"/>
              <a:gd name="T107" fmla="*/ 109 h 403"/>
              <a:gd name="T108" fmla="*/ 652 w 696"/>
              <a:gd name="T109" fmla="*/ 109 h 403"/>
              <a:gd name="T110" fmla="*/ 695 w 696"/>
              <a:gd name="T111" fmla="*/ 221 h 403"/>
              <a:gd name="T112" fmla="*/ 695 w 696"/>
              <a:gd name="T113" fmla="*/ 221 h 403"/>
              <a:gd name="T114" fmla="*/ 641 w 696"/>
              <a:gd name="T115" fmla="*/ 345 h 403"/>
              <a:gd name="T116" fmla="*/ 641 w 696"/>
              <a:gd name="T117" fmla="*/ 345 h 403"/>
              <a:gd name="T118" fmla="*/ 480 w 696"/>
              <a:gd name="T1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6" h="403">
                <a:moveTo>
                  <a:pt x="188" y="153"/>
                </a:moveTo>
                <a:lnTo>
                  <a:pt x="188" y="153"/>
                </a:lnTo>
                <a:cubicBezTo>
                  <a:pt x="157" y="153"/>
                  <a:pt x="129" y="158"/>
                  <a:pt x="106" y="170"/>
                </a:cubicBezTo>
                <a:lnTo>
                  <a:pt x="106" y="170"/>
                </a:lnTo>
                <a:cubicBezTo>
                  <a:pt x="86" y="180"/>
                  <a:pt x="70" y="195"/>
                  <a:pt x="60" y="213"/>
                </a:cubicBezTo>
                <a:lnTo>
                  <a:pt x="60" y="213"/>
                </a:lnTo>
                <a:cubicBezTo>
                  <a:pt x="42" y="243"/>
                  <a:pt x="42" y="279"/>
                  <a:pt x="59" y="309"/>
                </a:cubicBezTo>
                <a:lnTo>
                  <a:pt x="59" y="309"/>
                </a:lnTo>
                <a:cubicBezTo>
                  <a:pt x="78" y="343"/>
                  <a:pt x="116" y="362"/>
                  <a:pt x="165" y="362"/>
                </a:cubicBezTo>
                <a:lnTo>
                  <a:pt x="480" y="362"/>
                </a:lnTo>
                <a:lnTo>
                  <a:pt x="480" y="362"/>
                </a:lnTo>
                <a:cubicBezTo>
                  <a:pt x="536" y="362"/>
                  <a:pt x="582" y="346"/>
                  <a:pt x="613" y="316"/>
                </a:cubicBezTo>
                <a:lnTo>
                  <a:pt x="613" y="316"/>
                </a:lnTo>
                <a:cubicBezTo>
                  <a:pt x="640" y="290"/>
                  <a:pt x="655" y="256"/>
                  <a:pt x="655" y="221"/>
                </a:cubicBezTo>
                <a:lnTo>
                  <a:pt x="655" y="221"/>
                </a:lnTo>
                <a:cubicBezTo>
                  <a:pt x="656" y="188"/>
                  <a:pt x="644" y="158"/>
                  <a:pt x="623" y="136"/>
                </a:cubicBezTo>
                <a:lnTo>
                  <a:pt x="623" y="136"/>
                </a:lnTo>
                <a:cubicBezTo>
                  <a:pt x="600" y="111"/>
                  <a:pt x="566" y="98"/>
                  <a:pt x="526" y="97"/>
                </a:cubicBezTo>
                <a:lnTo>
                  <a:pt x="526" y="97"/>
                </a:lnTo>
                <a:cubicBezTo>
                  <a:pt x="519" y="96"/>
                  <a:pt x="512" y="98"/>
                  <a:pt x="504" y="99"/>
                </a:cubicBezTo>
                <a:lnTo>
                  <a:pt x="504" y="99"/>
                </a:lnTo>
                <a:cubicBezTo>
                  <a:pt x="496" y="100"/>
                  <a:pt x="489" y="97"/>
                  <a:pt x="484" y="91"/>
                </a:cubicBezTo>
                <a:lnTo>
                  <a:pt x="484" y="91"/>
                </a:lnTo>
                <a:cubicBezTo>
                  <a:pt x="462" y="59"/>
                  <a:pt x="425" y="40"/>
                  <a:pt x="386" y="40"/>
                </a:cubicBezTo>
                <a:lnTo>
                  <a:pt x="386" y="40"/>
                </a:lnTo>
                <a:cubicBezTo>
                  <a:pt x="325" y="40"/>
                  <a:pt x="273" y="86"/>
                  <a:pt x="266" y="147"/>
                </a:cubicBezTo>
                <a:lnTo>
                  <a:pt x="266" y="147"/>
                </a:lnTo>
                <a:cubicBezTo>
                  <a:pt x="265" y="153"/>
                  <a:pt x="262" y="158"/>
                  <a:pt x="256" y="162"/>
                </a:cubicBezTo>
                <a:lnTo>
                  <a:pt x="256" y="162"/>
                </a:lnTo>
                <a:cubicBezTo>
                  <a:pt x="251" y="165"/>
                  <a:pt x="244" y="165"/>
                  <a:pt x="238" y="163"/>
                </a:cubicBezTo>
                <a:lnTo>
                  <a:pt x="238" y="163"/>
                </a:lnTo>
                <a:cubicBezTo>
                  <a:pt x="223" y="156"/>
                  <a:pt x="207" y="153"/>
                  <a:pt x="190" y="153"/>
                </a:cubicBezTo>
                <a:lnTo>
                  <a:pt x="190" y="153"/>
                </a:lnTo>
                <a:cubicBezTo>
                  <a:pt x="189" y="153"/>
                  <a:pt x="188" y="153"/>
                  <a:pt x="188" y="153"/>
                </a:cubicBezTo>
                <a:close/>
                <a:moveTo>
                  <a:pt x="480" y="402"/>
                </a:moveTo>
                <a:lnTo>
                  <a:pt x="165" y="402"/>
                </a:lnTo>
                <a:lnTo>
                  <a:pt x="165" y="402"/>
                </a:lnTo>
                <a:cubicBezTo>
                  <a:pt x="102" y="402"/>
                  <a:pt x="50" y="376"/>
                  <a:pt x="24" y="329"/>
                </a:cubicBezTo>
                <a:lnTo>
                  <a:pt x="24" y="329"/>
                </a:lnTo>
                <a:cubicBezTo>
                  <a:pt x="0" y="287"/>
                  <a:pt x="1" y="235"/>
                  <a:pt x="26" y="193"/>
                </a:cubicBezTo>
                <a:lnTo>
                  <a:pt x="26" y="193"/>
                </a:lnTo>
                <a:cubicBezTo>
                  <a:pt x="40" y="169"/>
                  <a:pt x="61" y="148"/>
                  <a:pt x="88" y="135"/>
                </a:cubicBezTo>
                <a:lnTo>
                  <a:pt x="88" y="135"/>
                </a:lnTo>
                <a:cubicBezTo>
                  <a:pt x="117" y="120"/>
                  <a:pt x="152" y="112"/>
                  <a:pt x="190" y="112"/>
                </a:cubicBezTo>
                <a:lnTo>
                  <a:pt x="190" y="112"/>
                </a:lnTo>
                <a:cubicBezTo>
                  <a:pt x="204" y="112"/>
                  <a:pt x="218" y="114"/>
                  <a:pt x="231" y="118"/>
                </a:cubicBezTo>
                <a:lnTo>
                  <a:pt x="231" y="118"/>
                </a:lnTo>
                <a:cubicBezTo>
                  <a:pt x="250" y="49"/>
                  <a:pt x="312" y="0"/>
                  <a:pt x="386" y="0"/>
                </a:cubicBezTo>
                <a:lnTo>
                  <a:pt x="386" y="0"/>
                </a:lnTo>
                <a:cubicBezTo>
                  <a:pt x="433" y="0"/>
                  <a:pt x="479" y="21"/>
                  <a:pt x="509" y="58"/>
                </a:cubicBezTo>
                <a:lnTo>
                  <a:pt x="509" y="58"/>
                </a:lnTo>
                <a:cubicBezTo>
                  <a:pt x="515" y="57"/>
                  <a:pt x="521" y="57"/>
                  <a:pt x="526" y="57"/>
                </a:cubicBezTo>
                <a:lnTo>
                  <a:pt x="526" y="57"/>
                </a:lnTo>
                <a:cubicBezTo>
                  <a:pt x="578" y="57"/>
                  <a:pt x="621" y="76"/>
                  <a:pt x="652" y="109"/>
                </a:cubicBezTo>
                <a:lnTo>
                  <a:pt x="652" y="109"/>
                </a:lnTo>
                <a:cubicBezTo>
                  <a:pt x="680" y="139"/>
                  <a:pt x="695" y="178"/>
                  <a:pt x="695" y="221"/>
                </a:cubicBezTo>
                <a:lnTo>
                  <a:pt x="695" y="221"/>
                </a:lnTo>
                <a:cubicBezTo>
                  <a:pt x="695" y="268"/>
                  <a:pt x="675" y="312"/>
                  <a:pt x="641" y="345"/>
                </a:cubicBezTo>
                <a:lnTo>
                  <a:pt x="641" y="345"/>
                </a:lnTo>
                <a:cubicBezTo>
                  <a:pt x="602" y="382"/>
                  <a:pt x="546" y="402"/>
                  <a:pt x="480" y="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542"/>
          <p:cNvSpPr>
            <a:spLocks noChangeArrowheads="1"/>
          </p:cNvSpPr>
          <p:nvPr/>
        </p:nvSpPr>
        <p:spPr bwMode="auto">
          <a:xfrm>
            <a:off x="14253411" y="6435350"/>
            <a:ext cx="46109" cy="102461"/>
          </a:xfrm>
          <a:custGeom>
            <a:avLst/>
            <a:gdLst>
              <a:gd name="T0" fmla="*/ 20 w 41"/>
              <a:gd name="T1" fmla="*/ 87 h 88"/>
              <a:gd name="T2" fmla="*/ 20 w 41"/>
              <a:gd name="T3" fmla="*/ 87 h 88"/>
              <a:gd name="T4" fmla="*/ 40 w 41"/>
              <a:gd name="T5" fmla="*/ 67 h 88"/>
              <a:gd name="T6" fmla="*/ 40 w 41"/>
              <a:gd name="T7" fmla="*/ 21 h 88"/>
              <a:gd name="T8" fmla="*/ 40 w 41"/>
              <a:gd name="T9" fmla="*/ 21 h 88"/>
              <a:gd name="T10" fmla="*/ 20 w 41"/>
              <a:gd name="T11" fmla="*/ 0 h 88"/>
              <a:gd name="T12" fmla="*/ 20 w 41"/>
              <a:gd name="T13" fmla="*/ 0 h 88"/>
              <a:gd name="T14" fmla="*/ 0 w 41"/>
              <a:gd name="T15" fmla="*/ 21 h 88"/>
              <a:gd name="T16" fmla="*/ 0 w 41"/>
              <a:gd name="T17" fmla="*/ 67 h 88"/>
              <a:gd name="T18" fmla="*/ 0 w 41"/>
              <a:gd name="T19" fmla="*/ 67 h 88"/>
              <a:gd name="T20" fmla="*/ 20 w 41"/>
              <a:gd name="T2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88">
                <a:moveTo>
                  <a:pt x="20" y="87"/>
                </a:moveTo>
                <a:lnTo>
                  <a:pt x="20" y="87"/>
                </a:lnTo>
                <a:cubicBezTo>
                  <a:pt x="31" y="87"/>
                  <a:pt x="40" y="78"/>
                  <a:pt x="40" y="67"/>
                </a:cubicBezTo>
                <a:lnTo>
                  <a:pt x="40" y="21"/>
                </a:lnTo>
                <a:lnTo>
                  <a:pt x="40" y="21"/>
                </a:lnTo>
                <a:cubicBezTo>
                  <a:pt x="40" y="10"/>
                  <a:pt x="31" y="0"/>
                  <a:pt x="20" y="0"/>
                </a:cubicBezTo>
                <a:lnTo>
                  <a:pt x="20" y="0"/>
                </a:lnTo>
                <a:cubicBezTo>
                  <a:pt x="9" y="0"/>
                  <a:pt x="0" y="10"/>
                  <a:pt x="0" y="21"/>
                </a:cubicBezTo>
                <a:lnTo>
                  <a:pt x="0" y="67"/>
                </a:lnTo>
                <a:lnTo>
                  <a:pt x="0" y="67"/>
                </a:lnTo>
                <a:cubicBezTo>
                  <a:pt x="0" y="78"/>
                  <a:pt x="9" y="87"/>
                  <a:pt x="20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543"/>
          <p:cNvSpPr>
            <a:spLocks noChangeArrowheads="1"/>
          </p:cNvSpPr>
          <p:nvPr/>
        </p:nvSpPr>
        <p:spPr bwMode="auto">
          <a:xfrm>
            <a:off x="14366118" y="6501948"/>
            <a:ext cx="92215" cy="87093"/>
          </a:xfrm>
          <a:custGeom>
            <a:avLst/>
            <a:gdLst>
              <a:gd name="T0" fmla="*/ 22 w 78"/>
              <a:gd name="T1" fmla="*/ 76 h 77"/>
              <a:gd name="T2" fmla="*/ 22 w 78"/>
              <a:gd name="T3" fmla="*/ 76 h 77"/>
              <a:gd name="T4" fmla="*/ 36 w 78"/>
              <a:gd name="T5" fmla="*/ 69 h 77"/>
              <a:gd name="T6" fmla="*/ 69 w 78"/>
              <a:gd name="T7" fmla="*/ 37 h 77"/>
              <a:gd name="T8" fmla="*/ 69 w 78"/>
              <a:gd name="T9" fmla="*/ 37 h 77"/>
              <a:gd name="T10" fmla="*/ 69 w 78"/>
              <a:gd name="T11" fmla="*/ 8 h 77"/>
              <a:gd name="T12" fmla="*/ 69 w 78"/>
              <a:gd name="T13" fmla="*/ 8 h 77"/>
              <a:gd name="T14" fmla="*/ 40 w 78"/>
              <a:gd name="T15" fmla="*/ 8 h 77"/>
              <a:gd name="T16" fmla="*/ 8 w 78"/>
              <a:gd name="T17" fmla="*/ 41 h 77"/>
              <a:gd name="T18" fmla="*/ 8 w 78"/>
              <a:gd name="T19" fmla="*/ 41 h 77"/>
              <a:gd name="T20" fmla="*/ 8 w 78"/>
              <a:gd name="T21" fmla="*/ 69 h 77"/>
              <a:gd name="T22" fmla="*/ 8 w 78"/>
              <a:gd name="T23" fmla="*/ 69 h 77"/>
              <a:gd name="T24" fmla="*/ 22 w 78"/>
              <a:gd name="T2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22" y="76"/>
                </a:moveTo>
                <a:lnTo>
                  <a:pt x="22" y="76"/>
                </a:lnTo>
                <a:cubicBezTo>
                  <a:pt x="27" y="76"/>
                  <a:pt x="32" y="73"/>
                  <a:pt x="36" y="69"/>
                </a:cubicBezTo>
                <a:lnTo>
                  <a:pt x="69" y="37"/>
                </a:lnTo>
                <a:lnTo>
                  <a:pt x="69" y="37"/>
                </a:lnTo>
                <a:cubicBezTo>
                  <a:pt x="77" y="28"/>
                  <a:pt x="77" y="16"/>
                  <a:pt x="69" y="8"/>
                </a:cubicBezTo>
                <a:lnTo>
                  <a:pt x="69" y="8"/>
                </a:lnTo>
                <a:cubicBezTo>
                  <a:pt x="61" y="0"/>
                  <a:pt x="48" y="0"/>
                  <a:pt x="40" y="8"/>
                </a:cubicBezTo>
                <a:lnTo>
                  <a:pt x="8" y="41"/>
                </a:lnTo>
                <a:lnTo>
                  <a:pt x="8" y="41"/>
                </a:lnTo>
                <a:cubicBezTo>
                  <a:pt x="0" y="49"/>
                  <a:pt x="0" y="61"/>
                  <a:pt x="8" y="69"/>
                </a:cubicBezTo>
                <a:lnTo>
                  <a:pt x="8" y="69"/>
                </a:lnTo>
                <a:cubicBezTo>
                  <a:pt x="12" y="73"/>
                  <a:pt x="16" y="76"/>
                  <a:pt x="22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44"/>
          <p:cNvSpPr>
            <a:spLocks noChangeArrowheads="1"/>
          </p:cNvSpPr>
          <p:nvPr/>
        </p:nvSpPr>
        <p:spPr bwMode="auto">
          <a:xfrm>
            <a:off x="14033121" y="6660764"/>
            <a:ext cx="102461" cy="46106"/>
          </a:xfrm>
          <a:custGeom>
            <a:avLst/>
            <a:gdLst>
              <a:gd name="T0" fmla="*/ 21 w 88"/>
              <a:gd name="T1" fmla="*/ 40 h 41"/>
              <a:gd name="T2" fmla="*/ 67 w 88"/>
              <a:gd name="T3" fmla="*/ 40 h 41"/>
              <a:gd name="T4" fmla="*/ 67 w 88"/>
              <a:gd name="T5" fmla="*/ 40 h 41"/>
              <a:gd name="T6" fmla="*/ 87 w 88"/>
              <a:gd name="T7" fmla="*/ 20 h 41"/>
              <a:gd name="T8" fmla="*/ 87 w 88"/>
              <a:gd name="T9" fmla="*/ 20 h 41"/>
              <a:gd name="T10" fmla="*/ 67 w 88"/>
              <a:gd name="T11" fmla="*/ 0 h 41"/>
              <a:gd name="T12" fmla="*/ 21 w 88"/>
              <a:gd name="T13" fmla="*/ 0 h 41"/>
              <a:gd name="T14" fmla="*/ 21 w 88"/>
              <a:gd name="T15" fmla="*/ 0 h 41"/>
              <a:gd name="T16" fmla="*/ 0 w 88"/>
              <a:gd name="T17" fmla="*/ 20 h 41"/>
              <a:gd name="T18" fmla="*/ 0 w 88"/>
              <a:gd name="T19" fmla="*/ 20 h 41"/>
              <a:gd name="T20" fmla="*/ 21 w 8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" h="41">
                <a:moveTo>
                  <a:pt x="21" y="40"/>
                </a:moveTo>
                <a:lnTo>
                  <a:pt x="67" y="40"/>
                </a:lnTo>
                <a:lnTo>
                  <a:pt x="67" y="40"/>
                </a:lnTo>
                <a:cubicBezTo>
                  <a:pt x="78" y="40"/>
                  <a:pt x="87" y="31"/>
                  <a:pt x="87" y="20"/>
                </a:cubicBezTo>
                <a:lnTo>
                  <a:pt x="87" y="20"/>
                </a:lnTo>
                <a:cubicBezTo>
                  <a:pt x="87" y="9"/>
                  <a:pt x="78" y="0"/>
                  <a:pt x="67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9"/>
                  <a:pt x="0" y="20"/>
                </a:cubicBezTo>
                <a:lnTo>
                  <a:pt x="0" y="20"/>
                </a:lnTo>
                <a:cubicBezTo>
                  <a:pt x="0" y="31"/>
                  <a:pt x="10" y="40"/>
                  <a:pt x="21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45"/>
          <p:cNvSpPr>
            <a:spLocks noChangeArrowheads="1"/>
          </p:cNvSpPr>
          <p:nvPr/>
        </p:nvSpPr>
        <p:spPr bwMode="auto">
          <a:xfrm>
            <a:off x="14094598" y="6501948"/>
            <a:ext cx="92215" cy="87093"/>
          </a:xfrm>
          <a:custGeom>
            <a:avLst/>
            <a:gdLst>
              <a:gd name="T0" fmla="*/ 41 w 78"/>
              <a:gd name="T1" fmla="*/ 69 h 76"/>
              <a:gd name="T2" fmla="*/ 41 w 78"/>
              <a:gd name="T3" fmla="*/ 69 h 76"/>
              <a:gd name="T4" fmla="*/ 55 w 78"/>
              <a:gd name="T5" fmla="*/ 75 h 76"/>
              <a:gd name="T6" fmla="*/ 55 w 78"/>
              <a:gd name="T7" fmla="*/ 75 h 76"/>
              <a:gd name="T8" fmla="*/ 69 w 78"/>
              <a:gd name="T9" fmla="*/ 69 h 76"/>
              <a:gd name="T10" fmla="*/ 69 w 78"/>
              <a:gd name="T11" fmla="*/ 69 h 76"/>
              <a:gd name="T12" fmla="*/ 69 w 78"/>
              <a:gd name="T13" fmla="*/ 41 h 76"/>
              <a:gd name="T14" fmla="*/ 36 w 78"/>
              <a:gd name="T15" fmla="*/ 8 h 76"/>
              <a:gd name="T16" fmla="*/ 36 w 78"/>
              <a:gd name="T17" fmla="*/ 8 h 76"/>
              <a:gd name="T18" fmla="*/ 8 w 78"/>
              <a:gd name="T19" fmla="*/ 8 h 76"/>
              <a:gd name="T20" fmla="*/ 8 w 78"/>
              <a:gd name="T21" fmla="*/ 8 h 76"/>
              <a:gd name="T22" fmla="*/ 8 w 78"/>
              <a:gd name="T23" fmla="*/ 37 h 76"/>
              <a:gd name="T24" fmla="*/ 41 w 78"/>
              <a:gd name="T25" fmla="*/ 6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6">
                <a:moveTo>
                  <a:pt x="41" y="69"/>
                </a:moveTo>
                <a:lnTo>
                  <a:pt x="41" y="69"/>
                </a:lnTo>
                <a:cubicBezTo>
                  <a:pt x="45" y="73"/>
                  <a:pt x="50" y="75"/>
                  <a:pt x="55" y="75"/>
                </a:cubicBezTo>
                <a:lnTo>
                  <a:pt x="55" y="75"/>
                </a:lnTo>
                <a:cubicBezTo>
                  <a:pt x="60" y="75"/>
                  <a:pt x="65" y="73"/>
                  <a:pt x="69" y="69"/>
                </a:cubicBezTo>
                <a:lnTo>
                  <a:pt x="69" y="69"/>
                </a:lnTo>
                <a:cubicBezTo>
                  <a:pt x="77" y="61"/>
                  <a:pt x="77" y="49"/>
                  <a:pt x="69" y="41"/>
                </a:cubicBez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5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7"/>
                </a:cubicBezTo>
                <a:lnTo>
                  <a:pt x="41" y="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46"/>
          <p:cNvSpPr>
            <a:spLocks noChangeArrowheads="1"/>
          </p:cNvSpPr>
          <p:nvPr/>
        </p:nvSpPr>
        <p:spPr bwMode="auto">
          <a:xfrm>
            <a:off x="13935782" y="6573671"/>
            <a:ext cx="809441" cy="491812"/>
          </a:xfrm>
          <a:custGeom>
            <a:avLst/>
            <a:gdLst>
              <a:gd name="T0" fmla="*/ 613 w 697"/>
              <a:gd name="T1" fmla="*/ 339 h 425"/>
              <a:gd name="T2" fmla="*/ 166 w 697"/>
              <a:gd name="T3" fmla="*/ 385 h 425"/>
              <a:gd name="T4" fmla="*/ 59 w 697"/>
              <a:gd name="T5" fmla="*/ 332 h 425"/>
              <a:gd name="T6" fmla="*/ 60 w 697"/>
              <a:gd name="T7" fmla="*/ 235 h 425"/>
              <a:gd name="T8" fmla="*/ 107 w 697"/>
              <a:gd name="T9" fmla="*/ 193 h 425"/>
              <a:gd name="T10" fmla="*/ 188 w 697"/>
              <a:gd name="T11" fmla="*/ 175 h 425"/>
              <a:gd name="T12" fmla="*/ 191 w 697"/>
              <a:gd name="T13" fmla="*/ 175 h 425"/>
              <a:gd name="T14" fmla="*/ 239 w 697"/>
              <a:gd name="T15" fmla="*/ 185 h 425"/>
              <a:gd name="T16" fmla="*/ 257 w 697"/>
              <a:gd name="T17" fmla="*/ 184 h 425"/>
              <a:gd name="T18" fmla="*/ 266 w 697"/>
              <a:gd name="T19" fmla="*/ 169 h 425"/>
              <a:gd name="T20" fmla="*/ 386 w 697"/>
              <a:gd name="T21" fmla="*/ 63 h 425"/>
              <a:gd name="T22" fmla="*/ 484 w 697"/>
              <a:gd name="T23" fmla="*/ 113 h 425"/>
              <a:gd name="T24" fmla="*/ 505 w 697"/>
              <a:gd name="T25" fmla="*/ 121 h 425"/>
              <a:gd name="T26" fmla="*/ 526 w 697"/>
              <a:gd name="T27" fmla="*/ 119 h 425"/>
              <a:gd name="T28" fmla="*/ 624 w 697"/>
              <a:gd name="T29" fmla="*/ 158 h 425"/>
              <a:gd name="T30" fmla="*/ 655 w 697"/>
              <a:gd name="T31" fmla="*/ 242 h 425"/>
              <a:gd name="T32" fmla="*/ 613 w 697"/>
              <a:gd name="T33" fmla="*/ 339 h 425"/>
              <a:gd name="T34" fmla="*/ 292 w 697"/>
              <a:gd name="T35" fmla="*/ 40 h 425"/>
              <a:gd name="T36" fmla="*/ 309 w 697"/>
              <a:gd name="T37" fmla="*/ 43 h 425"/>
              <a:gd name="T38" fmla="*/ 244 w 697"/>
              <a:gd name="T39" fmla="*/ 109 h 425"/>
              <a:gd name="T40" fmla="*/ 240 w 697"/>
              <a:gd name="T41" fmla="*/ 91 h 425"/>
              <a:gd name="T42" fmla="*/ 653 w 697"/>
              <a:gd name="T43" fmla="*/ 131 h 425"/>
              <a:gd name="T44" fmla="*/ 527 w 697"/>
              <a:gd name="T45" fmla="*/ 80 h 425"/>
              <a:gd name="T46" fmla="*/ 509 w 697"/>
              <a:gd name="T47" fmla="*/ 80 h 425"/>
              <a:gd name="T48" fmla="*/ 386 w 697"/>
              <a:gd name="T49" fmla="*/ 23 h 425"/>
              <a:gd name="T50" fmla="*/ 355 w 697"/>
              <a:gd name="T51" fmla="*/ 26 h 425"/>
              <a:gd name="T52" fmla="*/ 292 w 697"/>
              <a:gd name="T53" fmla="*/ 0 h 425"/>
              <a:gd name="T54" fmla="*/ 201 w 697"/>
              <a:gd name="T55" fmla="*/ 91 h 425"/>
              <a:gd name="T56" fmla="*/ 213 w 697"/>
              <a:gd name="T57" fmla="*/ 137 h 425"/>
              <a:gd name="T58" fmla="*/ 191 w 697"/>
              <a:gd name="T59" fmla="*/ 135 h 425"/>
              <a:gd name="T60" fmla="*/ 88 w 697"/>
              <a:gd name="T61" fmla="*/ 157 h 425"/>
              <a:gd name="T62" fmla="*/ 26 w 697"/>
              <a:gd name="T63" fmla="*/ 214 h 425"/>
              <a:gd name="T64" fmla="*/ 25 w 697"/>
              <a:gd name="T65" fmla="*/ 351 h 425"/>
              <a:gd name="T66" fmla="*/ 166 w 697"/>
              <a:gd name="T67" fmla="*/ 424 h 425"/>
              <a:gd name="T68" fmla="*/ 481 w 697"/>
              <a:gd name="T69" fmla="*/ 424 h 425"/>
              <a:gd name="T70" fmla="*/ 641 w 697"/>
              <a:gd name="T71" fmla="*/ 368 h 425"/>
              <a:gd name="T72" fmla="*/ 696 w 697"/>
              <a:gd name="T73" fmla="*/ 24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97" h="425">
                <a:moveTo>
                  <a:pt x="613" y="339"/>
                </a:moveTo>
                <a:lnTo>
                  <a:pt x="613" y="339"/>
                </a:lnTo>
                <a:cubicBezTo>
                  <a:pt x="582" y="369"/>
                  <a:pt x="536" y="385"/>
                  <a:pt x="481" y="385"/>
                </a:cubicBezTo>
                <a:lnTo>
                  <a:pt x="166" y="385"/>
                </a:lnTo>
                <a:lnTo>
                  <a:pt x="166" y="385"/>
                </a:lnTo>
                <a:cubicBezTo>
                  <a:pt x="117" y="385"/>
                  <a:pt x="79" y="366"/>
                  <a:pt x="59" y="332"/>
                </a:cubicBezTo>
                <a:lnTo>
                  <a:pt x="59" y="332"/>
                </a:lnTo>
                <a:cubicBezTo>
                  <a:pt x="43" y="302"/>
                  <a:pt x="43" y="265"/>
                  <a:pt x="60" y="235"/>
                </a:cubicBezTo>
                <a:lnTo>
                  <a:pt x="60" y="235"/>
                </a:lnTo>
                <a:cubicBezTo>
                  <a:pt x="71" y="217"/>
                  <a:pt x="87" y="203"/>
                  <a:pt x="107" y="193"/>
                </a:cubicBezTo>
                <a:lnTo>
                  <a:pt x="107" y="193"/>
                </a:lnTo>
                <a:cubicBezTo>
                  <a:pt x="129" y="181"/>
                  <a:pt x="157" y="175"/>
                  <a:pt x="188" y="175"/>
                </a:cubicBezTo>
                <a:lnTo>
                  <a:pt x="188" y="175"/>
                </a:lnTo>
                <a:cubicBezTo>
                  <a:pt x="189" y="175"/>
                  <a:pt x="189" y="175"/>
                  <a:pt x="191" y="175"/>
                </a:cubicBezTo>
                <a:lnTo>
                  <a:pt x="191" y="175"/>
                </a:lnTo>
                <a:cubicBezTo>
                  <a:pt x="208" y="175"/>
                  <a:pt x="224" y="179"/>
                  <a:pt x="239" y="185"/>
                </a:cubicBezTo>
                <a:lnTo>
                  <a:pt x="239" y="185"/>
                </a:lnTo>
                <a:cubicBezTo>
                  <a:pt x="244" y="188"/>
                  <a:pt x="251" y="187"/>
                  <a:pt x="257" y="184"/>
                </a:cubicBezTo>
                <a:lnTo>
                  <a:pt x="257" y="184"/>
                </a:lnTo>
                <a:cubicBezTo>
                  <a:pt x="262" y="181"/>
                  <a:pt x="266" y="176"/>
                  <a:pt x="266" y="169"/>
                </a:cubicBezTo>
                <a:lnTo>
                  <a:pt x="266" y="169"/>
                </a:lnTo>
                <a:cubicBezTo>
                  <a:pt x="274" y="108"/>
                  <a:pt x="325" y="63"/>
                  <a:pt x="386" y="63"/>
                </a:cubicBezTo>
                <a:lnTo>
                  <a:pt x="386" y="63"/>
                </a:lnTo>
                <a:cubicBezTo>
                  <a:pt x="425" y="63"/>
                  <a:pt x="461" y="82"/>
                  <a:pt x="484" y="113"/>
                </a:cubicBezTo>
                <a:lnTo>
                  <a:pt x="484" y="113"/>
                </a:lnTo>
                <a:cubicBezTo>
                  <a:pt x="489" y="120"/>
                  <a:pt x="497" y="123"/>
                  <a:pt x="505" y="121"/>
                </a:cubicBezTo>
                <a:lnTo>
                  <a:pt x="505" y="121"/>
                </a:lnTo>
                <a:cubicBezTo>
                  <a:pt x="512" y="120"/>
                  <a:pt x="520" y="119"/>
                  <a:pt x="526" y="119"/>
                </a:cubicBezTo>
                <a:lnTo>
                  <a:pt x="526" y="119"/>
                </a:lnTo>
                <a:cubicBezTo>
                  <a:pt x="567" y="120"/>
                  <a:pt x="600" y="133"/>
                  <a:pt x="624" y="158"/>
                </a:cubicBezTo>
                <a:lnTo>
                  <a:pt x="624" y="158"/>
                </a:lnTo>
                <a:cubicBezTo>
                  <a:pt x="644" y="180"/>
                  <a:pt x="655" y="210"/>
                  <a:pt x="655" y="242"/>
                </a:cubicBezTo>
                <a:lnTo>
                  <a:pt x="655" y="242"/>
                </a:lnTo>
                <a:cubicBezTo>
                  <a:pt x="655" y="279"/>
                  <a:pt x="640" y="314"/>
                  <a:pt x="613" y="339"/>
                </a:cubicBezTo>
                <a:close/>
                <a:moveTo>
                  <a:pt x="292" y="40"/>
                </a:moveTo>
                <a:lnTo>
                  <a:pt x="292" y="40"/>
                </a:lnTo>
                <a:cubicBezTo>
                  <a:pt x="298" y="40"/>
                  <a:pt x="303" y="41"/>
                  <a:pt x="309" y="43"/>
                </a:cubicBezTo>
                <a:lnTo>
                  <a:pt x="309" y="43"/>
                </a:lnTo>
                <a:cubicBezTo>
                  <a:pt x="281" y="58"/>
                  <a:pt x="259" y="81"/>
                  <a:pt x="244" y="109"/>
                </a:cubicBezTo>
                <a:lnTo>
                  <a:pt x="244" y="109"/>
                </a:lnTo>
                <a:cubicBezTo>
                  <a:pt x="241" y="104"/>
                  <a:pt x="240" y="98"/>
                  <a:pt x="240" y="91"/>
                </a:cubicBezTo>
                <a:lnTo>
                  <a:pt x="240" y="91"/>
                </a:lnTo>
                <a:cubicBezTo>
                  <a:pt x="240" y="63"/>
                  <a:pt x="264" y="40"/>
                  <a:pt x="292" y="40"/>
                </a:cubicBezTo>
                <a:close/>
                <a:moveTo>
                  <a:pt x="653" y="131"/>
                </a:moveTo>
                <a:lnTo>
                  <a:pt x="653" y="131"/>
                </a:lnTo>
                <a:cubicBezTo>
                  <a:pt x="622" y="98"/>
                  <a:pt x="578" y="80"/>
                  <a:pt x="527" y="80"/>
                </a:cubicBezTo>
                <a:lnTo>
                  <a:pt x="527" y="80"/>
                </a:lnTo>
                <a:cubicBezTo>
                  <a:pt x="522" y="79"/>
                  <a:pt x="515" y="80"/>
                  <a:pt x="509" y="80"/>
                </a:cubicBezTo>
                <a:lnTo>
                  <a:pt x="509" y="80"/>
                </a:lnTo>
                <a:cubicBezTo>
                  <a:pt x="479" y="44"/>
                  <a:pt x="434" y="23"/>
                  <a:pt x="386" y="23"/>
                </a:cubicBezTo>
                <a:lnTo>
                  <a:pt x="386" y="23"/>
                </a:lnTo>
                <a:cubicBezTo>
                  <a:pt x="376" y="23"/>
                  <a:pt x="366" y="23"/>
                  <a:pt x="355" y="26"/>
                </a:cubicBezTo>
                <a:lnTo>
                  <a:pt x="355" y="26"/>
                </a:lnTo>
                <a:cubicBezTo>
                  <a:pt x="339" y="9"/>
                  <a:pt x="316" y="0"/>
                  <a:pt x="292" y="0"/>
                </a:cubicBezTo>
                <a:lnTo>
                  <a:pt x="292" y="0"/>
                </a:lnTo>
                <a:cubicBezTo>
                  <a:pt x="241" y="0"/>
                  <a:pt x="201" y="41"/>
                  <a:pt x="201" y="91"/>
                </a:cubicBezTo>
                <a:lnTo>
                  <a:pt x="201" y="91"/>
                </a:lnTo>
                <a:cubicBezTo>
                  <a:pt x="201" y="107"/>
                  <a:pt x="205" y="123"/>
                  <a:pt x="213" y="137"/>
                </a:cubicBezTo>
                <a:lnTo>
                  <a:pt x="213" y="137"/>
                </a:lnTo>
                <a:cubicBezTo>
                  <a:pt x="205" y="136"/>
                  <a:pt x="198" y="135"/>
                  <a:pt x="191" y="135"/>
                </a:cubicBezTo>
                <a:lnTo>
                  <a:pt x="191" y="135"/>
                </a:lnTo>
                <a:cubicBezTo>
                  <a:pt x="152" y="135"/>
                  <a:pt x="117" y="142"/>
                  <a:pt x="88" y="157"/>
                </a:cubicBezTo>
                <a:lnTo>
                  <a:pt x="88" y="157"/>
                </a:lnTo>
                <a:cubicBezTo>
                  <a:pt x="62" y="171"/>
                  <a:pt x="40" y="191"/>
                  <a:pt x="26" y="214"/>
                </a:cubicBezTo>
                <a:lnTo>
                  <a:pt x="26" y="214"/>
                </a:lnTo>
                <a:cubicBezTo>
                  <a:pt x="1" y="257"/>
                  <a:pt x="0" y="309"/>
                  <a:pt x="25" y="351"/>
                </a:cubicBezTo>
                <a:lnTo>
                  <a:pt x="25" y="351"/>
                </a:lnTo>
                <a:cubicBezTo>
                  <a:pt x="51" y="398"/>
                  <a:pt x="103" y="424"/>
                  <a:pt x="166" y="424"/>
                </a:cubicBezTo>
                <a:lnTo>
                  <a:pt x="481" y="424"/>
                </a:lnTo>
                <a:lnTo>
                  <a:pt x="481" y="424"/>
                </a:lnTo>
                <a:cubicBezTo>
                  <a:pt x="547" y="424"/>
                  <a:pt x="602" y="405"/>
                  <a:pt x="641" y="368"/>
                </a:cubicBezTo>
                <a:lnTo>
                  <a:pt x="641" y="368"/>
                </a:lnTo>
                <a:cubicBezTo>
                  <a:pt x="676" y="335"/>
                  <a:pt x="695" y="290"/>
                  <a:pt x="696" y="242"/>
                </a:cubicBezTo>
                <a:lnTo>
                  <a:pt x="696" y="242"/>
                </a:lnTo>
                <a:cubicBezTo>
                  <a:pt x="696" y="201"/>
                  <a:pt x="680" y="161"/>
                  <a:pt x="653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47"/>
          <p:cNvSpPr>
            <a:spLocks noChangeArrowheads="1"/>
          </p:cNvSpPr>
          <p:nvPr/>
        </p:nvSpPr>
        <p:spPr bwMode="auto">
          <a:xfrm>
            <a:off x="9847593" y="9253024"/>
            <a:ext cx="717226" cy="461074"/>
          </a:xfrm>
          <a:custGeom>
            <a:avLst/>
            <a:gdLst>
              <a:gd name="T0" fmla="*/ 39 w 618"/>
              <a:gd name="T1" fmla="*/ 356 h 396"/>
              <a:gd name="T2" fmla="*/ 577 w 618"/>
              <a:gd name="T3" fmla="*/ 356 h 396"/>
              <a:gd name="T4" fmla="*/ 577 w 618"/>
              <a:gd name="T5" fmla="*/ 39 h 396"/>
              <a:gd name="T6" fmla="*/ 39 w 618"/>
              <a:gd name="T7" fmla="*/ 39 h 396"/>
              <a:gd name="T8" fmla="*/ 39 w 618"/>
              <a:gd name="T9" fmla="*/ 356 h 396"/>
              <a:gd name="T10" fmla="*/ 586 w 618"/>
              <a:gd name="T11" fmla="*/ 395 h 396"/>
              <a:gd name="T12" fmla="*/ 30 w 618"/>
              <a:gd name="T13" fmla="*/ 395 h 396"/>
              <a:gd name="T14" fmla="*/ 30 w 618"/>
              <a:gd name="T15" fmla="*/ 395 h 396"/>
              <a:gd name="T16" fmla="*/ 0 w 618"/>
              <a:gd name="T17" fmla="*/ 366 h 396"/>
              <a:gd name="T18" fmla="*/ 0 w 618"/>
              <a:gd name="T19" fmla="*/ 29 h 396"/>
              <a:gd name="T20" fmla="*/ 0 w 618"/>
              <a:gd name="T21" fmla="*/ 29 h 396"/>
              <a:gd name="T22" fmla="*/ 30 w 618"/>
              <a:gd name="T23" fmla="*/ 0 h 396"/>
              <a:gd name="T24" fmla="*/ 586 w 618"/>
              <a:gd name="T25" fmla="*/ 0 h 396"/>
              <a:gd name="T26" fmla="*/ 586 w 618"/>
              <a:gd name="T27" fmla="*/ 0 h 396"/>
              <a:gd name="T28" fmla="*/ 617 w 618"/>
              <a:gd name="T29" fmla="*/ 29 h 396"/>
              <a:gd name="T30" fmla="*/ 617 w 618"/>
              <a:gd name="T31" fmla="*/ 366 h 396"/>
              <a:gd name="T32" fmla="*/ 617 w 618"/>
              <a:gd name="T33" fmla="*/ 366 h 396"/>
              <a:gd name="T34" fmla="*/ 586 w 618"/>
              <a:gd name="T35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8" h="396">
                <a:moveTo>
                  <a:pt x="39" y="356"/>
                </a:moveTo>
                <a:lnTo>
                  <a:pt x="577" y="356"/>
                </a:lnTo>
                <a:lnTo>
                  <a:pt x="577" y="39"/>
                </a:lnTo>
                <a:lnTo>
                  <a:pt x="39" y="39"/>
                </a:lnTo>
                <a:lnTo>
                  <a:pt x="39" y="356"/>
                </a:lnTo>
                <a:close/>
                <a:moveTo>
                  <a:pt x="586" y="395"/>
                </a:moveTo>
                <a:lnTo>
                  <a:pt x="30" y="395"/>
                </a:lnTo>
                <a:lnTo>
                  <a:pt x="30" y="395"/>
                </a:lnTo>
                <a:cubicBezTo>
                  <a:pt x="13" y="395"/>
                  <a:pt x="0" y="382"/>
                  <a:pt x="0" y="366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30" y="0"/>
                </a:cubicBezTo>
                <a:lnTo>
                  <a:pt x="586" y="0"/>
                </a:lnTo>
                <a:lnTo>
                  <a:pt x="586" y="0"/>
                </a:lnTo>
                <a:cubicBezTo>
                  <a:pt x="603" y="0"/>
                  <a:pt x="617" y="13"/>
                  <a:pt x="617" y="29"/>
                </a:cubicBezTo>
                <a:lnTo>
                  <a:pt x="617" y="366"/>
                </a:lnTo>
                <a:lnTo>
                  <a:pt x="617" y="366"/>
                </a:lnTo>
                <a:cubicBezTo>
                  <a:pt x="617" y="382"/>
                  <a:pt x="603" y="395"/>
                  <a:pt x="586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48"/>
          <p:cNvSpPr>
            <a:spLocks noChangeArrowheads="1"/>
          </p:cNvSpPr>
          <p:nvPr/>
        </p:nvSpPr>
        <p:spPr bwMode="auto">
          <a:xfrm>
            <a:off x="9760503" y="9755083"/>
            <a:ext cx="881164" cy="46106"/>
          </a:xfrm>
          <a:custGeom>
            <a:avLst/>
            <a:gdLst>
              <a:gd name="T0" fmla="*/ 739 w 760"/>
              <a:gd name="T1" fmla="*/ 40 h 41"/>
              <a:gd name="T2" fmla="*/ 19 w 760"/>
              <a:gd name="T3" fmla="*/ 40 h 41"/>
              <a:gd name="T4" fmla="*/ 19 w 760"/>
              <a:gd name="T5" fmla="*/ 40 h 41"/>
              <a:gd name="T6" fmla="*/ 0 w 760"/>
              <a:gd name="T7" fmla="*/ 20 h 41"/>
              <a:gd name="T8" fmla="*/ 0 w 760"/>
              <a:gd name="T9" fmla="*/ 20 h 41"/>
              <a:gd name="T10" fmla="*/ 19 w 760"/>
              <a:gd name="T11" fmla="*/ 0 h 41"/>
              <a:gd name="T12" fmla="*/ 739 w 760"/>
              <a:gd name="T13" fmla="*/ 0 h 41"/>
              <a:gd name="T14" fmla="*/ 739 w 760"/>
              <a:gd name="T15" fmla="*/ 0 h 41"/>
              <a:gd name="T16" fmla="*/ 759 w 760"/>
              <a:gd name="T17" fmla="*/ 20 h 41"/>
              <a:gd name="T18" fmla="*/ 759 w 760"/>
              <a:gd name="T19" fmla="*/ 20 h 41"/>
              <a:gd name="T20" fmla="*/ 739 w 760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" h="41">
                <a:moveTo>
                  <a:pt x="739" y="40"/>
                </a:move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739" y="0"/>
                </a:lnTo>
                <a:lnTo>
                  <a:pt x="739" y="0"/>
                </a:lnTo>
                <a:cubicBezTo>
                  <a:pt x="750" y="0"/>
                  <a:pt x="759" y="9"/>
                  <a:pt x="759" y="20"/>
                </a:cubicBezTo>
                <a:lnTo>
                  <a:pt x="759" y="20"/>
                </a:lnTo>
                <a:cubicBezTo>
                  <a:pt x="759" y="31"/>
                  <a:pt x="750" y="40"/>
                  <a:pt x="73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49"/>
          <p:cNvSpPr>
            <a:spLocks noChangeArrowheads="1"/>
          </p:cNvSpPr>
          <p:nvPr/>
        </p:nvSpPr>
        <p:spPr bwMode="auto">
          <a:xfrm>
            <a:off x="12742114" y="9165931"/>
            <a:ext cx="363735" cy="717226"/>
          </a:xfrm>
          <a:custGeom>
            <a:avLst/>
            <a:gdLst>
              <a:gd name="T0" fmla="*/ 255 w 312"/>
              <a:gd name="T1" fmla="*/ 213 h 619"/>
              <a:gd name="T2" fmla="*/ 214 w 312"/>
              <a:gd name="T3" fmla="*/ 255 h 619"/>
              <a:gd name="T4" fmla="*/ 201 w 312"/>
              <a:gd name="T5" fmla="*/ 286 h 619"/>
              <a:gd name="T6" fmla="*/ 193 w 312"/>
              <a:gd name="T7" fmla="*/ 295 h 619"/>
              <a:gd name="T8" fmla="*/ 187 w 312"/>
              <a:gd name="T9" fmla="*/ 310 h 619"/>
              <a:gd name="T10" fmla="*/ 155 w 312"/>
              <a:gd name="T11" fmla="*/ 569 h 619"/>
              <a:gd name="T12" fmla="*/ 153 w 312"/>
              <a:gd name="T13" fmla="*/ 523 h 619"/>
              <a:gd name="T14" fmla="*/ 160 w 312"/>
              <a:gd name="T15" fmla="*/ 508 h 619"/>
              <a:gd name="T16" fmla="*/ 152 w 312"/>
              <a:gd name="T17" fmla="*/ 493 h 619"/>
              <a:gd name="T18" fmla="*/ 157 w 312"/>
              <a:gd name="T19" fmla="*/ 451 h 619"/>
              <a:gd name="T20" fmla="*/ 164 w 312"/>
              <a:gd name="T21" fmla="*/ 436 h 619"/>
              <a:gd name="T22" fmla="*/ 157 w 312"/>
              <a:gd name="T23" fmla="*/ 420 h 619"/>
              <a:gd name="T24" fmla="*/ 120 w 312"/>
              <a:gd name="T25" fmla="*/ 374 h 619"/>
              <a:gd name="T26" fmla="*/ 146 w 312"/>
              <a:gd name="T27" fmla="*/ 344 h 619"/>
              <a:gd name="T28" fmla="*/ 151 w 312"/>
              <a:gd name="T29" fmla="*/ 329 h 619"/>
              <a:gd name="T30" fmla="*/ 106 w 312"/>
              <a:gd name="T31" fmla="*/ 283 h 619"/>
              <a:gd name="T32" fmla="*/ 93 w 312"/>
              <a:gd name="T33" fmla="*/ 253 h 619"/>
              <a:gd name="T34" fmla="*/ 39 w 312"/>
              <a:gd name="T35" fmla="*/ 155 h 619"/>
              <a:gd name="T36" fmla="*/ 155 w 312"/>
              <a:gd name="T37" fmla="*/ 40 h 619"/>
              <a:gd name="T38" fmla="*/ 155 w 312"/>
              <a:gd name="T39" fmla="*/ 40 h 619"/>
              <a:gd name="T40" fmla="*/ 236 w 312"/>
              <a:gd name="T41" fmla="*/ 74 h 619"/>
              <a:gd name="T42" fmla="*/ 271 w 312"/>
              <a:gd name="T43" fmla="*/ 155 h 619"/>
              <a:gd name="T44" fmla="*/ 265 w 312"/>
              <a:gd name="T45" fmla="*/ 45 h 619"/>
              <a:gd name="T46" fmla="*/ 155 w 312"/>
              <a:gd name="T47" fmla="*/ 0 h 619"/>
              <a:gd name="T48" fmla="*/ 154 w 312"/>
              <a:gd name="T49" fmla="*/ 0 h 619"/>
              <a:gd name="T50" fmla="*/ 45 w 312"/>
              <a:gd name="T51" fmla="*/ 46 h 619"/>
              <a:gd name="T52" fmla="*/ 0 w 312"/>
              <a:gd name="T53" fmla="*/ 155 h 619"/>
              <a:gd name="T54" fmla="*/ 60 w 312"/>
              <a:gd name="T55" fmla="*/ 278 h 619"/>
              <a:gd name="T56" fmla="*/ 103 w 312"/>
              <a:gd name="T57" fmla="*/ 333 h 619"/>
              <a:gd name="T58" fmla="*/ 85 w 312"/>
              <a:gd name="T59" fmla="*/ 353 h 619"/>
              <a:gd name="T60" fmla="*/ 80 w 312"/>
              <a:gd name="T61" fmla="*/ 400 h 619"/>
              <a:gd name="T62" fmla="*/ 88 w 312"/>
              <a:gd name="T63" fmla="*/ 415 h 619"/>
              <a:gd name="T64" fmla="*/ 87 w 312"/>
              <a:gd name="T65" fmla="*/ 459 h 619"/>
              <a:gd name="T66" fmla="*/ 80 w 312"/>
              <a:gd name="T67" fmla="*/ 474 h 619"/>
              <a:gd name="T68" fmla="*/ 87 w 312"/>
              <a:gd name="T69" fmla="*/ 489 h 619"/>
              <a:gd name="T70" fmla="*/ 87 w 312"/>
              <a:gd name="T71" fmla="*/ 530 h 619"/>
              <a:gd name="T72" fmla="*/ 80 w 312"/>
              <a:gd name="T73" fmla="*/ 544 h 619"/>
              <a:gd name="T74" fmla="*/ 87 w 312"/>
              <a:gd name="T75" fmla="*/ 558 h 619"/>
              <a:gd name="T76" fmla="*/ 141 w 312"/>
              <a:gd name="T77" fmla="*/ 612 h 619"/>
              <a:gd name="T78" fmla="*/ 156 w 312"/>
              <a:gd name="T79" fmla="*/ 618 h 619"/>
              <a:gd name="T80" fmla="*/ 170 w 312"/>
              <a:gd name="T81" fmla="*/ 612 h 619"/>
              <a:gd name="T82" fmla="*/ 221 w 312"/>
              <a:gd name="T83" fmla="*/ 558 h 619"/>
              <a:gd name="T84" fmla="*/ 227 w 312"/>
              <a:gd name="T85" fmla="*/ 318 h 619"/>
              <a:gd name="T86" fmla="*/ 244 w 312"/>
              <a:gd name="T87" fmla="*/ 302 h 619"/>
              <a:gd name="T88" fmla="*/ 249 w 312"/>
              <a:gd name="T89" fmla="*/ 280 h 619"/>
              <a:gd name="T90" fmla="*/ 249 w 312"/>
              <a:gd name="T91" fmla="*/ 280 h 619"/>
              <a:gd name="T92" fmla="*/ 289 w 312"/>
              <a:gd name="T93" fmla="*/ 234 h 619"/>
              <a:gd name="T94" fmla="*/ 311 w 312"/>
              <a:gd name="T95" fmla="*/ 15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2" h="619">
                <a:moveTo>
                  <a:pt x="255" y="213"/>
                </a:moveTo>
                <a:lnTo>
                  <a:pt x="255" y="213"/>
                </a:lnTo>
                <a:cubicBezTo>
                  <a:pt x="245" y="231"/>
                  <a:pt x="231" y="246"/>
                  <a:pt x="214" y="255"/>
                </a:cubicBezTo>
                <a:lnTo>
                  <a:pt x="214" y="255"/>
                </a:lnTo>
                <a:cubicBezTo>
                  <a:pt x="203" y="262"/>
                  <a:pt x="198" y="274"/>
                  <a:pt x="201" y="286"/>
                </a:cubicBezTo>
                <a:lnTo>
                  <a:pt x="201" y="286"/>
                </a:lnTo>
                <a:cubicBezTo>
                  <a:pt x="201" y="287"/>
                  <a:pt x="202" y="287"/>
                  <a:pt x="202" y="288"/>
                </a:cubicBezTo>
                <a:lnTo>
                  <a:pt x="193" y="295"/>
                </a:lnTo>
                <a:lnTo>
                  <a:pt x="193" y="295"/>
                </a:lnTo>
                <a:cubicBezTo>
                  <a:pt x="190" y="299"/>
                  <a:pt x="187" y="304"/>
                  <a:pt x="187" y="310"/>
                </a:cubicBezTo>
                <a:lnTo>
                  <a:pt x="187" y="536"/>
                </a:lnTo>
                <a:lnTo>
                  <a:pt x="155" y="569"/>
                </a:lnTo>
                <a:lnTo>
                  <a:pt x="129" y="545"/>
                </a:lnTo>
                <a:lnTo>
                  <a:pt x="153" y="523"/>
                </a:lnTo>
                <a:lnTo>
                  <a:pt x="153" y="523"/>
                </a:lnTo>
                <a:cubicBezTo>
                  <a:pt x="157" y="519"/>
                  <a:pt x="160" y="513"/>
                  <a:pt x="160" y="508"/>
                </a:cubicBezTo>
                <a:lnTo>
                  <a:pt x="160" y="508"/>
                </a:lnTo>
                <a:cubicBezTo>
                  <a:pt x="160" y="502"/>
                  <a:pt x="157" y="497"/>
                  <a:pt x="152" y="493"/>
                </a:cubicBezTo>
                <a:lnTo>
                  <a:pt x="130" y="474"/>
                </a:lnTo>
                <a:lnTo>
                  <a:pt x="157" y="451"/>
                </a:lnTo>
                <a:lnTo>
                  <a:pt x="157" y="451"/>
                </a:lnTo>
                <a:cubicBezTo>
                  <a:pt x="162" y="447"/>
                  <a:pt x="164" y="442"/>
                  <a:pt x="164" y="436"/>
                </a:cubicBezTo>
                <a:lnTo>
                  <a:pt x="164" y="436"/>
                </a:lnTo>
                <a:cubicBezTo>
                  <a:pt x="164" y="430"/>
                  <a:pt x="161" y="424"/>
                  <a:pt x="157" y="420"/>
                </a:cubicBezTo>
                <a:lnTo>
                  <a:pt x="120" y="390"/>
                </a:lnTo>
                <a:lnTo>
                  <a:pt x="120" y="374"/>
                </a:lnTo>
                <a:lnTo>
                  <a:pt x="146" y="344"/>
                </a:lnTo>
                <a:lnTo>
                  <a:pt x="146" y="344"/>
                </a:lnTo>
                <a:cubicBezTo>
                  <a:pt x="150" y="339"/>
                  <a:pt x="152" y="335"/>
                  <a:pt x="151" y="329"/>
                </a:cubicBezTo>
                <a:lnTo>
                  <a:pt x="151" y="329"/>
                </a:lnTo>
                <a:cubicBezTo>
                  <a:pt x="151" y="324"/>
                  <a:pt x="148" y="319"/>
                  <a:pt x="145" y="315"/>
                </a:cubicBezTo>
                <a:lnTo>
                  <a:pt x="106" y="283"/>
                </a:lnTo>
                <a:lnTo>
                  <a:pt x="106" y="283"/>
                </a:lnTo>
                <a:cubicBezTo>
                  <a:pt x="108" y="271"/>
                  <a:pt x="104" y="259"/>
                  <a:pt x="93" y="253"/>
                </a:cubicBezTo>
                <a:lnTo>
                  <a:pt x="93" y="253"/>
                </a:lnTo>
                <a:cubicBezTo>
                  <a:pt x="60" y="232"/>
                  <a:pt x="39" y="195"/>
                  <a:pt x="39" y="155"/>
                </a:cubicBezTo>
                <a:lnTo>
                  <a:pt x="39" y="155"/>
                </a:lnTo>
                <a:cubicBezTo>
                  <a:pt x="39" y="92"/>
                  <a:pt x="91" y="40"/>
                  <a:pt x="155" y="40"/>
                </a:cubicBezTo>
                <a:lnTo>
                  <a:pt x="155" y="40"/>
                </a:lnTo>
                <a:lnTo>
                  <a:pt x="155" y="40"/>
                </a:lnTo>
                <a:cubicBezTo>
                  <a:pt x="186" y="40"/>
                  <a:pt x="215" y="52"/>
                  <a:pt x="236" y="74"/>
                </a:cubicBezTo>
                <a:lnTo>
                  <a:pt x="236" y="74"/>
                </a:lnTo>
                <a:cubicBezTo>
                  <a:pt x="258" y="96"/>
                  <a:pt x="271" y="125"/>
                  <a:pt x="271" y="155"/>
                </a:cubicBezTo>
                <a:lnTo>
                  <a:pt x="271" y="155"/>
                </a:lnTo>
                <a:cubicBezTo>
                  <a:pt x="271" y="176"/>
                  <a:pt x="265" y="196"/>
                  <a:pt x="255" y="213"/>
                </a:cubicBezTo>
                <a:close/>
                <a:moveTo>
                  <a:pt x="265" y="45"/>
                </a:moveTo>
                <a:lnTo>
                  <a:pt x="265" y="45"/>
                </a:lnTo>
                <a:cubicBezTo>
                  <a:pt x="236" y="16"/>
                  <a:pt x="197" y="0"/>
                  <a:pt x="155" y="0"/>
                </a:cubicBezTo>
                <a:lnTo>
                  <a:pt x="154" y="0"/>
                </a:lnTo>
                <a:lnTo>
                  <a:pt x="154" y="0"/>
                </a:lnTo>
                <a:cubicBezTo>
                  <a:pt x="113" y="0"/>
                  <a:pt x="74" y="17"/>
                  <a:pt x="45" y="46"/>
                </a:cubicBezTo>
                <a:lnTo>
                  <a:pt x="45" y="46"/>
                </a:lnTo>
                <a:cubicBezTo>
                  <a:pt x="15" y="75"/>
                  <a:pt x="0" y="114"/>
                  <a:pt x="0" y="155"/>
                </a:cubicBezTo>
                <a:lnTo>
                  <a:pt x="0" y="155"/>
                </a:lnTo>
                <a:cubicBezTo>
                  <a:pt x="0" y="204"/>
                  <a:pt x="21" y="249"/>
                  <a:pt x="60" y="278"/>
                </a:cubicBezTo>
                <a:lnTo>
                  <a:pt x="60" y="278"/>
                </a:lnTo>
                <a:cubicBezTo>
                  <a:pt x="56" y="286"/>
                  <a:pt x="59" y="295"/>
                  <a:pt x="65" y="300"/>
                </a:cubicBezTo>
                <a:lnTo>
                  <a:pt x="103" y="333"/>
                </a:lnTo>
                <a:lnTo>
                  <a:pt x="85" y="353"/>
                </a:lnTo>
                <a:lnTo>
                  <a:pt x="85" y="353"/>
                </a:lnTo>
                <a:cubicBezTo>
                  <a:pt x="82" y="357"/>
                  <a:pt x="80" y="362"/>
                  <a:pt x="80" y="367"/>
                </a:cubicBezTo>
                <a:lnTo>
                  <a:pt x="80" y="400"/>
                </a:lnTo>
                <a:lnTo>
                  <a:pt x="80" y="400"/>
                </a:lnTo>
                <a:cubicBezTo>
                  <a:pt x="80" y="406"/>
                  <a:pt x="83" y="412"/>
                  <a:pt x="88" y="415"/>
                </a:cubicBezTo>
                <a:lnTo>
                  <a:pt x="113" y="436"/>
                </a:lnTo>
                <a:lnTo>
                  <a:pt x="87" y="459"/>
                </a:lnTo>
                <a:lnTo>
                  <a:pt x="87" y="459"/>
                </a:lnTo>
                <a:cubicBezTo>
                  <a:pt x="83" y="463"/>
                  <a:pt x="80" y="468"/>
                  <a:pt x="80" y="474"/>
                </a:cubicBezTo>
                <a:lnTo>
                  <a:pt x="80" y="474"/>
                </a:lnTo>
                <a:cubicBezTo>
                  <a:pt x="80" y="480"/>
                  <a:pt x="83" y="485"/>
                  <a:pt x="87" y="489"/>
                </a:cubicBezTo>
                <a:lnTo>
                  <a:pt x="110" y="508"/>
                </a:lnTo>
                <a:lnTo>
                  <a:pt x="87" y="530"/>
                </a:lnTo>
                <a:lnTo>
                  <a:pt x="87" y="530"/>
                </a:lnTo>
                <a:cubicBezTo>
                  <a:pt x="83" y="533"/>
                  <a:pt x="80" y="538"/>
                  <a:pt x="80" y="544"/>
                </a:cubicBezTo>
                <a:lnTo>
                  <a:pt x="80" y="544"/>
                </a:lnTo>
                <a:cubicBezTo>
                  <a:pt x="80" y="549"/>
                  <a:pt x="82" y="555"/>
                  <a:pt x="87" y="558"/>
                </a:cubicBezTo>
                <a:lnTo>
                  <a:pt x="141" y="612"/>
                </a:lnTo>
                <a:lnTo>
                  <a:pt x="141" y="612"/>
                </a:lnTo>
                <a:cubicBezTo>
                  <a:pt x="145" y="616"/>
                  <a:pt x="150" y="618"/>
                  <a:pt x="155" y="618"/>
                </a:cubicBezTo>
                <a:lnTo>
                  <a:pt x="156" y="618"/>
                </a:lnTo>
                <a:lnTo>
                  <a:pt x="156" y="618"/>
                </a:lnTo>
                <a:cubicBezTo>
                  <a:pt x="160" y="618"/>
                  <a:pt x="166" y="615"/>
                  <a:pt x="170" y="612"/>
                </a:cubicBezTo>
                <a:lnTo>
                  <a:pt x="221" y="558"/>
                </a:lnTo>
                <a:lnTo>
                  <a:pt x="221" y="558"/>
                </a:lnTo>
                <a:cubicBezTo>
                  <a:pt x="225" y="554"/>
                  <a:pt x="227" y="549"/>
                  <a:pt x="227" y="545"/>
                </a:cubicBezTo>
                <a:lnTo>
                  <a:pt x="227" y="318"/>
                </a:lnTo>
                <a:lnTo>
                  <a:pt x="244" y="302"/>
                </a:lnTo>
                <a:lnTo>
                  <a:pt x="244" y="302"/>
                </a:lnTo>
                <a:cubicBezTo>
                  <a:pt x="250" y="296"/>
                  <a:pt x="251" y="288"/>
                  <a:pt x="249" y="280"/>
                </a:cubicBezTo>
                <a:lnTo>
                  <a:pt x="249" y="280"/>
                </a:lnTo>
                <a:lnTo>
                  <a:pt x="249" y="280"/>
                </a:lnTo>
                <a:lnTo>
                  <a:pt x="249" y="280"/>
                </a:lnTo>
                <a:cubicBezTo>
                  <a:pt x="265" y="267"/>
                  <a:pt x="279" y="252"/>
                  <a:pt x="289" y="234"/>
                </a:cubicBezTo>
                <a:lnTo>
                  <a:pt x="289" y="234"/>
                </a:lnTo>
                <a:cubicBezTo>
                  <a:pt x="303" y="211"/>
                  <a:pt x="311" y="183"/>
                  <a:pt x="311" y="155"/>
                </a:cubicBezTo>
                <a:lnTo>
                  <a:pt x="311" y="155"/>
                </a:lnTo>
                <a:cubicBezTo>
                  <a:pt x="311" y="114"/>
                  <a:pt x="294" y="75"/>
                  <a:pt x="265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50"/>
          <p:cNvSpPr>
            <a:spLocks noChangeArrowheads="1"/>
          </p:cNvSpPr>
          <p:nvPr/>
        </p:nvSpPr>
        <p:spPr bwMode="auto">
          <a:xfrm>
            <a:off x="12870189" y="9258146"/>
            <a:ext cx="102461" cy="102461"/>
          </a:xfrm>
          <a:custGeom>
            <a:avLst/>
            <a:gdLst>
              <a:gd name="T0" fmla="*/ 45 w 90"/>
              <a:gd name="T1" fmla="*/ 69 h 90"/>
              <a:gd name="T2" fmla="*/ 45 w 90"/>
              <a:gd name="T3" fmla="*/ 69 h 90"/>
              <a:gd name="T4" fmla="*/ 20 w 90"/>
              <a:gd name="T5" fmla="*/ 45 h 90"/>
              <a:gd name="T6" fmla="*/ 20 w 90"/>
              <a:gd name="T7" fmla="*/ 45 h 90"/>
              <a:gd name="T8" fmla="*/ 45 w 90"/>
              <a:gd name="T9" fmla="*/ 20 h 90"/>
              <a:gd name="T10" fmla="*/ 45 w 90"/>
              <a:gd name="T11" fmla="*/ 20 h 90"/>
              <a:gd name="T12" fmla="*/ 70 w 90"/>
              <a:gd name="T13" fmla="*/ 45 h 90"/>
              <a:gd name="T14" fmla="*/ 70 w 90"/>
              <a:gd name="T15" fmla="*/ 45 h 90"/>
              <a:gd name="T16" fmla="*/ 45 w 90"/>
              <a:gd name="T17" fmla="*/ 69 h 90"/>
              <a:gd name="T18" fmla="*/ 45 w 90"/>
              <a:gd name="T19" fmla="*/ 0 h 90"/>
              <a:gd name="T20" fmla="*/ 45 w 90"/>
              <a:gd name="T21" fmla="*/ 0 h 90"/>
              <a:gd name="T22" fmla="*/ 0 w 90"/>
              <a:gd name="T23" fmla="*/ 45 h 90"/>
              <a:gd name="T24" fmla="*/ 0 w 90"/>
              <a:gd name="T25" fmla="*/ 45 h 90"/>
              <a:gd name="T26" fmla="*/ 45 w 90"/>
              <a:gd name="T27" fmla="*/ 89 h 90"/>
              <a:gd name="T28" fmla="*/ 45 w 90"/>
              <a:gd name="T29" fmla="*/ 89 h 90"/>
              <a:gd name="T30" fmla="*/ 89 w 90"/>
              <a:gd name="T31" fmla="*/ 45 h 90"/>
              <a:gd name="T32" fmla="*/ 89 w 90"/>
              <a:gd name="T33" fmla="*/ 45 h 90"/>
              <a:gd name="T34" fmla="*/ 45 w 90"/>
              <a:gd name="T3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" h="90">
                <a:moveTo>
                  <a:pt x="45" y="69"/>
                </a:moveTo>
                <a:lnTo>
                  <a:pt x="45" y="69"/>
                </a:lnTo>
                <a:cubicBezTo>
                  <a:pt x="31" y="69"/>
                  <a:pt x="20" y="58"/>
                  <a:pt x="20" y="45"/>
                </a:cubicBezTo>
                <a:lnTo>
                  <a:pt x="20" y="45"/>
                </a:lnTo>
                <a:cubicBezTo>
                  <a:pt x="20" y="31"/>
                  <a:pt x="31" y="20"/>
                  <a:pt x="45" y="20"/>
                </a:cubicBezTo>
                <a:lnTo>
                  <a:pt x="45" y="20"/>
                </a:lnTo>
                <a:cubicBezTo>
                  <a:pt x="59" y="20"/>
                  <a:pt x="70" y="31"/>
                  <a:pt x="70" y="45"/>
                </a:cubicBezTo>
                <a:lnTo>
                  <a:pt x="70" y="45"/>
                </a:lnTo>
                <a:cubicBezTo>
                  <a:pt x="70" y="58"/>
                  <a:pt x="59" y="69"/>
                  <a:pt x="45" y="69"/>
                </a:cubicBezTo>
                <a:close/>
                <a:moveTo>
                  <a:pt x="45" y="0"/>
                </a:moveTo>
                <a:lnTo>
                  <a:pt x="45" y="0"/>
                </a:lnTo>
                <a:cubicBezTo>
                  <a:pt x="20" y="0"/>
                  <a:pt x="0" y="20"/>
                  <a:pt x="0" y="45"/>
                </a:cubicBezTo>
                <a:lnTo>
                  <a:pt x="0" y="45"/>
                </a:lnTo>
                <a:cubicBezTo>
                  <a:pt x="0" y="69"/>
                  <a:pt x="20" y="89"/>
                  <a:pt x="45" y="89"/>
                </a:cubicBezTo>
                <a:lnTo>
                  <a:pt x="45" y="89"/>
                </a:lnTo>
                <a:cubicBezTo>
                  <a:pt x="70" y="89"/>
                  <a:pt x="89" y="69"/>
                  <a:pt x="89" y="45"/>
                </a:cubicBezTo>
                <a:lnTo>
                  <a:pt x="89" y="45"/>
                </a:lnTo>
                <a:cubicBezTo>
                  <a:pt x="89" y="20"/>
                  <a:pt x="70" y="0"/>
                  <a:pt x="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51"/>
          <p:cNvSpPr>
            <a:spLocks noChangeArrowheads="1"/>
          </p:cNvSpPr>
          <p:nvPr/>
        </p:nvSpPr>
        <p:spPr bwMode="auto">
          <a:xfrm>
            <a:off x="20923614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5 h 1048"/>
              <a:gd name="T4" fmla="*/ 654 w 1048"/>
              <a:gd name="T5" fmla="*/ 975 h 1048"/>
              <a:gd name="T6" fmla="*/ 392 w 1048"/>
              <a:gd name="T7" fmla="*/ 975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3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4" y="1047"/>
                  <a:pt x="392" y="975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5"/>
                  <a:pt x="72" y="393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4" y="0"/>
                  <a:pt x="582" y="0"/>
                  <a:pt x="654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53"/>
          <p:cNvSpPr>
            <a:spLocks noChangeArrowheads="1"/>
          </p:cNvSpPr>
          <p:nvPr/>
        </p:nvSpPr>
        <p:spPr bwMode="auto">
          <a:xfrm>
            <a:off x="18812920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5 w 1048"/>
              <a:gd name="T3" fmla="*/ 975 h 1048"/>
              <a:gd name="T4" fmla="*/ 655 w 1048"/>
              <a:gd name="T5" fmla="*/ 975 h 1048"/>
              <a:gd name="T6" fmla="*/ 393 w 1048"/>
              <a:gd name="T7" fmla="*/ 975 h 1048"/>
              <a:gd name="T8" fmla="*/ 73 w 1048"/>
              <a:gd name="T9" fmla="*/ 654 h 1048"/>
              <a:gd name="T10" fmla="*/ 73 w 1048"/>
              <a:gd name="T11" fmla="*/ 654 h 1048"/>
              <a:gd name="T12" fmla="*/ 73 w 1048"/>
              <a:gd name="T13" fmla="*/ 393 h 1048"/>
              <a:gd name="T14" fmla="*/ 393 w 1048"/>
              <a:gd name="T15" fmla="*/ 72 h 1048"/>
              <a:gd name="T16" fmla="*/ 393 w 1048"/>
              <a:gd name="T17" fmla="*/ 72 h 1048"/>
              <a:gd name="T18" fmla="*/ 655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5" y="975"/>
                </a:lnTo>
                <a:lnTo>
                  <a:pt x="655" y="975"/>
                </a:lnTo>
                <a:cubicBezTo>
                  <a:pt x="582" y="1047"/>
                  <a:pt x="465" y="1047"/>
                  <a:pt x="393" y="975"/>
                </a:cubicBezTo>
                <a:lnTo>
                  <a:pt x="73" y="654"/>
                </a:lnTo>
                <a:lnTo>
                  <a:pt x="73" y="654"/>
                </a:lnTo>
                <a:cubicBezTo>
                  <a:pt x="0" y="582"/>
                  <a:pt x="0" y="465"/>
                  <a:pt x="73" y="393"/>
                </a:cubicBezTo>
                <a:lnTo>
                  <a:pt x="393" y="72"/>
                </a:lnTo>
                <a:lnTo>
                  <a:pt x="393" y="72"/>
                </a:lnTo>
                <a:cubicBezTo>
                  <a:pt x="465" y="0"/>
                  <a:pt x="582" y="0"/>
                  <a:pt x="655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55"/>
          <p:cNvSpPr>
            <a:spLocks noChangeArrowheads="1"/>
          </p:cNvSpPr>
          <p:nvPr/>
        </p:nvSpPr>
        <p:spPr bwMode="auto">
          <a:xfrm>
            <a:off x="19817036" y="10134188"/>
            <a:ext cx="1219284" cy="1219284"/>
          </a:xfrm>
          <a:custGeom>
            <a:avLst/>
            <a:gdLst>
              <a:gd name="T0" fmla="*/ 975 w 1048"/>
              <a:gd name="T1" fmla="*/ 655 h 1048"/>
              <a:gd name="T2" fmla="*/ 655 w 1048"/>
              <a:gd name="T3" fmla="*/ 975 h 1048"/>
              <a:gd name="T4" fmla="*/ 655 w 1048"/>
              <a:gd name="T5" fmla="*/ 975 h 1048"/>
              <a:gd name="T6" fmla="*/ 393 w 1048"/>
              <a:gd name="T7" fmla="*/ 975 h 1048"/>
              <a:gd name="T8" fmla="*/ 72 w 1048"/>
              <a:gd name="T9" fmla="*/ 655 h 1048"/>
              <a:gd name="T10" fmla="*/ 72 w 1048"/>
              <a:gd name="T11" fmla="*/ 655 h 1048"/>
              <a:gd name="T12" fmla="*/ 72 w 1048"/>
              <a:gd name="T13" fmla="*/ 393 h 1048"/>
              <a:gd name="T14" fmla="*/ 393 w 1048"/>
              <a:gd name="T15" fmla="*/ 73 h 1048"/>
              <a:gd name="T16" fmla="*/ 393 w 1048"/>
              <a:gd name="T17" fmla="*/ 73 h 1048"/>
              <a:gd name="T18" fmla="*/ 655 w 1048"/>
              <a:gd name="T19" fmla="*/ 73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5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5"/>
                </a:moveTo>
                <a:lnTo>
                  <a:pt x="655" y="975"/>
                </a:lnTo>
                <a:lnTo>
                  <a:pt x="655" y="975"/>
                </a:lnTo>
                <a:cubicBezTo>
                  <a:pt x="582" y="1047"/>
                  <a:pt x="465" y="1047"/>
                  <a:pt x="393" y="975"/>
                </a:cubicBezTo>
                <a:lnTo>
                  <a:pt x="72" y="655"/>
                </a:lnTo>
                <a:lnTo>
                  <a:pt x="72" y="655"/>
                </a:lnTo>
                <a:cubicBezTo>
                  <a:pt x="0" y="583"/>
                  <a:pt x="0" y="465"/>
                  <a:pt x="72" y="393"/>
                </a:cubicBezTo>
                <a:lnTo>
                  <a:pt x="393" y="73"/>
                </a:lnTo>
                <a:lnTo>
                  <a:pt x="393" y="73"/>
                </a:lnTo>
                <a:cubicBezTo>
                  <a:pt x="465" y="0"/>
                  <a:pt x="582" y="0"/>
                  <a:pt x="655" y="73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3"/>
                  <a:pt x="975" y="6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57"/>
          <p:cNvSpPr>
            <a:spLocks noChangeArrowheads="1"/>
          </p:cNvSpPr>
          <p:nvPr/>
        </p:nvSpPr>
        <p:spPr bwMode="auto">
          <a:xfrm>
            <a:off x="17711467" y="10134188"/>
            <a:ext cx="1214160" cy="1219284"/>
          </a:xfrm>
          <a:custGeom>
            <a:avLst/>
            <a:gdLst>
              <a:gd name="T0" fmla="*/ 974 w 1047"/>
              <a:gd name="T1" fmla="*/ 655 h 1048"/>
              <a:gd name="T2" fmla="*/ 654 w 1047"/>
              <a:gd name="T3" fmla="*/ 975 h 1048"/>
              <a:gd name="T4" fmla="*/ 654 w 1047"/>
              <a:gd name="T5" fmla="*/ 975 h 1048"/>
              <a:gd name="T6" fmla="*/ 392 w 1047"/>
              <a:gd name="T7" fmla="*/ 975 h 1048"/>
              <a:gd name="T8" fmla="*/ 72 w 1047"/>
              <a:gd name="T9" fmla="*/ 655 h 1048"/>
              <a:gd name="T10" fmla="*/ 72 w 1047"/>
              <a:gd name="T11" fmla="*/ 655 h 1048"/>
              <a:gd name="T12" fmla="*/ 72 w 1047"/>
              <a:gd name="T13" fmla="*/ 393 h 1048"/>
              <a:gd name="T14" fmla="*/ 392 w 1047"/>
              <a:gd name="T15" fmla="*/ 73 h 1048"/>
              <a:gd name="T16" fmla="*/ 392 w 1047"/>
              <a:gd name="T17" fmla="*/ 73 h 1048"/>
              <a:gd name="T18" fmla="*/ 654 w 1047"/>
              <a:gd name="T19" fmla="*/ 73 h 1048"/>
              <a:gd name="T20" fmla="*/ 974 w 1047"/>
              <a:gd name="T21" fmla="*/ 393 h 1048"/>
              <a:gd name="T22" fmla="*/ 974 w 1047"/>
              <a:gd name="T23" fmla="*/ 393 h 1048"/>
              <a:gd name="T24" fmla="*/ 974 w 1047"/>
              <a:gd name="T25" fmla="*/ 655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7" h="1048">
                <a:moveTo>
                  <a:pt x="974" y="655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4" y="1047"/>
                  <a:pt x="392" y="975"/>
                </a:cubicBezTo>
                <a:lnTo>
                  <a:pt x="72" y="655"/>
                </a:lnTo>
                <a:lnTo>
                  <a:pt x="72" y="655"/>
                </a:lnTo>
                <a:cubicBezTo>
                  <a:pt x="0" y="583"/>
                  <a:pt x="0" y="465"/>
                  <a:pt x="72" y="393"/>
                </a:cubicBezTo>
                <a:lnTo>
                  <a:pt x="392" y="73"/>
                </a:lnTo>
                <a:lnTo>
                  <a:pt x="392" y="73"/>
                </a:lnTo>
                <a:cubicBezTo>
                  <a:pt x="464" y="0"/>
                  <a:pt x="582" y="0"/>
                  <a:pt x="654" y="73"/>
                </a:cubicBezTo>
                <a:lnTo>
                  <a:pt x="974" y="393"/>
                </a:lnTo>
                <a:lnTo>
                  <a:pt x="974" y="393"/>
                </a:lnTo>
                <a:cubicBezTo>
                  <a:pt x="1046" y="465"/>
                  <a:pt x="1046" y="583"/>
                  <a:pt x="974" y="655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559"/>
          <p:cNvSpPr>
            <a:spLocks noChangeArrowheads="1"/>
          </p:cNvSpPr>
          <p:nvPr/>
        </p:nvSpPr>
        <p:spPr bwMode="auto">
          <a:xfrm>
            <a:off x="16707350" y="7803201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5 h 1048"/>
              <a:gd name="T4" fmla="*/ 654 w 1048"/>
              <a:gd name="T5" fmla="*/ 975 h 1048"/>
              <a:gd name="T6" fmla="*/ 392 w 1048"/>
              <a:gd name="T7" fmla="*/ 975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3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3 h 1048"/>
              <a:gd name="T22" fmla="*/ 975 w 1048"/>
              <a:gd name="T23" fmla="*/ 393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5"/>
                </a:lnTo>
                <a:lnTo>
                  <a:pt x="654" y="975"/>
                </a:lnTo>
                <a:cubicBezTo>
                  <a:pt x="582" y="1047"/>
                  <a:pt x="465" y="1047"/>
                  <a:pt x="392" y="975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5"/>
                  <a:pt x="72" y="393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5" y="0"/>
                  <a:pt x="582" y="0"/>
                  <a:pt x="654" y="72"/>
                </a:cubicBezTo>
                <a:lnTo>
                  <a:pt x="975" y="393"/>
                </a:lnTo>
                <a:lnTo>
                  <a:pt x="975" y="393"/>
                </a:lnTo>
                <a:cubicBezTo>
                  <a:pt x="1047" y="465"/>
                  <a:pt x="1047" y="582"/>
                  <a:pt x="975" y="6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561"/>
          <p:cNvSpPr>
            <a:spLocks noChangeArrowheads="1"/>
          </p:cNvSpPr>
          <p:nvPr/>
        </p:nvSpPr>
        <p:spPr bwMode="auto">
          <a:xfrm>
            <a:off x="20923614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4 h 1048"/>
              <a:gd name="T4" fmla="*/ 654 w 1048"/>
              <a:gd name="T5" fmla="*/ 974 h 1048"/>
              <a:gd name="T6" fmla="*/ 392 w 1048"/>
              <a:gd name="T7" fmla="*/ 974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2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4"/>
                </a:lnTo>
                <a:lnTo>
                  <a:pt x="654" y="974"/>
                </a:lnTo>
                <a:cubicBezTo>
                  <a:pt x="582" y="1047"/>
                  <a:pt x="464" y="1047"/>
                  <a:pt x="392" y="974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4"/>
                  <a:pt x="72" y="392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4" y="0"/>
                  <a:pt x="582" y="0"/>
                  <a:pt x="654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563"/>
          <p:cNvSpPr>
            <a:spLocks noChangeArrowheads="1"/>
          </p:cNvSpPr>
          <p:nvPr/>
        </p:nvSpPr>
        <p:spPr bwMode="auto">
          <a:xfrm>
            <a:off x="18812920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5 w 1048"/>
              <a:gd name="T3" fmla="*/ 974 h 1048"/>
              <a:gd name="T4" fmla="*/ 655 w 1048"/>
              <a:gd name="T5" fmla="*/ 974 h 1048"/>
              <a:gd name="T6" fmla="*/ 393 w 1048"/>
              <a:gd name="T7" fmla="*/ 974 h 1048"/>
              <a:gd name="T8" fmla="*/ 73 w 1048"/>
              <a:gd name="T9" fmla="*/ 654 h 1048"/>
              <a:gd name="T10" fmla="*/ 73 w 1048"/>
              <a:gd name="T11" fmla="*/ 654 h 1048"/>
              <a:gd name="T12" fmla="*/ 73 w 1048"/>
              <a:gd name="T13" fmla="*/ 392 h 1048"/>
              <a:gd name="T14" fmla="*/ 393 w 1048"/>
              <a:gd name="T15" fmla="*/ 72 h 1048"/>
              <a:gd name="T16" fmla="*/ 393 w 1048"/>
              <a:gd name="T17" fmla="*/ 72 h 1048"/>
              <a:gd name="T18" fmla="*/ 655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5" y="974"/>
                </a:lnTo>
                <a:lnTo>
                  <a:pt x="655" y="974"/>
                </a:lnTo>
                <a:cubicBezTo>
                  <a:pt x="582" y="1047"/>
                  <a:pt x="465" y="1047"/>
                  <a:pt x="393" y="974"/>
                </a:cubicBezTo>
                <a:lnTo>
                  <a:pt x="73" y="654"/>
                </a:lnTo>
                <a:lnTo>
                  <a:pt x="73" y="654"/>
                </a:lnTo>
                <a:cubicBezTo>
                  <a:pt x="0" y="582"/>
                  <a:pt x="0" y="464"/>
                  <a:pt x="73" y="392"/>
                </a:cubicBezTo>
                <a:lnTo>
                  <a:pt x="393" y="72"/>
                </a:lnTo>
                <a:lnTo>
                  <a:pt x="393" y="72"/>
                </a:lnTo>
                <a:cubicBezTo>
                  <a:pt x="465" y="0"/>
                  <a:pt x="582" y="0"/>
                  <a:pt x="655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565"/>
          <p:cNvSpPr>
            <a:spLocks noChangeArrowheads="1"/>
          </p:cNvSpPr>
          <p:nvPr/>
        </p:nvSpPr>
        <p:spPr bwMode="auto">
          <a:xfrm>
            <a:off x="16707350" y="5528570"/>
            <a:ext cx="1219284" cy="1219284"/>
          </a:xfrm>
          <a:custGeom>
            <a:avLst/>
            <a:gdLst>
              <a:gd name="T0" fmla="*/ 975 w 1048"/>
              <a:gd name="T1" fmla="*/ 654 h 1048"/>
              <a:gd name="T2" fmla="*/ 654 w 1048"/>
              <a:gd name="T3" fmla="*/ 974 h 1048"/>
              <a:gd name="T4" fmla="*/ 654 w 1048"/>
              <a:gd name="T5" fmla="*/ 974 h 1048"/>
              <a:gd name="T6" fmla="*/ 392 w 1048"/>
              <a:gd name="T7" fmla="*/ 974 h 1048"/>
              <a:gd name="T8" fmla="*/ 72 w 1048"/>
              <a:gd name="T9" fmla="*/ 654 h 1048"/>
              <a:gd name="T10" fmla="*/ 72 w 1048"/>
              <a:gd name="T11" fmla="*/ 654 h 1048"/>
              <a:gd name="T12" fmla="*/ 72 w 1048"/>
              <a:gd name="T13" fmla="*/ 392 h 1048"/>
              <a:gd name="T14" fmla="*/ 392 w 1048"/>
              <a:gd name="T15" fmla="*/ 72 h 1048"/>
              <a:gd name="T16" fmla="*/ 392 w 1048"/>
              <a:gd name="T17" fmla="*/ 72 h 1048"/>
              <a:gd name="T18" fmla="*/ 654 w 1048"/>
              <a:gd name="T19" fmla="*/ 72 h 1048"/>
              <a:gd name="T20" fmla="*/ 975 w 1048"/>
              <a:gd name="T21" fmla="*/ 392 h 1048"/>
              <a:gd name="T22" fmla="*/ 975 w 1048"/>
              <a:gd name="T23" fmla="*/ 392 h 1048"/>
              <a:gd name="T24" fmla="*/ 975 w 1048"/>
              <a:gd name="T25" fmla="*/ 65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8" h="1048">
                <a:moveTo>
                  <a:pt x="975" y="654"/>
                </a:moveTo>
                <a:lnTo>
                  <a:pt x="654" y="974"/>
                </a:lnTo>
                <a:lnTo>
                  <a:pt x="654" y="974"/>
                </a:lnTo>
                <a:cubicBezTo>
                  <a:pt x="582" y="1047"/>
                  <a:pt x="465" y="1047"/>
                  <a:pt x="392" y="974"/>
                </a:cubicBezTo>
                <a:lnTo>
                  <a:pt x="72" y="654"/>
                </a:lnTo>
                <a:lnTo>
                  <a:pt x="72" y="654"/>
                </a:lnTo>
                <a:cubicBezTo>
                  <a:pt x="0" y="582"/>
                  <a:pt x="0" y="464"/>
                  <a:pt x="72" y="392"/>
                </a:cubicBezTo>
                <a:lnTo>
                  <a:pt x="392" y="72"/>
                </a:lnTo>
                <a:lnTo>
                  <a:pt x="392" y="72"/>
                </a:lnTo>
                <a:cubicBezTo>
                  <a:pt x="465" y="0"/>
                  <a:pt x="582" y="0"/>
                  <a:pt x="654" y="72"/>
                </a:cubicBezTo>
                <a:lnTo>
                  <a:pt x="975" y="392"/>
                </a:lnTo>
                <a:lnTo>
                  <a:pt x="975" y="392"/>
                </a:lnTo>
                <a:cubicBezTo>
                  <a:pt x="1047" y="464"/>
                  <a:pt x="1047" y="582"/>
                  <a:pt x="975" y="654"/>
                </a:cubicBezTo>
              </a:path>
            </a:pathLst>
          </a:custGeom>
          <a:solidFill>
            <a:srgbClr val="0081F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567"/>
          <p:cNvSpPr>
            <a:spLocks noChangeArrowheads="1"/>
          </p:cNvSpPr>
          <p:nvPr/>
        </p:nvSpPr>
        <p:spPr bwMode="auto">
          <a:xfrm>
            <a:off x="17035225" y="5897429"/>
            <a:ext cx="563535" cy="476445"/>
          </a:xfrm>
          <a:custGeom>
            <a:avLst/>
            <a:gdLst>
              <a:gd name="T0" fmla="*/ 393 w 484"/>
              <a:gd name="T1" fmla="*/ 378 h 410"/>
              <a:gd name="T2" fmla="*/ 328 w 484"/>
              <a:gd name="T3" fmla="*/ 378 h 410"/>
              <a:gd name="T4" fmla="*/ 328 w 484"/>
              <a:gd name="T5" fmla="*/ 270 h 410"/>
              <a:gd name="T6" fmla="*/ 328 w 484"/>
              <a:gd name="T7" fmla="*/ 270 h 410"/>
              <a:gd name="T8" fmla="*/ 310 w 484"/>
              <a:gd name="T9" fmla="*/ 251 h 410"/>
              <a:gd name="T10" fmla="*/ 171 w 484"/>
              <a:gd name="T11" fmla="*/ 251 h 410"/>
              <a:gd name="T12" fmla="*/ 171 w 484"/>
              <a:gd name="T13" fmla="*/ 251 h 410"/>
              <a:gd name="T14" fmla="*/ 154 w 484"/>
              <a:gd name="T15" fmla="*/ 270 h 410"/>
              <a:gd name="T16" fmla="*/ 154 w 484"/>
              <a:gd name="T17" fmla="*/ 378 h 410"/>
              <a:gd name="T18" fmla="*/ 90 w 484"/>
              <a:gd name="T19" fmla="*/ 378 h 410"/>
              <a:gd name="T20" fmla="*/ 90 w 484"/>
              <a:gd name="T21" fmla="*/ 149 h 410"/>
              <a:gd name="T22" fmla="*/ 241 w 484"/>
              <a:gd name="T23" fmla="*/ 36 h 410"/>
              <a:gd name="T24" fmla="*/ 393 w 484"/>
              <a:gd name="T25" fmla="*/ 149 h 410"/>
              <a:gd name="T26" fmla="*/ 393 w 484"/>
              <a:gd name="T27" fmla="*/ 378 h 410"/>
              <a:gd name="T28" fmla="*/ 297 w 484"/>
              <a:gd name="T29" fmla="*/ 378 h 410"/>
              <a:gd name="T30" fmla="*/ 185 w 484"/>
              <a:gd name="T31" fmla="*/ 378 h 410"/>
              <a:gd name="T32" fmla="*/ 185 w 484"/>
              <a:gd name="T33" fmla="*/ 282 h 410"/>
              <a:gd name="T34" fmla="*/ 297 w 484"/>
              <a:gd name="T35" fmla="*/ 282 h 410"/>
              <a:gd name="T36" fmla="*/ 297 w 484"/>
              <a:gd name="T37" fmla="*/ 378 h 410"/>
              <a:gd name="T38" fmla="*/ 474 w 484"/>
              <a:gd name="T39" fmla="*/ 171 h 410"/>
              <a:gd name="T40" fmla="*/ 250 w 484"/>
              <a:gd name="T41" fmla="*/ 4 h 410"/>
              <a:gd name="T42" fmla="*/ 250 w 484"/>
              <a:gd name="T43" fmla="*/ 4 h 410"/>
              <a:gd name="T44" fmla="*/ 232 w 484"/>
              <a:gd name="T45" fmla="*/ 4 h 410"/>
              <a:gd name="T46" fmla="*/ 8 w 484"/>
              <a:gd name="T47" fmla="*/ 171 h 410"/>
              <a:gd name="T48" fmla="*/ 8 w 484"/>
              <a:gd name="T49" fmla="*/ 171 h 410"/>
              <a:gd name="T50" fmla="*/ 5 w 484"/>
              <a:gd name="T51" fmla="*/ 193 h 410"/>
              <a:gd name="T52" fmla="*/ 5 w 484"/>
              <a:gd name="T53" fmla="*/ 193 h 410"/>
              <a:gd name="T54" fmla="*/ 27 w 484"/>
              <a:gd name="T55" fmla="*/ 196 h 410"/>
              <a:gd name="T56" fmla="*/ 58 w 484"/>
              <a:gd name="T57" fmla="*/ 173 h 410"/>
              <a:gd name="T58" fmla="*/ 58 w 484"/>
              <a:gd name="T59" fmla="*/ 387 h 410"/>
              <a:gd name="T60" fmla="*/ 58 w 484"/>
              <a:gd name="T61" fmla="*/ 387 h 410"/>
              <a:gd name="T62" fmla="*/ 80 w 484"/>
              <a:gd name="T63" fmla="*/ 409 h 410"/>
              <a:gd name="T64" fmla="*/ 171 w 484"/>
              <a:gd name="T65" fmla="*/ 409 h 410"/>
              <a:gd name="T66" fmla="*/ 310 w 484"/>
              <a:gd name="T67" fmla="*/ 409 h 410"/>
              <a:gd name="T68" fmla="*/ 402 w 484"/>
              <a:gd name="T69" fmla="*/ 409 h 410"/>
              <a:gd name="T70" fmla="*/ 402 w 484"/>
              <a:gd name="T71" fmla="*/ 409 h 410"/>
              <a:gd name="T72" fmla="*/ 423 w 484"/>
              <a:gd name="T73" fmla="*/ 387 h 410"/>
              <a:gd name="T74" fmla="*/ 423 w 484"/>
              <a:gd name="T75" fmla="*/ 173 h 410"/>
              <a:gd name="T76" fmla="*/ 456 w 484"/>
              <a:gd name="T77" fmla="*/ 196 h 410"/>
              <a:gd name="T78" fmla="*/ 456 w 484"/>
              <a:gd name="T79" fmla="*/ 196 h 410"/>
              <a:gd name="T80" fmla="*/ 465 w 484"/>
              <a:gd name="T81" fmla="*/ 200 h 410"/>
              <a:gd name="T82" fmla="*/ 465 w 484"/>
              <a:gd name="T83" fmla="*/ 200 h 410"/>
              <a:gd name="T84" fmla="*/ 477 w 484"/>
              <a:gd name="T85" fmla="*/ 193 h 410"/>
              <a:gd name="T86" fmla="*/ 477 w 484"/>
              <a:gd name="T87" fmla="*/ 193 h 410"/>
              <a:gd name="T88" fmla="*/ 474 w 484"/>
              <a:gd name="T89" fmla="*/ 17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4" h="410">
                <a:moveTo>
                  <a:pt x="393" y="378"/>
                </a:moveTo>
                <a:lnTo>
                  <a:pt x="328" y="378"/>
                </a:lnTo>
                <a:lnTo>
                  <a:pt x="328" y="270"/>
                </a:lnTo>
                <a:lnTo>
                  <a:pt x="328" y="270"/>
                </a:lnTo>
                <a:cubicBezTo>
                  <a:pt x="328" y="259"/>
                  <a:pt x="320" y="251"/>
                  <a:pt x="310" y="251"/>
                </a:cubicBezTo>
                <a:lnTo>
                  <a:pt x="171" y="251"/>
                </a:lnTo>
                <a:lnTo>
                  <a:pt x="171" y="251"/>
                </a:lnTo>
                <a:cubicBezTo>
                  <a:pt x="162" y="251"/>
                  <a:pt x="154" y="259"/>
                  <a:pt x="154" y="270"/>
                </a:cubicBezTo>
                <a:lnTo>
                  <a:pt x="154" y="378"/>
                </a:lnTo>
                <a:lnTo>
                  <a:pt x="90" y="378"/>
                </a:lnTo>
                <a:lnTo>
                  <a:pt x="90" y="149"/>
                </a:lnTo>
                <a:lnTo>
                  <a:pt x="241" y="36"/>
                </a:lnTo>
                <a:lnTo>
                  <a:pt x="393" y="149"/>
                </a:lnTo>
                <a:lnTo>
                  <a:pt x="393" y="378"/>
                </a:lnTo>
                <a:close/>
                <a:moveTo>
                  <a:pt x="297" y="378"/>
                </a:moveTo>
                <a:lnTo>
                  <a:pt x="185" y="378"/>
                </a:lnTo>
                <a:lnTo>
                  <a:pt x="185" y="282"/>
                </a:lnTo>
                <a:lnTo>
                  <a:pt x="297" y="282"/>
                </a:lnTo>
                <a:lnTo>
                  <a:pt x="297" y="378"/>
                </a:lnTo>
                <a:close/>
                <a:moveTo>
                  <a:pt x="474" y="171"/>
                </a:moveTo>
                <a:lnTo>
                  <a:pt x="250" y="4"/>
                </a:lnTo>
                <a:lnTo>
                  <a:pt x="250" y="4"/>
                </a:lnTo>
                <a:cubicBezTo>
                  <a:pt x="245" y="0"/>
                  <a:pt x="238" y="0"/>
                  <a:pt x="232" y="4"/>
                </a:cubicBezTo>
                <a:lnTo>
                  <a:pt x="8" y="171"/>
                </a:lnTo>
                <a:lnTo>
                  <a:pt x="8" y="171"/>
                </a:lnTo>
                <a:cubicBezTo>
                  <a:pt x="1" y="177"/>
                  <a:pt x="0" y="187"/>
                  <a:pt x="5" y="193"/>
                </a:cubicBezTo>
                <a:lnTo>
                  <a:pt x="5" y="193"/>
                </a:lnTo>
                <a:cubicBezTo>
                  <a:pt x="10" y="200"/>
                  <a:pt x="20" y="201"/>
                  <a:pt x="27" y="196"/>
                </a:cubicBezTo>
                <a:lnTo>
                  <a:pt x="58" y="173"/>
                </a:lnTo>
                <a:lnTo>
                  <a:pt x="58" y="387"/>
                </a:lnTo>
                <a:lnTo>
                  <a:pt x="58" y="387"/>
                </a:lnTo>
                <a:cubicBezTo>
                  <a:pt x="58" y="399"/>
                  <a:pt x="68" y="409"/>
                  <a:pt x="80" y="409"/>
                </a:cubicBezTo>
                <a:lnTo>
                  <a:pt x="171" y="409"/>
                </a:lnTo>
                <a:lnTo>
                  <a:pt x="310" y="409"/>
                </a:lnTo>
                <a:lnTo>
                  <a:pt x="402" y="409"/>
                </a:lnTo>
                <a:lnTo>
                  <a:pt x="402" y="409"/>
                </a:lnTo>
                <a:cubicBezTo>
                  <a:pt x="414" y="409"/>
                  <a:pt x="423" y="399"/>
                  <a:pt x="423" y="387"/>
                </a:cubicBezTo>
                <a:lnTo>
                  <a:pt x="423" y="173"/>
                </a:lnTo>
                <a:lnTo>
                  <a:pt x="456" y="196"/>
                </a:lnTo>
                <a:lnTo>
                  <a:pt x="456" y="196"/>
                </a:lnTo>
                <a:cubicBezTo>
                  <a:pt x="458" y="198"/>
                  <a:pt x="462" y="200"/>
                  <a:pt x="465" y="200"/>
                </a:cubicBezTo>
                <a:lnTo>
                  <a:pt x="465" y="200"/>
                </a:lnTo>
                <a:cubicBezTo>
                  <a:pt x="470" y="200"/>
                  <a:pt x="474" y="198"/>
                  <a:pt x="477" y="193"/>
                </a:cubicBezTo>
                <a:lnTo>
                  <a:pt x="477" y="193"/>
                </a:lnTo>
                <a:cubicBezTo>
                  <a:pt x="483" y="187"/>
                  <a:pt x="481" y="177"/>
                  <a:pt x="474" y="1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568"/>
          <p:cNvSpPr>
            <a:spLocks noChangeArrowheads="1"/>
          </p:cNvSpPr>
          <p:nvPr/>
        </p:nvSpPr>
        <p:spPr bwMode="auto">
          <a:xfrm>
            <a:off x="19176658" y="5887183"/>
            <a:ext cx="496934" cy="491812"/>
          </a:xfrm>
          <a:custGeom>
            <a:avLst/>
            <a:gdLst>
              <a:gd name="T0" fmla="*/ 148 w 426"/>
              <a:gd name="T1" fmla="*/ 164 h 423"/>
              <a:gd name="T2" fmla="*/ 323 w 426"/>
              <a:gd name="T3" fmla="*/ 281 h 423"/>
              <a:gd name="T4" fmla="*/ 93 w 426"/>
              <a:gd name="T5" fmla="*/ 29 h 423"/>
              <a:gd name="T6" fmla="*/ 74 w 426"/>
              <a:gd name="T7" fmla="*/ 32 h 423"/>
              <a:gd name="T8" fmla="*/ 36 w 426"/>
              <a:gd name="T9" fmla="*/ 64 h 423"/>
              <a:gd name="T10" fmla="*/ 57 w 426"/>
              <a:gd name="T11" fmla="*/ 159 h 423"/>
              <a:gd name="T12" fmla="*/ 78 w 426"/>
              <a:gd name="T13" fmla="*/ 188 h 423"/>
              <a:gd name="T14" fmla="*/ 131 w 426"/>
              <a:gd name="T15" fmla="*/ 254 h 423"/>
              <a:gd name="T16" fmla="*/ 211 w 426"/>
              <a:gd name="T17" fmla="*/ 329 h 423"/>
              <a:gd name="T18" fmla="*/ 239 w 426"/>
              <a:gd name="T19" fmla="*/ 351 h 423"/>
              <a:gd name="T20" fmla="*/ 339 w 426"/>
              <a:gd name="T21" fmla="*/ 395 h 423"/>
              <a:gd name="T22" fmla="*/ 384 w 426"/>
              <a:gd name="T23" fmla="*/ 372 h 423"/>
              <a:gd name="T24" fmla="*/ 395 w 426"/>
              <a:gd name="T25" fmla="*/ 328 h 423"/>
              <a:gd name="T26" fmla="*/ 362 w 426"/>
              <a:gd name="T27" fmla="*/ 303 h 423"/>
              <a:gd name="T28" fmla="*/ 323 w 426"/>
              <a:gd name="T29" fmla="*/ 281 h 423"/>
              <a:gd name="T30" fmla="*/ 302 w 426"/>
              <a:gd name="T31" fmla="*/ 290 h 423"/>
              <a:gd name="T32" fmla="*/ 258 w 426"/>
              <a:gd name="T33" fmla="*/ 306 h 423"/>
              <a:gd name="T34" fmla="*/ 204 w 426"/>
              <a:gd name="T35" fmla="*/ 271 h 423"/>
              <a:gd name="T36" fmla="*/ 144 w 426"/>
              <a:gd name="T37" fmla="*/ 209 h 423"/>
              <a:gd name="T38" fmla="*/ 121 w 426"/>
              <a:gd name="T39" fmla="*/ 160 h 423"/>
              <a:gd name="T40" fmla="*/ 135 w 426"/>
              <a:gd name="T41" fmla="*/ 128 h 423"/>
              <a:gd name="T42" fmla="*/ 145 w 426"/>
              <a:gd name="T43" fmla="*/ 107 h 423"/>
              <a:gd name="T44" fmla="*/ 99 w 426"/>
              <a:gd name="T45" fmla="*/ 29 h 423"/>
              <a:gd name="T46" fmla="*/ 93 w 426"/>
              <a:gd name="T47" fmla="*/ 29 h 423"/>
              <a:gd name="T48" fmla="*/ 333 w 426"/>
              <a:gd name="T49" fmla="*/ 422 h 423"/>
              <a:gd name="T50" fmla="*/ 270 w 426"/>
              <a:gd name="T51" fmla="*/ 405 h 423"/>
              <a:gd name="T52" fmla="*/ 222 w 426"/>
              <a:gd name="T53" fmla="*/ 372 h 423"/>
              <a:gd name="T54" fmla="*/ 194 w 426"/>
              <a:gd name="T55" fmla="*/ 350 h 423"/>
              <a:gd name="T56" fmla="*/ 111 w 426"/>
              <a:gd name="T57" fmla="*/ 272 h 423"/>
              <a:gd name="T58" fmla="*/ 56 w 426"/>
              <a:gd name="T59" fmla="*/ 203 h 423"/>
              <a:gd name="T60" fmla="*/ 32 w 426"/>
              <a:gd name="T61" fmla="*/ 170 h 423"/>
              <a:gd name="T62" fmla="*/ 4 w 426"/>
              <a:gd name="T63" fmla="*/ 109 h 423"/>
              <a:gd name="T64" fmla="*/ 13 w 426"/>
              <a:gd name="T65" fmla="*/ 51 h 423"/>
              <a:gd name="T66" fmla="*/ 67 w 426"/>
              <a:gd name="T67" fmla="*/ 6 h 423"/>
              <a:gd name="T68" fmla="*/ 106 w 426"/>
              <a:gd name="T69" fmla="*/ 3 h 423"/>
              <a:gd name="T70" fmla="*/ 118 w 426"/>
              <a:gd name="T71" fmla="*/ 10 h 423"/>
              <a:gd name="T72" fmla="*/ 147 w 426"/>
              <a:gd name="T73" fmla="*/ 50 h 423"/>
              <a:gd name="T74" fmla="*/ 172 w 426"/>
              <a:gd name="T75" fmla="*/ 105 h 423"/>
              <a:gd name="T76" fmla="*/ 158 w 426"/>
              <a:gd name="T77" fmla="*/ 142 h 423"/>
              <a:gd name="T78" fmla="*/ 148 w 426"/>
              <a:gd name="T79" fmla="*/ 163 h 423"/>
              <a:gd name="T80" fmla="*/ 161 w 426"/>
              <a:gd name="T81" fmla="*/ 187 h 423"/>
              <a:gd name="T82" fmla="*/ 197 w 426"/>
              <a:gd name="T83" fmla="*/ 227 h 423"/>
              <a:gd name="T84" fmla="*/ 261 w 426"/>
              <a:gd name="T85" fmla="*/ 279 h 423"/>
              <a:gd name="T86" fmla="*/ 289 w 426"/>
              <a:gd name="T87" fmla="*/ 267 h 423"/>
              <a:gd name="T88" fmla="*/ 325 w 426"/>
              <a:gd name="T89" fmla="*/ 254 h 423"/>
              <a:gd name="T90" fmla="*/ 378 w 426"/>
              <a:gd name="T91" fmla="*/ 281 h 423"/>
              <a:gd name="T92" fmla="*/ 415 w 426"/>
              <a:gd name="T93" fmla="*/ 310 h 423"/>
              <a:gd name="T94" fmla="*/ 422 w 426"/>
              <a:gd name="T95" fmla="*/ 322 h 423"/>
              <a:gd name="T96" fmla="*/ 405 w 426"/>
              <a:gd name="T97" fmla="*/ 389 h 423"/>
              <a:gd name="T98" fmla="*/ 341 w 426"/>
              <a:gd name="T99" fmla="*/ 422 h 423"/>
              <a:gd name="T100" fmla="*/ 333 w 426"/>
              <a:gd name="T101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6" h="423">
                <a:moveTo>
                  <a:pt x="148" y="164"/>
                </a:moveTo>
                <a:lnTo>
                  <a:pt x="148" y="164"/>
                </a:lnTo>
                <a:close/>
                <a:moveTo>
                  <a:pt x="323" y="281"/>
                </a:moveTo>
                <a:lnTo>
                  <a:pt x="323" y="281"/>
                </a:lnTo>
                <a:close/>
                <a:moveTo>
                  <a:pt x="93" y="29"/>
                </a:moveTo>
                <a:lnTo>
                  <a:pt x="93" y="29"/>
                </a:lnTo>
                <a:cubicBezTo>
                  <a:pt x="88" y="29"/>
                  <a:pt x="81" y="30"/>
                  <a:pt x="74" y="32"/>
                </a:cubicBezTo>
                <a:lnTo>
                  <a:pt x="74" y="32"/>
                </a:lnTo>
                <a:cubicBezTo>
                  <a:pt x="59" y="36"/>
                  <a:pt x="46" y="47"/>
                  <a:pt x="36" y="64"/>
                </a:cubicBezTo>
                <a:lnTo>
                  <a:pt x="36" y="64"/>
                </a:lnTo>
                <a:cubicBezTo>
                  <a:pt x="23" y="87"/>
                  <a:pt x="30" y="122"/>
                  <a:pt x="54" y="155"/>
                </a:cubicBezTo>
                <a:lnTo>
                  <a:pt x="57" y="159"/>
                </a:lnTo>
                <a:lnTo>
                  <a:pt x="57" y="159"/>
                </a:lnTo>
                <a:cubicBezTo>
                  <a:pt x="64" y="168"/>
                  <a:pt x="71" y="178"/>
                  <a:pt x="78" y="188"/>
                </a:cubicBezTo>
                <a:lnTo>
                  <a:pt x="78" y="188"/>
                </a:lnTo>
                <a:cubicBezTo>
                  <a:pt x="94" y="211"/>
                  <a:pt x="112" y="233"/>
                  <a:pt x="131" y="254"/>
                </a:cubicBezTo>
                <a:lnTo>
                  <a:pt x="131" y="254"/>
                </a:lnTo>
                <a:cubicBezTo>
                  <a:pt x="155" y="281"/>
                  <a:pt x="183" y="306"/>
                  <a:pt x="211" y="329"/>
                </a:cubicBezTo>
                <a:lnTo>
                  <a:pt x="211" y="329"/>
                </a:lnTo>
                <a:cubicBezTo>
                  <a:pt x="222" y="337"/>
                  <a:pt x="231" y="345"/>
                  <a:pt x="239" y="351"/>
                </a:cubicBezTo>
                <a:lnTo>
                  <a:pt x="239" y="351"/>
                </a:lnTo>
                <a:cubicBezTo>
                  <a:pt x="256" y="366"/>
                  <a:pt x="300" y="398"/>
                  <a:pt x="339" y="395"/>
                </a:cubicBezTo>
                <a:lnTo>
                  <a:pt x="339" y="395"/>
                </a:lnTo>
                <a:cubicBezTo>
                  <a:pt x="357" y="393"/>
                  <a:pt x="374" y="385"/>
                  <a:pt x="384" y="372"/>
                </a:cubicBezTo>
                <a:lnTo>
                  <a:pt x="384" y="372"/>
                </a:lnTo>
                <a:cubicBezTo>
                  <a:pt x="393" y="361"/>
                  <a:pt x="397" y="346"/>
                  <a:pt x="395" y="328"/>
                </a:cubicBezTo>
                <a:lnTo>
                  <a:pt x="395" y="328"/>
                </a:lnTo>
                <a:cubicBezTo>
                  <a:pt x="389" y="323"/>
                  <a:pt x="376" y="312"/>
                  <a:pt x="362" y="303"/>
                </a:cubicBezTo>
                <a:lnTo>
                  <a:pt x="362" y="303"/>
                </a:lnTo>
                <a:cubicBezTo>
                  <a:pt x="336" y="283"/>
                  <a:pt x="325" y="281"/>
                  <a:pt x="323" y="281"/>
                </a:cubicBezTo>
                <a:lnTo>
                  <a:pt x="323" y="281"/>
                </a:lnTo>
                <a:cubicBezTo>
                  <a:pt x="319" y="281"/>
                  <a:pt x="308" y="287"/>
                  <a:pt x="302" y="290"/>
                </a:cubicBezTo>
                <a:lnTo>
                  <a:pt x="302" y="290"/>
                </a:lnTo>
                <a:cubicBezTo>
                  <a:pt x="287" y="298"/>
                  <a:pt x="271" y="307"/>
                  <a:pt x="258" y="306"/>
                </a:cubicBezTo>
                <a:lnTo>
                  <a:pt x="258" y="306"/>
                </a:lnTo>
                <a:cubicBezTo>
                  <a:pt x="254" y="305"/>
                  <a:pt x="242" y="304"/>
                  <a:pt x="204" y="271"/>
                </a:cubicBezTo>
                <a:lnTo>
                  <a:pt x="204" y="271"/>
                </a:lnTo>
                <a:cubicBezTo>
                  <a:pt x="182" y="251"/>
                  <a:pt x="160" y="229"/>
                  <a:pt x="144" y="209"/>
                </a:cubicBezTo>
                <a:lnTo>
                  <a:pt x="144" y="209"/>
                </a:lnTo>
                <a:cubicBezTo>
                  <a:pt x="133" y="194"/>
                  <a:pt x="119" y="175"/>
                  <a:pt x="121" y="160"/>
                </a:cubicBezTo>
                <a:lnTo>
                  <a:pt x="121" y="160"/>
                </a:lnTo>
                <a:cubicBezTo>
                  <a:pt x="122" y="149"/>
                  <a:pt x="129" y="139"/>
                  <a:pt x="135" y="128"/>
                </a:cubicBezTo>
                <a:lnTo>
                  <a:pt x="135" y="128"/>
                </a:lnTo>
                <a:cubicBezTo>
                  <a:pt x="139" y="121"/>
                  <a:pt x="146" y="111"/>
                  <a:pt x="145" y="107"/>
                </a:cubicBezTo>
                <a:lnTo>
                  <a:pt x="145" y="107"/>
                </a:lnTo>
                <a:cubicBezTo>
                  <a:pt x="144" y="95"/>
                  <a:pt x="125" y="63"/>
                  <a:pt x="99" y="29"/>
                </a:cubicBezTo>
                <a:lnTo>
                  <a:pt x="99" y="29"/>
                </a:lnTo>
                <a:cubicBezTo>
                  <a:pt x="97" y="29"/>
                  <a:pt x="95" y="29"/>
                  <a:pt x="93" y="29"/>
                </a:cubicBezTo>
                <a:close/>
                <a:moveTo>
                  <a:pt x="333" y="422"/>
                </a:moveTo>
                <a:lnTo>
                  <a:pt x="333" y="422"/>
                </a:lnTo>
                <a:cubicBezTo>
                  <a:pt x="314" y="422"/>
                  <a:pt x="293" y="416"/>
                  <a:pt x="270" y="405"/>
                </a:cubicBezTo>
                <a:lnTo>
                  <a:pt x="270" y="405"/>
                </a:lnTo>
                <a:cubicBezTo>
                  <a:pt x="250" y="394"/>
                  <a:pt x="233" y="381"/>
                  <a:pt x="222" y="372"/>
                </a:cubicBezTo>
                <a:lnTo>
                  <a:pt x="222" y="372"/>
                </a:lnTo>
                <a:cubicBezTo>
                  <a:pt x="214" y="366"/>
                  <a:pt x="205" y="359"/>
                  <a:pt x="194" y="350"/>
                </a:cubicBezTo>
                <a:lnTo>
                  <a:pt x="194" y="350"/>
                </a:lnTo>
                <a:cubicBezTo>
                  <a:pt x="164" y="326"/>
                  <a:pt x="136" y="300"/>
                  <a:pt x="111" y="272"/>
                </a:cubicBezTo>
                <a:lnTo>
                  <a:pt x="111" y="272"/>
                </a:lnTo>
                <a:cubicBezTo>
                  <a:pt x="91" y="251"/>
                  <a:pt x="73" y="227"/>
                  <a:pt x="56" y="203"/>
                </a:cubicBezTo>
                <a:lnTo>
                  <a:pt x="56" y="203"/>
                </a:lnTo>
                <a:cubicBezTo>
                  <a:pt x="50" y="194"/>
                  <a:pt x="42" y="184"/>
                  <a:pt x="35" y="175"/>
                </a:cubicBezTo>
                <a:lnTo>
                  <a:pt x="32" y="170"/>
                </a:lnTo>
                <a:lnTo>
                  <a:pt x="32" y="170"/>
                </a:lnTo>
                <a:cubicBezTo>
                  <a:pt x="18" y="151"/>
                  <a:pt x="8" y="130"/>
                  <a:pt x="4" y="109"/>
                </a:cubicBezTo>
                <a:lnTo>
                  <a:pt x="4" y="109"/>
                </a:lnTo>
                <a:cubicBezTo>
                  <a:pt x="0" y="87"/>
                  <a:pt x="4" y="67"/>
                  <a:pt x="13" y="51"/>
                </a:cubicBezTo>
                <a:lnTo>
                  <a:pt x="13" y="51"/>
                </a:lnTo>
                <a:cubicBezTo>
                  <a:pt x="26" y="28"/>
                  <a:pt x="45" y="13"/>
                  <a:pt x="67" y="6"/>
                </a:cubicBezTo>
                <a:lnTo>
                  <a:pt x="67" y="6"/>
                </a:lnTo>
                <a:cubicBezTo>
                  <a:pt x="85" y="0"/>
                  <a:pt x="100" y="2"/>
                  <a:pt x="106" y="3"/>
                </a:cubicBezTo>
                <a:lnTo>
                  <a:pt x="106" y="3"/>
                </a:lnTo>
                <a:cubicBezTo>
                  <a:pt x="111" y="4"/>
                  <a:pt x="115" y="7"/>
                  <a:pt x="118" y="10"/>
                </a:cubicBezTo>
                <a:lnTo>
                  <a:pt x="118" y="10"/>
                </a:lnTo>
                <a:cubicBezTo>
                  <a:pt x="122" y="14"/>
                  <a:pt x="135" y="32"/>
                  <a:pt x="147" y="50"/>
                </a:cubicBezTo>
                <a:lnTo>
                  <a:pt x="147" y="50"/>
                </a:lnTo>
                <a:cubicBezTo>
                  <a:pt x="168" y="83"/>
                  <a:pt x="171" y="97"/>
                  <a:pt x="172" y="105"/>
                </a:cubicBezTo>
                <a:lnTo>
                  <a:pt x="172" y="105"/>
                </a:lnTo>
                <a:cubicBezTo>
                  <a:pt x="172" y="118"/>
                  <a:pt x="165" y="130"/>
                  <a:pt x="158" y="142"/>
                </a:cubicBezTo>
                <a:lnTo>
                  <a:pt x="158" y="142"/>
                </a:lnTo>
                <a:cubicBezTo>
                  <a:pt x="153" y="150"/>
                  <a:pt x="148" y="158"/>
                  <a:pt x="148" y="163"/>
                </a:cubicBezTo>
                <a:lnTo>
                  <a:pt x="148" y="163"/>
                </a:lnTo>
                <a:cubicBezTo>
                  <a:pt x="148" y="164"/>
                  <a:pt x="149" y="171"/>
                  <a:pt x="161" y="187"/>
                </a:cubicBezTo>
                <a:lnTo>
                  <a:pt x="161" y="187"/>
                </a:lnTo>
                <a:cubicBezTo>
                  <a:pt x="171" y="199"/>
                  <a:pt x="183" y="213"/>
                  <a:pt x="197" y="227"/>
                </a:cubicBezTo>
                <a:lnTo>
                  <a:pt x="197" y="227"/>
                </a:lnTo>
                <a:cubicBezTo>
                  <a:pt x="227" y="257"/>
                  <a:pt x="254" y="277"/>
                  <a:pt x="261" y="279"/>
                </a:cubicBezTo>
                <a:lnTo>
                  <a:pt x="261" y="279"/>
                </a:lnTo>
                <a:cubicBezTo>
                  <a:pt x="267" y="279"/>
                  <a:pt x="280" y="271"/>
                  <a:pt x="289" y="267"/>
                </a:cubicBezTo>
                <a:lnTo>
                  <a:pt x="289" y="267"/>
                </a:lnTo>
                <a:cubicBezTo>
                  <a:pt x="302" y="260"/>
                  <a:pt x="314" y="254"/>
                  <a:pt x="325" y="254"/>
                </a:cubicBezTo>
                <a:lnTo>
                  <a:pt x="325" y="254"/>
                </a:lnTo>
                <a:cubicBezTo>
                  <a:pt x="341" y="255"/>
                  <a:pt x="363" y="270"/>
                  <a:pt x="378" y="281"/>
                </a:cubicBezTo>
                <a:lnTo>
                  <a:pt x="378" y="281"/>
                </a:lnTo>
                <a:cubicBezTo>
                  <a:pt x="395" y="293"/>
                  <a:pt x="410" y="305"/>
                  <a:pt x="415" y="310"/>
                </a:cubicBezTo>
                <a:lnTo>
                  <a:pt x="415" y="310"/>
                </a:lnTo>
                <a:cubicBezTo>
                  <a:pt x="419" y="313"/>
                  <a:pt x="421" y="317"/>
                  <a:pt x="422" y="322"/>
                </a:cubicBezTo>
                <a:lnTo>
                  <a:pt x="422" y="322"/>
                </a:lnTo>
                <a:cubicBezTo>
                  <a:pt x="425" y="348"/>
                  <a:pt x="419" y="371"/>
                  <a:pt x="405" y="389"/>
                </a:cubicBezTo>
                <a:lnTo>
                  <a:pt x="405" y="389"/>
                </a:lnTo>
                <a:cubicBezTo>
                  <a:pt x="391" y="407"/>
                  <a:pt x="367" y="419"/>
                  <a:pt x="341" y="422"/>
                </a:cubicBezTo>
                <a:lnTo>
                  <a:pt x="341" y="422"/>
                </a:lnTo>
                <a:cubicBezTo>
                  <a:pt x="339" y="422"/>
                  <a:pt x="336" y="422"/>
                  <a:pt x="333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569"/>
          <p:cNvSpPr>
            <a:spLocks noChangeArrowheads="1"/>
          </p:cNvSpPr>
          <p:nvPr/>
        </p:nvSpPr>
        <p:spPr bwMode="auto">
          <a:xfrm>
            <a:off x="21251489" y="5907675"/>
            <a:ext cx="558413" cy="455953"/>
          </a:xfrm>
          <a:custGeom>
            <a:avLst/>
            <a:gdLst>
              <a:gd name="T0" fmla="*/ 412 w 480"/>
              <a:gd name="T1" fmla="*/ 238 h 393"/>
              <a:gd name="T2" fmla="*/ 412 w 480"/>
              <a:gd name="T3" fmla="*/ 238 h 393"/>
              <a:gd name="T4" fmla="*/ 326 w 480"/>
              <a:gd name="T5" fmla="*/ 274 h 393"/>
              <a:gd name="T6" fmla="*/ 326 w 480"/>
              <a:gd name="T7" fmla="*/ 274 h 393"/>
              <a:gd name="T8" fmla="*/ 212 w 480"/>
              <a:gd name="T9" fmla="*/ 299 h 393"/>
              <a:gd name="T10" fmla="*/ 212 w 480"/>
              <a:gd name="T11" fmla="*/ 299 h 393"/>
              <a:gd name="T12" fmla="*/ 83 w 480"/>
              <a:gd name="T13" fmla="*/ 353 h 393"/>
              <a:gd name="T14" fmla="*/ 83 w 480"/>
              <a:gd name="T15" fmla="*/ 353 h 393"/>
              <a:gd name="T16" fmla="*/ 98 w 480"/>
              <a:gd name="T17" fmla="*/ 273 h 393"/>
              <a:gd name="T18" fmla="*/ 98 w 480"/>
              <a:gd name="T19" fmla="*/ 273 h 393"/>
              <a:gd name="T20" fmla="*/ 91 w 480"/>
              <a:gd name="T21" fmla="*/ 257 h 393"/>
              <a:gd name="T22" fmla="*/ 91 w 480"/>
              <a:gd name="T23" fmla="*/ 257 h 393"/>
              <a:gd name="T24" fmla="*/ 91 w 480"/>
              <a:gd name="T25" fmla="*/ 256 h 393"/>
              <a:gd name="T26" fmla="*/ 91 w 480"/>
              <a:gd name="T27" fmla="*/ 256 h 393"/>
              <a:gd name="T28" fmla="*/ 47 w 480"/>
              <a:gd name="T29" fmla="*/ 213 h 393"/>
              <a:gd name="T30" fmla="*/ 47 w 480"/>
              <a:gd name="T31" fmla="*/ 213 h 393"/>
              <a:gd name="T32" fmla="*/ 31 w 480"/>
              <a:gd name="T33" fmla="*/ 152 h 393"/>
              <a:gd name="T34" fmla="*/ 31 w 480"/>
              <a:gd name="T35" fmla="*/ 152 h 393"/>
              <a:gd name="T36" fmla="*/ 67 w 480"/>
              <a:gd name="T37" fmla="*/ 66 h 393"/>
              <a:gd name="T38" fmla="*/ 67 w 480"/>
              <a:gd name="T39" fmla="*/ 66 h 393"/>
              <a:gd name="T40" fmla="*/ 152 w 480"/>
              <a:gd name="T41" fmla="*/ 30 h 393"/>
              <a:gd name="T42" fmla="*/ 325 w 480"/>
              <a:gd name="T43" fmla="*/ 30 h 393"/>
              <a:gd name="T44" fmla="*/ 325 w 480"/>
              <a:gd name="T45" fmla="*/ 30 h 393"/>
              <a:gd name="T46" fmla="*/ 412 w 480"/>
              <a:gd name="T47" fmla="*/ 67 h 393"/>
              <a:gd name="T48" fmla="*/ 412 w 480"/>
              <a:gd name="T49" fmla="*/ 67 h 393"/>
              <a:gd name="T50" fmla="*/ 448 w 480"/>
              <a:gd name="T51" fmla="*/ 152 h 393"/>
              <a:gd name="T52" fmla="*/ 448 w 480"/>
              <a:gd name="T53" fmla="*/ 152 h 393"/>
              <a:gd name="T54" fmla="*/ 448 w 480"/>
              <a:gd name="T55" fmla="*/ 152 h 393"/>
              <a:gd name="T56" fmla="*/ 412 w 480"/>
              <a:gd name="T57" fmla="*/ 238 h 393"/>
              <a:gd name="T58" fmla="*/ 434 w 480"/>
              <a:gd name="T59" fmla="*/ 45 h 393"/>
              <a:gd name="T60" fmla="*/ 434 w 480"/>
              <a:gd name="T61" fmla="*/ 45 h 393"/>
              <a:gd name="T62" fmla="*/ 325 w 480"/>
              <a:gd name="T63" fmla="*/ 0 h 393"/>
              <a:gd name="T64" fmla="*/ 152 w 480"/>
              <a:gd name="T65" fmla="*/ 0 h 393"/>
              <a:gd name="T66" fmla="*/ 152 w 480"/>
              <a:gd name="T67" fmla="*/ 0 h 393"/>
              <a:gd name="T68" fmla="*/ 45 w 480"/>
              <a:gd name="T69" fmla="*/ 44 h 393"/>
              <a:gd name="T70" fmla="*/ 45 w 480"/>
              <a:gd name="T71" fmla="*/ 44 h 393"/>
              <a:gd name="T72" fmla="*/ 0 w 480"/>
              <a:gd name="T73" fmla="*/ 152 h 393"/>
              <a:gd name="T74" fmla="*/ 0 w 480"/>
              <a:gd name="T75" fmla="*/ 152 h 393"/>
              <a:gd name="T76" fmla="*/ 20 w 480"/>
              <a:gd name="T77" fmla="*/ 228 h 393"/>
              <a:gd name="T78" fmla="*/ 20 w 480"/>
              <a:gd name="T79" fmla="*/ 228 h 393"/>
              <a:gd name="T80" fmla="*/ 66 w 480"/>
              <a:gd name="T81" fmla="*/ 277 h 393"/>
              <a:gd name="T82" fmla="*/ 66 w 480"/>
              <a:gd name="T83" fmla="*/ 277 h 393"/>
              <a:gd name="T84" fmla="*/ 48 w 480"/>
              <a:gd name="T85" fmla="*/ 375 h 393"/>
              <a:gd name="T86" fmla="*/ 48 w 480"/>
              <a:gd name="T87" fmla="*/ 375 h 393"/>
              <a:gd name="T88" fmla="*/ 54 w 480"/>
              <a:gd name="T89" fmla="*/ 389 h 393"/>
              <a:gd name="T90" fmla="*/ 54 w 480"/>
              <a:gd name="T91" fmla="*/ 389 h 393"/>
              <a:gd name="T92" fmla="*/ 64 w 480"/>
              <a:gd name="T93" fmla="*/ 392 h 393"/>
              <a:gd name="T94" fmla="*/ 64 w 480"/>
              <a:gd name="T95" fmla="*/ 392 h 393"/>
              <a:gd name="T96" fmla="*/ 69 w 480"/>
              <a:gd name="T97" fmla="*/ 392 h 393"/>
              <a:gd name="T98" fmla="*/ 69 w 480"/>
              <a:gd name="T99" fmla="*/ 392 h 393"/>
              <a:gd name="T100" fmla="*/ 225 w 480"/>
              <a:gd name="T101" fmla="*/ 328 h 393"/>
              <a:gd name="T102" fmla="*/ 225 w 480"/>
              <a:gd name="T103" fmla="*/ 328 h 393"/>
              <a:gd name="T104" fmla="*/ 326 w 480"/>
              <a:gd name="T105" fmla="*/ 305 h 393"/>
              <a:gd name="T106" fmla="*/ 326 w 480"/>
              <a:gd name="T107" fmla="*/ 305 h 393"/>
              <a:gd name="T108" fmla="*/ 434 w 480"/>
              <a:gd name="T109" fmla="*/ 260 h 393"/>
              <a:gd name="T110" fmla="*/ 434 w 480"/>
              <a:gd name="T111" fmla="*/ 260 h 393"/>
              <a:gd name="T112" fmla="*/ 479 w 480"/>
              <a:gd name="T113" fmla="*/ 152 h 393"/>
              <a:gd name="T114" fmla="*/ 479 w 480"/>
              <a:gd name="T115" fmla="*/ 152 h 393"/>
              <a:gd name="T116" fmla="*/ 434 w 480"/>
              <a:gd name="T117" fmla="*/ 45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0" h="393">
                <a:moveTo>
                  <a:pt x="412" y="238"/>
                </a:moveTo>
                <a:lnTo>
                  <a:pt x="412" y="238"/>
                </a:lnTo>
                <a:cubicBezTo>
                  <a:pt x="389" y="261"/>
                  <a:pt x="358" y="274"/>
                  <a:pt x="326" y="274"/>
                </a:cubicBezTo>
                <a:lnTo>
                  <a:pt x="326" y="274"/>
                </a:lnTo>
                <a:cubicBezTo>
                  <a:pt x="287" y="274"/>
                  <a:pt x="247" y="283"/>
                  <a:pt x="212" y="299"/>
                </a:cubicBezTo>
                <a:lnTo>
                  <a:pt x="212" y="299"/>
                </a:lnTo>
                <a:cubicBezTo>
                  <a:pt x="162" y="323"/>
                  <a:pt x="112" y="342"/>
                  <a:pt x="83" y="353"/>
                </a:cubicBezTo>
                <a:lnTo>
                  <a:pt x="83" y="353"/>
                </a:lnTo>
                <a:cubicBezTo>
                  <a:pt x="87" y="334"/>
                  <a:pt x="91" y="306"/>
                  <a:pt x="98" y="273"/>
                </a:cubicBezTo>
                <a:lnTo>
                  <a:pt x="98" y="273"/>
                </a:lnTo>
                <a:cubicBezTo>
                  <a:pt x="99" y="267"/>
                  <a:pt x="96" y="260"/>
                  <a:pt x="91" y="257"/>
                </a:cubicBezTo>
                <a:lnTo>
                  <a:pt x="91" y="257"/>
                </a:lnTo>
                <a:cubicBezTo>
                  <a:pt x="91" y="256"/>
                  <a:pt x="91" y="256"/>
                  <a:pt x="91" y="256"/>
                </a:cubicBezTo>
                <a:lnTo>
                  <a:pt x="91" y="256"/>
                </a:lnTo>
                <a:cubicBezTo>
                  <a:pt x="73" y="246"/>
                  <a:pt x="58" y="231"/>
                  <a:pt x="47" y="213"/>
                </a:cubicBezTo>
                <a:lnTo>
                  <a:pt x="47" y="213"/>
                </a:lnTo>
                <a:cubicBezTo>
                  <a:pt x="37" y="195"/>
                  <a:pt x="31" y="173"/>
                  <a:pt x="31" y="152"/>
                </a:cubicBezTo>
                <a:lnTo>
                  <a:pt x="31" y="152"/>
                </a:lnTo>
                <a:cubicBezTo>
                  <a:pt x="31" y="120"/>
                  <a:pt x="43" y="89"/>
                  <a:pt x="67" y="66"/>
                </a:cubicBezTo>
                <a:lnTo>
                  <a:pt x="67" y="66"/>
                </a:lnTo>
                <a:cubicBezTo>
                  <a:pt x="89" y="43"/>
                  <a:pt x="120" y="30"/>
                  <a:pt x="152" y="30"/>
                </a:cubicBezTo>
                <a:lnTo>
                  <a:pt x="325" y="30"/>
                </a:lnTo>
                <a:lnTo>
                  <a:pt x="325" y="30"/>
                </a:lnTo>
                <a:cubicBezTo>
                  <a:pt x="358" y="30"/>
                  <a:pt x="389" y="44"/>
                  <a:pt x="412" y="67"/>
                </a:cubicBezTo>
                <a:lnTo>
                  <a:pt x="412" y="67"/>
                </a:lnTo>
                <a:cubicBezTo>
                  <a:pt x="435" y="90"/>
                  <a:pt x="448" y="120"/>
                  <a:pt x="448" y="152"/>
                </a:cubicBezTo>
                <a:lnTo>
                  <a:pt x="448" y="152"/>
                </a:lnTo>
                <a:lnTo>
                  <a:pt x="448" y="152"/>
                </a:lnTo>
                <a:cubicBezTo>
                  <a:pt x="448" y="185"/>
                  <a:pt x="435" y="215"/>
                  <a:pt x="412" y="238"/>
                </a:cubicBezTo>
                <a:close/>
                <a:moveTo>
                  <a:pt x="434" y="45"/>
                </a:moveTo>
                <a:lnTo>
                  <a:pt x="434" y="45"/>
                </a:lnTo>
                <a:cubicBezTo>
                  <a:pt x="405" y="16"/>
                  <a:pt x="366" y="0"/>
                  <a:pt x="325" y="0"/>
                </a:cubicBezTo>
                <a:lnTo>
                  <a:pt x="152" y="0"/>
                </a:lnTo>
                <a:lnTo>
                  <a:pt x="152" y="0"/>
                </a:lnTo>
                <a:cubicBezTo>
                  <a:pt x="112" y="0"/>
                  <a:pt x="74" y="16"/>
                  <a:pt x="45" y="44"/>
                </a:cubicBezTo>
                <a:lnTo>
                  <a:pt x="45" y="44"/>
                </a:lnTo>
                <a:cubicBezTo>
                  <a:pt x="16" y="73"/>
                  <a:pt x="0" y="112"/>
                  <a:pt x="0" y="152"/>
                </a:cubicBezTo>
                <a:lnTo>
                  <a:pt x="0" y="152"/>
                </a:lnTo>
                <a:cubicBezTo>
                  <a:pt x="0" y="179"/>
                  <a:pt x="7" y="206"/>
                  <a:pt x="20" y="228"/>
                </a:cubicBezTo>
                <a:lnTo>
                  <a:pt x="20" y="228"/>
                </a:lnTo>
                <a:cubicBezTo>
                  <a:pt x="32" y="248"/>
                  <a:pt x="47" y="265"/>
                  <a:pt x="66" y="277"/>
                </a:cubicBezTo>
                <a:lnTo>
                  <a:pt x="66" y="277"/>
                </a:lnTo>
                <a:cubicBezTo>
                  <a:pt x="54" y="331"/>
                  <a:pt x="49" y="373"/>
                  <a:pt x="48" y="375"/>
                </a:cubicBezTo>
                <a:lnTo>
                  <a:pt x="48" y="375"/>
                </a:lnTo>
                <a:cubicBezTo>
                  <a:pt x="48" y="380"/>
                  <a:pt x="50" y="386"/>
                  <a:pt x="54" y="389"/>
                </a:cubicBezTo>
                <a:lnTo>
                  <a:pt x="54" y="389"/>
                </a:lnTo>
                <a:cubicBezTo>
                  <a:pt x="57" y="391"/>
                  <a:pt x="61" y="392"/>
                  <a:pt x="64" y="392"/>
                </a:cubicBezTo>
                <a:lnTo>
                  <a:pt x="64" y="392"/>
                </a:lnTo>
                <a:cubicBezTo>
                  <a:pt x="66" y="392"/>
                  <a:pt x="67" y="392"/>
                  <a:pt x="69" y="392"/>
                </a:cubicBezTo>
                <a:lnTo>
                  <a:pt x="69" y="392"/>
                </a:lnTo>
                <a:cubicBezTo>
                  <a:pt x="72" y="391"/>
                  <a:pt x="150" y="363"/>
                  <a:pt x="225" y="328"/>
                </a:cubicBezTo>
                <a:lnTo>
                  <a:pt x="225" y="328"/>
                </a:lnTo>
                <a:cubicBezTo>
                  <a:pt x="256" y="313"/>
                  <a:pt x="291" y="305"/>
                  <a:pt x="326" y="305"/>
                </a:cubicBezTo>
                <a:lnTo>
                  <a:pt x="326" y="305"/>
                </a:lnTo>
                <a:cubicBezTo>
                  <a:pt x="367" y="305"/>
                  <a:pt x="405" y="289"/>
                  <a:pt x="434" y="260"/>
                </a:cubicBezTo>
                <a:lnTo>
                  <a:pt x="434" y="260"/>
                </a:lnTo>
                <a:cubicBezTo>
                  <a:pt x="463" y="231"/>
                  <a:pt x="479" y="193"/>
                  <a:pt x="479" y="152"/>
                </a:cubicBezTo>
                <a:lnTo>
                  <a:pt x="479" y="152"/>
                </a:lnTo>
                <a:cubicBezTo>
                  <a:pt x="479" y="112"/>
                  <a:pt x="463" y="74"/>
                  <a:pt x="43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570"/>
          <p:cNvSpPr>
            <a:spLocks noChangeArrowheads="1"/>
          </p:cNvSpPr>
          <p:nvPr/>
        </p:nvSpPr>
        <p:spPr bwMode="auto">
          <a:xfrm>
            <a:off x="21645965" y="6040874"/>
            <a:ext cx="76844" cy="76847"/>
          </a:xfrm>
          <a:custGeom>
            <a:avLst/>
            <a:gdLst>
              <a:gd name="T0" fmla="*/ 31 w 64"/>
              <a:gd name="T1" fmla="*/ 0 h 64"/>
              <a:gd name="T2" fmla="*/ 31 w 64"/>
              <a:gd name="T3" fmla="*/ 0 h 64"/>
              <a:gd name="T4" fmla="*/ 0 w 64"/>
              <a:gd name="T5" fmla="*/ 32 h 64"/>
              <a:gd name="T6" fmla="*/ 0 w 64"/>
              <a:gd name="T7" fmla="*/ 32 h 64"/>
              <a:gd name="T8" fmla="*/ 31 w 64"/>
              <a:gd name="T9" fmla="*/ 63 h 64"/>
              <a:gd name="T10" fmla="*/ 31 w 64"/>
              <a:gd name="T11" fmla="*/ 63 h 64"/>
              <a:gd name="T12" fmla="*/ 63 w 64"/>
              <a:gd name="T13" fmla="*/ 32 h 64"/>
              <a:gd name="T14" fmla="*/ 63 w 64"/>
              <a:gd name="T15" fmla="*/ 32 h 64"/>
              <a:gd name="T16" fmla="*/ 31 w 6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1" y="63"/>
                </a:lnTo>
                <a:cubicBezTo>
                  <a:pt x="49" y="63"/>
                  <a:pt x="63" y="49"/>
                  <a:pt x="63" y="32"/>
                </a:cubicBezTo>
                <a:lnTo>
                  <a:pt x="63" y="32"/>
                </a:lnTo>
                <a:cubicBezTo>
                  <a:pt x="63" y="14"/>
                  <a:pt x="49" y="0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571"/>
          <p:cNvSpPr>
            <a:spLocks noChangeArrowheads="1"/>
          </p:cNvSpPr>
          <p:nvPr/>
        </p:nvSpPr>
        <p:spPr bwMode="auto">
          <a:xfrm>
            <a:off x="21497395" y="6045999"/>
            <a:ext cx="76847" cy="76844"/>
          </a:xfrm>
          <a:custGeom>
            <a:avLst/>
            <a:gdLst>
              <a:gd name="T0" fmla="*/ 32 w 65"/>
              <a:gd name="T1" fmla="*/ 0 h 64"/>
              <a:gd name="T2" fmla="*/ 32 w 65"/>
              <a:gd name="T3" fmla="*/ 0 h 64"/>
              <a:gd name="T4" fmla="*/ 0 w 65"/>
              <a:gd name="T5" fmla="*/ 31 h 64"/>
              <a:gd name="T6" fmla="*/ 0 w 65"/>
              <a:gd name="T7" fmla="*/ 31 h 64"/>
              <a:gd name="T8" fmla="*/ 32 w 65"/>
              <a:gd name="T9" fmla="*/ 63 h 64"/>
              <a:gd name="T10" fmla="*/ 32 w 65"/>
              <a:gd name="T11" fmla="*/ 63 h 64"/>
              <a:gd name="T12" fmla="*/ 64 w 65"/>
              <a:gd name="T13" fmla="*/ 31 h 64"/>
              <a:gd name="T14" fmla="*/ 64 w 65"/>
              <a:gd name="T15" fmla="*/ 31 h 64"/>
              <a:gd name="T16" fmla="*/ 32 w 65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32" y="0"/>
                </a:moveTo>
                <a:lnTo>
                  <a:pt x="32" y="0"/>
                </a:lnTo>
                <a:cubicBezTo>
                  <a:pt x="15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5" y="63"/>
                  <a:pt x="32" y="63"/>
                </a:cubicBezTo>
                <a:lnTo>
                  <a:pt x="32" y="63"/>
                </a:lnTo>
                <a:cubicBezTo>
                  <a:pt x="50" y="63"/>
                  <a:pt x="64" y="49"/>
                  <a:pt x="64" y="31"/>
                </a:cubicBezTo>
                <a:lnTo>
                  <a:pt x="64" y="31"/>
                </a:lnTo>
                <a:cubicBezTo>
                  <a:pt x="64" y="14"/>
                  <a:pt x="50" y="0"/>
                  <a:pt x="3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572"/>
          <p:cNvSpPr>
            <a:spLocks noChangeArrowheads="1"/>
          </p:cNvSpPr>
          <p:nvPr/>
        </p:nvSpPr>
        <p:spPr bwMode="auto">
          <a:xfrm>
            <a:off x="21348828" y="6040874"/>
            <a:ext cx="76844" cy="76847"/>
          </a:xfrm>
          <a:custGeom>
            <a:avLst/>
            <a:gdLst>
              <a:gd name="T0" fmla="*/ 31 w 64"/>
              <a:gd name="T1" fmla="*/ 0 h 64"/>
              <a:gd name="T2" fmla="*/ 31 w 64"/>
              <a:gd name="T3" fmla="*/ 0 h 64"/>
              <a:gd name="T4" fmla="*/ 0 w 64"/>
              <a:gd name="T5" fmla="*/ 32 h 64"/>
              <a:gd name="T6" fmla="*/ 0 w 64"/>
              <a:gd name="T7" fmla="*/ 32 h 64"/>
              <a:gd name="T8" fmla="*/ 31 w 64"/>
              <a:gd name="T9" fmla="*/ 63 h 64"/>
              <a:gd name="T10" fmla="*/ 31 w 64"/>
              <a:gd name="T11" fmla="*/ 63 h 64"/>
              <a:gd name="T12" fmla="*/ 63 w 64"/>
              <a:gd name="T13" fmla="*/ 32 h 64"/>
              <a:gd name="T14" fmla="*/ 63 w 64"/>
              <a:gd name="T15" fmla="*/ 32 h 64"/>
              <a:gd name="T16" fmla="*/ 31 w 64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1" y="0"/>
                </a:move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1" y="63"/>
                </a:lnTo>
                <a:cubicBezTo>
                  <a:pt x="49" y="63"/>
                  <a:pt x="63" y="49"/>
                  <a:pt x="63" y="32"/>
                </a:cubicBezTo>
                <a:lnTo>
                  <a:pt x="63" y="32"/>
                </a:lnTo>
                <a:cubicBezTo>
                  <a:pt x="63" y="14"/>
                  <a:pt x="49" y="0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573"/>
          <p:cNvSpPr>
            <a:spLocks noChangeArrowheads="1"/>
          </p:cNvSpPr>
          <p:nvPr/>
        </p:nvSpPr>
        <p:spPr bwMode="auto">
          <a:xfrm>
            <a:off x="19079318" y="8197677"/>
            <a:ext cx="686488" cy="425211"/>
          </a:xfrm>
          <a:custGeom>
            <a:avLst/>
            <a:gdLst>
              <a:gd name="T0" fmla="*/ 36 w 592"/>
              <a:gd name="T1" fmla="*/ 184 h 367"/>
              <a:gd name="T2" fmla="*/ 36 w 592"/>
              <a:gd name="T3" fmla="*/ 184 h 367"/>
              <a:gd name="T4" fmla="*/ 296 w 592"/>
              <a:gd name="T5" fmla="*/ 335 h 367"/>
              <a:gd name="T6" fmla="*/ 296 w 592"/>
              <a:gd name="T7" fmla="*/ 335 h 367"/>
              <a:gd name="T8" fmla="*/ 299 w 592"/>
              <a:gd name="T9" fmla="*/ 335 h 367"/>
              <a:gd name="T10" fmla="*/ 299 w 592"/>
              <a:gd name="T11" fmla="*/ 335 h 367"/>
              <a:gd name="T12" fmla="*/ 474 w 592"/>
              <a:gd name="T13" fmla="*/ 267 h 367"/>
              <a:gd name="T14" fmla="*/ 474 w 592"/>
              <a:gd name="T15" fmla="*/ 267 h 367"/>
              <a:gd name="T16" fmla="*/ 555 w 592"/>
              <a:gd name="T17" fmla="*/ 184 h 367"/>
              <a:gd name="T18" fmla="*/ 555 w 592"/>
              <a:gd name="T19" fmla="*/ 184 h 367"/>
              <a:gd name="T20" fmla="*/ 296 w 592"/>
              <a:gd name="T21" fmla="*/ 32 h 367"/>
              <a:gd name="T22" fmla="*/ 296 w 592"/>
              <a:gd name="T23" fmla="*/ 32 h 367"/>
              <a:gd name="T24" fmla="*/ 293 w 592"/>
              <a:gd name="T25" fmla="*/ 32 h 367"/>
              <a:gd name="T26" fmla="*/ 293 w 592"/>
              <a:gd name="T27" fmla="*/ 32 h 367"/>
              <a:gd name="T28" fmla="*/ 117 w 592"/>
              <a:gd name="T29" fmla="*/ 100 h 367"/>
              <a:gd name="T30" fmla="*/ 117 w 592"/>
              <a:gd name="T31" fmla="*/ 100 h 367"/>
              <a:gd name="T32" fmla="*/ 36 w 592"/>
              <a:gd name="T33" fmla="*/ 184 h 367"/>
              <a:gd name="T34" fmla="*/ 296 w 592"/>
              <a:gd name="T35" fmla="*/ 366 h 367"/>
              <a:gd name="T36" fmla="*/ 296 w 592"/>
              <a:gd name="T37" fmla="*/ 366 h 367"/>
              <a:gd name="T38" fmla="*/ 99 w 592"/>
              <a:gd name="T39" fmla="*/ 293 h 367"/>
              <a:gd name="T40" fmla="*/ 99 w 592"/>
              <a:gd name="T41" fmla="*/ 293 h 367"/>
              <a:gd name="T42" fmla="*/ 7 w 592"/>
              <a:gd name="T43" fmla="*/ 195 h 367"/>
              <a:gd name="T44" fmla="*/ 7 w 592"/>
              <a:gd name="T45" fmla="*/ 195 h 367"/>
              <a:gd name="T46" fmla="*/ 3 w 592"/>
              <a:gd name="T47" fmla="*/ 191 h 367"/>
              <a:gd name="T48" fmla="*/ 3 w 592"/>
              <a:gd name="T49" fmla="*/ 191 h 367"/>
              <a:gd name="T50" fmla="*/ 4 w 592"/>
              <a:gd name="T51" fmla="*/ 174 h 367"/>
              <a:gd name="T52" fmla="*/ 4 w 592"/>
              <a:gd name="T53" fmla="*/ 174 h 367"/>
              <a:gd name="T54" fmla="*/ 98 w 592"/>
              <a:gd name="T55" fmla="*/ 75 h 367"/>
              <a:gd name="T56" fmla="*/ 98 w 592"/>
              <a:gd name="T57" fmla="*/ 75 h 367"/>
              <a:gd name="T58" fmla="*/ 292 w 592"/>
              <a:gd name="T59" fmla="*/ 1 h 367"/>
              <a:gd name="T60" fmla="*/ 292 w 592"/>
              <a:gd name="T61" fmla="*/ 1 h 367"/>
              <a:gd name="T62" fmla="*/ 492 w 592"/>
              <a:gd name="T63" fmla="*/ 74 h 367"/>
              <a:gd name="T64" fmla="*/ 492 w 592"/>
              <a:gd name="T65" fmla="*/ 74 h 367"/>
              <a:gd name="T66" fmla="*/ 585 w 592"/>
              <a:gd name="T67" fmla="*/ 172 h 367"/>
              <a:gd name="T68" fmla="*/ 585 w 592"/>
              <a:gd name="T69" fmla="*/ 172 h 367"/>
              <a:gd name="T70" fmla="*/ 588 w 592"/>
              <a:gd name="T71" fmla="*/ 176 h 367"/>
              <a:gd name="T72" fmla="*/ 588 w 592"/>
              <a:gd name="T73" fmla="*/ 176 h 367"/>
              <a:gd name="T74" fmla="*/ 587 w 592"/>
              <a:gd name="T75" fmla="*/ 193 h 367"/>
              <a:gd name="T76" fmla="*/ 587 w 592"/>
              <a:gd name="T77" fmla="*/ 193 h 367"/>
              <a:gd name="T78" fmla="*/ 493 w 592"/>
              <a:gd name="T79" fmla="*/ 292 h 367"/>
              <a:gd name="T80" fmla="*/ 493 w 592"/>
              <a:gd name="T81" fmla="*/ 292 h 367"/>
              <a:gd name="T82" fmla="*/ 299 w 592"/>
              <a:gd name="T83" fmla="*/ 366 h 367"/>
              <a:gd name="T84" fmla="*/ 299 w 592"/>
              <a:gd name="T85" fmla="*/ 366 h 367"/>
              <a:gd name="T86" fmla="*/ 296 w 592"/>
              <a:gd name="T87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2" h="367">
                <a:moveTo>
                  <a:pt x="36" y="184"/>
                </a:moveTo>
                <a:lnTo>
                  <a:pt x="36" y="184"/>
                </a:lnTo>
                <a:cubicBezTo>
                  <a:pt x="76" y="235"/>
                  <a:pt x="168" y="335"/>
                  <a:pt x="296" y="335"/>
                </a:cubicBezTo>
                <a:lnTo>
                  <a:pt x="296" y="335"/>
                </a:lnTo>
                <a:cubicBezTo>
                  <a:pt x="297" y="335"/>
                  <a:pt x="298" y="335"/>
                  <a:pt x="299" y="335"/>
                </a:cubicBezTo>
                <a:lnTo>
                  <a:pt x="299" y="335"/>
                </a:lnTo>
                <a:cubicBezTo>
                  <a:pt x="359" y="334"/>
                  <a:pt x="419" y="312"/>
                  <a:pt x="474" y="267"/>
                </a:cubicBezTo>
                <a:lnTo>
                  <a:pt x="474" y="267"/>
                </a:lnTo>
                <a:cubicBezTo>
                  <a:pt x="503" y="245"/>
                  <a:pt x="531" y="216"/>
                  <a:pt x="555" y="184"/>
                </a:cubicBezTo>
                <a:lnTo>
                  <a:pt x="555" y="184"/>
                </a:lnTo>
                <a:cubicBezTo>
                  <a:pt x="516" y="132"/>
                  <a:pt x="424" y="32"/>
                  <a:pt x="296" y="32"/>
                </a:cubicBezTo>
                <a:lnTo>
                  <a:pt x="296" y="32"/>
                </a:lnTo>
                <a:cubicBezTo>
                  <a:pt x="294" y="32"/>
                  <a:pt x="294" y="32"/>
                  <a:pt x="293" y="32"/>
                </a:cubicBezTo>
                <a:lnTo>
                  <a:pt x="293" y="32"/>
                </a:lnTo>
                <a:cubicBezTo>
                  <a:pt x="232" y="32"/>
                  <a:pt x="173" y="55"/>
                  <a:pt x="117" y="100"/>
                </a:cubicBezTo>
                <a:lnTo>
                  <a:pt x="117" y="100"/>
                </a:lnTo>
                <a:cubicBezTo>
                  <a:pt x="88" y="122"/>
                  <a:pt x="60" y="152"/>
                  <a:pt x="36" y="184"/>
                </a:cubicBezTo>
                <a:close/>
                <a:moveTo>
                  <a:pt x="296" y="366"/>
                </a:moveTo>
                <a:lnTo>
                  <a:pt x="296" y="366"/>
                </a:lnTo>
                <a:cubicBezTo>
                  <a:pt x="228" y="366"/>
                  <a:pt x="162" y="341"/>
                  <a:pt x="99" y="293"/>
                </a:cubicBezTo>
                <a:lnTo>
                  <a:pt x="99" y="293"/>
                </a:lnTo>
                <a:cubicBezTo>
                  <a:pt x="66" y="266"/>
                  <a:pt x="33" y="232"/>
                  <a:pt x="7" y="195"/>
                </a:cubicBezTo>
                <a:lnTo>
                  <a:pt x="7" y="195"/>
                </a:lnTo>
                <a:cubicBezTo>
                  <a:pt x="5" y="193"/>
                  <a:pt x="4" y="192"/>
                  <a:pt x="3" y="191"/>
                </a:cubicBezTo>
                <a:lnTo>
                  <a:pt x="3" y="191"/>
                </a:lnTo>
                <a:cubicBezTo>
                  <a:pt x="0" y="185"/>
                  <a:pt x="1" y="179"/>
                  <a:pt x="4" y="174"/>
                </a:cubicBezTo>
                <a:lnTo>
                  <a:pt x="4" y="174"/>
                </a:lnTo>
                <a:cubicBezTo>
                  <a:pt x="31" y="136"/>
                  <a:pt x="64" y="102"/>
                  <a:pt x="98" y="75"/>
                </a:cubicBezTo>
                <a:lnTo>
                  <a:pt x="98" y="75"/>
                </a:lnTo>
                <a:cubicBezTo>
                  <a:pt x="159" y="27"/>
                  <a:pt x="225" y="2"/>
                  <a:pt x="292" y="1"/>
                </a:cubicBezTo>
                <a:lnTo>
                  <a:pt x="292" y="1"/>
                </a:lnTo>
                <a:cubicBezTo>
                  <a:pt x="362" y="0"/>
                  <a:pt x="429" y="24"/>
                  <a:pt x="492" y="74"/>
                </a:cubicBezTo>
                <a:lnTo>
                  <a:pt x="492" y="74"/>
                </a:lnTo>
                <a:cubicBezTo>
                  <a:pt x="526" y="101"/>
                  <a:pt x="558" y="134"/>
                  <a:pt x="585" y="172"/>
                </a:cubicBezTo>
                <a:lnTo>
                  <a:pt x="585" y="172"/>
                </a:lnTo>
                <a:cubicBezTo>
                  <a:pt x="586" y="174"/>
                  <a:pt x="587" y="175"/>
                  <a:pt x="588" y="176"/>
                </a:cubicBezTo>
                <a:lnTo>
                  <a:pt x="588" y="176"/>
                </a:lnTo>
                <a:cubicBezTo>
                  <a:pt x="591" y="182"/>
                  <a:pt x="591" y="188"/>
                  <a:pt x="587" y="193"/>
                </a:cubicBezTo>
                <a:lnTo>
                  <a:pt x="587" y="193"/>
                </a:lnTo>
                <a:cubicBezTo>
                  <a:pt x="560" y="231"/>
                  <a:pt x="528" y="265"/>
                  <a:pt x="493" y="292"/>
                </a:cubicBezTo>
                <a:lnTo>
                  <a:pt x="493" y="292"/>
                </a:lnTo>
                <a:cubicBezTo>
                  <a:pt x="432" y="341"/>
                  <a:pt x="367" y="365"/>
                  <a:pt x="299" y="366"/>
                </a:cubicBezTo>
                <a:lnTo>
                  <a:pt x="299" y="366"/>
                </a:lnTo>
                <a:cubicBezTo>
                  <a:pt x="298" y="366"/>
                  <a:pt x="297" y="366"/>
                  <a:pt x="296" y="3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574"/>
          <p:cNvSpPr>
            <a:spLocks noChangeArrowheads="1"/>
          </p:cNvSpPr>
          <p:nvPr/>
        </p:nvSpPr>
        <p:spPr bwMode="auto">
          <a:xfrm>
            <a:off x="19279118" y="8269400"/>
            <a:ext cx="281766" cy="281766"/>
          </a:xfrm>
          <a:custGeom>
            <a:avLst/>
            <a:gdLst>
              <a:gd name="T0" fmla="*/ 121 w 244"/>
              <a:gd name="T1" fmla="*/ 31 h 244"/>
              <a:gd name="T2" fmla="*/ 121 w 244"/>
              <a:gd name="T3" fmla="*/ 31 h 244"/>
              <a:gd name="T4" fmla="*/ 31 w 244"/>
              <a:gd name="T5" fmla="*/ 122 h 244"/>
              <a:gd name="T6" fmla="*/ 31 w 244"/>
              <a:gd name="T7" fmla="*/ 122 h 244"/>
              <a:gd name="T8" fmla="*/ 121 w 244"/>
              <a:gd name="T9" fmla="*/ 212 h 244"/>
              <a:gd name="T10" fmla="*/ 121 w 244"/>
              <a:gd name="T11" fmla="*/ 212 h 244"/>
              <a:gd name="T12" fmla="*/ 212 w 244"/>
              <a:gd name="T13" fmla="*/ 122 h 244"/>
              <a:gd name="T14" fmla="*/ 212 w 244"/>
              <a:gd name="T15" fmla="*/ 122 h 244"/>
              <a:gd name="T16" fmla="*/ 121 w 244"/>
              <a:gd name="T17" fmla="*/ 31 h 244"/>
              <a:gd name="T18" fmla="*/ 121 w 244"/>
              <a:gd name="T19" fmla="*/ 243 h 244"/>
              <a:gd name="T20" fmla="*/ 121 w 244"/>
              <a:gd name="T21" fmla="*/ 243 h 244"/>
              <a:gd name="T22" fmla="*/ 0 w 244"/>
              <a:gd name="T23" fmla="*/ 122 h 244"/>
              <a:gd name="T24" fmla="*/ 0 w 244"/>
              <a:gd name="T25" fmla="*/ 122 h 244"/>
              <a:gd name="T26" fmla="*/ 121 w 244"/>
              <a:gd name="T27" fmla="*/ 0 h 244"/>
              <a:gd name="T28" fmla="*/ 121 w 244"/>
              <a:gd name="T29" fmla="*/ 0 h 244"/>
              <a:gd name="T30" fmla="*/ 243 w 244"/>
              <a:gd name="T31" fmla="*/ 122 h 244"/>
              <a:gd name="T32" fmla="*/ 243 w 244"/>
              <a:gd name="T33" fmla="*/ 122 h 244"/>
              <a:gd name="T34" fmla="*/ 121 w 244"/>
              <a:gd name="T3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4" h="244">
                <a:moveTo>
                  <a:pt x="121" y="31"/>
                </a:moveTo>
                <a:lnTo>
                  <a:pt x="121" y="31"/>
                </a:lnTo>
                <a:cubicBezTo>
                  <a:pt x="72" y="31"/>
                  <a:pt x="31" y="72"/>
                  <a:pt x="31" y="122"/>
                </a:cubicBezTo>
                <a:lnTo>
                  <a:pt x="31" y="122"/>
                </a:lnTo>
                <a:cubicBezTo>
                  <a:pt x="31" y="171"/>
                  <a:pt x="72" y="212"/>
                  <a:pt x="121" y="212"/>
                </a:cubicBezTo>
                <a:lnTo>
                  <a:pt x="121" y="212"/>
                </a:lnTo>
                <a:cubicBezTo>
                  <a:pt x="171" y="212"/>
                  <a:pt x="212" y="171"/>
                  <a:pt x="212" y="122"/>
                </a:cubicBezTo>
                <a:lnTo>
                  <a:pt x="212" y="122"/>
                </a:lnTo>
                <a:cubicBezTo>
                  <a:pt x="212" y="72"/>
                  <a:pt x="171" y="31"/>
                  <a:pt x="121" y="31"/>
                </a:cubicBezTo>
                <a:close/>
                <a:moveTo>
                  <a:pt x="121" y="243"/>
                </a:moveTo>
                <a:lnTo>
                  <a:pt x="121" y="243"/>
                </a:lnTo>
                <a:cubicBezTo>
                  <a:pt x="55" y="243"/>
                  <a:pt x="0" y="188"/>
                  <a:pt x="0" y="122"/>
                </a:cubicBezTo>
                <a:lnTo>
                  <a:pt x="0" y="122"/>
                </a:lnTo>
                <a:cubicBezTo>
                  <a:pt x="0" y="55"/>
                  <a:pt x="55" y="0"/>
                  <a:pt x="121" y="0"/>
                </a:cubicBezTo>
                <a:lnTo>
                  <a:pt x="121" y="0"/>
                </a:lnTo>
                <a:cubicBezTo>
                  <a:pt x="188" y="0"/>
                  <a:pt x="243" y="55"/>
                  <a:pt x="243" y="122"/>
                </a:cubicBezTo>
                <a:lnTo>
                  <a:pt x="243" y="122"/>
                </a:lnTo>
                <a:cubicBezTo>
                  <a:pt x="243" y="188"/>
                  <a:pt x="188" y="243"/>
                  <a:pt x="121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575"/>
          <p:cNvSpPr>
            <a:spLocks noChangeArrowheads="1"/>
          </p:cNvSpPr>
          <p:nvPr/>
        </p:nvSpPr>
        <p:spPr bwMode="auto">
          <a:xfrm>
            <a:off x="16999362" y="8228416"/>
            <a:ext cx="630136" cy="363734"/>
          </a:xfrm>
          <a:custGeom>
            <a:avLst/>
            <a:gdLst>
              <a:gd name="T0" fmla="*/ 146 w 541"/>
              <a:gd name="T1" fmla="*/ 117 h 312"/>
              <a:gd name="T2" fmla="*/ 146 w 541"/>
              <a:gd name="T3" fmla="*/ 117 h 312"/>
              <a:gd name="T4" fmla="*/ 83 w 541"/>
              <a:gd name="T5" fmla="*/ 131 h 312"/>
              <a:gd name="T6" fmla="*/ 83 w 541"/>
              <a:gd name="T7" fmla="*/ 131 h 312"/>
              <a:gd name="T8" fmla="*/ 47 w 541"/>
              <a:gd name="T9" fmla="*/ 164 h 312"/>
              <a:gd name="T10" fmla="*/ 47 w 541"/>
              <a:gd name="T11" fmla="*/ 164 h 312"/>
              <a:gd name="T12" fmla="*/ 46 w 541"/>
              <a:gd name="T13" fmla="*/ 240 h 312"/>
              <a:gd name="T14" fmla="*/ 46 w 541"/>
              <a:gd name="T15" fmla="*/ 240 h 312"/>
              <a:gd name="T16" fmla="*/ 128 w 541"/>
              <a:gd name="T17" fmla="*/ 281 h 312"/>
              <a:gd name="T18" fmla="*/ 373 w 541"/>
              <a:gd name="T19" fmla="*/ 281 h 312"/>
              <a:gd name="T20" fmla="*/ 373 w 541"/>
              <a:gd name="T21" fmla="*/ 281 h 312"/>
              <a:gd name="T22" fmla="*/ 475 w 541"/>
              <a:gd name="T23" fmla="*/ 245 h 312"/>
              <a:gd name="T24" fmla="*/ 475 w 541"/>
              <a:gd name="T25" fmla="*/ 245 h 312"/>
              <a:gd name="T26" fmla="*/ 508 w 541"/>
              <a:gd name="T27" fmla="*/ 170 h 312"/>
              <a:gd name="T28" fmla="*/ 508 w 541"/>
              <a:gd name="T29" fmla="*/ 170 h 312"/>
              <a:gd name="T30" fmla="*/ 483 w 541"/>
              <a:gd name="T31" fmla="*/ 105 h 312"/>
              <a:gd name="T32" fmla="*/ 483 w 541"/>
              <a:gd name="T33" fmla="*/ 105 h 312"/>
              <a:gd name="T34" fmla="*/ 408 w 541"/>
              <a:gd name="T35" fmla="*/ 74 h 312"/>
              <a:gd name="T36" fmla="*/ 408 w 541"/>
              <a:gd name="T37" fmla="*/ 74 h 312"/>
              <a:gd name="T38" fmla="*/ 391 w 541"/>
              <a:gd name="T39" fmla="*/ 76 h 312"/>
              <a:gd name="T40" fmla="*/ 391 w 541"/>
              <a:gd name="T41" fmla="*/ 76 h 312"/>
              <a:gd name="T42" fmla="*/ 375 w 541"/>
              <a:gd name="T43" fmla="*/ 70 h 312"/>
              <a:gd name="T44" fmla="*/ 375 w 541"/>
              <a:gd name="T45" fmla="*/ 70 h 312"/>
              <a:gd name="T46" fmla="*/ 299 w 541"/>
              <a:gd name="T47" fmla="*/ 30 h 312"/>
              <a:gd name="T48" fmla="*/ 299 w 541"/>
              <a:gd name="T49" fmla="*/ 30 h 312"/>
              <a:gd name="T50" fmla="*/ 207 w 541"/>
              <a:gd name="T51" fmla="*/ 113 h 312"/>
              <a:gd name="T52" fmla="*/ 207 w 541"/>
              <a:gd name="T53" fmla="*/ 113 h 312"/>
              <a:gd name="T54" fmla="*/ 199 w 541"/>
              <a:gd name="T55" fmla="*/ 125 h 312"/>
              <a:gd name="T56" fmla="*/ 199 w 541"/>
              <a:gd name="T57" fmla="*/ 125 h 312"/>
              <a:gd name="T58" fmla="*/ 185 w 541"/>
              <a:gd name="T59" fmla="*/ 126 h 312"/>
              <a:gd name="T60" fmla="*/ 185 w 541"/>
              <a:gd name="T61" fmla="*/ 126 h 312"/>
              <a:gd name="T62" fmla="*/ 147 w 541"/>
              <a:gd name="T63" fmla="*/ 117 h 312"/>
              <a:gd name="T64" fmla="*/ 146 w 541"/>
              <a:gd name="T65" fmla="*/ 117 h 312"/>
              <a:gd name="T66" fmla="*/ 373 w 541"/>
              <a:gd name="T67" fmla="*/ 311 h 312"/>
              <a:gd name="T68" fmla="*/ 128 w 541"/>
              <a:gd name="T69" fmla="*/ 311 h 312"/>
              <a:gd name="T70" fmla="*/ 128 w 541"/>
              <a:gd name="T71" fmla="*/ 311 h 312"/>
              <a:gd name="T72" fmla="*/ 19 w 541"/>
              <a:gd name="T73" fmla="*/ 255 h 312"/>
              <a:gd name="T74" fmla="*/ 19 w 541"/>
              <a:gd name="T75" fmla="*/ 255 h 312"/>
              <a:gd name="T76" fmla="*/ 20 w 541"/>
              <a:gd name="T77" fmla="*/ 149 h 312"/>
              <a:gd name="T78" fmla="*/ 20 w 541"/>
              <a:gd name="T79" fmla="*/ 149 h 312"/>
              <a:gd name="T80" fmla="*/ 69 w 541"/>
              <a:gd name="T81" fmla="*/ 104 h 312"/>
              <a:gd name="T82" fmla="*/ 69 w 541"/>
              <a:gd name="T83" fmla="*/ 104 h 312"/>
              <a:gd name="T84" fmla="*/ 147 w 541"/>
              <a:gd name="T85" fmla="*/ 86 h 312"/>
              <a:gd name="T86" fmla="*/ 147 w 541"/>
              <a:gd name="T87" fmla="*/ 86 h 312"/>
              <a:gd name="T88" fmla="*/ 179 w 541"/>
              <a:gd name="T89" fmla="*/ 91 h 312"/>
              <a:gd name="T90" fmla="*/ 179 w 541"/>
              <a:gd name="T91" fmla="*/ 91 h 312"/>
              <a:gd name="T92" fmla="*/ 299 w 541"/>
              <a:gd name="T93" fmla="*/ 0 h 312"/>
              <a:gd name="T94" fmla="*/ 299 w 541"/>
              <a:gd name="T95" fmla="*/ 0 h 312"/>
              <a:gd name="T96" fmla="*/ 395 w 541"/>
              <a:gd name="T97" fmla="*/ 44 h 312"/>
              <a:gd name="T98" fmla="*/ 395 w 541"/>
              <a:gd name="T99" fmla="*/ 44 h 312"/>
              <a:gd name="T100" fmla="*/ 408 w 541"/>
              <a:gd name="T101" fmla="*/ 43 h 312"/>
              <a:gd name="T102" fmla="*/ 408 w 541"/>
              <a:gd name="T103" fmla="*/ 43 h 312"/>
              <a:gd name="T104" fmla="*/ 506 w 541"/>
              <a:gd name="T105" fmla="*/ 83 h 312"/>
              <a:gd name="T106" fmla="*/ 506 w 541"/>
              <a:gd name="T107" fmla="*/ 83 h 312"/>
              <a:gd name="T108" fmla="*/ 539 w 541"/>
              <a:gd name="T109" fmla="*/ 171 h 312"/>
              <a:gd name="T110" fmla="*/ 539 w 541"/>
              <a:gd name="T111" fmla="*/ 171 h 312"/>
              <a:gd name="T112" fmla="*/ 497 w 541"/>
              <a:gd name="T113" fmla="*/ 267 h 312"/>
              <a:gd name="T114" fmla="*/ 497 w 541"/>
              <a:gd name="T115" fmla="*/ 267 h 312"/>
              <a:gd name="T116" fmla="*/ 373 w 541"/>
              <a:gd name="T11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1" h="312">
                <a:moveTo>
                  <a:pt x="146" y="117"/>
                </a:moveTo>
                <a:lnTo>
                  <a:pt x="146" y="117"/>
                </a:lnTo>
                <a:cubicBezTo>
                  <a:pt x="121" y="117"/>
                  <a:pt x="100" y="122"/>
                  <a:pt x="83" y="131"/>
                </a:cubicBezTo>
                <a:lnTo>
                  <a:pt x="83" y="131"/>
                </a:lnTo>
                <a:cubicBezTo>
                  <a:pt x="67" y="139"/>
                  <a:pt x="54" y="151"/>
                  <a:pt x="47" y="164"/>
                </a:cubicBezTo>
                <a:lnTo>
                  <a:pt x="47" y="164"/>
                </a:lnTo>
                <a:cubicBezTo>
                  <a:pt x="33" y="188"/>
                  <a:pt x="32" y="217"/>
                  <a:pt x="46" y="240"/>
                </a:cubicBezTo>
                <a:lnTo>
                  <a:pt x="46" y="240"/>
                </a:lnTo>
                <a:cubicBezTo>
                  <a:pt x="61" y="266"/>
                  <a:pt x="91" y="281"/>
                  <a:pt x="128" y="281"/>
                </a:cubicBezTo>
                <a:lnTo>
                  <a:pt x="373" y="281"/>
                </a:lnTo>
                <a:lnTo>
                  <a:pt x="373" y="281"/>
                </a:lnTo>
                <a:cubicBezTo>
                  <a:pt x="415" y="281"/>
                  <a:pt x="451" y="269"/>
                  <a:pt x="475" y="245"/>
                </a:cubicBezTo>
                <a:lnTo>
                  <a:pt x="475" y="245"/>
                </a:lnTo>
                <a:cubicBezTo>
                  <a:pt x="496" y="225"/>
                  <a:pt x="508" y="199"/>
                  <a:pt x="508" y="170"/>
                </a:cubicBezTo>
                <a:lnTo>
                  <a:pt x="508" y="170"/>
                </a:lnTo>
                <a:cubicBezTo>
                  <a:pt x="508" y="145"/>
                  <a:pt x="499" y="122"/>
                  <a:pt x="483" y="105"/>
                </a:cubicBezTo>
                <a:lnTo>
                  <a:pt x="483" y="105"/>
                </a:lnTo>
                <a:cubicBezTo>
                  <a:pt x="465" y="85"/>
                  <a:pt x="439" y="75"/>
                  <a:pt x="408" y="74"/>
                </a:cubicBezTo>
                <a:lnTo>
                  <a:pt x="408" y="74"/>
                </a:lnTo>
                <a:cubicBezTo>
                  <a:pt x="403" y="74"/>
                  <a:pt x="397" y="75"/>
                  <a:pt x="391" y="76"/>
                </a:cubicBezTo>
                <a:lnTo>
                  <a:pt x="391" y="76"/>
                </a:lnTo>
                <a:cubicBezTo>
                  <a:pt x="385" y="77"/>
                  <a:pt x="379" y="75"/>
                  <a:pt x="375" y="70"/>
                </a:cubicBezTo>
                <a:lnTo>
                  <a:pt x="375" y="70"/>
                </a:lnTo>
                <a:cubicBezTo>
                  <a:pt x="358" y="45"/>
                  <a:pt x="329" y="30"/>
                  <a:pt x="299" y="30"/>
                </a:cubicBezTo>
                <a:lnTo>
                  <a:pt x="299" y="30"/>
                </a:lnTo>
                <a:cubicBezTo>
                  <a:pt x="252" y="30"/>
                  <a:pt x="212" y="66"/>
                  <a:pt x="207" y="113"/>
                </a:cubicBezTo>
                <a:lnTo>
                  <a:pt x="207" y="113"/>
                </a:lnTo>
                <a:cubicBezTo>
                  <a:pt x="206" y="117"/>
                  <a:pt x="203" y="122"/>
                  <a:pt x="199" y="125"/>
                </a:cubicBezTo>
                <a:lnTo>
                  <a:pt x="199" y="125"/>
                </a:lnTo>
                <a:cubicBezTo>
                  <a:pt x="195" y="127"/>
                  <a:pt x="190" y="127"/>
                  <a:pt x="185" y="126"/>
                </a:cubicBezTo>
                <a:lnTo>
                  <a:pt x="185" y="126"/>
                </a:lnTo>
                <a:cubicBezTo>
                  <a:pt x="173" y="121"/>
                  <a:pt x="161" y="117"/>
                  <a:pt x="147" y="117"/>
                </a:cubicBezTo>
                <a:lnTo>
                  <a:pt x="146" y="117"/>
                </a:lnTo>
                <a:close/>
                <a:moveTo>
                  <a:pt x="373" y="311"/>
                </a:moveTo>
                <a:lnTo>
                  <a:pt x="128" y="311"/>
                </a:lnTo>
                <a:lnTo>
                  <a:pt x="128" y="311"/>
                </a:lnTo>
                <a:cubicBezTo>
                  <a:pt x="80" y="311"/>
                  <a:pt x="39" y="291"/>
                  <a:pt x="19" y="255"/>
                </a:cubicBezTo>
                <a:lnTo>
                  <a:pt x="19" y="255"/>
                </a:lnTo>
                <a:cubicBezTo>
                  <a:pt x="0" y="223"/>
                  <a:pt x="1" y="182"/>
                  <a:pt x="20" y="149"/>
                </a:cubicBezTo>
                <a:lnTo>
                  <a:pt x="20" y="149"/>
                </a:lnTo>
                <a:cubicBezTo>
                  <a:pt x="31" y="130"/>
                  <a:pt x="48" y="115"/>
                  <a:pt x="69" y="104"/>
                </a:cubicBezTo>
                <a:lnTo>
                  <a:pt x="69" y="104"/>
                </a:lnTo>
                <a:cubicBezTo>
                  <a:pt x="91" y="92"/>
                  <a:pt x="117" y="86"/>
                  <a:pt x="147" y="86"/>
                </a:cubicBezTo>
                <a:lnTo>
                  <a:pt x="147" y="86"/>
                </a:lnTo>
                <a:cubicBezTo>
                  <a:pt x="158" y="86"/>
                  <a:pt x="169" y="88"/>
                  <a:pt x="179" y="91"/>
                </a:cubicBezTo>
                <a:lnTo>
                  <a:pt x="179" y="91"/>
                </a:lnTo>
                <a:cubicBezTo>
                  <a:pt x="194" y="37"/>
                  <a:pt x="242" y="0"/>
                  <a:pt x="299" y="0"/>
                </a:cubicBezTo>
                <a:lnTo>
                  <a:pt x="299" y="0"/>
                </a:lnTo>
                <a:cubicBezTo>
                  <a:pt x="336" y="0"/>
                  <a:pt x="371" y="16"/>
                  <a:pt x="395" y="44"/>
                </a:cubicBezTo>
                <a:lnTo>
                  <a:pt x="395" y="44"/>
                </a:lnTo>
                <a:cubicBezTo>
                  <a:pt x="399" y="43"/>
                  <a:pt x="404" y="43"/>
                  <a:pt x="408" y="43"/>
                </a:cubicBezTo>
                <a:lnTo>
                  <a:pt x="408" y="43"/>
                </a:lnTo>
                <a:cubicBezTo>
                  <a:pt x="448" y="44"/>
                  <a:pt x="482" y="58"/>
                  <a:pt x="506" y="83"/>
                </a:cubicBezTo>
                <a:lnTo>
                  <a:pt x="506" y="83"/>
                </a:lnTo>
                <a:cubicBezTo>
                  <a:pt x="527" y="106"/>
                  <a:pt x="540" y="138"/>
                  <a:pt x="539" y="171"/>
                </a:cubicBezTo>
                <a:lnTo>
                  <a:pt x="539" y="171"/>
                </a:lnTo>
                <a:cubicBezTo>
                  <a:pt x="539" y="207"/>
                  <a:pt x="524" y="242"/>
                  <a:pt x="497" y="267"/>
                </a:cubicBezTo>
                <a:lnTo>
                  <a:pt x="497" y="267"/>
                </a:lnTo>
                <a:cubicBezTo>
                  <a:pt x="467" y="296"/>
                  <a:pt x="424" y="311"/>
                  <a:pt x="373" y="3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576"/>
          <p:cNvSpPr>
            <a:spLocks noChangeArrowheads="1"/>
          </p:cNvSpPr>
          <p:nvPr/>
        </p:nvSpPr>
        <p:spPr bwMode="auto">
          <a:xfrm>
            <a:off x="21461535" y="8166939"/>
            <a:ext cx="35860" cy="81969"/>
          </a:xfrm>
          <a:custGeom>
            <a:avLst/>
            <a:gdLst>
              <a:gd name="T0" fmla="*/ 15 w 32"/>
              <a:gd name="T1" fmla="*/ 68 h 69"/>
              <a:gd name="T2" fmla="*/ 15 w 32"/>
              <a:gd name="T3" fmla="*/ 68 h 69"/>
              <a:gd name="T4" fmla="*/ 31 w 32"/>
              <a:gd name="T5" fmla="*/ 52 h 69"/>
              <a:gd name="T6" fmla="*/ 31 w 32"/>
              <a:gd name="T7" fmla="*/ 16 h 69"/>
              <a:gd name="T8" fmla="*/ 31 w 32"/>
              <a:gd name="T9" fmla="*/ 16 h 69"/>
              <a:gd name="T10" fmla="*/ 15 w 32"/>
              <a:gd name="T11" fmla="*/ 0 h 69"/>
              <a:gd name="T12" fmla="*/ 15 w 32"/>
              <a:gd name="T13" fmla="*/ 0 h 69"/>
              <a:gd name="T14" fmla="*/ 0 w 32"/>
              <a:gd name="T15" fmla="*/ 16 h 69"/>
              <a:gd name="T16" fmla="*/ 0 w 32"/>
              <a:gd name="T17" fmla="*/ 52 h 69"/>
              <a:gd name="T18" fmla="*/ 0 w 32"/>
              <a:gd name="T19" fmla="*/ 52 h 69"/>
              <a:gd name="T20" fmla="*/ 15 w 32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69">
                <a:moveTo>
                  <a:pt x="15" y="68"/>
                </a:moveTo>
                <a:lnTo>
                  <a:pt x="15" y="68"/>
                </a:lnTo>
                <a:cubicBezTo>
                  <a:pt x="24" y="68"/>
                  <a:pt x="31" y="61"/>
                  <a:pt x="31" y="52"/>
                </a:cubicBezTo>
                <a:lnTo>
                  <a:pt x="31" y="16"/>
                </a:lnTo>
                <a:lnTo>
                  <a:pt x="31" y="16"/>
                </a:lnTo>
                <a:cubicBezTo>
                  <a:pt x="31" y="8"/>
                  <a:pt x="24" y="0"/>
                  <a:pt x="15" y="0"/>
                </a:cubicBezTo>
                <a:lnTo>
                  <a:pt x="15" y="0"/>
                </a:lnTo>
                <a:cubicBezTo>
                  <a:pt x="7" y="0"/>
                  <a:pt x="0" y="8"/>
                  <a:pt x="0" y="16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61"/>
                  <a:pt x="7" y="68"/>
                  <a:pt x="15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577"/>
          <p:cNvSpPr>
            <a:spLocks noChangeArrowheads="1"/>
          </p:cNvSpPr>
          <p:nvPr/>
        </p:nvSpPr>
        <p:spPr bwMode="auto">
          <a:xfrm>
            <a:off x="21548625" y="8213045"/>
            <a:ext cx="71723" cy="66601"/>
          </a:xfrm>
          <a:custGeom>
            <a:avLst/>
            <a:gdLst>
              <a:gd name="T0" fmla="*/ 17 w 61"/>
              <a:gd name="T1" fmla="*/ 58 h 59"/>
              <a:gd name="T2" fmla="*/ 17 w 61"/>
              <a:gd name="T3" fmla="*/ 58 h 59"/>
              <a:gd name="T4" fmla="*/ 28 w 61"/>
              <a:gd name="T5" fmla="*/ 53 h 59"/>
              <a:gd name="T6" fmla="*/ 53 w 61"/>
              <a:gd name="T7" fmla="*/ 28 h 59"/>
              <a:gd name="T8" fmla="*/ 53 w 61"/>
              <a:gd name="T9" fmla="*/ 28 h 59"/>
              <a:gd name="T10" fmla="*/ 53 w 61"/>
              <a:gd name="T11" fmla="*/ 6 h 59"/>
              <a:gd name="T12" fmla="*/ 53 w 61"/>
              <a:gd name="T13" fmla="*/ 6 h 59"/>
              <a:gd name="T14" fmla="*/ 31 w 61"/>
              <a:gd name="T15" fmla="*/ 6 h 59"/>
              <a:gd name="T16" fmla="*/ 6 w 61"/>
              <a:gd name="T17" fmla="*/ 31 h 59"/>
              <a:gd name="T18" fmla="*/ 6 w 61"/>
              <a:gd name="T19" fmla="*/ 31 h 59"/>
              <a:gd name="T20" fmla="*/ 6 w 61"/>
              <a:gd name="T21" fmla="*/ 53 h 59"/>
              <a:gd name="T22" fmla="*/ 6 w 61"/>
              <a:gd name="T23" fmla="*/ 53 h 59"/>
              <a:gd name="T24" fmla="*/ 17 w 61"/>
              <a:gd name="T2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" h="59">
                <a:moveTo>
                  <a:pt x="17" y="58"/>
                </a:moveTo>
                <a:lnTo>
                  <a:pt x="17" y="58"/>
                </a:lnTo>
                <a:cubicBezTo>
                  <a:pt x="21" y="58"/>
                  <a:pt x="25" y="56"/>
                  <a:pt x="28" y="53"/>
                </a:cubicBezTo>
                <a:lnTo>
                  <a:pt x="53" y="28"/>
                </a:lnTo>
                <a:lnTo>
                  <a:pt x="53" y="28"/>
                </a:lnTo>
                <a:cubicBezTo>
                  <a:pt x="60" y="22"/>
                  <a:pt x="60" y="12"/>
                  <a:pt x="53" y="6"/>
                </a:cubicBezTo>
                <a:lnTo>
                  <a:pt x="53" y="6"/>
                </a:lnTo>
                <a:cubicBezTo>
                  <a:pt x="47" y="0"/>
                  <a:pt x="38" y="0"/>
                  <a:pt x="31" y="6"/>
                </a:cubicBezTo>
                <a:lnTo>
                  <a:pt x="6" y="31"/>
                </a:lnTo>
                <a:lnTo>
                  <a:pt x="6" y="31"/>
                </a:lnTo>
                <a:cubicBezTo>
                  <a:pt x="0" y="37"/>
                  <a:pt x="0" y="47"/>
                  <a:pt x="6" y="53"/>
                </a:cubicBezTo>
                <a:lnTo>
                  <a:pt x="6" y="53"/>
                </a:lnTo>
                <a:cubicBezTo>
                  <a:pt x="9" y="56"/>
                  <a:pt x="13" y="58"/>
                  <a:pt x="17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578"/>
          <p:cNvSpPr>
            <a:spLocks noChangeArrowheads="1"/>
          </p:cNvSpPr>
          <p:nvPr/>
        </p:nvSpPr>
        <p:spPr bwMode="auto">
          <a:xfrm>
            <a:off x="21287352" y="8335998"/>
            <a:ext cx="76844" cy="35863"/>
          </a:xfrm>
          <a:custGeom>
            <a:avLst/>
            <a:gdLst>
              <a:gd name="T0" fmla="*/ 16 w 68"/>
              <a:gd name="T1" fmla="*/ 30 h 31"/>
              <a:gd name="T2" fmla="*/ 52 w 68"/>
              <a:gd name="T3" fmla="*/ 30 h 31"/>
              <a:gd name="T4" fmla="*/ 52 w 68"/>
              <a:gd name="T5" fmla="*/ 30 h 31"/>
              <a:gd name="T6" fmla="*/ 67 w 68"/>
              <a:gd name="T7" fmla="*/ 15 h 31"/>
              <a:gd name="T8" fmla="*/ 67 w 68"/>
              <a:gd name="T9" fmla="*/ 15 h 31"/>
              <a:gd name="T10" fmla="*/ 52 w 68"/>
              <a:gd name="T11" fmla="*/ 0 h 31"/>
              <a:gd name="T12" fmla="*/ 16 w 68"/>
              <a:gd name="T13" fmla="*/ 0 h 31"/>
              <a:gd name="T14" fmla="*/ 16 w 68"/>
              <a:gd name="T15" fmla="*/ 0 h 31"/>
              <a:gd name="T16" fmla="*/ 0 w 68"/>
              <a:gd name="T17" fmla="*/ 15 h 31"/>
              <a:gd name="T18" fmla="*/ 0 w 68"/>
              <a:gd name="T19" fmla="*/ 15 h 31"/>
              <a:gd name="T20" fmla="*/ 16 w 68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31">
                <a:moveTo>
                  <a:pt x="16" y="30"/>
                </a:moveTo>
                <a:lnTo>
                  <a:pt x="52" y="30"/>
                </a:lnTo>
                <a:lnTo>
                  <a:pt x="52" y="30"/>
                </a:lnTo>
                <a:cubicBezTo>
                  <a:pt x="60" y="30"/>
                  <a:pt x="67" y="24"/>
                  <a:pt x="67" y="15"/>
                </a:cubicBezTo>
                <a:lnTo>
                  <a:pt x="67" y="15"/>
                </a:lnTo>
                <a:cubicBezTo>
                  <a:pt x="67" y="7"/>
                  <a:pt x="60" y="0"/>
                  <a:pt x="52" y="0"/>
                </a:cubicBezTo>
                <a:lnTo>
                  <a:pt x="16" y="0"/>
                </a:lnTo>
                <a:lnTo>
                  <a:pt x="16" y="0"/>
                </a:lnTo>
                <a:cubicBezTo>
                  <a:pt x="7" y="0"/>
                  <a:pt x="0" y="7"/>
                  <a:pt x="0" y="15"/>
                </a:cubicBezTo>
                <a:lnTo>
                  <a:pt x="0" y="15"/>
                </a:lnTo>
                <a:cubicBezTo>
                  <a:pt x="0" y="24"/>
                  <a:pt x="7" y="30"/>
                  <a:pt x="16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579"/>
          <p:cNvSpPr>
            <a:spLocks noChangeArrowheads="1"/>
          </p:cNvSpPr>
          <p:nvPr/>
        </p:nvSpPr>
        <p:spPr bwMode="auto">
          <a:xfrm>
            <a:off x="21338582" y="8213045"/>
            <a:ext cx="71723" cy="66601"/>
          </a:xfrm>
          <a:custGeom>
            <a:avLst/>
            <a:gdLst>
              <a:gd name="T0" fmla="*/ 32 w 61"/>
              <a:gd name="T1" fmla="*/ 54 h 59"/>
              <a:gd name="T2" fmla="*/ 32 w 61"/>
              <a:gd name="T3" fmla="*/ 54 h 59"/>
              <a:gd name="T4" fmla="*/ 43 w 61"/>
              <a:gd name="T5" fmla="*/ 58 h 59"/>
              <a:gd name="T6" fmla="*/ 43 w 61"/>
              <a:gd name="T7" fmla="*/ 58 h 59"/>
              <a:gd name="T8" fmla="*/ 54 w 61"/>
              <a:gd name="T9" fmla="*/ 54 h 59"/>
              <a:gd name="T10" fmla="*/ 54 w 61"/>
              <a:gd name="T11" fmla="*/ 54 h 59"/>
              <a:gd name="T12" fmla="*/ 54 w 61"/>
              <a:gd name="T13" fmla="*/ 32 h 59"/>
              <a:gd name="T14" fmla="*/ 28 w 61"/>
              <a:gd name="T15" fmla="*/ 6 h 59"/>
              <a:gd name="T16" fmla="*/ 28 w 61"/>
              <a:gd name="T17" fmla="*/ 6 h 59"/>
              <a:gd name="T18" fmla="*/ 6 w 61"/>
              <a:gd name="T19" fmla="*/ 6 h 59"/>
              <a:gd name="T20" fmla="*/ 6 w 61"/>
              <a:gd name="T21" fmla="*/ 6 h 59"/>
              <a:gd name="T22" fmla="*/ 6 w 61"/>
              <a:gd name="T23" fmla="*/ 28 h 59"/>
              <a:gd name="T24" fmla="*/ 32 w 61"/>
              <a:gd name="T25" fmla="*/ 5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" h="59">
                <a:moveTo>
                  <a:pt x="32" y="54"/>
                </a:moveTo>
                <a:lnTo>
                  <a:pt x="32" y="54"/>
                </a:lnTo>
                <a:cubicBezTo>
                  <a:pt x="35" y="57"/>
                  <a:pt x="39" y="58"/>
                  <a:pt x="43" y="58"/>
                </a:cubicBezTo>
                <a:lnTo>
                  <a:pt x="43" y="58"/>
                </a:lnTo>
                <a:cubicBezTo>
                  <a:pt x="47" y="58"/>
                  <a:pt x="51" y="57"/>
                  <a:pt x="54" y="54"/>
                </a:cubicBezTo>
                <a:lnTo>
                  <a:pt x="54" y="54"/>
                </a:lnTo>
                <a:cubicBezTo>
                  <a:pt x="60" y="48"/>
                  <a:pt x="60" y="38"/>
                  <a:pt x="54" y="32"/>
                </a:cubicBezTo>
                <a:lnTo>
                  <a:pt x="28" y="6"/>
                </a:lnTo>
                <a:lnTo>
                  <a:pt x="28" y="6"/>
                </a:lnTo>
                <a:cubicBezTo>
                  <a:pt x="22" y="0"/>
                  <a:pt x="13" y="0"/>
                  <a:pt x="6" y="6"/>
                </a:cubicBezTo>
                <a:lnTo>
                  <a:pt x="6" y="6"/>
                </a:lnTo>
                <a:cubicBezTo>
                  <a:pt x="0" y="12"/>
                  <a:pt x="0" y="22"/>
                  <a:pt x="6" y="28"/>
                </a:cubicBezTo>
                <a:lnTo>
                  <a:pt x="32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580"/>
          <p:cNvSpPr>
            <a:spLocks noChangeArrowheads="1"/>
          </p:cNvSpPr>
          <p:nvPr/>
        </p:nvSpPr>
        <p:spPr bwMode="auto">
          <a:xfrm>
            <a:off x="21215629" y="8274521"/>
            <a:ext cx="625011" cy="384230"/>
          </a:xfrm>
          <a:custGeom>
            <a:avLst/>
            <a:gdLst>
              <a:gd name="T0" fmla="*/ 475 w 540"/>
              <a:gd name="T1" fmla="*/ 264 h 331"/>
              <a:gd name="T2" fmla="*/ 128 w 540"/>
              <a:gd name="T3" fmla="*/ 299 h 331"/>
              <a:gd name="T4" fmla="*/ 45 w 540"/>
              <a:gd name="T5" fmla="*/ 258 h 331"/>
              <a:gd name="T6" fmla="*/ 46 w 540"/>
              <a:gd name="T7" fmla="*/ 183 h 331"/>
              <a:gd name="T8" fmla="*/ 82 w 540"/>
              <a:gd name="T9" fmla="*/ 150 h 331"/>
              <a:gd name="T10" fmla="*/ 145 w 540"/>
              <a:gd name="T11" fmla="*/ 137 h 331"/>
              <a:gd name="T12" fmla="*/ 147 w 540"/>
              <a:gd name="T13" fmla="*/ 137 h 331"/>
              <a:gd name="T14" fmla="*/ 184 w 540"/>
              <a:gd name="T15" fmla="*/ 144 h 331"/>
              <a:gd name="T16" fmla="*/ 198 w 540"/>
              <a:gd name="T17" fmla="*/ 143 h 331"/>
              <a:gd name="T18" fmla="*/ 206 w 540"/>
              <a:gd name="T19" fmla="*/ 132 h 331"/>
              <a:gd name="T20" fmla="*/ 299 w 540"/>
              <a:gd name="T21" fmla="*/ 49 h 331"/>
              <a:gd name="T22" fmla="*/ 375 w 540"/>
              <a:gd name="T23" fmla="*/ 88 h 331"/>
              <a:gd name="T24" fmla="*/ 390 w 540"/>
              <a:gd name="T25" fmla="*/ 95 h 331"/>
              <a:gd name="T26" fmla="*/ 407 w 540"/>
              <a:gd name="T27" fmla="*/ 93 h 331"/>
              <a:gd name="T28" fmla="*/ 482 w 540"/>
              <a:gd name="T29" fmla="*/ 123 h 331"/>
              <a:gd name="T30" fmla="*/ 507 w 540"/>
              <a:gd name="T31" fmla="*/ 189 h 331"/>
              <a:gd name="T32" fmla="*/ 475 w 540"/>
              <a:gd name="T33" fmla="*/ 264 h 331"/>
              <a:gd name="T34" fmla="*/ 225 w 540"/>
              <a:gd name="T35" fmla="*/ 31 h 331"/>
              <a:gd name="T36" fmla="*/ 238 w 540"/>
              <a:gd name="T37" fmla="*/ 34 h 331"/>
              <a:gd name="T38" fmla="*/ 188 w 540"/>
              <a:gd name="T39" fmla="*/ 85 h 331"/>
              <a:gd name="T40" fmla="*/ 186 w 540"/>
              <a:gd name="T41" fmla="*/ 71 h 331"/>
              <a:gd name="T42" fmla="*/ 505 w 540"/>
              <a:gd name="T43" fmla="*/ 102 h 331"/>
              <a:gd name="T44" fmla="*/ 408 w 540"/>
              <a:gd name="T45" fmla="*/ 62 h 331"/>
              <a:gd name="T46" fmla="*/ 394 w 540"/>
              <a:gd name="T47" fmla="*/ 63 h 331"/>
              <a:gd name="T48" fmla="*/ 299 w 540"/>
              <a:gd name="T49" fmla="*/ 18 h 331"/>
              <a:gd name="T50" fmla="*/ 274 w 540"/>
              <a:gd name="T51" fmla="*/ 20 h 331"/>
              <a:gd name="T52" fmla="*/ 225 w 540"/>
              <a:gd name="T53" fmla="*/ 0 h 331"/>
              <a:gd name="T54" fmla="*/ 154 w 540"/>
              <a:gd name="T55" fmla="*/ 71 h 331"/>
              <a:gd name="T56" fmla="*/ 164 w 540"/>
              <a:gd name="T57" fmla="*/ 107 h 331"/>
              <a:gd name="T58" fmla="*/ 147 w 540"/>
              <a:gd name="T59" fmla="*/ 105 h 331"/>
              <a:gd name="T60" fmla="*/ 68 w 540"/>
              <a:gd name="T61" fmla="*/ 122 h 331"/>
              <a:gd name="T62" fmla="*/ 19 w 540"/>
              <a:gd name="T63" fmla="*/ 167 h 331"/>
              <a:gd name="T64" fmla="*/ 18 w 540"/>
              <a:gd name="T65" fmla="*/ 274 h 331"/>
              <a:gd name="T66" fmla="*/ 128 w 540"/>
              <a:gd name="T67" fmla="*/ 330 h 331"/>
              <a:gd name="T68" fmla="*/ 372 w 540"/>
              <a:gd name="T69" fmla="*/ 330 h 331"/>
              <a:gd name="T70" fmla="*/ 496 w 540"/>
              <a:gd name="T71" fmla="*/ 286 h 331"/>
              <a:gd name="T72" fmla="*/ 539 w 540"/>
              <a:gd name="T73" fmla="*/ 18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0" h="331">
                <a:moveTo>
                  <a:pt x="475" y="264"/>
                </a:moveTo>
                <a:lnTo>
                  <a:pt x="475" y="264"/>
                </a:lnTo>
                <a:cubicBezTo>
                  <a:pt x="451" y="287"/>
                  <a:pt x="415" y="299"/>
                  <a:pt x="372" y="299"/>
                </a:cubicBezTo>
                <a:lnTo>
                  <a:pt x="128" y="299"/>
                </a:lnTo>
                <a:lnTo>
                  <a:pt x="128" y="299"/>
                </a:lnTo>
                <a:cubicBezTo>
                  <a:pt x="90" y="299"/>
                  <a:pt x="60" y="285"/>
                  <a:pt x="45" y="258"/>
                </a:cubicBezTo>
                <a:lnTo>
                  <a:pt x="45" y="258"/>
                </a:lnTo>
                <a:cubicBezTo>
                  <a:pt x="32" y="236"/>
                  <a:pt x="32" y="206"/>
                  <a:pt x="46" y="183"/>
                </a:cubicBezTo>
                <a:lnTo>
                  <a:pt x="46" y="183"/>
                </a:lnTo>
                <a:cubicBezTo>
                  <a:pt x="54" y="170"/>
                  <a:pt x="67" y="158"/>
                  <a:pt x="82" y="150"/>
                </a:cubicBezTo>
                <a:lnTo>
                  <a:pt x="82" y="150"/>
                </a:lnTo>
                <a:cubicBezTo>
                  <a:pt x="99" y="141"/>
                  <a:pt x="121" y="137"/>
                  <a:pt x="145" y="137"/>
                </a:cubicBezTo>
                <a:lnTo>
                  <a:pt x="145" y="137"/>
                </a:lnTo>
                <a:cubicBezTo>
                  <a:pt x="146" y="137"/>
                  <a:pt x="146" y="137"/>
                  <a:pt x="147" y="137"/>
                </a:cubicBezTo>
                <a:lnTo>
                  <a:pt x="147" y="137"/>
                </a:lnTo>
                <a:cubicBezTo>
                  <a:pt x="160" y="137"/>
                  <a:pt x="173" y="139"/>
                  <a:pt x="184" y="144"/>
                </a:cubicBezTo>
                <a:lnTo>
                  <a:pt x="184" y="144"/>
                </a:lnTo>
                <a:cubicBezTo>
                  <a:pt x="189" y="146"/>
                  <a:pt x="194" y="146"/>
                  <a:pt x="198" y="143"/>
                </a:cubicBezTo>
                <a:lnTo>
                  <a:pt x="198" y="143"/>
                </a:lnTo>
                <a:cubicBezTo>
                  <a:pt x="202" y="141"/>
                  <a:pt x="205" y="137"/>
                  <a:pt x="206" y="132"/>
                </a:cubicBezTo>
                <a:lnTo>
                  <a:pt x="206" y="132"/>
                </a:lnTo>
                <a:cubicBezTo>
                  <a:pt x="211" y="85"/>
                  <a:pt x="251" y="49"/>
                  <a:pt x="299" y="49"/>
                </a:cubicBezTo>
                <a:lnTo>
                  <a:pt x="299" y="49"/>
                </a:lnTo>
                <a:cubicBezTo>
                  <a:pt x="329" y="49"/>
                  <a:pt x="357" y="64"/>
                  <a:pt x="375" y="88"/>
                </a:cubicBezTo>
                <a:lnTo>
                  <a:pt x="375" y="88"/>
                </a:lnTo>
                <a:cubicBezTo>
                  <a:pt x="378" y="93"/>
                  <a:pt x="384" y="96"/>
                  <a:pt x="390" y="95"/>
                </a:cubicBezTo>
                <a:lnTo>
                  <a:pt x="390" y="95"/>
                </a:lnTo>
                <a:cubicBezTo>
                  <a:pt x="396" y="94"/>
                  <a:pt x="402" y="93"/>
                  <a:pt x="407" y="93"/>
                </a:cubicBezTo>
                <a:lnTo>
                  <a:pt x="407" y="93"/>
                </a:lnTo>
                <a:cubicBezTo>
                  <a:pt x="438" y="94"/>
                  <a:pt x="465" y="104"/>
                  <a:pt x="482" y="123"/>
                </a:cubicBezTo>
                <a:lnTo>
                  <a:pt x="482" y="123"/>
                </a:lnTo>
                <a:cubicBezTo>
                  <a:pt x="499" y="141"/>
                  <a:pt x="507" y="164"/>
                  <a:pt x="507" y="189"/>
                </a:cubicBezTo>
                <a:lnTo>
                  <a:pt x="507" y="189"/>
                </a:lnTo>
                <a:cubicBezTo>
                  <a:pt x="507" y="217"/>
                  <a:pt x="496" y="244"/>
                  <a:pt x="475" y="264"/>
                </a:cubicBezTo>
                <a:close/>
                <a:moveTo>
                  <a:pt x="225" y="31"/>
                </a:moveTo>
                <a:lnTo>
                  <a:pt x="225" y="31"/>
                </a:lnTo>
                <a:cubicBezTo>
                  <a:pt x="230" y="31"/>
                  <a:pt x="234" y="32"/>
                  <a:pt x="238" y="34"/>
                </a:cubicBezTo>
                <a:lnTo>
                  <a:pt x="238" y="34"/>
                </a:lnTo>
                <a:cubicBezTo>
                  <a:pt x="217" y="45"/>
                  <a:pt x="199" y="63"/>
                  <a:pt x="188" y="85"/>
                </a:cubicBezTo>
                <a:lnTo>
                  <a:pt x="188" y="85"/>
                </a:lnTo>
                <a:cubicBezTo>
                  <a:pt x="186" y="81"/>
                  <a:pt x="186" y="76"/>
                  <a:pt x="186" y="71"/>
                </a:cubicBezTo>
                <a:lnTo>
                  <a:pt x="186" y="71"/>
                </a:lnTo>
                <a:cubicBezTo>
                  <a:pt x="186" y="49"/>
                  <a:pt x="203" y="31"/>
                  <a:pt x="225" y="31"/>
                </a:cubicBezTo>
                <a:close/>
                <a:moveTo>
                  <a:pt x="505" y="102"/>
                </a:moveTo>
                <a:lnTo>
                  <a:pt x="505" y="102"/>
                </a:lnTo>
                <a:cubicBezTo>
                  <a:pt x="481" y="77"/>
                  <a:pt x="447" y="63"/>
                  <a:pt x="408" y="62"/>
                </a:cubicBezTo>
                <a:lnTo>
                  <a:pt x="408" y="62"/>
                </a:lnTo>
                <a:cubicBezTo>
                  <a:pt x="403" y="62"/>
                  <a:pt x="399" y="62"/>
                  <a:pt x="394" y="63"/>
                </a:cubicBezTo>
                <a:lnTo>
                  <a:pt x="394" y="63"/>
                </a:lnTo>
                <a:cubicBezTo>
                  <a:pt x="370" y="34"/>
                  <a:pt x="336" y="18"/>
                  <a:pt x="299" y="18"/>
                </a:cubicBezTo>
                <a:lnTo>
                  <a:pt x="299" y="18"/>
                </a:lnTo>
                <a:cubicBezTo>
                  <a:pt x="290" y="18"/>
                  <a:pt x="282" y="19"/>
                  <a:pt x="274" y="20"/>
                </a:cubicBezTo>
                <a:lnTo>
                  <a:pt x="274" y="20"/>
                </a:lnTo>
                <a:cubicBezTo>
                  <a:pt x="262" y="7"/>
                  <a:pt x="244" y="0"/>
                  <a:pt x="225" y="0"/>
                </a:cubicBezTo>
                <a:lnTo>
                  <a:pt x="225" y="0"/>
                </a:lnTo>
                <a:cubicBezTo>
                  <a:pt x="186" y="0"/>
                  <a:pt x="154" y="32"/>
                  <a:pt x="154" y="71"/>
                </a:cubicBezTo>
                <a:lnTo>
                  <a:pt x="154" y="71"/>
                </a:lnTo>
                <a:cubicBezTo>
                  <a:pt x="154" y="84"/>
                  <a:pt x="158" y="96"/>
                  <a:pt x="164" y="107"/>
                </a:cubicBezTo>
                <a:lnTo>
                  <a:pt x="164" y="107"/>
                </a:lnTo>
                <a:cubicBezTo>
                  <a:pt x="158" y="106"/>
                  <a:pt x="153" y="105"/>
                  <a:pt x="147" y="105"/>
                </a:cubicBezTo>
                <a:lnTo>
                  <a:pt x="147" y="105"/>
                </a:lnTo>
                <a:cubicBezTo>
                  <a:pt x="117" y="105"/>
                  <a:pt x="90" y="111"/>
                  <a:pt x="68" y="122"/>
                </a:cubicBezTo>
                <a:lnTo>
                  <a:pt x="68" y="122"/>
                </a:lnTo>
                <a:cubicBezTo>
                  <a:pt x="47" y="133"/>
                  <a:pt x="30" y="149"/>
                  <a:pt x="19" y="167"/>
                </a:cubicBezTo>
                <a:lnTo>
                  <a:pt x="19" y="167"/>
                </a:lnTo>
                <a:cubicBezTo>
                  <a:pt x="0" y="200"/>
                  <a:pt x="0" y="241"/>
                  <a:pt x="18" y="274"/>
                </a:cubicBezTo>
                <a:lnTo>
                  <a:pt x="18" y="274"/>
                </a:lnTo>
                <a:cubicBezTo>
                  <a:pt x="39" y="310"/>
                  <a:pt x="79" y="330"/>
                  <a:pt x="128" y="330"/>
                </a:cubicBezTo>
                <a:lnTo>
                  <a:pt x="372" y="330"/>
                </a:lnTo>
                <a:lnTo>
                  <a:pt x="372" y="330"/>
                </a:lnTo>
                <a:cubicBezTo>
                  <a:pt x="423" y="330"/>
                  <a:pt x="466" y="315"/>
                  <a:pt x="496" y="286"/>
                </a:cubicBezTo>
                <a:lnTo>
                  <a:pt x="496" y="286"/>
                </a:lnTo>
                <a:cubicBezTo>
                  <a:pt x="523" y="261"/>
                  <a:pt x="538" y="226"/>
                  <a:pt x="539" y="189"/>
                </a:cubicBezTo>
                <a:lnTo>
                  <a:pt x="539" y="189"/>
                </a:lnTo>
                <a:cubicBezTo>
                  <a:pt x="539" y="156"/>
                  <a:pt x="527" y="126"/>
                  <a:pt x="505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581"/>
          <p:cNvSpPr>
            <a:spLocks noChangeArrowheads="1"/>
          </p:cNvSpPr>
          <p:nvPr/>
        </p:nvSpPr>
        <p:spPr bwMode="auto">
          <a:xfrm>
            <a:off x="18039342" y="10533785"/>
            <a:ext cx="558410" cy="358613"/>
          </a:xfrm>
          <a:custGeom>
            <a:avLst/>
            <a:gdLst>
              <a:gd name="T0" fmla="*/ 31 w 480"/>
              <a:gd name="T1" fmla="*/ 276 h 308"/>
              <a:gd name="T2" fmla="*/ 448 w 480"/>
              <a:gd name="T3" fmla="*/ 276 h 308"/>
              <a:gd name="T4" fmla="*/ 448 w 480"/>
              <a:gd name="T5" fmla="*/ 31 h 308"/>
              <a:gd name="T6" fmla="*/ 31 w 480"/>
              <a:gd name="T7" fmla="*/ 31 h 308"/>
              <a:gd name="T8" fmla="*/ 31 w 480"/>
              <a:gd name="T9" fmla="*/ 276 h 308"/>
              <a:gd name="T10" fmla="*/ 455 w 480"/>
              <a:gd name="T11" fmla="*/ 307 h 308"/>
              <a:gd name="T12" fmla="*/ 24 w 480"/>
              <a:gd name="T13" fmla="*/ 307 h 308"/>
              <a:gd name="T14" fmla="*/ 24 w 480"/>
              <a:gd name="T15" fmla="*/ 307 h 308"/>
              <a:gd name="T16" fmla="*/ 0 w 480"/>
              <a:gd name="T17" fmla="*/ 284 h 308"/>
              <a:gd name="T18" fmla="*/ 0 w 480"/>
              <a:gd name="T19" fmla="*/ 23 h 308"/>
              <a:gd name="T20" fmla="*/ 0 w 480"/>
              <a:gd name="T21" fmla="*/ 23 h 308"/>
              <a:gd name="T22" fmla="*/ 24 w 480"/>
              <a:gd name="T23" fmla="*/ 0 h 308"/>
              <a:gd name="T24" fmla="*/ 455 w 480"/>
              <a:gd name="T25" fmla="*/ 0 h 308"/>
              <a:gd name="T26" fmla="*/ 455 w 480"/>
              <a:gd name="T27" fmla="*/ 0 h 308"/>
              <a:gd name="T28" fmla="*/ 479 w 480"/>
              <a:gd name="T29" fmla="*/ 23 h 308"/>
              <a:gd name="T30" fmla="*/ 479 w 480"/>
              <a:gd name="T31" fmla="*/ 284 h 308"/>
              <a:gd name="T32" fmla="*/ 479 w 480"/>
              <a:gd name="T33" fmla="*/ 284 h 308"/>
              <a:gd name="T34" fmla="*/ 455 w 480"/>
              <a:gd name="T3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308">
                <a:moveTo>
                  <a:pt x="31" y="276"/>
                </a:moveTo>
                <a:lnTo>
                  <a:pt x="448" y="276"/>
                </a:lnTo>
                <a:lnTo>
                  <a:pt x="448" y="31"/>
                </a:lnTo>
                <a:lnTo>
                  <a:pt x="31" y="31"/>
                </a:lnTo>
                <a:lnTo>
                  <a:pt x="31" y="276"/>
                </a:lnTo>
                <a:close/>
                <a:moveTo>
                  <a:pt x="455" y="307"/>
                </a:moveTo>
                <a:lnTo>
                  <a:pt x="24" y="307"/>
                </a:lnTo>
                <a:lnTo>
                  <a:pt x="24" y="307"/>
                </a:lnTo>
                <a:cubicBezTo>
                  <a:pt x="11" y="307"/>
                  <a:pt x="0" y="296"/>
                  <a:pt x="0" y="284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69" y="0"/>
                  <a:pt x="479" y="10"/>
                  <a:pt x="479" y="23"/>
                </a:cubicBezTo>
                <a:lnTo>
                  <a:pt x="479" y="284"/>
                </a:lnTo>
                <a:lnTo>
                  <a:pt x="479" y="284"/>
                </a:lnTo>
                <a:cubicBezTo>
                  <a:pt x="479" y="296"/>
                  <a:pt x="469" y="307"/>
                  <a:pt x="455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582"/>
          <p:cNvSpPr>
            <a:spLocks noChangeArrowheads="1"/>
          </p:cNvSpPr>
          <p:nvPr/>
        </p:nvSpPr>
        <p:spPr bwMode="auto">
          <a:xfrm>
            <a:off x="17977865" y="10923137"/>
            <a:ext cx="686488" cy="35860"/>
          </a:xfrm>
          <a:custGeom>
            <a:avLst/>
            <a:gdLst>
              <a:gd name="T0" fmla="*/ 574 w 590"/>
              <a:gd name="T1" fmla="*/ 30 h 31"/>
              <a:gd name="T2" fmla="*/ 16 w 590"/>
              <a:gd name="T3" fmla="*/ 30 h 31"/>
              <a:gd name="T4" fmla="*/ 16 w 590"/>
              <a:gd name="T5" fmla="*/ 30 h 31"/>
              <a:gd name="T6" fmla="*/ 0 w 590"/>
              <a:gd name="T7" fmla="*/ 15 h 31"/>
              <a:gd name="T8" fmla="*/ 0 w 590"/>
              <a:gd name="T9" fmla="*/ 15 h 31"/>
              <a:gd name="T10" fmla="*/ 16 w 590"/>
              <a:gd name="T11" fmla="*/ 0 h 31"/>
              <a:gd name="T12" fmla="*/ 574 w 590"/>
              <a:gd name="T13" fmla="*/ 0 h 31"/>
              <a:gd name="T14" fmla="*/ 574 w 590"/>
              <a:gd name="T15" fmla="*/ 0 h 31"/>
              <a:gd name="T16" fmla="*/ 589 w 590"/>
              <a:gd name="T17" fmla="*/ 15 h 31"/>
              <a:gd name="T18" fmla="*/ 589 w 590"/>
              <a:gd name="T19" fmla="*/ 15 h 31"/>
              <a:gd name="T20" fmla="*/ 574 w 590"/>
              <a:gd name="T21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0" h="31">
                <a:moveTo>
                  <a:pt x="574" y="30"/>
                </a:moveTo>
                <a:lnTo>
                  <a:pt x="16" y="30"/>
                </a:lnTo>
                <a:lnTo>
                  <a:pt x="16" y="30"/>
                </a:lnTo>
                <a:cubicBezTo>
                  <a:pt x="8" y="30"/>
                  <a:pt x="0" y="23"/>
                  <a:pt x="0" y="15"/>
                </a:cubicBezTo>
                <a:lnTo>
                  <a:pt x="0" y="15"/>
                </a:lnTo>
                <a:cubicBezTo>
                  <a:pt x="0" y="6"/>
                  <a:pt x="8" y="0"/>
                  <a:pt x="16" y="0"/>
                </a:cubicBezTo>
                <a:lnTo>
                  <a:pt x="574" y="0"/>
                </a:lnTo>
                <a:lnTo>
                  <a:pt x="574" y="0"/>
                </a:lnTo>
                <a:cubicBezTo>
                  <a:pt x="582" y="0"/>
                  <a:pt x="589" y="6"/>
                  <a:pt x="589" y="15"/>
                </a:cubicBezTo>
                <a:lnTo>
                  <a:pt x="589" y="15"/>
                </a:lnTo>
                <a:cubicBezTo>
                  <a:pt x="589" y="23"/>
                  <a:pt x="582" y="30"/>
                  <a:pt x="574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583"/>
          <p:cNvSpPr>
            <a:spLocks noChangeArrowheads="1"/>
          </p:cNvSpPr>
          <p:nvPr/>
        </p:nvSpPr>
        <p:spPr bwMode="auto">
          <a:xfrm>
            <a:off x="20288356" y="10467184"/>
            <a:ext cx="281769" cy="558413"/>
          </a:xfrm>
          <a:custGeom>
            <a:avLst/>
            <a:gdLst>
              <a:gd name="T0" fmla="*/ 198 w 242"/>
              <a:gd name="T1" fmla="*/ 166 h 480"/>
              <a:gd name="T2" fmla="*/ 166 w 242"/>
              <a:gd name="T3" fmla="*/ 198 h 480"/>
              <a:gd name="T4" fmla="*/ 156 w 242"/>
              <a:gd name="T5" fmla="*/ 222 h 480"/>
              <a:gd name="T6" fmla="*/ 150 w 242"/>
              <a:gd name="T7" fmla="*/ 229 h 480"/>
              <a:gd name="T8" fmla="*/ 145 w 242"/>
              <a:gd name="T9" fmla="*/ 240 h 480"/>
              <a:gd name="T10" fmla="*/ 121 w 242"/>
              <a:gd name="T11" fmla="*/ 442 h 480"/>
              <a:gd name="T12" fmla="*/ 119 w 242"/>
              <a:gd name="T13" fmla="*/ 405 h 480"/>
              <a:gd name="T14" fmla="*/ 124 w 242"/>
              <a:gd name="T15" fmla="*/ 394 h 480"/>
              <a:gd name="T16" fmla="*/ 119 w 242"/>
              <a:gd name="T17" fmla="*/ 382 h 480"/>
              <a:gd name="T18" fmla="*/ 122 w 242"/>
              <a:gd name="T19" fmla="*/ 350 h 480"/>
              <a:gd name="T20" fmla="*/ 127 w 242"/>
              <a:gd name="T21" fmla="*/ 338 h 480"/>
              <a:gd name="T22" fmla="*/ 122 w 242"/>
              <a:gd name="T23" fmla="*/ 326 h 480"/>
              <a:gd name="T24" fmla="*/ 93 w 242"/>
              <a:gd name="T25" fmla="*/ 290 h 480"/>
              <a:gd name="T26" fmla="*/ 114 w 242"/>
              <a:gd name="T27" fmla="*/ 267 h 480"/>
              <a:gd name="T28" fmla="*/ 117 w 242"/>
              <a:gd name="T29" fmla="*/ 255 h 480"/>
              <a:gd name="T30" fmla="*/ 82 w 242"/>
              <a:gd name="T31" fmla="*/ 219 h 480"/>
              <a:gd name="T32" fmla="*/ 73 w 242"/>
              <a:gd name="T33" fmla="*/ 196 h 480"/>
              <a:gd name="T34" fmla="*/ 31 w 242"/>
              <a:gd name="T35" fmla="*/ 121 h 480"/>
              <a:gd name="T36" fmla="*/ 121 w 242"/>
              <a:gd name="T37" fmla="*/ 31 h 480"/>
              <a:gd name="T38" fmla="*/ 121 w 242"/>
              <a:gd name="T39" fmla="*/ 31 h 480"/>
              <a:gd name="T40" fmla="*/ 184 w 242"/>
              <a:gd name="T41" fmla="*/ 58 h 480"/>
              <a:gd name="T42" fmla="*/ 210 w 242"/>
              <a:gd name="T43" fmla="*/ 121 h 480"/>
              <a:gd name="T44" fmla="*/ 206 w 242"/>
              <a:gd name="T45" fmla="*/ 36 h 480"/>
              <a:gd name="T46" fmla="*/ 121 w 242"/>
              <a:gd name="T47" fmla="*/ 0 h 480"/>
              <a:gd name="T48" fmla="*/ 120 w 242"/>
              <a:gd name="T49" fmla="*/ 0 h 480"/>
              <a:gd name="T50" fmla="*/ 35 w 242"/>
              <a:gd name="T51" fmla="*/ 36 h 480"/>
              <a:gd name="T52" fmla="*/ 0 w 242"/>
              <a:gd name="T53" fmla="*/ 121 h 480"/>
              <a:gd name="T54" fmla="*/ 46 w 242"/>
              <a:gd name="T55" fmla="*/ 216 h 480"/>
              <a:gd name="T56" fmla="*/ 80 w 242"/>
              <a:gd name="T57" fmla="*/ 258 h 480"/>
              <a:gd name="T58" fmla="*/ 66 w 242"/>
              <a:gd name="T59" fmla="*/ 274 h 480"/>
              <a:gd name="T60" fmla="*/ 62 w 242"/>
              <a:gd name="T61" fmla="*/ 310 h 480"/>
              <a:gd name="T62" fmla="*/ 68 w 242"/>
              <a:gd name="T63" fmla="*/ 323 h 480"/>
              <a:gd name="T64" fmla="*/ 68 w 242"/>
              <a:gd name="T65" fmla="*/ 356 h 480"/>
              <a:gd name="T66" fmla="*/ 62 w 242"/>
              <a:gd name="T67" fmla="*/ 368 h 480"/>
              <a:gd name="T68" fmla="*/ 68 w 242"/>
              <a:gd name="T69" fmla="*/ 379 h 480"/>
              <a:gd name="T70" fmla="*/ 67 w 242"/>
              <a:gd name="T71" fmla="*/ 410 h 480"/>
              <a:gd name="T72" fmla="*/ 62 w 242"/>
              <a:gd name="T73" fmla="*/ 422 h 480"/>
              <a:gd name="T74" fmla="*/ 67 w 242"/>
              <a:gd name="T75" fmla="*/ 433 h 480"/>
              <a:gd name="T76" fmla="*/ 109 w 242"/>
              <a:gd name="T77" fmla="*/ 475 h 480"/>
              <a:gd name="T78" fmla="*/ 121 w 242"/>
              <a:gd name="T79" fmla="*/ 479 h 480"/>
              <a:gd name="T80" fmla="*/ 121 w 242"/>
              <a:gd name="T81" fmla="*/ 479 h 480"/>
              <a:gd name="T82" fmla="*/ 172 w 242"/>
              <a:gd name="T83" fmla="*/ 433 h 480"/>
              <a:gd name="T84" fmla="*/ 177 w 242"/>
              <a:gd name="T85" fmla="*/ 422 h 480"/>
              <a:gd name="T86" fmla="*/ 190 w 242"/>
              <a:gd name="T87" fmla="*/ 234 h 480"/>
              <a:gd name="T88" fmla="*/ 193 w 242"/>
              <a:gd name="T89" fmla="*/ 217 h 480"/>
              <a:gd name="T90" fmla="*/ 193 w 242"/>
              <a:gd name="T91" fmla="*/ 217 h 480"/>
              <a:gd name="T92" fmla="*/ 225 w 242"/>
              <a:gd name="T93" fmla="*/ 182 h 480"/>
              <a:gd name="T94" fmla="*/ 241 w 242"/>
              <a:gd name="T95" fmla="*/ 121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2" h="480">
                <a:moveTo>
                  <a:pt x="198" y="166"/>
                </a:moveTo>
                <a:lnTo>
                  <a:pt x="198" y="166"/>
                </a:lnTo>
                <a:cubicBezTo>
                  <a:pt x="190" y="179"/>
                  <a:pt x="179" y="190"/>
                  <a:pt x="166" y="198"/>
                </a:cubicBezTo>
                <a:lnTo>
                  <a:pt x="166" y="198"/>
                </a:lnTo>
                <a:cubicBezTo>
                  <a:pt x="158" y="203"/>
                  <a:pt x="154" y="213"/>
                  <a:pt x="156" y="222"/>
                </a:cubicBezTo>
                <a:lnTo>
                  <a:pt x="156" y="222"/>
                </a:lnTo>
                <a:cubicBezTo>
                  <a:pt x="156" y="223"/>
                  <a:pt x="156" y="223"/>
                  <a:pt x="156" y="223"/>
                </a:cubicBezTo>
                <a:lnTo>
                  <a:pt x="150" y="229"/>
                </a:lnTo>
                <a:lnTo>
                  <a:pt x="150" y="229"/>
                </a:lnTo>
                <a:cubicBezTo>
                  <a:pt x="148" y="232"/>
                  <a:pt x="145" y="236"/>
                  <a:pt x="145" y="240"/>
                </a:cubicBezTo>
                <a:lnTo>
                  <a:pt x="145" y="416"/>
                </a:lnTo>
                <a:lnTo>
                  <a:pt x="121" y="442"/>
                </a:lnTo>
                <a:lnTo>
                  <a:pt x="100" y="423"/>
                </a:lnTo>
                <a:lnTo>
                  <a:pt x="119" y="405"/>
                </a:lnTo>
                <a:lnTo>
                  <a:pt x="119" y="405"/>
                </a:lnTo>
                <a:cubicBezTo>
                  <a:pt x="122" y="403"/>
                  <a:pt x="124" y="398"/>
                  <a:pt x="124" y="394"/>
                </a:cubicBezTo>
                <a:lnTo>
                  <a:pt x="124" y="394"/>
                </a:lnTo>
                <a:cubicBezTo>
                  <a:pt x="124" y="389"/>
                  <a:pt x="122" y="385"/>
                  <a:pt x="119" y="382"/>
                </a:cubicBezTo>
                <a:lnTo>
                  <a:pt x="102" y="368"/>
                </a:lnTo>
                <a:lnTo>
                  <a:pt x="122" y="350"/>
                </a:lnTo>
                <a:lnTo>
                  <a:pt x="122" y="350"/>
                </a:lnTo>
                <a:cubicBezTo>
                  <a:pt x="126" y="347"/>
                  <a:pt x="128" y="342"/>
                  <a:pt x="127" y="338"/>
                </a:cubicBezTo>
                <a:lnTo>
                  <a:pt x="127" y="338"/>
                </a:lnTo>
                <a:cubicBezTo>
                  <a:pt x="127" y="333"/>
                  <a:pt x="126" y="329"/>
                  <a:pt x="122" y="326"/>
                </a:cubicBezTo>
                <a:lnTo>
                  <a:pt x="93" y="303"/>
                </a:lnTo>
                <a:lnTo>
                  <a:pt x="93" y="290"/>
                </a:lnTo>
                <a:lnTo>
                  <a:pt x="114" y="267"/>
                </a:lnTo>
                <a:lnTo>
                  <a:pt x="114" y="267"/>
                </a:lnTo>
                <a:cubicBezTo>
                  <a:pt x="117" y="264"/>
                  <a:pt x="118" y="259"/>
                  <a:pt x="117" y="255"/>
                </a:cubicBezTo>
                <a:lnTo>
                  <a:pt x="117" y="255"/>
                </a:lnTo>
                <a:cubicBezTo>
                  <a:pt x="117" y="251"/>
                  <a:pt x="116" y="247"/>
                  <a:pt x="113" y="245"/>
                </a:cubicBezTo>
                <a:lnTo>
                  <a:pt x="82" y="219"/>
                </a:lnTo>
                <a:lnTo>
                  <a:pt x="82" y="219"/>
                </a:lnTo>
                <a:cubicBezTo>
                  <a:pt x="85" y="210"/>
                  <a:pt x="81" y="201"/>
                  <a:pt x="73" y="196"/>
                </a:cubicBezTo>
                <a:lnTo>
                  <a:pt x="73" y="196"/>
                </a:lnTo>
                <a:cubicBezTo>
                  <a:pt x="46" y="180"/>
                  <a:pt x="31" y="152"/>
                  <a:pt x="31" y="121"/>
                </a:cubicBezTo>
                <a:lnTo>
                  <a:pt x="31" y="121"/>
                </a:lnTo>
                <a:cubicBezTo>
                  <a:pt x="31" y="72"/>
                  <a:pt x="71" y="31"/>
                  <a:pt x="121" y="31"/>
                </a:cubicBezTo>
                <a:lnTo>
                  <a:pt x="121" y="31"/>
                </a:lnTo>
                <a:lnTo>
                  <a:pt x="121" y="31"/>
                </a:lnTo>
                <a:cubicBezTo>
                  <a:pt x="144" y="31"/>
                  <a:pt x="167" y="41"/>
                  <a:pt x="184" y="58"/>
                </a:cubicBezTo>
                <a:lnTo>
                  <a:pt x="184" y="58"/>
                </a:lnTo>
                <a:cubicBezTo>
                  <a:pt x="201" y="74"/>
                  <a:pt x="210" y="97"/>
                  <a:pt x="210" y="121"/>
                </a:cubicBezTo>
                <a:lnTo>
                  <a:pt x="210" y="121"/>
                </a:lnTo>
                <a:cubicBezTo>
                  <a:pt x="210" y="136"/>
                  <a:pt x="206" y="152"/>
                  <a:pt x="198" y="166"/>
                </a:cubicBezTo>
                <a:close/>
                <a:moveTo>
                  <a:pt x="206" y="36"/>
                </a:moveTo>
                <a:lnTo>
                  <a:pt x="206" y="36"/>
                </a:lnTo>
                <a:cubicBezTo>
                  <a:pt x="183" y="13"/>
                  <a:pt x="153" y="0"/>
                  <a:pt x="121" y="0"/>
                </a:cubicBezTo>
                <a:lnTo>
                  <a:pt x="120" y="0"/>
                </a:lnTo>
                <a:lnTo>
                  <a:pt x="120" y="0"/>
                </a:lnTo>
                <a:cubicBezTo>
                  <a:pt x="88" y="0"/>
                  <a:pt x="58" y="13"/>
                  <a:pt x="35" y="36"/>
                </a:cubicBezTo>
                <a:lnTo>
                  <a:pt x="35" y="36"/>
                </a:lnTo>
                <a:cubicBezTo>
                  <a:pt x="12" y="58"/>
                  <a:pt x="0" y="89"/>
                  <a:pt x="0" y="121"/>
                </a:cubicBezTo>
                <a:lnTo>
                  <a:pt x="0" y="121"/>
                </a:lnTo>
                <a:cubicBezTo>
                  <a:pt x="0" y="158"/>
                  <a:pt x="17" y="193"/>
                  <a:pt x="46" y="216"/>
                </a:cubicBezTo>
                <a:lnTo>
                  <a:pt x="46" y="216"/>
                </a:lnTo>
                <a:cubicBezTo>
                  <a:pt x="44" y="222"/>
                  <a:pt x="46" y="229"/>
                  <a:pt x="51" y="233"/>
                </a:cubicBezTo>
                <a:lnTo>
                  <a:pt x="80" y="258"/>
                </a:lnTo>
                <a:lnTo>
                  <a:pt x="66" y="274"/>
                </a:lnTo>
                <a:lnTo>
                  <a:pt x="66" y="274"/>
                </a:lnTo>
                <a:cubicBezTo>
                  <a:pt x="64" y="277"/>
                  <a:pt x="62" y="280"/>
                  <a:pt x="62" y="284"/>
                </a:cubicBezTo>
                <a:lnTo>
                  <a:pt x="62" y="310"/>
                </a:lnTo>
                <a:lnTo>
                  <a:pt x="62" y="310"/>
                </a:lnTo>
                <a:cubicBezTo>
                  <a:pt x="62" y="314"/>
                  <a:pt x="65" y="319"/>
                  <a:pt x="68" y="323"/>
                </a:cubicBezTo>
                <a:lnTo>
                  <a:pt x="88" y="338"/>
                </a:lnTo>
                <a:lnTo>
                  <a:pt x="68" y="356"/>
                </a:lnTo>
                <a:lnTo>
                  <a:pt x="68" y="356"/>
                </a:lnTo>
                <a:cubicBezTo>
                  <a:pt x="64" y="358"/>
                  <a:pt x="62" y="363"/>
                  <a:pt x="62" y="368"/>
                </a:cubicBezTo>
                <a:lnTo>
                  <a:pt x="62" y="368"/>
                </a:lnTo>
                <a:cubicBezTo>
                  <a:pt x="62" y="372"/>
                  <a:pt x="64" y="376"/>
                  <a:pt x="68" y="379"/>
                </a:cubicBezTo>
                <a:lnTo>
                  <a:pt x="85" y="394"/>
                </a:lnTo>
                <a:lnTo>
                  <a:pt x="67" y="410"/>
                </a:lnTo>
                <a:lnTo>
                  <a:pt x="67" y="410"/>
                </a:lnTo>
                <a:cubicBezTo>
                  <a:pt x="64" y="414"/>
                  <a:pt x="62" y="418"/>
                  <a:pt x="62" y="422"/>
                </a:cubicBezTo>
                <a:lnTo>
                  <a:pt x="62" y="422"/>
                </a:lnTo>
                <a:cubicBezTo>
                  <a:pt x="62" y="426"/>
                  <a:pt x="64" y="430"/>
                  <a:pt x="67" y="433"/>
                </a:cubicBezTo>
                <a:lnTo>
                  <a:pt x="109" y="475"/>
                </a:lnTo>
                <a:lnTo>
                  <a:pt x="109" y="475"/>
                </a:lnTo>
                <a:cubicBezTo>
                  <a:pt x="113" y="478"/>
                  <a:pt x="117" y="479"/>
                  <a:pt x="121" y="479"/>
                </a:cubicBezTo>
                <a:lnTo>
                  <a:pt x="121" y="479"/>
                </a:lnTo>
                <a:lnTo>
                  <a:pt x="121" y="479"/>
                </a:lnTo>
                <a:lnTo>
                  <a:pt x="121" y="479"/>
                </a:lnTo>
                <a:cubicBezTo>
                  <a:pt x="125" y="479"/>
                  <a:pt x="129" y="477"/>
                  <a:pt x="132" y="475"/>
                </a:cubicBezTo>
                <a:lnTo>
                  <a:pt x="172" y="433"/>
                </a:lnTo>
                <a:lnTo>
                  <a:pt x="172" y="433"/>
                </a:lnTo>
                <a:cubicBezTo>
                  <a:pt x="175" y="430"/>
                  <a:pt x="177" y="426"/>
                  <a:pt x="177" y="422"/>
                </a:cubicBezTo>
                <a:lnTo>
                  <a:pt x="177" y="247"/>
                </a:lnTo>
                <a:lnTo>
                  <a:pt x="190" y="234"/>
                </a:lnTo>
                <a:lnTo>
                  <a:pt x="190" y="234"/>
                </a:lnTo>
                <a:cubicBezTo>
                  <a:pt x="194" y="230"/>
                  <a:pt x="196" y="223"/>
                  <a:pt x="193" y="217"/>
                </a:cubicBezTo>
                <a:lnTo>
                  <a:pt x="193" y="217"/>
                </a:lnTo>
                <a:lnTo>
                  <a:pt x="193" y="217"/>
                </a:lnTo>
                <a:cubicBezTo>
                  <a:pt x="206" y="208"/>
                  <a:pt x="217" y="195"/>
                  <a:pt x="225" y="182"/>
                </a:cubicBezTo>
                <a:lnTo>
                  <a:pt x="225" y="182"/>
                </a:lnTo>
                <a:cubicBezTo>
                  <a:pt x="235" y="163"/>
                  <a:pt x="241" y="142"/>
                  <a:pt x="241" y="121"/>
                </a:cubicBezTo>
                <a:lnTo>
                  <a:pt x="241" y="121"/>
                </a:lnTo>
                <a:cubicBezTo>
                  <a:pt x="241" y="89"/>
                  <a:pt x="229" y="58"/>
                  <a:pt x="20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584"/>
          <p:cNvSpPr>
            <a:spLocks noChangeArrowheads="1"/>
          </p:cNvSpPr>
          <p:nvPr/>
        </p:nvSpPr>
        <p:spPr bwMode="auto">
          <a:xfrm>
            <a:off x="20385696" y="10533785"/>
            <a:ext cx="81969" cy="81969"/>
          </a:xfrm>
          <a:custGeom>
            <a:avLst/>
            <a:gdLst>
              <a:gd name="T0" fmla="*/ 35 w 70"/>
              <a:gd name="T1" fmla="*/ 54 h 70"/>
              <a:gd name="T2" fmla="*/ 35 w 70"/>
              <a:gd name="T3" fmla="*/ 54 h 70"/>
              <a:gd name="T4" fmla="*/ 16 w 70"/>
              <a:gd name="T5" fmla="*/ 34 h 70"/>
              <a:gd name="T6" fmla="*/ 16 w 70"/>
              <a:gd name="T7" fmla="*/ 34 h 70"/>
              <a:gd name="T8" fmla="*/ 35 w 70"/>
              <a:gd name="T9" fmla="*/ 15 h 70"/>
              <a:gd name="T10" fmla="*/ 35 w 70"/>
              <a:gd name="T11" fmla="*/ 15 h 70"/>
              <a:gd name="T12" fmla="*/ 53 w 70"/>
              <a:gd name="T13" fmla="*/ 34 h 70"/>
              <a:gd name="T14" fmla="*/ 53 w 70"/>
              <a:gd name="T15" fmla="*/ 34 h 70"/>
              <a:gd name="T16" fmla="*/ 35 w 70"/>
              <a:gd name="T17" fmla="*/ 54 h 70"/>
              <a:gd name="T18" fmla="*/ 35 w 70"/>
              <a:gd name="T19" fmla="*/ 0 h 70"/>
              <a:gd name="T20" fmla="*/ 35 w 70"/>
              <a:gd name="T21" fmla="*/ 0 h 70"/>
              <a:gd name="T22" fmla="*/ 0 w 70"/>
              <a:gd name="T23" fmla="*/ 34 h 70"/>
              <a:gd name="T24" fmla="*/ 0 w 70"/>
              <a:gd name="T25" fmla="*/ 34 h 70"/>
              <a:gd name="T26" fmla="*/ 35 w 70"/>
              <a:gd name="T27" fmla="*/ 69 h 70"/>
              <a:gd name="T28" fmla="*/ 35 w 70"/>
              <a:gd name="T29" fmla="*/ 69 h 70"/>
              <a:gd name="T30" fmla="*/ 69 w 70"/>
              <a:gd name="T31" fmla="*/ 34 h 70"/>
              <a:gd name="T32" fmla="*/ 69 w 70"/>
              <a:gd name="T33" fmla="*/ 34 h 70"/>
              <a:gd name="T34" fmla="*/ 35 w 70"/>
              <a:gd name="T3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54"/>
                </a:moveTo>
                <a:lnTo>
                  <a:pt x="35" y="54"/>
                </a:lnTo>
                <a:cubicBezTo>
                  <a:pt x="24" y="54"/>
                  <a:pt x="16" y="45"/>
                  <a:pt x="16" y="34"/>
                </a:cubicBezTo>
                <a:lnTo>
                  <a:pt x="16" y="34"/>
                </a:lnTo>
                <a:cubicBezTo>
                  <a:pt x="16" y="24"/>
                  <a:pt x="24" y="15"/>
                  <a:pt x="35" y="15"/>
                </a:cubicBezTo>
                <a:lnTo>
                  <a:pt x="35" y="15"/>
                </a:lnTo>
                <a:cubicBezTo>
                  <a:pt x="45" y="15"/>
                  <a:pt x="53" y="24"/>
                  <a:pt x="53" y="34"/>
                </a:cubicBezTo>
                <a:lnTo>
                  <a:pt x="53" y="34"/>
                </a:lnTo>
                <a:cubicBezTo>
                  <a:pt x="53" y="45"/>
                  <a:pt x="45" y="54"/>
                  <a:pt x="35" y="54"/>
                </a:cubicBezTo>
                <a:close/>
                <a:moveTo>
                  <a:pt x="35" y="0"/>
                </a:moveTo>
                <a:lnTo>
                  <a:pt x="35" y="0"/>
                </a:lnTo>
                <a:cubicBezTo>
                  <a:pt x="16" y="0"/>
                  <a:pt x="0" y="15"/>
                  <a:pt x="0" y="34"/>
                </a:cubicBezTo>
                <a:lnTo>
                  <a:pt x="0" y="34"/>
                </a:lnTo>
                <a:cubicBezTo>
                  <a:pt x="0" y="54"/>
                  <a:pt x="16" y="69"/>
                  <a:pt x="35" y="69"/>
                </a:cubicBezTo>
                <a:lnTo>
                  <a:pt x="35" y="69"/>
                </a:lnTo>
                <a:cubicBezTo>
                  <a:pt x="53" y="69"/>
                  <a:pt x="69" y="54"/>
                  <a:pt x="69" y="34"/>
                </a:cubicBezTo>
                <a:lnTo>
                  <a:pt x="69" y="34"/>
                </a:lnTo>
                <a:cubicBezTo>
                  <a:pt x="69" y="15"/>
                  <a:pt x="53" y="0"/>
                  <a:pt x="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CuadroTexto 619"/>
          <p:cNvSpPr txBox="1"/>
          <p:nvPr/>
        </p:nvSpPr>
        <p:spPr>
          <a:xfrm>
            <a:off x="1585590" y="672409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573014" y="9377435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22" name="CuadroTexto 621"/>
          <p:cNvSpPr txBox="1"/>
          <p:nvPr/>
        </p:nvSpPr>
        <p:spPr>
          <a:xfrm>
            <a:off x="16565302" y="6706576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23" name="Rectángulo 622"/>
          <p:cNvSpPr/>
          <p:nvPr/>
        </p:nvSpPr>
        <p:spPr>
          <a:xfrm>
            <a:off x="16206088" y="7065483"/>
            <a:ext cx="21107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4" name="CuadroTexto 623"/>
          <p:cNvSpPr txBox="1"/>
          <p:nvPr/>
        </p:nvSpPr>
        <p:spPr>
          <a:xfrm>
            <a:off x="18744459" y="6723564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25" name="Rectángulo 624"/>
          <p:cNvSpPr/>
          <p:nvPr/>
        </p:nvSpPr>
        <p:spPr>
          <a:xfrm>
            <a:off x="18364436" y="7071115"/>
            <a:ext cx="2132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6" name="CuadroTexto 625"/>
          <p:cNvSpPr txBox="1"/>
          <p:nvPr/>
        </p:nvSpPr>
        <p:spPr>
          <a:xfrm>
            <a:off x="20825886" y="6715250"/>
            <a:ext cx="149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627" name="Rectángulo 626"/>
          <p:cNvSpPr/>
          <p:nvPr/>
        </p:nvSpPr>
        <p:spPr>
          <a:xfrm>
            <a:off x="20504416" y="7071116"/>
            <a:ext cx="2160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8" name="CuadroTexto 627"/>
          <p:cNvSpPr txBox="1"/>
          <p:nvPr/>
        </p:nvSpPr>
        <p:spPr>
          <a:xfrm>
            <a:off x="16670678" y="9027662"/>
            <a:ext cx="1285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629" name="Rectángulo 628"/>
          <p:cNvSpPr/>
          <p:nvPr/>
        </p:nvSpPr>
        <p:spPr>
          <a:xfrm>
            <a:off x="16220660" y="9377506"/>
            <a:ext cx="217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0" name="CuadroTexto 629"/>
          <p:cNvSpPr txBox="1"/>
          <p:nvPr/>
        </p:nvSpPr>
        <p:spPr>
          <a:xfrm>
            <a:off x="18788556" y="9039473"/>
            <a:ext cx="126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631" name="Rectángulo 630"/>
          <p:cNvSpPr/>
          <p:nvPr/>
        </p:nvSpPr>
        <p:spPr>
          <a:xfrm>
            <a:off x="18386238" y="9386373"/>
            <a:ext cx="2081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20942688" y="9032219"/>
            <a:ext cx="11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3" name="Rectángulo 632"/>
          <p:cNvSpPr/>
          <p:nvPr/>
        </p:nvSpPr>
        <p:spPr>
          <a:xfrm>
            <a:off x="20494879" y="9386373"/>
            <a:ext cx="2081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4" name="CuadroTexto 633"/>
          <p:cNvSpPr txBox="1"/>
          <p:nvPr/>
        </p:nvSpPr>
        <p:spPr>
          <a:xfrm>
            <a:off x="17581410" y="11362113"/>
            <a:ext cx="152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Seven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5" name="Rectángulo 634"/>
          <p:cNvSpPr/>
          <p:nvPr/>
        </p:nvSpPr>
        <p:spPr>
          <a:xfrm>
            <a:off x="17227212" y="11710781"/>
            <a:ext cx="217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6" name="CuadroTexto 635"/>
          <p:cNvSpPr txBox="1"/>
          <p:nvPr/>
        </p:nvSpPr>
        <p:spPr>
          <a:xfrm>
            <a:off x="19823262" y="11362113"/>
            <a:ext cx="1166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7" name="Rectángulo 636"/>
          <p:cNvSpPr/>
          <p:nvPr/>
        </p:nvSpPr>
        <p:spPr>
          <a:xfrm>
            <a:off x="19392581" y="11710781"/>
            <a:ext cx="2081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47429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/>
          <p:cNvSpPr>
            <a:spLocks noChangeArrowheads="1"/>
          </p:cNvSpPr>
          <p:nvPr/>
        </p:nvSpPr>
        <p:spPr bwMode="auto">
          <a:xfrm>
            <a:off x="10666206" y="8446053"/>
            <a:ext cx="4268367" cy="4268367"/>
          </a:xfrm>
          <a:custGeom>
            <a:avLst/>
            <a:gdLst>
              <a:gd name="T0" fmla="*/ 3740 w 3741"/>
              <a:gd name="T1" fmla="*/ 1870 h 3741"/>
              <a:gd name="T2" fmla="*/ 3740 w 3741"/>
              <a:gd name="T3" fmla="*/ 1870 h 3741"/>
              <a:gd name="T4" fmla="*/ 1869 w 3741"/>
              <a:gd name="T5" fmla="*/ 3740 h 3741"/>
              <a:gd name="T6" fmla="*/ 1869 w 3741"/>
              <a:gd name="T7" fmla="*/ 3740 h 3741"/>
              <a:gd name="T8" fmla="*/ 0 w 3741"/>
              <a:gd name="T9" fmla="*/ 1870 h 3741"/>
              <a:gd name="T10" fmla="*/ 0 w 3741"/>
              <a:gd name="T11" fmla="*/ 1870 h 3741"/>
              <a:gd name="T12" fmla="*/ 1869 w 3741"/>
              <a:gd name="T13" fmla="*/ 0 h 3741"/>
              <a:gd name="T14" fmla="*/ 1869 w 3741"/>
              <a:gd name="T15" fmla="*/ 0 h 3741"/>
              <a:gd name="T16" fmla="*/ 3740 w 3741"/>
              <a:gd name="T17" fmla="*/ 1870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1" h="3741">
                <a:moveTo>
                  <a:pt x="3740" y="1870"/>
                </a:moveTo>
                <a:lnTo>
                  <a:pt x="3740" y="1870"/>
                </a:lnTo>
                <a:cubicBezTo>
                  <a:pt x="3740" y="2903"/>
                  <a:pt x="2902" y="3740"/>
                  <a:pt x="1869" y="3740"/>
                </a:cubicBezTo>
                <a:lnTo>
                  <a:pt x="1869" y="3740"/>
                </a:lnTo>
                <a:cubicBezTo>
                  <a:pt x="838" y="3740"/>
                  <a:pt x="0" y="2903"/>
                  <a:pt x="0" y="1870"/>
                </a:cubicBezTo>
                <a:lnTo>
                  <a:pt x="0" y="1870"/>
                </a:lnTo>
                <a:cubicBezTo>
                  <a:pt x="0" y="837"/>
                  <a:pt x="838" y="0"/>
                  <a:pt x="1869" y="0"/>
                </a:cubicBezTo>
                <a:lnTo>
                  <a:pt x="1869" y="0"/>
                </a:lnTo>
                <a:cubicBezTo>
                  <a:pt x="2902" y="0"/>
                  <a:pt x="3740" y="837"/>
                  <a:pt x="3740" y="1870"/>
                </a:cubicBezTo>
              </a:path>
            </a:pathLst>
          </a:custGeom>
          <a:noFill/>
          <a:ln w="11160" cap="flat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47"/>
          <p:cNvSpPr>
            <a:spLocks noChangeArrowheads="1"/>
          </p:cNvSpPr>
          <p:nvPr/>
        </p:nvSpPr>
        <p:spPr bwMode="auto">
          <a:xfrm>
            <a:off x="16062066" y="8446053"/>
            <a:ext cx="4273402" cy="4268367"/>
          </a:xfrm>
          <a:custGeom>
            <a:avLst/>
            <a:gdLst>
              <a:gd name="T0" fmla="*/ 3741 w 3742"/>
              <a:gd name="T1" fmla="*/ 1870 h 3741"/>
              <a:gd name="T2" fmla="*/ 3741 w 3742"/>
              <a:gd name="T3" fmla="*/ 1870 h 3741"/>
              <a:gd name="T4" fmla="*/ 1870 w 3742"/>
              <a:gd name="T5" fmla="*/ 3740 h 3741"/>
              <a:gd name="T6" fmla="*/ 1870 w 3742"/>
              <a:gd name="T7" fmla="*/ 3740 h 3741"/>
              <a:gd name="T8" fmla="*/ 0 w 3742"/>
              <a:gd name="T9" fmla="*/ 1870 h 3741"/>
              <a:gd name="T10" fmla="*/ 0 w 3742"/>
              <a:gd name="T11" fmla="*/ 1870 h 3741"/>
              <a:gd name="T12" fmla="*/ 1870 w 3742"/>
              <a:gd name="T13" fmla="*/ 0 h 3741"/>
              <a:gd name="T14" fmla="*/ 1870 w 3742"/>
              <a:gd name="T15" fmla="*/ 0 h 3741"/>
              <a:gd name="T16" fmla="*/ 3741 w 3742"/>
              <a:gd name="T17" fmla="*/ 1870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2" h="3741">
                <a:moveTo>
                  <a:pt x="3741" y="1870"/>
                </a:moveTo>
                <a:lnTo>
                  <a:pt x="3741" y="1870"/>
                </a:lnTo>
                <a:cubicBezTo>
                  <a:pt x="3741" y="2903"/>
                  <a:pt x="2903" y="3740"/>
                  <a:pt x="1870" y="3740"/>
                </a:cubicBezTo>
                <a:lnTo>
                  <a:pt x="1870" y="3740"/>
                </a:lnTo>
                <a:cubicBezTo>
                  <a:pt x="837" y="3740"/>
                  <a:pt x="0" y="2903"/>
                  <a:pt x="0" y="1870"/>
                </a:cubicBezTo>
                <a:lnTo>
                  <a:pt x="0" y="1870"/>
                </a:lnTo>
                <a:cubicBezTo>
                  <a:pt x="0" y="837"/>
                  <a:pt x="837" y="0"/>
                  <a:pt x="1870" y="0"/>
                </a:cubicBezTo>
                <a:lnTo>
                  <a:pt x="1870" y="0"/>
                </a:lnTo>
                <a:cubicBezTo>
                  <a:pt x="2903" y="0"/>
                  <a:pt x="3741" y="837"/>
                  <a:pt x="3741" y="1870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96"/>
          <p:cNvSpPr>
            <a:spLocks noChangeArrowheads="1"/>
          </p:cNvSpPr>
          <p:nvPr/>
        </p:nvSpPr>
        <p:spPr bwMode="auto">
          <a:xfrm>
            <a:off x="17813707" y="9362141"/>
            <a:ext cx="770120" cy="830521"/>
          </a:xfrm>
          <a:custGeom>
            <a:avLst/>
            <a:gdLst>
              <a:gd name="T0" fmla="*/ 551 w 676"/>
              <a:gd name="T1" fmla="*/ 578 h 727"/>
              <a:gd name="T2" fmla="*/ 204 w 676"/>
              <a:gd name="T3" fmla="*/ 628 h 727"/>
              <a:gd name="T4" fmla="*/ 142 w 676"/>
              <a:gd name="T5" fmla="*/ 477 h 727"/>
              <a:gd name="T6" fmla="*/ 563 w 676"/>
              <a:gd name="T7" fmla="*/ 477 h 727"/>
              <a:gd name="T8" fmla="*/ 568 w 676"/>
              <a:gd name="T9" fmla="*/ 477 h 727"/>
              <a:gd name="T10" fmla="*/ 572 w 676"/>
              <a:gd name="T11" fmla="*/ 476 h 727"/>
              <a:gd name="T12" fmla="*/ 575 w 676"/>
              <a:gd name="T13" fmla="*/ 474 h 727"/>
              <a:gd name="T14" fmla="*/ 579 w 676"/>
              <a:gd name="T15" fmla="*/ 471 h 727"/>
              <a:gd name="T16" fmla="*/ 582 w 676"/>
              <a:gd name="T17" fmla="*/ 469 h 727"/>
              <a:gd name="T18" fmla="*/ 585 w 676"/>
              <a:gd name="T19" fmla="*/ 465 h 727"/>
              <a:gd name="T20" fmla="*/ 586 w 676"/>
              <a:gd name="T21" fmla="*/ 461 h 727"/>
              <a:gd name="T22" fmla="*/ 663 w 676"/>
              <a:gd name="T23" fmla="*/ 126 h 727"/>
              <a:gd name="T24" fmla="*/ 663 w 676"/>
              <a:gd name="T25" fmla="*/ 123 h 727"/>
              <a:gd name="T26" fmla="*/ 663 w 676"/>
              <a:gd name="T27" fmla="*/ 119 h 727"/>
              <a:gd name="T28" fmla="*/ 663 w 676"/>
              <a:gd name="T29" fmla="*/ 115 h 727"/>
              <a:gd name="T30" fmla="*/ 661 w 676"/>
              <a:gd name="T31" fmla="*/ 111 h 727"/>
              <a:gd name="T32" fmla="*/ 660 w 676"/>
              <a:gd name="T33" fmla="*/ 108 h 727"/>
              <a:gd name="T34" fmla="*/ 656 w 676"/>
              <a:gd name="T35" fmla="*/ 104 h 727"/>
              <a:gd name="T36" fmla="*/ 654 w 676"/>
              <a:gd name="T37" fmla="*/ 102 h 727"/>
              <a:gd name="T38" fmla="*/ 650 w 676"/>
              <a:gd name="T39" fmla="*/ 99 h 727"/>
              <a:gd name="T40" fmla="*/ 646 w 676"/>
              <a:gd name="T41" fmla="*/ 98 h 727"/>
              <a:gd name="T42" fmla="*/ 642 w 676"/>
              <a:gd name="T43" fmla="*/ 97 h 727"/>
              <a:gd name="T44" fmla="*/ 639 w 676"/>
              <a:gd name="T45" fmla="*/ 96 h 727"/>
              <a:gd name="T46" fmla="*/ 608 w 676"/>
              <a:gd name="T47" fmla="*/ 146 h 727"/>
              <a:gd name="T48" fmla="*/ 122 w 676"/>
              <a:gd name="T49" fmla="*/ 19 h 727"/>
              <a:gd name="T50" fmla="*/ 121 w 676"/>
              <a:gd name="T51" fmla="*/ 16 h 727"/>
              <a:gd name="T52" fmla="*/ 119 w 676"/>
              <a:gd name="T53" fmla="*/ 11 h 727"/>
              <a:gd name="T54" fmla="*/ 117 w 676"/>
              <a:gd name="T55" fmla="*/ 9 h 727"/>
              <a:gd name="T56" fmla="*/ 113 w 676"/>
              <a:gd name="T57" fmla="*/ 5 h 727"/>
              <a:gd name="T58" fmla="*/ 110 w 676"/>
              <a:gd name="T59" fmla="*/ 3 h 727"/>
              <a:gd name="T60" fmla="*/ 105 w 676"/>
              <a:gd name="T61" fmla="*/ 1 h 727"/>
              <a:gd name="T62" fmla="*/ 102 w 676"/>
              <a:gd name="T63" fmla="*/ 1 h 727"/>
              <a:gd name="T64" fmla="*/ 98 w 676"/>
              <a:gd name="T65" fmla="*/ 0 h 727"/>
              <a:gd name="T66" fmla="*/ 149 w 676"/>
              <a:gd name="T67" fmla="*/ 428 h 727"/>
              <a:gd name="T68" fmla="*/ 125 w 676"/>
              <a:gd name="T69" fmla="*/ 428 h 727"/>
              <a:gd name="T70" fmla="*/ 122 w 676"/>
              <a:gd name="T71" fmla="*/ 428 h 727"/>
              <a:gd name="T72" fmla="*/ 117 w 676"/>
              <a:gd name="T73" fmla="*/ 430 h 727"/>
              <a:gd name="T74" fmla="*/ 114 w 676"/>
              <a:gd name="T75" fmla="*/ 432 h 727"/>
              <a:gd name="T76" fmla="*/ 110 w 676"/>
              <a:gd name="T77" fmla="*/ 435 h 727"/>
              <a:gd name="T78" fmla="*/ 108 w 676"/>
              <a:gd name="T79" fmla="*/ 438 h 727"/>
              <a:gd name="T80" fmla="*/ 42 w 676"/>
              <a:gd name="T81" fmla="*/ 541 h 727"/>
              <a:gd name="T82" fmla="*/ 39 w 676"/>
              <a:gd name="T83" fmla="*/ 545 h 727"/>
              <a:gd name="T84" fmla="*/ 39 w 676"/>
              <a:gd name="T85" fmla="*/ 549 h 727"/>
              <a:gd name="T86" fmla="*/ 38 w 676"/>
              <a:gd name="T87" fmla="*/ 554 h 727"/>
              <a:gd name="T88" fmla="*/ 38 w 676"/>
              <a:gd name="T89" fmla="*/ 556 h 727"/>
              <a:gd name="T90" fmla="*/ 39 w 676"/>
              <a:gd name="T91" fmla="*/ 561 h 727"/>
              <a:gd name="T92" fmla="*/ 41 w 676"/>
              <a:gd name="T93" fmla="*/ 564 h 727"/>
              <a:gd name="T94" fmla="*/ 44 w 676"/>
              <a:gd name="T95" fmla="*/ 569 h 727"/>
              <a:gd name="T96" fmla="*/ 45 w 676"/>
              <a:gd name="T97" fmla="*/ 571 h 727"/>
              <a:gd name="T98" fmla="*/ 50 w 676"/>
              <a:gd name="T99" fmla="*/ 575 h 727"/>
              <a:gd name="T100" fmla="*/ 52 w 676"/>
              <a:gd name="T101" fmla="*/ 576 h 727"/>
              <a:gd name="T102" fmla="*/ 56 w 676"/>
              <a:gd name="T103" fmla="*/ 578 h 727"/>
              <a:gd name="T104" fmla="*/ 61 w 676"/>
              <a:gd name="T105" fmla="*/ 578 h 727"/>
              <a:gd name="T106" fmla="*/ 154 w 676"/>
              <a:gd name="T107" fmla="*/ 628 h 727"/>
              <a:gd name="T108" fmla="*/ 466 w 676"/>
              <a:gd name="T109" fmla="*/ 578 h 727"/>
              <a:gd name="T110" fmla="*/ 637 w 676"/>
              <a:gd name="T111" fmla="*/ 578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6" h="727">
                <a:moveTo>
                  <a:pt x="600" y="628"/>
                </a:moveTo>
                <a:lnTo>
                  <a:pt x="600" y="628"/>
                </a:lnTo>
                <a:cubicBezTo>
                  <a:pt x="600" y="655"/>
                  <a:pt x="578" y="677"/>
                  <a:pt x="551" y="677"/>
                </a:cubicBezTo>
                <a:lnTo>
                  <a:pt x="551" y="677"/>
                </a:lnTo>
                <a:cubicBezTo>
                  <a:pt x="524" y="677"/>
                  <a:pt x="502" y="655"/>
                  <a:pt x="502" y="628"/>
                </a:cubicBezTo>
                <a:lnTo>
                  <a:pt x="502" y="628"/>
                </a:lnTo>
                <a:cubicBezTo>
                  <a:pt x="502" y="600"/>
                  <a:pt x="524" y="578"/>
                  <a:pt x="551" y="578"/>
                </a:cubicBezTo>
                <a:lnTo>
                  <a:pt x="551" y="578"/>
                </a:lnTo>
                <a:cubicBezTo>
                  <a:pt x="578" y="578"/>
                  <a:pt x="600" y="600"/>
                  <a:pt x="600" y="628"/>
                </a:cubicBezTo>
                <a:close/>
                <a:moveTo>
                  <a:pt x="302" y="628"/>
                </a:moveTo>
                <a:lnTo>
                  <a:pt x="302" y="628"/>
                </a:lnTo>
                <a:cubicBezTo>
                  <a:pt x="302" y="655"/>
                  <a:pt x="280" y="677"/>
                  <a:pt x="253" y="677"/>
                </a:cubicBezTo>
                <a:lnTo>
                  <a:pt x="253" y="677"/>
                </a:lnTo>
                <a:cubicBezTo>
                  <a:pt x="226" y="677"/>
                  <a:pt x="204" y="655"/>
                  <a:pt x="204" y="628"/>
                </a:cubicBezTo>
                <a:lnTo>
                  <a:pt x="204" y="628"/>
                </a:lnTo>
                <a:cubicBezTo>
                  <a:pt x="204" y="600"/>
                  <a:pt x="226" y="578"/>
                  <a:pt x="253" y="578"/>
                </a:cubicBezTo>
                <a:lnTo>
                  <a:pt x="253" y="578"/>
                </a:lnTo>
                <a:cubicBezTo>
                  <a:pt x="280" y="578"/>
                  <a:pt x="302" y="600"/>
                  <a:pt x="302" y="628"/>
                </a:cubicBezTo>
                <a:close/>
                <a:moveTo>
                  <a:pt x="650" y="529"/>
                </a:moveTo>
                <a:lnTo>
                  <a:pt x="108" y="529"/>
                </a:lnTo>
                <a:lnTo>
                  <a:pt x="142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179" y="477"/>
                </a:lnTo>
                <a:lnTo>
                  <a:pt x="563" y="477"/>
                </a:lnTo>
                <a:lnTo>
                  <a:pt x="563" y="477"/>
                </a:lnTo>
                <a:lnTo>
                  <a:pt x="563" y="477"/>
                </a:lnTo>
                <a:lnTo>
                  <a:pt x="563" y="477"/>
                </a:lnTo>
                <a:cubicBezTo>
                  <a:pt x="564" y="477"/>
                  <a:pt x="565" y="477"/>
                  <a:pt x="566" y="477"/>
                </a:cubicBezTo>
                <a:lnTo>
                  <a:pt x="566" y="477"/>
                </a:lnTo>
                <a:lnTo>
                  <a:pt x="566" y="477"/>
                </a:lnTo>
                <a:lnTo>
                  <a:pt x="566" y="477"/>
                </a:lnTo>
                <a:cubicBezTo>
                  <a:pt x="567" y="477"/>
                  <a:pt x="567" y="477"/>
                  <a:pt x="568" y="477"/>
                </a:cubicBezTo>
                <a:lnTo>
                  <a:pt x="569" y="477"/>
                </a:lnTo>
                <a:lnTo>
                  <a:pt x="569" y="477"/>
                </a:lnTo>
                <a:cubicBezTo>
                  <a:pt x="569" y="477"/>
                  <a:pt x="569" y="476"/>
                  <a:pt x="570" y="476"/>
                </a:cubicBezTo>
                <a:lnTo>
                  <a:pt x="570" y="476"/>
                </a:lnTo>
                <a:lnTo>
                  <a:pt x="571" y="476"/>
                </a:lnTo>
                <a:lnTo>
                  <a:pt x="571" y="476"/>
                </a:lnTo>
                <a:lnTo>
                  <a:pt x="572" y="476"/>
                </a:lnTo>
                <a:lnTo>
                  <a:pt x="572" y="476"/>
                </a:lnTo>
                <a:cubicBezTo>
                  <a:pt x="573" y="476"/>
                  <a:pt x="573" y="476"/>
                  <a:pt x="573" y="475"/>
                </a:cubicBezTo>
                <a:lnTo>
                  <a:pt x="573" y="475"/>
                </a:lnTo>
                <a:cubicBezTo>
                  <a:pt x="573" y="475"/>
                  <a:pt x="574" y="475"/>
                  <a:pt x="574" y="474"/>
                </a:cubicBezTo>
                <a:lnTo>
                  <a:pt x="574" y="474"/>
                </a:lnTo>
                <a:lnTo>
                  <a:pt x="575" y="474"/>
                </a:lnTo>
                <a:lnTo>
                  <a:pt x="575" y="474"/>
                </a:lnTo>
                <a:cubicBezTo>
                  <a:pt x="576" y="473"/>
                  <a:pt x="576" y="473"/>
                  <a:pt x="577" y="473"/>
                </a:cubicBezTo>
                <a:lnTo>
                  <a:pt x="577" y="473"/>
                </a:lnTo>
                <a:lnTo>
                  <a:pt x="578" y="472"/>
                </a:lnTo>
                <a:lnTo>
                  <a:pt x="578" y="472"/>
                </a:lnTo>
                <a:cubicBezTo>
                  <a:pt x="578" y="472"/>
                  <a:pt x="578" y="472"/>
                  <a:pt x="579" y="472"/>
                </a:cubicBezTo>
                <a:lnTo>
                  <a:pt x="579" y="472"/>
                </a:lnTo>
                <a:lnTo>
                  <a:pt x="579" y="471"/>
                </a:lnTo>
                <a:lnTo>
                  <a:pt x="579" y="471"/>
                </a:lnTo>
                <a:cubicBezTo>
                  <a:pt x="580" y="471"/>
                  <a:pt x="580" y="471"/>
                  <a:pt x="580" y="470"/>
                </a:cubicBezTo>
                <a:lnTo>
                  <a:pt x="580" y="470"/>
                </a:lnTo>
                <a:cubicBezTo>
                  <a:pt x="580" y="470"/>
                  <a:pt x="580" y="470"/>
                  <a:pt x="581" y="469"/>
                </a:cubicBezTo>
                <a:lnTo>
                  <a:pt x="581" y="469"/>
                </a:lnTo>
                <a:lnTo>
                  <a:pt x="582" y="469"/>
                </a:lnTo>
                <a:lnTo>
                  <a:pt x="582" y="469"/>
                </a:lnTo>
                <a:cubicBezTo>
                  <a:pt x="582" y="468"/>
                  <a:pt x="582" y="468"/>
                  <a:pt x="582" y="468"/>
                </a:cubicBezTo>
                <a:lnTo>
                  <a:pt x="582" y="468"/>
                </a:lnTo>
                <a:cubicBezTo>
                  <a:pt x="583" y="467"/>
                  <a:pt x="583" y="467"/>
                  <a:pt x="584" y="467"/>
                </a:cubicBezTo>
                <a:lnTo>
                  <a:pt x="584" y="467"/>
                </a:lnTo>
                <a:cubicBezTo>
                  <a:pt x="584" y="466"/>
                  <a:pt x="584" y="466"/>
                  <a:pt x="584" y="466"/>
                </a:cubicBezTo>
                <a:lnTo>
                  <a:pt x="584" y="466"/>
                </a:lnTo>
                <a:cubicBezTo>
                  <a:pt x="584" y="466"/>
                  <a:pt x="584" y="465"/>
                  <a:pt x="585" y="465"/>
                </a:cubicBezTo>
                <a:lnTo>
                  <a:pt x="585" y="465"/>
                </a:lnTo>
                <a:cubicBezTo>
                  <a:pt x="585" y="465"/>
                  <a:pt x="585" y="465"/>
                  <a:pt x="585" y="464"/>
                </a:cubicBezTo>
                <a:lnTo>
                  <a:pt x="585" y="464"/>
                </a:lnTo>
                <a:cubicBezTo>
                  <a:pt x="585" y="463"/>
                  <a:pt x="585" y="463"/>
                  <a:pt x="586" y="463"/>
                </a:cubicBezTo>
                <a:lnTo>
                  <a:pt x="586" y="463"/>
                </a:lnTo>
                <a:cubicBezTo>
                  <a:pt x="586" y="462"/>
                  <a:pt x="586" y="462"/>
                  <a:pt x="586" y="461"/>
                </a:cubicBezTo>
                <a:lnTo>
                  <a:pt x="586" y="461"/>
                </a:lnTo>
                <a:cubicBezTo>
                  <a:pt x="587" y="461"/>
                  <a:pt x="587" y="461"/>
                  <a:pt x="587" y="460"/>
                </a:cubicBezTo>
                <a:lnTo>
                  <a:pt x="587" y="460"/>
                </a:lnTo>
                <a:lnTo>
                  <a:pt x="587" y="459"/>
                </a:lnTo>
                <a:lnTo>
                  <a:pt x="587" y="459"/>
                </a:lnTo>
                <a:cubicBezTo>
                  <a:pt x="587" y="458"/>
                  <a:pt x="587" y="458"/>
                  <a:pt x="587" y="458"/>
                </a:cubicBezTo>
                <a:lnTo>
                  <a:pt x="663" y="127"/>
                </a:lnTo>
                <a:lnTo>
                  <a:pt x="663" y="126"/>
                </a:lnTo>
                <a:lnTo>
                  <a:pt x="663" y="126"/>
                </a:lnTo>
                <a:cubicBezTo>
                  <a:pt x="663" y="126"/>
                  <a:pt x="663" y="126"/>
                  <a:pt x="663" y="125"/>
                </a:cubicBezTo>
                <a:lnTo>
                  <a:pt x="663" y="125"/>
                </a:lnTo>
                <a:cubicBezTo>
                  <a:pt x="663" y="124"/>
                  <a:pt x="663" y="124"/>
                  <a:pt x="663" y="124"/>
                </a:cubicBezTo>
                <a:lnTo>
                  <a:pt x="663" y="124"/>
                </a:lnTo>
                <a:lnTo>
                  <a:pt x="663" y="123"/>
                </a:lnTo>
                <a:lnTo>
                  <a:pt x="663" y="123"/>
                </a:lnTo>
                <a:cubicBezTo>
                  <a:pt x="663" y="122"/>
                  <a:pt x="663" y="122"/>
                  <a:pt x="663" y="121"/>
                </a:cubicBez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lnTo>
                  <a:pt x="663" y="121"/>
                </a:lnTo>
                <a:cubicBezTo>
                  <a:pt x="663" y="120"/>
                  <a:pt x="663" y="120"/>
                  <a:pt x="663" y="119"/>
                </a:cubicBezTo>
                <a:lnTo>
                  <a:pt x="663" y="119"/>
                </a:lnTo>
                <a:cubicBezTo>
                  <a:pt x="663" y="118"/>
                  <a:pt x="663" y="118"/>
                  <a:pt x="663" y="118"/>
                </a:cubicBezTo>
                <a:lnTo>
                  <a:pt x="663" y="118"/>
                </a:lnTo>
                <a:cubicBezTo>
                  <a:pt x="663" y="118"/>
                  <a:pt x="663" y="117"/>
                  <a:pt x="663" y="116"/>
                </a:cubicBezTo>
                <a:lnTo>
                  <a:pt x="663" y="116"/>
                </a:lnTo>
                <a:cubicBezTo>
                  <a:pt x="663" y="116"/>
                  <a:pt x="663" y="116"/>
                  <a:pt x="663" y="115"/>
                </a:cubicBezTo>
                <a:lnTo>
                  <a:pt x="663" y="115"/>
                </a:lnTo>
                <a:cubicBezTo>
                  <a:pt x="663" y="115"/>
                  <a:pt x="663" y="115"/>
                  <a:pt x="663" y="114"/>
                </a:cubicBezTo>
                <a:lnTo>
                  <a:pt x="663" y="114"/>
                </a:lnTo>
                <a:lnTo>
                  <a:pt x="662" y="113"/>
                </a:lnTo>
                <a:lnTo>
                  <a:pt x="662" y="113"/>
                </a:lnTo>
                <a:cubicBezTo>
                  <a:pt x="662" y="113"/>
                  <a:pt x="662" y="112"/>
                  <a:pt x="661" y="112"/>
                </a:cubicBezTo>
                <a:lnTo>
                  <a:pt x="661" y="112"/>
                </a:lnTo>
                <a:cubicBezTo>
                  <a:pt x="661" y="111"/>
                  <a:pt x="661" y="111"/>
                  <a:pt x="661" y="111"/>
                </a:cubicBezTo>
                <a:lnTo>
                  <a:pt x="661" y="111"/>
                </a:lnTo>
                <a:cubicBezTo>
                  <a:pt x="661" y="110"/>
                  <a:pt x="661" y="110"/>
                  <a:pt x="661" y="110"/>
                </a:cubicBezTo>
                <a:lnTo>
                  <a:pt x="661" y="110"/>
                </a:lnTo>
                <a:cubicBezTo>
                  <a:pt x="660" y="109"/>
                  <a:pt x="660" y="109"/>
                  <a:pt x="660" y="109"/>
                </a:cubicBezTo>
                <a:lnTo>
                  <a:pt x="660" y="109"/>
                </a:lnTo>
                <a:lnTo>
                  <a:pt x="660" y="108"/>
                </a:lnTo>
                <a:lnTo>
                  <a:pt x="660" y="108"/>
                </a:lnTo>
                <a:cubicBezTo>
                  <a:pt x="659" y="107"/>
                  <a:pt x="659" y="107"/>
                  <a:pt x="659" y="107"/>
                </a:cubicBezTo>
                <a:lnTo>
                  <a:pt x="659" y="107"/>
                </a:lnTo>
                <a:cubicBezTo>
                  <a:pt x="658" y="106"/>
                  <a:pt x="658" y="106"/>
                  <a:pt x="658" y="105"/>
                </a:cubicBezTo>
                <a:lnTo>
                  <a:pt x="658" y="105"/>
                </a:lnTo>
                <a:cubicBezTo>
                  <a:pt x="658" y="105"/>
                  <a:pt x="658" y="105"/>
                  <a:pt x="657" y="105"/>
                </a:cubicBezTo>
                <a:lnTo>
                  <a:pt x="657" y="105"/>
                </a:lnTo>
                <a:lnTo>
                  <a:pt x="656" y="104"/>
                </a:lnTo>
                <a:lnTo>
                  <a:pt x="656" y="104"/>
                </a:lnTo>
                <a:cubicBezTo>
                  <a:pt x="656" y="104"/>
                  <a:pt x="656" y="104"/>
                  <a:pt x="656" y="103"/>
                </a:cubicBezTo>
                <a:lnTo>
                  <a:pt x="656" y="103"/>
                </a:lnTo>
                <a:cubicBezTo>
                  <a:pt x="655" y="103"/>
                  <a:pt x="655" y="103"/>
                  <a:pt x="655" y="103"/>
                </a:cubicBezTo>
                <a:lnTo>
                  <a:pt x="655" y="103"/>
                </a:lnTo>
                <a:cubicBezTo>
                  <a:pt x="655" y="102"/>
                  <a:pt x="654" y="102"/>
                  <a:pt x="654" y="102"/>
                </a:cubicBezTo>
                <a:lnTo>
                  <a:pt x="654" y="102"/>
                </a:lnTo>
                <a:cubicBezTo>
                  <a:pt x="653" y="101"/>
                  <a:pt x="653" y="101"/>
                  <a:pt x="653" y="100"/>
                </a:cubicBezTo>
                <a:lnTo>
                  <a:pt x="653" y="100"/>
                </a:lnTo>
                <a:cubicBezTo>
                  <a:pt x="652" y="100"/>
                  <a:pt x="652" y="100"/>
                  <a:pt x="652" y="100"/>
                </a:cubicBezTo>
                <a:lnTo>
                  <a:pt x="652" y="100"/>
                </a:lnTo>
                <a:cubicBezTo>
                  <a:pt x="652" y="100"/>
                  <a:pt x="651" y="100"/>
                  <a:pt x="651" y="99"/>
                </a:cubicBezTo>
                <a:lnTo>
                  <a:pt x="651" y="99"/>
                </a:lnTo>
                <a:cubicBezTo>
                  <a:pt x="650" y="99"/>
                  <a:pt x="650" y="99"/>
                  <a:pt x="650" y="99"/>
                </a:cubicBezTo>
                <a:lnTo>
                  <a:pt x="650" y="99"/>
                </a:lnTo>
                <a:cubicBezTo>
                  <a:pt x="649" y="99"/>
                  <a:pt x="649" y="99"/>
                  <a:pt x="648" y="99"/>
                </a:cubicBezTo>
                <a:lnTo>
                  <a:pt x="648" y="99"/>
                </a:lnTo>
                <a:cubicBezTo>
                  <a:pt x="648" y="98"/>
                  <a:pt x="648" y="98"/>
                  <a:pt x="647" y="98"/>
                </a:cubicBezTo>
                <a:lnTo>
                  <a:pt x="647" y="98"/>
                </a:lnTo>
                <a:cubicBezTo>
                  <a:pt x="647" y="98"/>
                  <a:pt x="647" y="98"/>
                  <a:pt x="646" y="98"/>
                </a:cubicBezTo>
                <a:lnTo>
                  <a:pt x="646" y="98"/>
                </a:lnTo>
                <a:cubicBezTo>
                  <a:pt x="646" y="98"/>
                  <a:pt x="645" y="98"/>
                  <a:pt x="645" y="97"/>
                </a:cubicBezTo>
                <a:lnTo>
                  <a:pt x="645" y="97"/>
                </a:lnTo>
                <a:lnTo>
                  <a:pt x="644" y="97"/>
                </a:lnTo>
                <a:lnTo>
                  <a:pt x="644" y="97"/>
                </a:lnTo>
                <a:lnTo>
                  <a:pt x="644" y="97"/>
                </a:lnTo>
                <a:lnTo>
                  <a:pt x="644" y="97"/>
                </a:lnTo>
                <a:cubicBezTo>
                  <a:pt x="644" y="97"/>
                  <a:pt x="643" y="97"/>
                  <a:pt x="642" y="97"/>
                </a:cubicBezTo>
                <a:lnTo>
                  <a:pt x="642" y="97"/>
                </a:lnTo>
                <a:cubicBezTo>
                  <a:pt x="642" y="97"/>
                  <a:pt x="642" y="97"/>
                  <a:pt x="641" y="96"/>
                </a:cubicBezTo>
                <a:lnTo>
                  <a:pt x="641" y="96"/>
                </a:lnTo>
                <a:lnTo>
                  <a:pt x="641" y="96"/>
                </a:lnTo>
                <a:lnTo>
                  <a:pt x="641" y="96"/>
                </a:lnTo>
                <a:cubicBezTo>
                  <a:pt x="640" y="96"/>
                  <a:pt x="639" y="96"/>
                  <a:pt x="639" y="96"/>
                </a:cubicBezTo>
                <a:lnTo>
                  <a:pt x="639" y="96"/>
                </a:lnTo>
                <a:lnTo>
                  <a:pt x="639" y="96"/>
                </a:lnTo>
                <a:lnTo>
                  <a:pt x="179" y="96"/>
                </a:lnTo>
                <a:lnTo>
                  <a:pt x="179" y="96"/>
                </a:lnTo>
                <a:cubicBezTo>
                  <a:pt x="165" y="96"/>
                  <a:pt x="154" y="107"/>
                  <a:pt x="154" y="121"/>
                </a:cubicBezTo>
                <a:lnTo>
                  <a:pt x="154" y="121"/>
                </a:lnTo>
                <a:cubicBezTo>
                  <a:pt x="154" y="135"/>
                  <a:pt x="165" y="146"/>
                  <a:pt x="179" y="146"/>
                </a:cubicBezTo>
                <a:lnTo>
                  <a:pt x="608" y="146"/>
                </a:lnTo>
                <a:lnTo>
                  <a:pt x="543" y="428"/>
                </a:lnTo>
                <a:lnTo>
                  <a:pt x="200" y="428"/>
                </a:lnTo>
                <a:lnTo>
                  <a:pt x="122" y="20"/>
                </a:lnTo>
                <a:lnTo>
                  <a:pt x="122" y="20"/>
                </a:lnTo>
                <a:lnTo>
                  <a:pt x="122" y="20"/>
                </a:lnTo>
                <a:lnTo>
                  <a:pt x="122" y="20"/>
                </a:lnTo>
                <a:lnTo>
                  <a:pt x="122" y="19"/>
                </a:lnTo>
                <a:lnTo>
                  <a:pt x="122" y="19"/>
                </a:lnTo>
                <a:lnTo>
                  <a:pt x="122" y="18"/>
                </a:lnTo>
                <a:lnTo>
                  <a:pt x="122" y="18"/>
                </a:lnTo>
                <a:cubicBezTo>
                  <a:pt x="122" y="17"/>
                  <a:pt x="121" y="17"/>
                  <a:pt x="121" y="16"/>
                </a:cubicBezTo>
                <a:lnTo>
                  <a:pt x="121" y="16"/>
                </a:lnTo>
                <a:lnTo>
                  <a:pt x="121" y="16"/>
                </a:lnTo>
                <a:lnTo>
                  <a:pt x="121" y="16"/>
                </a:lnTo>
                <a:cubicBezTo>
                  <a:pt x="121" y="15"/>
                  <a:pt x="121" y="15"/>
                  <a:pt x="121" y="14"/>
                </a:cubicBezTo>
                <a:lnTo>
                  <a:pt x="121" y="14"/>
                </a:lnTo>
                <a:cubicBezTo>
                  <a:pt x="120" y="14"/>
                  <a:pt x="120" y="14"/>
                  <a:pt x="120" y="13"/>
                </a:cubicBezTo>
                <a:lnTo>
                  <a:pt x="120" y="13"/>
                </a:lnTo>
                <a:lnTo>
                  <a:pt x="120" y="12"/>
                </a:lnTo>
                <a:lnTo>
                  <a:pt x="120" y="12"/>
                </a:lnTo>
                <a:cubicBezTo>
                  <a:pt x="120" y="12"/>
                  <a:pt x="119" y="12"/>
                  <a:pt x="119" y="11"/>
                </a:cubicBezTo>
                <a:lnTo>
                  <a:pt x="119" y="11"/>
                </a:lnTo>
                <a:lnTo>
                  <a:pt x="118" y="11"/>
                </a:lnTo>
                <a:lnTo>
                  <a:pt x="118" y="11"/>
                </a:lnTo>
                <a:cubicBezTo>
                  <a:pt x="118" y="10"/>
                  <a:pt x="118" y="9"/>
                  <a:pt x="117" y="9"/>
                </a:cubicBezTo>
                <a:lnTo>
                  <a:pt x="117" y="9"/>
                </a:lnTo>
                <a:lnTo>
                  <a:pt x="117" y="9"/>
                </a:lnTo>
                <a:lnTo>
                  <a:pt x="117" y="9"/>
                </a:lnTo>
                <a:cubicBezTo>
                  <a:pt x="116" y="8"/>
                  <a:pt x="116" y="8"/>
                  <a:pt x="116" y="8"/>
                </a:cubicBezTo>
                <a:lnTo>
                  <a:pt x="116" y="8"/>
                </a:lnTo>
                <a:cubicBezTo>
                  <a:pt x="115" y="7"/>
                  <a:pt x="115" y="7"/>
                  <a:pt x="115" y="7"/>
                </a:cubicBezTo>
                <a:lnTo>
                  <a:pt x="115" y="7"/>
                </a:lnTo>
                <a:cubicBezTo>
                  <a:pt x="115" y="6"/>
                  <a:pt x="115" y="6"/>
                  <a:pt x="114" y="6"/>
                </a:cubicBezTo>
                <a:lnTo>
                  <a:pt x="114" y="6"/>
                </a:lnTo>
                <a:cubicBezTo>
                  <a:pt x="113" y="6"/>
                  <a:pt x="113" y="5"/>
                  <a:pt x="113" y="5"/>
                </a:cubicBezTo>
                <a:lnTo>
                  <a:pt x="113" y="5"/>
                </a:lnTo>
                <a:cubicBezTo>
                  <a:pt x="112" y="5"/>
                  <a:pt x="112" y="5"/>
                  <a:pt x="112" y="5"/>
                </a:cubicBezTo>
                <a:lnTo>
                  <a:pt x="112" y="5"/>
                </a:lnTo>
                <a:cubicBezTo>
                  <a:pt x="112" y="4"/>
                  <a:pt x="111" y="4"/>
                  <a:pt x="110" y="3"/>
                </a:cubicBezTo>
                <a:lnTo>
                  <a:pt x="110" y="3"/>
                </a:lnTo>
                <a:lnTo>
                  <a:pt x="110" y="3"/>
                </a:lnTo>
                <a:lnTo>
                  <a:pt x="110" y="3"/>
                </a:lnTo>
                <a:cubicBezTo>
                  <a:pt x="110" y="3"/>
                  <a:pt x="109" y="3"/>
                  <a:pt x="108" y="2"/>
                </a:cubicBezTo>
                <a:lnTo>
                  <a:pt x="108" y="2"/>
                </a:lnTo>
                <a:lnTo>
                  <a:pt x="108" y="2"/>
                </a:lnTo>
                <a:lnTo>
                  <a:pt x="108" y="2"/>
                </a:lnTo>
                <a:cubicBezTo>
                  <a:pt x="107" y="2"/>
                  <a:pt x="107" y="2"/>
                  <a:pt x="106" y="1"/>
                </a:cubicBezTo>
                <a:lnTo>
                  <a:pt x="106" y="1"/>
                </a:lnTo>
                <a:cubicBezTo>
                  <a:pt x="106" y="1"/>
                  <a:pt x="106" y="1"/>
                  <a:pt x="105" y="1"/>
                </a:cubicBezTo>
                <a:lnTo>
                  <a:pt x="105" y="1"/>
                </a:lnTo>
                <a:cubicBezTo>
                  <a:pt x="105" y="1"/>
                  <a:pt x="105" y="1"/>
                  <a:pt x="104" y="1"/>
                </a:cubicBezTo>
                <a:lnTo>
                  <a:pt x="104" y="1"/>
                </a:lnTo>
                <a:cubicBezTo>
                  <a:pt x="104" y="1"/>
                  <a:pt x="104" y="1"/>
                  <a:pt x="103" y="1"/>
                </a:cubicBezTo>
                <a:lnTo>
                  <a:pt x="103" y="1"/>
                </a:lnTo>
                <a:lnTo>
                  <a:pt x="102" y="1"/>
                </a:lnTo>
                <a:lnTo>
                  <a:pt x="102" y="1"/>
                </a:lnTo>
                <a:cubicBezTo>
                  <a:pt x="102" y="0"/>
                  <a:pt x="101" y="0"/>
                  <a:pt x="101" y="0"/>
                </a:cubicBezTo>
                <a:lnTo>
                  <a:pt x="101" y="0"/>
                </a:lnTo>
                <a:cubicBezTo>
                  <a:pt x="101" y="0"/>
                  <a:pt x="101" y="0"/>
                  <a:pt x="100" y="0"/>
                </a:cubicBezTo>
                <a:lnTo>
                  <a:pt x="100" y="0"/>
                </a:lnTo>
                <a:cubicBezTo>
                  <a:pt x="99" y="0"/>
                  <a:pt x="99" y="0"/>
                  <a:pt x="98" y="0"/>
                </a:cubicBezTo>
                <a:lnTo>
                  <a:pt x="98" y="0"/>
                </a:lnTo>
                <a:lnTo>
                  <a:pt x="98" y="0"/>
                </a:ln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1" y="50"/>
                  <a:pt x="25" y="50"/>
                </a:cubicBezTo>
                <a:lnTo>
                  <a:pt x="78" y="50"/>
                </a:lnTo>
                <a:lnTo>
                  <a:pt x="149" y="428"/>
                </a:lnTo>
                <a:lnTo>
                  <a:pt x="127" y="428"/>
                </a:lnTo>
                <a:lnTo>
                  <a:pt x="127" y="428"/>
                </a:lnTo>
                <a:lnTo>
                  <a:pt x="127" y="428"/>
                </a:lnTo>
                <a:lnTo>
                  <a:pt x="127" y="428"/>
                </a:lnTo>
                <a:lnTo>
                  <a:pt x="126" y="428"/>
                </a:lnTo>
                <a:lnTo>
                  <a:pt x="126" y="428"/>
                </a:lnTo>
                <a:cubicBezTo>
                  <a:pt x="126" y="428"/>
                  <a:pt x="126" y="428"/>
                  <a:pt x="125" y="428"/>
                </a:cubicBezTo>
                <a:lnTo>
                  <a:pt x="125" y="428"/>
                </a:lnTo>
                <a:cubicBezTo>
                  <a:pt x="125" y="428"/>
                  <a:pt x="125" y="428"/>
                  <a:pt x="124" y="428"/>
                </a:cubicBezTo>
                <a:lnTo>
                  <a:pt x="124" y="428"/>
                </a:lnTo>
                <a:cubicBezTo>
                  <a:pt x="123" y="428"/>
                  <a:pt x="123" y="428"/>
                  <a:pt x="122" y="428"/>
                </a:cubicBezTo>
                <a:lnTo>
                  <a:pt x="122" y="428"/>
                </a:lnTo>
                <a:lnTo>
                  <a:pt x="122" y="428"/>
                </a:lnTo>
                <a:lnTo>
                  <a:pt x="122" y="428"/>
                </a:lnTo>
                <a:cubicBezTo>
                  <a:pt x="121" y="428"/>
                  <a:pt x="121" y="428"/>
                  <a:pt x="120" y="429"/>
                </a:cubicBezTo>
                <a:lnTo>
                  <a:pt x="120" y="429"/>
                </a:lnTo>
                <a:lnTo>
                  <a:pt x="120" y="429"/>
                </a:lnTo>
                <a:lnTo>
                  <a:pt x="120" y="429"/>
                </a:lnTo>
                <a:cubicBezTo>
                  <a:pt x="119" y="429"/>
                  <a:pt x="118" y="430"/>
                  <a:pt x="118" y="430"/>
                </a:cubicBezTo>
                <a:lnTo>
                  <a:pt x="118" y="430"/>
                </a:lnTo>
                <a:lnTo>
                  <a:pt x="117" y="430"/>
                </a:lnTo>
                <a:lnTo>
                  <a:pt x="117" y="430"/>
                </a:lnTo>
                <a:cubicBezTo>
                  <a:pt x="116" y="430"/>
                  <a:pt x="116" y="430"/>
                  <a:pt x="116" y="431"/>
                </a:cubicBezTo>
                <a:lnTo>
                  <a:pt x="116" y="431"/>
                </a:lnTo>
                <a:cubicBezTo>
                  <a:pt x="115" y="431"/>
                  <a:pt x="115" y="431"/>
                  <a:pt x="115" y="431"/>
                </a:cubicBezTo>
                <a:lnTo>
                  <a:pt x="115" y="431"/>
                </a:lnTo>
                <a:cubicBezTo>
                  <a:pt x="115" y="431"/>
                  <a:pt x="114" y="431"/>
                  <a:pt x="114" y="432"/>
                </a:cubicBezTo>
                <a:lnTo>
                  <a:pt x="114" y="432"/>
                </a:lnTo>
                <a:cubicBezTo>
                  <a:pt x="113" y="432"/>
                  <a:pt x="113" y="433"/>
                  <a:pt x="112" y="433"/>
                </a:cubicBezTo>
                <a:lnTo>
                  <a:pt x="112" y="433"/>
                </a:lnTo>
                <a:lnTo>
                  <a:pt x="112" y="433"/>
                </a:lnTo>
                <a:lnTo>
                  <a:pt x="112" y="433"/>
                </a:lnTo>
                <a:cubicBezTo>
                  <a:pt x="112" y="434"/>
                  <a:pt x="111" y="434"/>
                  <a:pt x="111" y="434"/>
                </a:cubicBezTo>
                <a:lnTo>
                  <a:pt x="111" y="434"/>
                </a:lnTo>
                <a:cubicBezTo>
                  <a:pt x="110" y="434"/>
                  <a:pt x="110" y="434"/>
                  <a:pt x="110" y="435"/>
                </a:cubicBezTo>
                <a:lnTo>
                  <a:pt x="110" y="435"/>
                </a:lnTo>
                <a:cubicBezTo>
                  <a:pt x="110" y="435"/>
                  <a:pt x="110" y="436"/>
                  <a:pt x="109" y="436"/>
                </a:cubicBezTo>
                <a:lnTo>
                  <a:pt x="109" y="436"/>
                </a:lnTo>
                <a:cubicBezTo>
                  <a:pt x="109" y="436"/>
                  <a:pt x="108" y="436"/>
                  <a:pt x="108" y="437"/>
                </a:cubicBezTo>
                <a:lnTo>
                  <a:pt x="108" y="437"/>
                </a:lnTo>
                <a:lnTo>
                  <a:pt x="108" y="438"/>
                </a:lnTo>
                <a:lnTo>
                  <a:pt x="108" y="438"/>
                </a:lnTo>
                <a:cubicBezTo>
                  <a:pt x="107" y="438"/>
                  <a:pt x="107" y="438"/>
                  <a:pt x="107" y="439"/>
                </a:cubicBezTo>
                <a:lnTo>
                  <a:pt x="107" y="439"/>
                </a:lnTo>
                <a:lnTo>
                  <a:pt x="107" y="439"/>
                </a:lnTo>
                <a:lnTo>
                  <a:pt x="42" y="540"/>
                </a:lnTo>
                <a:lnTo>
                  <a:pt x="42" y="540"/>
                </a:lnTo>
                <a:lnTo>
                  <a:pt x="42" y="541"/>
                </a:lnTo>
                <a:lnTo>
                  <a:pt x="42" y="541"/>
                </a:lnTo>
                <a:cubicBezTo>
                  <a:pt x="42" y="541"/>
                  <a:pt x="41" y="541"/>
                  <a:pt x="41" y="542"/>
                </a:cubicBezTo>
                <a:lnTo>
                  <a:pt x="41" y="542"/>
                </a:lnTo>
                <a:cubicBezTo>
                  <a:pt x="41" y="543"/>
                  <a:pt x="41" y="543"/>
                  <a:pt x="41" y="543"/>
                </a:cubicBezTo>
                <a:lnTo>
                  <a:pt x="41" y="543"/>
                </a:lnTo>
                <a:cubicBezTo>
                  <a:pt x="41" y="543"/>
                  <a:pt x="40" y="544"/>
                  <a:pt x="40" y="545"/>
                </a:cubicBezTo>
                <a:lnTo>
                  <a:pt x="40" y="545"/>
                </a:lnTo>
                <a:cubicBezTo>
                  <a:pt x="40" y="545"/>
                  <a:pt x="40" y="545"/>
                  <a:pt x="39" y="545"/>
                </a:cubicBezTo>
                <a:lnTo>
                  <a:pt x="39" y="545"/>
                </a:lnTo>
                <a:cubicBezTo>
                  <a:pt x="39" y="546"/>
                  <a:pt x="39" y="546"/>
                  <a:pt x="39" y="546"/>
                </a:cubicBezTo>
                <a:lnTo>
                  <a:pt x="39" y="546"/>
                </a:lnTo>
                <a:cubicBezTo>
                  <a:pt x="39" y="547"/>
                  <a:pt x="39" y="548"/>
                  <a:pt x="39" y="548"/>
                </a:cubicBezTo>
                <a:lnTo>
                  <a:pt x="39" y="548"/>
                </a:lnTo>
                <a:lnTo>
                  <a:pt x="39" y="549"/>
                </a:lnTo>
                <a:lnTo>
                  <a:pt x="39" y="549"/>
                </a:lnTo>
                <a:cubicBezTo>
                  <a:pt x="39" y="549"/>
                  <a:pt x="39" y="550"/>
                  <a:pt x="39" y="551"/>
                </a:cubicBezTo>
                <a:lnTo>
                  <a:pt x="39" y="551"/>
                </a:lnTo>
                <a:cubicBezTo>
                  <a:pt x="38" y="551"/>
                  <a:pt x="38" y="551"/>
                  <a:pt x="38" y="551"/>
                </a:cubicBezTo>
                <a:lnTo>
                  <a:pt x="38" y="551"/>
                </a:lnTo>
                <a:cubicBezTo>
                  <a:pt x="38" y="552"/>
                  <a:pt x="38" y="552"/>
                  <a:pt x="38" y="553"/>
                </a:cubicBezTo>
                <a:lnTo>
                  <a:pt x="38" y="553"/>
                </a:lnTo>
                <a:cubicBezTo>
                  <a:pt x="38" y="553"/>
                  <a:pt x="38" y="553"/>
                  <a:pt x="38" y="554"/>
                </a:cubicBezTo>
                <a:lnTo>
                  <a:pt x="38" y="554"/>
                </a:lnTo>
                <a:lnTo>
                  <a:pt x="38" y="554"/>
                </a:lnTo>
                <a:lnTo>
                  <a:pt x="38" y="554"/>
                </a:lnTo>
                <a:cubicBezTo>
                  <a:pt x="38" y="554"/>
                  <a:pt x="38" y="555"/>
                  <a:pt x="38" y="556"/>
                </a:cubicBezTo>
                <a:lnTo>
                  <a:pt x="38" y="556"/>
                </a:lnTo>
                <a:lnTo>
                  <a:pt x="38" y="556"/>
                </a:lnTo>
                <a:lnTo>
                  <a:pt x="38" y="556"/>
                </a:lnTo>
                <a:cubicBezTo>
                  <a:pt x="38" y="557"/>
                  <a:pt x="39" y="557"/>
                  <a:pt x="39" y="557"/>
                </a:cubicBezTo>
                <a:lnTo>
                  <a:pt x="39" y="557"/>
                </a:lnTo>
                <a:cubicBezTo>
                  <a:pt x="39" y="558"/>
                  <a:pt x="39" y="559"/>
                  <a:pt x="39" y="559"/>
                </a:cubicBezTo>
                <a:lnTo>
                  <a:pt x="39" y="559"/>
                </a:lnTo>
                <a:cubicBezTo>
                  <a:pt x="39" y="559"/>
                  <a:pt x="39" y="559"/>
                  <a:pt x="39" y="560"/>
                </a:cubicBezTo>
                <a:lnTo>
                  <a:pt x="39" y="560"/>
                </a:lnTo>
                <a:cubicBezTo>
                  <a:pt x="39" y="560"/>
                  <a:pt x="39" y="560"/>
                  <a:pt x="39" y="561"/>
                </a:cubicBezTo>
                <a:lnTo>
                  <a:pt x="39" y="561"/>
                </a:lnTo>
                <a:cubicBezTo>
                  <a:pt x="39" y="562"/>
                  <a:pt x="39" y="562"/>
                  <a:pt x="40" y="562"/>
                </a:cubicBezTo>
                <a:lnTo>
                  <a:pt x="40" y="562"/>
                </a:lnTo>
                <a:cubicBezTo>
                  <a:pt x="40" y="562"/>
                  <a:pt x="40" y="563"/>
                  <a:pt x="40" y="564"/>
                </a:cubicBezTo>
                <a:lnTo>
                  <a:pt x="40" y="564"/>
                </a:lnTo>
                <a:cubicBezTo>
                  <a:pt x="41" y="564"/>
                  <a:pt x="41" y="564"/>
                  <a:pt x="41" y="564"/>
                </a:cubicBezTo>
                <a:lnTo>
                  <a:pt x="41" y="564"/>
                </a:lnTo>
                <a:cubicBezTo>
                  <a:pt x="41" y="565"/>
                  <a:pt x="41" y="565"/>
                  <a:pt x="41" y="565"/>
                </a:cubicBezTo>
                <a:lnTo>
                  <a:pt x="41" y="565"/>
                </a:lnTo>
                <a:cubicBezTo>
                  <a:pt x="42" y="566"/>
                  <a:pt x="42" y="567"/>
                  <a:pt x="42" y="567"/>
                </a:cubicBezTo>
                <a:lnTo>
                  <a:pt x="42" y="567"/>
                </a:lnTo>
                <a:cubicBezTo>
                  <a:pt x="42" y="567"/>
                  <a:pt x="42" y="567"/>
                  <a:pt x="42" y="568"/>
                </a:cubicBezTo>
                <a:lnTo>
                  <a:pt x="42" y="568"/>
                </a:lnTo>
                <a:cubicBezTo>
                  <a:pt x="43" y="568"/>
                  <a:pt x="43" y="569"/>
                  <a:pt x="44" y="569"/>
                </a:cubicBezTo>
                <a:lnTo>
                  <a:pt x="44" y="569"/>
                </a:lnTo>
                <a:cubicBezTo>
                  <a:pt x="44" y="569"/>
                  <a:pt x="44" y="569"/>
                  <a:pt x="44" y="570"/>
                </a:cubicBezTo>
                <a:lnTo>
                  <a:pt x="44" y="570"/>
                </a:lnTo>
                <a:cubicBezTo>
                  <a:pt x="44" y="570"/>
                  <a:pt x="45" y="570"/>
                  <a:pt x="45" y="571"/>
                </a:cubicBezTo>
                <a:lnTo>
                  <a:pt x="45" y="571"/>
                </a:lnTo>
                <a:lnTo>
                  <a:pt x="45" y="571"/>
                </a:lnTo>
                <a:lnTo>
                  <a:pt x="45" y="571"/>
                </a:lnTo>
                <a:cubicBezTo>
                  <a:pt x="46" y="571"/>
                  <a:pt x="46" y="572"/>
                  <a:pt x="47" y="572"/>
                </a:cubicBezTo>
                <a:lnTo>
                  <a:pt x="47" y="572"/>
                </a:lnTo>
                <a:lnTo>
                  <a:pt x="47" y="573"/>
                </a:lnTo>
                <a:lnTo>
                  <a:pt x="47" y="573"/>
                </a:lnTo>
                <a:cubicBezTo>
                  <a:pt x="48" y="573"/>
                  <a:pt x="48" y="573"/>
                  <a:pt x="49" y="573"/>
                </a:cubicBezTo>
                <a:lnTo>
                  <a:pt x="49" y="573"/>
                </a:lnTo>
                <a:cubicBezTo>
                  <a:pt x="49" y="574"/>
                  <a:pt x="49" y="574"/>
                  <a:pt x="50" y="575"/>
                </a:cubicBezTo>
                <a:lnTo>
                  <a:pt x="50" y="575"/>
                </a:lnTo>
                <a:lnTo>
                  <a:pt x="50" y="575"/>
                </a:lnTo>
                <a:lnTo>
                  <a:pt x="50" y="575"/>
                </a:lnTo>
                <a:cubicBezTo>
                  <a:pt x="50" y="575"/>
                  <a:pt x="50" y="575"/>
                  <a:pt x="51" y="575"/>
                </a:cubicBezTo>
                <a:lnTo>
                  <a:pt x="51" y="575"/>
                </a:lnTo>
                <a:cubicBezTo>
                  <a:pt x="51" y="575"/>
                  <a:pt x="51" y="575"/>
                  <a:pt x="52" y="576"/>
                </a:cubicBezTo>
                <a:lnTo>
                  <a:pt x="52" y="576"/>
                </a:lnTo>
                <a:lnTo>
                  <a:pt x="53" y="576"/>
                </a:lnTo>
                <a:lnTo>
                  <a:pt x="54" y="576"/>
                </a:lnTo>
                <a:lnTo>
                  <a:pt x="54" y="576"/>
                </a:lnTo>
                <a:cubicBezTo>
                  <a:pt x="54" y="577"/>
                  <a:pt x="55" y="577"/>
                  <a:pt x="55" y="577"/>
                </a:cubicBezTo>
                <a:lnTo>
                  <a:pt x="55" y="577"/>
                </a:lnTo>
                <a:lnTo>
                  <a:pt x="56" y="578"/>
                </a:lnTo>
                <a:lnTo>
                  <a:pt x="56" y="578"/>
                </a:lnTo>
                <a:cubicBezTo>
                  <a:pt x="57" y="578"/>
                  <a:pt x="57" y="578"/>
                  <a:pt x="58" y="578"/>
                </a:cubicBezTo>
                <a:lnTo>
                  <a:pt x="58" y="578"/>
                </a:lnTo>
                <a:lnTo>
                  <a:pt x="58" y="578"/>
                </a:lnTo>
                <a:lnTo>
                  <a:pt x="58" y="578"/>
                </a:lnTo>
                <a:cubicBezTo>
                  <a:pt x="59" y="578"/>
                  <a:pt x="59" y="578"/>
                  <a:pt x="60" y="578"/>
                </a:cubicBezTo>
                <a:lnTo>
                  <a:pt x="60" y="578"/>
                </a:lnTo>
                <a:lnTo>
                  <a:pt x="61" y="578"/>
                </a:lnTo>
                <a:lnTo>
                  <a:pt x="61" y="578"/>
                </a:lnTo>
                <a:cubicBezTo>
                  <a:pt x="61" y="578"/>
                  <a:pt x="62" y="578"/>
                  <a:pt x="63" y="578"/>
                </a:cubicBezTo>
                <a:lnTo>
                  <a:pt x="63" y="578"/>
                </a:lnTo>
                <a:lnTo>
                  <a:pt x="168" y="578"/>
                </a:lnTo>
                <a:lnTo>
                  <a:pt x="168" y="578"/>
                </a:lnTo>
                <a:cubicBezTo>
                  <a:pt x="159" y="593"/>
                  <a:pt x="154" y="610"/>
                  <a:pt x="154" y="628"/>
                </a:cubicBezTo>
                <a:lnTo>
                  <a:pt x="154" y="628"/>
                </a:lnTo>
                <a:cubicBezTo>
                  <a:pt x="154" y="682"/>
                  <a:pt x="199" y="726"/>
                  <a:pt x="253" y="726"/>
                </a:cubicBezTo>
                <a:lnTo>
                  <a:pt x="253" y="726"/>
                </a:lnTo>
                <a:cubicBezTo>
                  <a:pt x="308" y="726"/>
                  <a:pt x="352" y="682"/>
                  <a:pt x="352" y="628"/>
                </a:cubicBezTo>
                <a:lnTo>
                  <a:pt x="352" y="628"/>
                </a:lnTo>
                <a:cubicBezTo>
                  <a:pt x="352" y="610"/>
                  <a:pt x="347" y="593"/>
                  <a:pt x="339" y="578"/>
                </a:cubicBezTo>
                <a:lnTo>
                  <a:pt x="466" y="578"/>
                </a:lnTo>
                <a:lnTo>
                  <a:pt x="466" y="578"/>
                </a:lnTo>
                <a:cubicBezTo>
                  <a:pt x="457" y="593"/>
                  <a:pt x="452" y="610"/>
                  <a:pt x="452" y="628"/>
                </a:cubicBezTo>
                <a:lnTo>
                  <a:pt x="452" y="628"/>
                </a:lnTo>
                <a:cubicBezTo>
                  <a:pt x="452" y="682"/>
                  <a:pt x="497" y="726"/>
                  <a:pt x="551" y="726"/>
                </a:cubicBezTo>
                <a:lnTo>
                  <a:pt x="551" y="726"/>
                </a:lnTo>
                <a:cubicBezTo>
                  <a:pt x="606" y="726"/>
                  <a:pt x="650" y="682"/>
                  <a:pt x="650" y="628"/>
                </a:cubicBezTo>
                <a:lnTo>
                  <a:pt x="650" y="628"/>
                </a:lnTo>
                <a:cubicBezTo>
                  <a:pt x="650" y="610"/>
                  <a:pt x="645" y="593"/>
                  <a:pt x="637" y="578"/>
                </a:cubicBezTo>
                <a:lnTo>
                  <a:pt x="650" y="578"/>
                </a:lnTo>
                <a:lnTo>
                  <a:pt x="650" y="578"/>
                </a:lnTo>
                <a:cubicBezTo>
                  <a:pt x="664" y="578"/>
                  <a:pt x="675" y="567"/>
                  <a:pt x="675" y="554"/>
                </a:cubicBezTo>
                <a:lnTo>
                  <a:pt x="675" y="554"/>
                </a:lnTo>
                <a:cubicBezTo>
                  <a:pt x="675" y="540"/>
                  <a:pt x="664" y="529"/>
                  <a:pt x="650" y="5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97"/>
          <p:cNvSpPr>
            <a:spLocks noChangeArrowheads="1"/>
          </p:cNvSpPr>
          <p:nvPr/>
        </p:nvSpPr>
        <p:spPr bwMode="auto">
          <a:xfrm>
            <a:off x="18105647" y="4932704"/>
            <a:ext cx="4046895" cy="4046895"/>
          </a:xfrm>
          <a:custGeom>
            <a:avLst/>
            <a:gdLst>
              <a:gd name="T0" fmla="*/ 3544 w 3545"/>
              <a:gd name="T1" fmla="*/ 1771 h 3545"/>
              <a:gd name="T2" fmla="*/ 3544 w 3545"/>
              <a:gd name="T3" fmla="*/ 1771 h 3545"/>
              <a:gd name="T4" fmla="*/ 1772 w 3545"/>
              <a:gd name="T5" fmla="*/ 3544 h 3545"/>
              <a:gd name="T6" fmla="*/ 1772 w 3545"/>
              <a:gd name="T7" fmla="*/ 3544 h 3545"/>
              <a:gd name="T8" fmla="*/ 0 w 3545"/>
              <a:gd name="T9" fmla="*/ 1771 h 3545"/>
              <a:gd name="T10" fmla="*/ 0 w 3545"/>
              <a:gd name="T11" fmla="*/ 1771 h 3545"/>
              <a:gd name="T12" fmla="*/ 1772 w 3545"/>
              <a:gd name="T13" fmla="*/ 0 h 3545"/>
              <a:gd name="T14" fmla="*/ 1772 w 3545"/>
              <a:gd name="T15" fmla="*/ 0 h 3545"/>
              <a:gd name="T16" fmla="*/ 3544 w 3545"/>
              <a:gd name="T17" fmla="*/ 1771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5" h="3545">
                <a:moveTo>
                  <a:pt x="3544" y="1771"/>
                </a:moveTo>
                <a:lnTo>
                  <a:pt x="3544" y="1771"/>
                </a:lnTo>
                <a:cubicBezTo>
                  <a:pt x="3544" y="2751"/>
                  <a:pt x="2751" y="3544"/>
                  <a:pt x="1772" y="3544"/>
                </a:cubicBezTo>
                <a:lnTo>
                  <a:pt x="1772" y="3544"/>
                </a:lnTo>
                <a:cubicBezTo>
                  <a:pt x="794" y="3544"/>
                  <a:pt x="0" y="2751"/>
                  <a:pt x="0" y="1771"/>
                </a:cubicBezTo>
                <a:lnTo>
                  <a:pt x="0" y="1771"/>
                </a:lnTo>
                <a:cubicBezTo>
                  <a:pt x="0" y="794"/>
                  <a:pt x="794" y="0"/>
                  <a:pt x="1772" y="0"/>
                </a:cubicBezTo>
                <a:lnTo>
                  <a:pt x="1772" y="0"/>
                </a:lnTo>
                <a:cubicBezTo>
                  <a:pt x="2751" y="0"/>
                  <a:pt x="3544" y="794"/>
                  <a:pt x="3544" y="1771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00DFE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98"/>
          <p:cNvSpPr>
            <a:spLocks noChangeArrowheads="1"/>
          </p:cNvSpPr>
          <p:nvPr/>
        </p:nvSpPr>
        <p:spPr bwMode="auto">
          <a:xfrm>
            <a:off x="18105647" y="4932704"/>
            <a:ext cx="4046895" cy="4046895"/>
          </a:xfrm>
          <a:custGeom>
            <a:avLst/>
            <a:gdLst>
              <a:gd name="T0" fmla="*/ 3544 w 3545"/>
              <a:gd name="T1" fmla="*/ 1771 h 3545"/>
              <a:gd name="T2" fmla="*/ 3544 w 3545"/>
              <a:gd name="T3" fmla="*/ 1771 h 3545"/>
              <a:gd name="T4" fmla="*/ 1772 w 3545"/>
              <a:gd name="T5" fmla="*/ 3544 h 3545"/>
              <a:gd name="T6" fmla="*/ 1772 w 3545"/>
              <a:gd name="T7" fmla="*/ 3544 h 3545"/>
              <a:gd name="T8" fmla="*/ 0 w 3545"/>
              <a:gd name="T9" fmla="*/ 1771 h 3545"/>
              <a:gd name="T10" fmla="*/ 0 w 3545"/>
              <a:gd name="T11" fmla="*/ 1771 h 3545"/>
              <a:gd name="T12" fmla="*/ 1772 w 3545"/>
              <a:gd name="T13" fmla="*/ 0 h 3545"/>
              <a:gd name="T14" fmla="*/ 1772 w 3545"/>
              <a:gd name="T15" fmla="*/ 0 h 3545"/>
              <a:gd name="T16" fmla="*/ 3544 w 3545"/>
              <a:gd name="T17" fmla="*/ 1771 h 3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5" h="3545">
                <a:moveTo>
                  <a:pt x="3544" y="1771"/>
                </a:moveTo>
                <a:lnTo>
                  <a:pt x="3544" y="1771"/>
                </a:lnTo>
                <a:cubicBezTo>
                  <a:pt x="3544" y="2751"/>
                  <a:pt x="2751" y="3544"/>
                  <a:pt x="1772" y="3544"/>
                </a:cubicBezTo>
                <a:lnTo>
                  <a:pt x="1772" y="3544"/>
                </a:lnTo>
                <a:cubicBezTo>
                  <a:pt x="794" y="3544"/>
                  <a:pt x="0" y="2751"/>
                  <a:pt x="0" y="1771"/>
                </a:cubicBezTo>
                <a:lnTo>
                  <a:pt x="0" y="1771"/>
                </a:lnTo>
                <a:cubicBezTo>
                  <a:pt x="0" y="794"/>
                  <a:pt x="794" y="0"/>
                  <a:pt x="1772" y="0"/>
                </a:cubicBezTo>
                <a:lnTo>
                  <a:pt x="1772" y="0"/>
                </a:lnTo>
                <a:cubicBezTo>
                  <a:pt x="2751" y="0"/>
                  <a:pt x="3544" y="794"/>
                  <a:pt x="3544" y="1771"/>
                </a:cubicBezTo>
              </a:path>
            </a:pathLst>
          </a:custGeom>
          <a:noFill/>
          <a:ln w="1116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99"/>
          <p:cNvSpPr>
            <a:spLocks noChangeArrowheads="1"/>
          </p:cNvSpPr>
          <p:nvPr/>
        </p:nvSpPr>
        <p:spPr bwMode="auto">
          <a:xfrm>
            <a:off x="9337374" y="4852169"/>
            <a:ext cx="4268367" cy="4268367"/>
          </a:xfrm>
          <a:custGeom>
            <a:avLst/>
            <a:gdLst>
              <a:gd name="T0" fmla="*/ 3740 w 3741"/>
              <a:gd name="T1" fmla="*/ 1869 h 3741"/>
              <a:gd name="T2" fmla="*/ 3740 w 3741"/>
              <a:gd name="T3" fmla="*/ 1869 h 3741"/>
              <a:gd name="T4" fmla="*/ 1871 w 3741"/>
              <a:gd name="T5" fmla="*/ 3740 h 3741"/>
              <a:gd name="T6" fmla="*/ 1871 w 3741"/>
              <a:gd name="T7" fmla="*/ 3740 h 3741"/>
              <a:gd name="T8" fmla="*/ 0 w 3741"/>
              <a:gd name="T9" fmla="*/ 1869 h 3741"/>
              <a:gd name="T10" fmla="*/ 0 w 3741"/>
              <a:gd name="T11" fmla="*/ 1869 h 3741"/>
              <a:gd name="T12" fmla="*/ 1871 w 3741"/>
              <a:gd name="T13" fmla="*/ 0 h 3741"/>
              <a:gd name="T14" fmla="*/ 1871 w 3741"/>
              <a:gd name="T15" fmla="*/ 0 h 3741"/>
              <a:gd name="T16" fmla="*/ 3740 w 3741"/>
              <a:gd name="T17" fmla="*/ 1869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1" h="3741">
                <a:moveTo>
                  <a:pt x="3740" y="1869"/>
                </a:moveTo>
                <a:lnTo>
                  <a:pt x="3740" y="1869"/>
                </a:lnTo>
                <a:cubicBezTo>
                  <a:pt x="3740" y="2902"/>
                  <a:pt x="2903" y="3740"/>
                  <a:pt x="1871" y="3740"/>
                </a:cubicBezTo>
                <a:lnTo>
                  <a:pt x="1871" y="3740"/>
                </a:lnTo>
                <a:cubicBezTo>
                  <a:pt x="838" y="3740"/>
                  <a:pt x="0" y="2902"/>
                  <a:pt x="0" y="1869"/>
                </a:cubicBezTo>
                <a:lnTo>
                  <a:pt x="0" y="1869"/>
                </a:lnTo>
                <a:cubicBezTo>
                  <a:pt x="0" y="837"/>
                  <a:pt x="838" y="0"/>
                  <a:pt x="1871" y="0"/>
                </a:cubicBezTo>
                <a:lnTo>
                  <a:pt x="1871" y="0"/>
                </a:lnTo>
                <a:cubicBezTo>
                  <a:pt x="2903" y="0"/>
                  <a:pt x="3740" y="837"/>
                  <a:pt x="3740" y="1869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0007A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00"/>
          <p:cNvSpPr>
            <a:spLocks noChangeArrowheads="1"/>
          </p:cNvSpPr>
          <p:nvPr/>
        </p:nvSpPr>
        <p:spPr bwMode="auto">
          <a:xfrm>
            <a:off x="9337374" y="4852169"/>
            <a:ext cx="4268367" cy="4268367"/>
          </a:xfrm>
          <a:custGeom>
            <a:avLst/>
            <a:gdLst>
              <a:gd name="T0" fmla="*/ 3740 w 3741"/>
              <a:gd name="T1" fmla="*/ 1869 h 3741"/>
              <a:gd name="T2" fmla="*/ 3740 w 3741"/>
              <a:gd name="T3" fmla="*/ 1869 h 3741"/>
              <a:gd name="T4" fmla="*/ 1871 w 3741"/>
              <a:gd name="T5" fmla="*/ 3740 h 3741"/>
              <a:gd name="T6" fmla="*/ 1871 w 3741"/>
              <a:gd name="T7" fmla="*/ 3740 h 3741"/>
              <a:gd name="T8" fmla="*/ 0 w 3741"/>
              <a:gd name="T9" fmla="*/ 1869 h 3741"/>
              <a:gd name="T10" fmla="*/ 0 w 3741"/>
              <a:gd name="T11" fmla="*/ 1869 h 3741"/>
              <a:gd name="T12" fmla="*/ 1871 w 3741"/>
              <a:gd name="T13" fmla="*/ 0 h 3741"/>
              <a:gd name="T14" fmla="*/ 1871 w 3741"/>
              <a:gd name="T15" fmla="*/ 0 h 3741"/>
              <a:gd name="T16" fmla="*/ 3740 w 3741"/>
              <a:gd name="T17" fmla="*/ 1869 h 3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1" h="3741">
                <a:moveTo>
                  <a:pt x="3740" y="1869"/>
                </a:moveTo>
                <a:lnTo>
                  <a:pt x="3740" y="1869"/>
                </a:lnTo>
                <a:cubicBezTo>
                  <a:pt x="3740" y="2902"/>
                  <a:pt x="2903" y="3740"/>
                  <a:pt x="1871" y="3740"/>
                </a:cubicBezTo>
                <a:lnTo>
                  <a:pt x="1871" y="3740"/>
                </a:lnTo>
                <a:cubicBezTo>
                  <a:pt x="838" y="3740"/>
                  <a:pt x="0" y="2902"/>
                  <a:pt x="0" y="1869"/>
                </a:cubicBezTo>
                <a:lnTo>
                  <a:pt x="0" y="1869"/>
                </a:lnTo>
                <a:cubicBezTo>
                  <a:pt x="0" y="837"/>
                  <a:pt x="838" y="0"/>
                  <a:pt x="1871" y="0"/>
                </a:cubicBezTo>
                <a:lnTo>
                  <a:pt x="1871" y="0"/>
                </a:lnTo>
                <a:cubicBezTo>
                  <a:pt x="2903" y="0"/>
                  <a:pt x="3740" y="837"/>
                  <a:pt x="3740" y="1869"/>
                </a:cubicBezTo>
              </a:path>
            </a:pathLst>
          </a:custGeom>
          <a:noFill/>
          <a:ln w="11160" cap="flat">
            <a:solidFill>
              <a:srgbClr val="009B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01"/>
          <p:cNvSpPr>
            <a:spLocks noChangeArrowheads="1"/>
          </p:cNvSpPr>
          <p:nvPr/>
        </p:nvSpPr>
        <p:spPr bwMode="auto">
          <a:xfrm>
            <a:off x="12729921" y="9558448"/>
            <a:ext cx="130870" cy="649314"/>
          </a:xfrm>
          <a:custGeom>
            <a:avLst/>
            <a:gdLst>
              <a:gd name="T0" fmla="*/ 92 w 116"/>
              <a:gd name="T1" fmla="*/ 112 h 567"/>
              <a:gd name="T2" fmla="*/ 92 w 116"/>
              <a:gd name="T3" fmla="*/ 35 h 567"/>
              <a:gd name="T4" fmla="*/ 92 w 116"/>
              <a:gd name="T5" fmla="*/ 35 h 567"/>
              <a:gd name="T6" fmla="*/ 57 w 116"/>
              <a:gd name="T7" fmla="*/ 0 h 567"/>
              <a:gd name="T8" fmla="*/ 57 w 116"/>
              <a:gd name="T9" fmla="*/ 0 h 567"/>
              <a:gd name="T10" fmla="*/ 57 w 116"/>
              <a:gd name="T11" fmla="*/ 0 h 567"/>
              <a:gd name="T12" fmla="*/ 23 w 116"/>
              <a:gd name="T13" fmla="*/ 35 h 567"/>
              <a:gd name="T14" fmla="*/ 23 w 116"/>
              <a:gd name="T15" fmla="*/ 113 h 567"/>
              <a:gd name="T16" fmla="*/ 23 w 116"/>
              <a:gd name="T17" fmla="*/ 113 h 567"/>
              <a:gd name="T18" fmla="*/ 0 w 116"/>
              <a:gd name="T19" fmla="*/ 159 h 567"/>
              <a:gd name="T20" fmla="*/ 0 w 116"/>
              <a:gd name="T21" fmla="*/ 159 h 567"/>
              <a:gd name="T22" fmla="*/ 22 w 116"/>
              <a:gd name="T23" fmla="*/ 204 h 567"/>
              <a:gd name="T24" fmla="*/ 20 w 116"/>
              <a:gd name="T25" fmla="*/ 531 h 567"/>
              <a:gd name="T26" fmla="*/ 20 w 116"/>
              <a:gd name="T27" fmla="*/ 531 h 567"/>
              <a:gd name="T28" fmla="*/ 55 w 116"/>
              <a:gd name="T29" fmla="*/ 566 h 567"/>
              <a:gd name="T30" fmla="*/ 55 w 116"/>
              <a:gd name="T31" fmla="*/ 566 h 567"/>
              <a:gd name="T32" fmla="*/ 55 w 116"/>
              <a:gd name="T33" fmla="*/ 566 h 567"/>
              <a:gd name="T34" fmla="*/ 90 w 116"/>
              <a:gd name="T35" fmla="*/ 532 h 567"/>
              <a:gd name="T36" fmla="*/ 91 w 116"/>
              <a:gd name="T37" fmla="*/ 205 h 567"/>
              <a:gd name="T38" fmla="*/ 91 w 116"/>
              <a:gd name="T39" fmla="*/ 205 h 567"/>
              <a:gd name="T40" fmla="*/ 115 w 116"/>
              <a:gd name="T41" fmla="*/ 159 h 567"/>
              <a:gd name="T42" fmla="*/ 115 w 116"/>
              <a:gd name="T43" fmla="*/ 159 h 567"/>
              <a:gd name="T44" fmla="*/ 92 w 116"/>
              <a:gd name="T45" fmla="*/ 112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" h="567">
                <a:moveTo>
                  <a:pt x="92" y="112"/>
                </a:moveTo>
                <a:lnTo>
                  <a:pt x="92" y="35"/>
                </a:lnTo>
                <a:lnTo>
                  <a:pt x="92" y="35"/>
                </a:lnTo>
                <a:cubicBezTo>
                  <a:pt x="92" y="16"/>
                  <a:pt x="76" y="0"/>
                  <a:pt x="57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38" y="0"/>
                  <a:pt x="23" y="15"/>
                  <a:pt x="23" y="35"/>
                </a:cubicBezTo>
                <a:lnTo>
                  <a:pt x="23" y="113"/>
                </a:lnTo>
                <a:lnTo>
                  <a:pt x="23" y="113"/>
                </a:lnTo>
                <a:cubicBezTo>
                  <a:pt x="8" y="124"/>
                  <a:pt x="0" y="140"/>
                  <a:pt x="0" y="159"/>
                </a:cubicBezTo>
                <a:lnTo>
                  <a:pt x="0" y="159"/>
                </a:lnTo>
                <a:cubicBezTo>
                  <a:pt x="0" y="177"/>
                  <a:pt x="8" y="193"/>
                  <a:pt x="22" y="204"/>
                </a:cubicBezTo>
                <a:lnTo>
                  <a:pt x="20" y="531"/>
                </a:lnTo>
                <a:lnTo>
                  <a:pt x="20" y="531"/>
                </a:lnTo>
                <a:cubicBezTo>
                  <a:pt x="20" y="550"/>
                  <a:pt x="35" y="566"/>
                  <a:pt x="55" y="566"/>
                </a:cubicBezTo>
                <a:lnTo>
                  <a:pt x="55" y="566"/>
                </a:lnTo>
                <a:lnTo>
                  <a:pt x="55" y="566"/>
                </a:lnTo>
                <a:cubicBezTo>
                  <a:pt x="74" y="566"/>
                  <a:pt x="89" y="551"/>
                  <a:pt x="90" y="532"/>
                </a:cubicBezTo>
                <a:lnTo>
                  <a:pt x="91" y="205"/>
                </a:lnTo>
                <a:lnTo>
                  <a:pt x="91" y="205"/>
                </a:lnTo>
                <a:cubicBezTo>
                  <a:pt x="105" y="195"/>
                  <a:pt x="115" y="178"/>
                  <a:pt x="115" y="159"/>
                </a:cubicBezTo>
                <a:lnTo>
                  <a:pt x="115" y="159"/>
                </a:lnTo>
                <a:cubicBezTo>
                  <a:pt x="115" y="140"/>
                  <a:pt x="105" y="123"/>
                  <a:pt x="92" y="11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02"/>
          <p:cNvSpPr>
            <a:spLocks noChangeArrowheads="1"/>
          </p:cNvSpPr>
          <p:nvPr/>
        </p:nvSpPr>
        <p:spPr bwMode="auto">
          <a:xfrm>
            <a:off x="12448047" y="9558448"/>
            <a:ext cx="130870" cy="649314"/>
          </a:xfrm>
          <a:custGeom>
            <a:avLst/>
            <a:gdLst>
              <a:gd name="T0" fmla="*/ 91 w 115"/>
              <a:gd name="T1" fmla="*/ 363 h 567"/>
              <a:gd name="T2" fmla="*/ 93 w 115"/>
              <a:gd name="T3" fmla="*/ 35 h 567"/>
              <a:gd name="T4" fmla="*/ 93 w 115"/>
              <a:gd name="T5" fmla="*/ 35 h 567"/>
              <a:gd name="T6" fmla="*/ 58 w 115"/>
              <a:gd name="T7" fmla="*/ 0 h 567"/>
              <a:gd name="T8" fmla="*/ 58 w 115"/>
              <a:gd name="T9" fmla="*/ 0 h 567"/>
              <a:gd name="T10" fmla="*/ 58 w 115"/>
              <a:gd name="T11" fmla="*/ 0 h 567"/>
              <a:gd name="T12" fmla="*/ 24 w 115"/>
              <a:gd name="T13" fmla="*/ 35 h 567"/>
              <a:gd name="T14" fmla="*/ 23 w 115"/>
              <a:gd name="T15" fmla="*/ 364 h 567"/>
              <a:gd name="T16" fmla="*/ 23 w 115"/>
              <a:gd name="T17" fmla="*/ 364 h 567"/>
              <a:gd name="T18" fmla="*/ 0 w 115"/>
              <a:gd name="T19" fmla="*/ 410 h 567"/>
              <a:gd name="T20" fmla="*/ 0 w 115"/>
              <a:gd name="T21" fmla="*/ 410 h 567"/>
              <a:gd name="T22" fmla="*/ 22 w 115"/>
              <a:gd name="T23" fmla="*/ 455 h 567"/>
              <a:gd name="T24" fmla="*/ 21 w 115"/>
              <a:gd name="T25" fmla="*/ 531 h 567"/>
              <a:gd name="T26" fmla="*/ 21 w 115"/>
              <a:gd name="T27" fmla="*/ 531 h 567"/>
              <a:gd name="T28" fmla="*/ 55 w 115"/>
              <a:gd name="T29" fmla="*/ 566 h 567"/>
              <a:gd name="T30" fmla="*/ 55 w 115"/>
              <a:gd name="T31" fmla="*/ 566 h 567"/>
              <a:gd name="T32" fmla="*/ 55 w 115"/>
              <a:gd name="T33" fmla="*/ 566 h 567"/>
              <a:gd name="T34" fmla="*/ 90 w 115"/>
              <a:gd name="T35" fmla="*/ 532 h 567"/>
              <a:gd name="T36" fmla="*/ 90 w 115"/>
              <a:gd name="T37" fmla="*/ 456 h 567"/>
              <a:gd name="T38" fmla="*/ 90 w 115"/>
              <a:gd name="T39" fmla="*/ 456 h 567"/>
              <a:gd name="T40" fmla="*/ 114 w 115"/>
              <a:gd name="T41" fmla="*/ 410 h 567"/>
              <a:gd name="T42" fmla="*/ 114 w 115"/>
              <a:gd name="T43" fmla="*/ 410 h 567"/>
              <a:gd name="T44" fmla="*/ 91 w 115"/>
              <a:gd name="T45" fmla="*/ 363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5" h="567">
                <a:moveTo>
                  <a:pt x="91" y="363"/>
                </a:moveTo>
                <a:lnTo>
                  <a:pt x="93" y="35"/>
                </a:lnTo>
                <a:lnTo>
                  <a:pt x="93" y="35"/>
                </a:lnTo>
                <a:cubicBezTo>
                  <a:pt x="93" y="16"/>
                  <a:pt x="77" y="0"/>
                  <a:pt x="58" y="0"/>
                </a:cubicBezTo>
                <a:lnTo>
                  <a:pt x="58" y="0"/>
                </a:lnTo>
                <a:lnTo>
                  <a:pt x="58" y="0"/>
                </a:lnTo>
                <a:cubicBezTo>
                  <a:pt x="40" y="0"/>
                  <a:pt x="24" y="15"/>
                  <a:pt x="24" y="35"/>
                </a:cubicBezTo>
                <a:lnTo>
                  <a:pt x="23" y="364"/>
                </a:lnTo>
                <a:lnTo>
                  <a:pt x="23" y="364"/>
                </a:lnTo>
                <a:cubicBezTo>
                  <a:pt x="9" y="375"/>
                  <a:pt x="0" y="391"/>
                  <a:pt x="0" y="410"/>
                </a:cubicBezTo>
                <a:lnTo>
                  <a:pt x="0" y="410"/>
                </a:lnTo>
                <a:cubicBezTo>
                  <a:pt x="0" y="428"/>
                  <a:pt x="8" y="444"/>
                  <a:pt x="22" y="455"/>
                </a:cubicBezTo>
                <a:lnTo>
                  <a:pt x="21" y="531"/>
                </a:lnTo>
                <a:lnTo>
                  <a:pt x="21" y="531"/>
                </a:lnTo>
                <a:cubicBezTo>
                  <a:pt x="21" y="550"/>
                  <a:pt x="37" y="566"/>
                  <a:pt x="55" y="566"/>
                </a:cubicBezTo>
                <a:lnTo>
                  <a:pt x="55" y="566"/>
                </a:lnTo>
                <a:lnTo>
                  <a:pt x="55" y="566"/>
                </a:lnTo>
                <a:cubicBezTo>
                  <a:pt x="74" y="566"/>
                  <a:pt x="90" y="551"/>
                  <a:pt x="90" y="532"/>
                </a:cubicBezTo>
                <a:lnTo>
                  <a:pt x="90" y="456"/>
                </a:lnTo>
                <a:lnTo>
                  <a:pt x="90" y="456"/>
                </a:lnTo>
                <a:cubicBezTo>
                  <a:pt x="105" y="446"/>
                  <a:pt x="114" y="428"/>
                  <a:pt x="114" y="410"/>
                </a:cubicBezTo>
                <a:lnTo>
                  <a:pt x="114" y="410"/>
                </a:lnTo>
                <a:cubicBezTo>
                  <a:pt x="114" y="391"/>
                  <a:pt x="105" y="374"/>
                  <a:pt x="91" y="3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03"/>
          <p:cNvSpPr>
            <a:spLocks noChangeArrowheads="1"/>
          </p:cNvSpPr>
          <p:nvPr/>
        </p:nvSpPr>
        <p:spPr bwMode="auto">
          <a:xfrm>
            <a:off x="13021861" y="9558448"/>
            <a:ext cx="130870" cy="649314"/>
          </a:xfrm>
          <a:custGeom>
            <a:avLst/>
            <a:gdLst>
              <a:gd name="T0" fmla="*/ 115 w 116"/>
              <a:gd name="T1" fmla="*/ 409 h 567"/>
              <a:gd name="T2" fmla="*/ 115 w 116"/>
              <a:gd name="T3" fmla="*/ 409 h 567"/>
              <a:gd name="T4" fmla="*/ 92 w 116"/>
              <a:gd name="T5" fmla="*/ 363 h 567"/>
              <a:gd name="T6" fmla="*/ 93 w 116"/>
              <a:gd name="T7" fmla="*/ 35 h 567"/>
              <a:gd name="T8" fmla="*/ 93 w 116"/>
              <a:gd name="T9" fmla="*/ 35 h 567"/>
              <a:gd name="T10" fmla="*/ 59 w 116"/>
              <a:gd name="T11" fmla="*/ 0 h 567"/>
              <a:gd name="T12" fmla="*/ 59 w 116"/>
              <a:gd name="T13" fmla="*/ 0 h 567"/>
              <a:gd name="T14" fmla="*/ 59 w 116"/>
              <a:gd name="T15" fmla="*/ 0 h 567"/>
              <a:gd name="T16" fmla="*/ 24 w 116"/>
              <a:gd name="T17" fmla="*/ 35 h 567"/>
              <a:gd name="T18" fmla="*/ 22 w 116"/>
              <a:gd name="T19" fmla="*/ 363 h 567"/>
              <a:gd name="T20" fmla="*/ 22 w 116"/>
              <a:gd name="T21" fmla="*/ 363 h 567"/>
              <a:gd name="T22" fmla="*/ 0 w 116"/>
              <a:gd name="T23" fmla="*/ 409 h 567"/>
              <a:gd name="T24" fmla="*/ 0 w 116"/>
              <a:gd name="T25" fmla="*/ 409 h 567"/>
              <a:gd name="T26" fmla="*/ 22 w 116"/>
              <a:gd name="T27" fmla="*/ 454 h 567"/>
              <a:gd name="T28" fmla="*/ 21 w 116"/>
              <a:gd name="T29" fmla="*/ 531 h 567"/>
              <a:gd name="T30" fmla="*/ 21 w 116"/>
              <a:gd name="T31" fmla="*/ 531 h 567"/>
              <a:gd name="T32" fmla="*/ 55 w 116"/>
              <a:gd name="T33" fmla="*/ 566 h 567"/>
              <a:gd name="T34" fmla="*/ 56 w 116"/>
              <a:gd name="T35" fmla="*/ 566 h 567"/>
              <a:gd name="T36" fmla="*/ 56 w 116"/>
              <a:gd name="T37" fmla="*/ 566 h 567"/>
              <a:gd name="T38" fmla="*/ 90 w 116"/>
              <a:gd name="T39" fmla="*/ 532 h 567"/>
              <a:gd name="T40" fmla="*/ 91 w 116"/>
              <a:gd name="T41" fmla="*/ 455 h 567"/>
              <a:gd name="T42" fmla="*/ 91 w 116"/>
              <a:gd name="T43" fmla="*/ 455 h 567"/>
              <a:gd name="T44" fmla="*/ 115 w 116"/>
              <a:gd name="T45" fmla="*/ 409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" h="567">
                <a:moveTo>
                  <a:pt x="115" y="409"/>
                </a:moveTo>
                <a:lnTo>
                  <a:pt x="115" y="409"/>
                </a:lnTo>
                <a:cubicBezTo>
                  <a:pt x="115" y="390"/>
                  <a:pt x="105" y="373"/>
                  <a:pt x="92" y="363"/>
                </a:cubicBezTo>
                <a:lnTo>
                  <a:pt x="93" y="35"/>
                </a:lnTo>
                <a:lnTo>
                  <a:pt x="93" y="35"/>
                </a:lnTo>
                <a:cubicBezTo>
                  <a:pt x="93" y="16"/>
                  <a:pt x="77" y="0"/>
                  <a:pt x="59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39" y="0"/>
                  <a:pt x="24" y="15"/>
                  <a:pt x="24" y="35"/>
                </a:cubicBezTo>
                <a:lnTo>
                  <a:pt x="22" y="363"/>
                </a:lnTo>
                <a:lnTo>
                  <a:pt x="22" y="363"/>
                </a:lnTo>
                <a:cubicBezTo>
                  <a:pt x="8" y="374"/>
                  <a:pt x="0" y="390"/>
                  <a:pt x="0" y="409"/>
                </a:cubicBezTo>
                <a:lnTo>
                  <a:pt x="0" y="409"/>
                </a:lnTo>
                <a:cubicBezTo>
                  <a:pt x="0" y="427"/>
                  <a:pt x="8" y="443"/>
                  <a:pt x="22" y="454"/>
                </a:cubicBezTo>
                <a:lnTo>
                  <a:pt x="21" y="531"/>
                </a:lnTo>
                <a:lnTo>
                  <a:pt x="21" y="531"/>
                </a:lnTo>
                <a:cubicBezTo>
                  <a:pt x="21" y="551"/>
                  <a:pt x="36" y="566"/>
                  <a:pt x="55" y="566"/>
                </a:cubicBezTo>
                <a:lnTo>
                  <a:pt x="56" y="566"/>
                </a:lnTo>
                <a:lnTo>
                  <a:pt x="56" y="566"/>
                </a:lnTo>
                <a:cubicBezTo>
                  <a:pt x="75" y="566"/>
                  <a:pt x="90" y="551"/>
                  <a:pt x="90" y="532"/>
                </a:cubicBezTo>
                <a:lnTo>
                  <a:pt x="91" y="455"/>
                </a:lnTo>
                <a:lnTo>
                  <a:pt x="91" y="455"/>
                </a:lnTo>
                <a:cubicBezTo>
                  <a:pt x="105" y="445"/>
                  <a:pt x="115" y="427"/>
                  <a:pt x="115" y="4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04"/>
          <p:cNvSpPr>
            <a:spLocks noChangeArrowheads="1"/>
          </p:cNvSpPr>
          <p:nvPr/>
        </p:nvSpPr>
        <p:spPr bwMode="auto">
          <a:xfrm>
            <a:off x="15357382" y="1001580"/>
            <a:ext cx="4540173" cy="3503282"/>
          </a:xfrm>
          <a:custGeom>
            <a:avLst/>
            <a:gdLst>
              <a:gd name="T0" fmla="*/ 3377 w 3978"/>
              <a:gd name="T1" fmla="*/ 2401 h 3068"/>
              <a:gd name="T2" fmla="*/ 3377 w 3978"/>
              <a:gd name="T3" fmla="*/ 1867 h 3068"/>
              <a:gd name="T4" fmla="*/ 3021 w 3978"/>
              <a:gd name="T5" fmla="*/ 1356 h 3068"/>
              <a:gd name="T6" fmla="*/ 2457 w 3978"/>
              <a:gd name="T7" fmla="*/ 1731 h 3068"/>
              <a:gd name="T8" fmla="*/ 2199 w 3978"/>
              <a:gd name="T9" fmla="*/ 1489 h 3068"/>
              <a:gd name="T10" fmla="*/ 1887 w 3978"/>
              <a:gd name="T11" fmla="*/ 1178 h 3068"/>
              <a:gd name="T12" fmla="*/ 1709 w 3978"/>
              <a:gd name="T13" fmla="*/ 844 h 3068"/>
              <a:gd name="T14" fmla="*/ 1176 w 3978"/>
              <a:gd name="T15" fmla="*/ 756 h 3068"/>
              <a:gd name="T16" fmla="*/ 1176 w 3978"/>
              <a:gd name="T17" fmla="*/ 400 h 3068"/>
              <a:gd name="T18" fmla="*/ 687 w 3978"/>
              <a:gd name="T19" fmla="*/ 245 h 3068"/>
              <a:gd name="T20" fmla="*/ 264 w 3978"/>
              <a:gd name="T21" fmla="*/ 0 h 3068"/>
              <a:gd name="T22" fmla="*/ 354 w 3978"/>
              <a:gd name="T23" fmla="*/ 359 h 3068"/>
              <a:gd name="T24" fmla="*/ 156 w 3978"/>
              <a:gd name="T25" fmla="*/ 895 h 3068"/>
              <a:gd name="T26" fmla="*/ 0 w 3978"/>
              <a:gd name="T27" fmla="*/ 1033 h 3068"/>
              <a:gd name="T28" fmla="*/ 354 w 3978"/>
              <a:gd name="T29" fmla="*/ 1362 h 3068"/>
              <a:gd name="T30" fmla="*/ 484 w 3978"/>
              <a:gd name="T31" fmla="*/ 1673 h 3068"/>
              <a:gd name="T32" fmla="*/ 761 w 3978"/>
              <a:gd name="T33" fmla="*/ 1881 h 3068"/>
              <a:gd name="T34" fmla="*/ 1072 w 3978"/>
              <a:gd name="T35" fmla="*/ 2192 h 3068"/>
              <a:gd name="T36" fmla="*/ 1072 w 3978"/>
              <a:gd name="T37" fmla="*/ 2589 h 3068"/>
              <a:gd name="T38" fmla="*/ 1072 w 3978"/>
              <a:gd name="T39" fmla="*/ 2866 h 3068"/>
              <a:gd name="T40" fmla="*/ 934 w 3978"/>
              <a:gd name="T41" fmla="*/ 3067 h 3068"/>
              <a:gd name="T42" fmla="*/ 3977 w 3978"/>
              <a:gd name="T43" fmla="*/ 3067 h 3068"/>
              <a:gd name="T44" fmla="*/ 3377 w 3978"/>
              <a:gd name="T45" fmla="*/ 2401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8" h="3068">
                <a:moveTo>
                  <a:pt x="3377" y="2401"/>
                </a:moveTo>
                <a:lnTo>
                  <a:pt x="3377" y="1867"/>
                </a:lnTo>
                <a:lnTo>
                  <a:pt x="3021" y="1356"/>
                </a:lnTo>
                <a:lnTo>
                  <a:pt x="2457" y="1731"/>
                </a:lnTo>
                <a:lnTo>
                  <a:pt x="2199" y="1489"/>
                </a:lnTo>
                <a:lnTo>
                  <a:pt x="1887" y="1178"/>
                </a:lnTo>
                <a:lnTo>
                  <a:pt x="1709" y="844"/>
                </a:lnTo>
                <a:lnTo>
                  <a:pt x="1176" y="756"/>
                </a:lnTo>
                <a:lnTo>
                  <a:pt x="1176" y="400"/>
                </a:lnTo>
                <a:lnTo>
                  <a:pt x="687" y="245"/>
                </a:lnTo>
                <a:lnTo>
                  <a:pt x="264" y="0"/>
                </a:lnTo>
                <a:lnTo>
                  <a:pt x="354" y="359"/>
                </a:lnTo>
                <a:lnTo>
                  <a:pt x="156" y="895"/>
                </a:lnTo>
                <a:lnTo>
                  <a:pt x="0" y="1033"/>
                </a:lnTo>
                <a:lnTo>
                  <a:pt x="354" y="1362"/>
                </a:lnTo>
                <a:lnTo>
                  <a:pt x="484" y="1673"/>
                </a:lnTo>
                <a:lnTo>
                  <a:pt x="761" y="1881"/>
                </a:lnTo>
                <a:lnTo>
                  <a:pt x="1072" y="2192"/>
                </a:lnTo>
                <a:lnTo>
                  <a:pt x="1072" y="2589"/>
                </a:lnTo>
                <a:lnTo>
                  <a:pt x="1072" y="2866"/>
                </a:lnTo>
                <a:lnTo>
                  <a:pt x="934" y="3067"/>
                </a:lnTo>
                <a:lnTo>
                  <a:pt x="3977" y="3067"/>
                </a:lnTo>
                <a:lnTo>
                  <a:pt x="3377" y="24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05"/>
          <p:cNvSpPr>
            <a:spLocks noChangeArrowheads="1"/>
          </p:cNvSpPr>
          <p:nvPr/>
        </p:nvSpPr>
        <p:spPr bwMode="auto">
          <a:xfrm>
            <a:off x="11627596" y="1001580"/>
            <a:ext cx="4957948" cy="3503282"/>
          </a:xfrm>
          <a:custGeom>
            <a:avLst/>
            <a:gdLst>
              <a:gd name="T0" fmla="*/ 4341 w 4342"/>
              <a:gd name="T1" fmla="*/ 2589 h 3068"/>
              <a:gd name="T2" fmla="*/ 4341 w 4342"/>
              <a:gd name="T3" fmla="*/ 2192 h 3068"/>
              <a:gd name="T4" fmla="*/ 4030 w 4342"/>
              <a:gd name="T5" fmla="*/ 1881 h 3068"/>
              <a:gd name="T6" fmla="*/ 3753 w 4342"/>
              <a:gd name="T7" fmla="*/ 1673 h 3068"/>
              <a:gd name="T8" fmla="*/ 3623 w 4342"/>
              <a:gd name="T9" fmla="*/ 1362 h 3068"/>
              <a:gd name="T10" fmla="*/ 3269 w 4342"/>
              <a:gd name="T11" fmla="*/ 1033 h 3068"/>
              <a:gd name="T12" fmla="*/ 3425 w 4342"/>
              <a:gd name="T13" fmla="*/ 895 h 3068"/>
              <a:gd name="T14" fmla="*/ 3623 w 4342"/>
              <a:gd name="T15" fmla="*/ 359 h 3068"/>
              <a:gd name="T16" fmla="*/ 3533 w 4342"/>
              <a:gd name="T17" fmla="*/ 0 h 3068"/>
              <a:gd name="T18" fmla="*/ 3045 w 4342"/>
              <a:gd name="T19" fmla="*/ 400 h 3068"/>
              <a:gd name="T20" fmla="*/ 2448 w 4342"/>
              <a:gd name="T21" fmla="*/ 790 h 3068"/>
              <a:gd name="T22" fmla="*/ 2133 w 4342"/>
              <a:gd name="T23" fmla="*/ 756 h 3068"/>
              <a:gd name="T24" fmla="*/ 1711 w 4342"/>
              <a:gd name="T25" fmla="*/ 756 h 3068"/>
              <a:gd name="T26" fmla="*/ 1466 w 4342"/>
              <a:gd name="T27" fmla="*/ 1489 h 3068"/>
              <a:gd name="T28" fmla="*/ 1424 w 4342"/>
              <a:gd name="T29" fmla="*/ 1660 h 3068"/>
              <a:gd name="T30" fmla="*/ 1246 w 4342"/>
              <a:gd name="T31" fmla="*/ 1926 h 3068"/>
              <a:gd name="T32" fmla="*/ 999 w 4342"/>
              <a:gd name="T33" fmla="*/ 2000 h 3068"/>
              <a:gd name="T34" fmla="*/ 555 w 4342"/>
              <a:gd name="T35" fmla="*/ 2712 h 3068"/>
              <a:gd name="T36" fmla="*/ 0 w 4342"/>
              <a:gd name="T37" fmla="*/ 3067 h 3068"/>
              <a:gd name="T38" fmla="*/ 4203 w 4342"/>
              <a:gd name="T39" fmla="*/ 3067 h 3068"/>
              <a:gd name="T40" fmla="*/ 4341 w 4342"/>
              <a:gd name="T41" fmla="*/ 2866 h 3068"/>
              <a:gd name="T42" fmla="*/ 4341 w 4342"/>
              <a:gd name="T43" fmla="*/ 2589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42" h="3068">
                <a:moveTo>
                  <a:pt x="4341" y="2589"/>
                </a:moveTo>
                <a:lnTo>
                  <a:pt x="4341" y="2192"/>
                </a:lnTo>
                <a:lnTo>
                  <a:pt x="4030" y="1881"/>
                </a:lnTo>
                <a:lnTo>
                  <a:pt x="3753" y="1673"/>
                </a:lnTo>
                <a:lnTo>
                  <a:pt x="3623" y="1362"/>
                </a:lnTo>
                <a:lnTo>
                  <a:pt x="3269" y="1033"/>
                </a:lnTo>
                <a:lnTo>
                  <a:pt x="3425" y="895"/>
                </a:lnTo>
                <a:lnTo>
                  <a:pt x="3623" y="359"/>
                </a:lnTo>
                <a:lnTo>
                  <a:pt x="3533" y="0"/>
                </a:lnTo>
                <a:lnTo>
                  <a:pt x="3045" y="400"/>
                </a:lnTo>
                <a:lnTo>
                  <a:pt x="2448" y="790"/>
                </a:lnTo>
                <a:lnTo>
                  <a:pt x="2133" y="756"/>
                </a:lnTo>
                <a:lnTo>
                  <a:pt x="1711" y="756"/>
                </a:lnTo>
                <a:lnTo>
                  <a:pt x="1466" y="1489"/>
                </a:lnTo>
                <a:lnTo>
                  <a:pt x="1424" y="1660"/>
                </a:lnTo>
                <a:lnTo>
                  <a:pt x="1246" y="1926"/>
                </a:lnTo>
                <a:lnTo>
                  <a:pt x="999" y="2000"/>
                </a:lnTo>
                <a:lnTo>
                  <a:pt x="555" y="2712"/>
                </a:lnTo>
                <a:lnTo>
                  <a:pt x="0" y="3067"/>
                </a:lnTo>
                <a:lnTo>
                  <a:pt x="4203" y="3067"/>
                </a:lnTo>
                <a:lnTo>
                  <a:pt x="4341" y="2866"/>
                </a:lnTo>
                <a:lnTo>
                  <a:pt x="4341" y="25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06"/>
          <p:cNvSpPr>
            <a:spLocks noChangeArrowheads="1"/>
          </p:cNvSpPr>
          <p:nvPr/>
        </p:nvSpPr>
        <p:spPr bwMode="auto">
          <a:xfrm>
            <a:off x="12634287" y="2280077"/>
            <a:ext cx="3040205" cy="2224786"/>
          </a:xfrm>
          <a:custGeom>
            <a:avLst/>
            <a:gdLst>
              <a:gd name="T0" fmla="*/ 0 w 2664"/>
              <a:gd name="T1" fmla="*/ 1947 h 1948"/>
              <a:gd name="T2" fmla="*/ 519 w 2664"/>
              <a:gd name="T3" fmla="*/ 1607 h 1948"/>
              <a:gd name="T4" fmla="*/ 519 w 2664"/>
              <a:gd name="T5" fmla="*/ 1210 h 1948"/>
              <a:gd name="T6" fmla="*/ 865 w 2664"/>
              <a:gd name="T7" fmla="*/ 1002 h 1948"/>
              <a:gd name="T8" fmla="*/ 865 w 2664"/>
              <a:gd name="T9" fmla="*/ 847 h 1948"/>
              <a:gd name="T10" fmla="*/ 969 w 2664"/>
              <a:gd name="T11" fmla="*/ 414 h 1948"/>
              <a:gd name="T12" fmla="*/ 1142 w 2664"/>
              <a:gd name="T13" fmla="*/ 414 h 1948"/>
              <a:gd name="T14" fmla="*/ 1384 w 2664"/>
              <a:gd name="T15" fmla="*/ 224 h 1948"/>
              <a:gd name="T16" fmla="*/ 1597 w 2664"/>
              <a:gd name="T17" fmla="*/ 0 h 1948"/>
              <a:gd name="T18" fmla="*/ 1712 w 2664"/>
              <a:gd name="T19" fmla="*/ 207 h 1948"/>
              <a:gd name="T20" fmla="*/ 1885 w 2664"/>
              <a:gd name="T21" fmla="*/ 311 h 1948"/>
              <a:gd name="T22" fmla="*/ 1885 w 2664"/>
              <a:gd name="T23" fmla="*/ 657 h 1948"/>
              <a:gd name="T24" fmla="*/ 1658 w 2664"/>
              <a:gd name="T25" fmla="*/ 974 h 1948"/>
              <a:gd name="T26" fmla="*/ 1989 w 2664"/>
              <a:gd name="T27" fmla="*/ 1158 h 1948"/>
              <a:gd name="T28" fmla="*/ 1742 w 2664"/>
              <a:gd name="T29" fmla="*/ 1486 h 1948"/>
              <a:gd name="T30" fmla="*/ 2313 w 2664"/>
              <a:gd name="T31" fmla="*/ 1599 h 1948"/>
              <a:gd name="T32" fmla="*/ 2386 w 2664"/>
              <a:gd name="T33" fmla="*/ 1867 h 1948"/>
              <a:gd name="T34" fmla="*/ 2663 w 2664"/>
              <a:gd name="T35" fmla="*/ 1947 h 1948"/>
              <a:gd name="T36" fmla="*/ 0 w 2664"/>
              <a:gd name="T37" fmla="*/ 1947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64" h="1948">
                <a:moveTo>
                  <a:pt x="0" y="1947"/>
                </a:moveTo>
                <a:lnTo>
                  <a:pt x="519" y="1607"/>
                </a:lnTo>
                <a:lnTo>
                  <a:pt x="519" y="1210"/>
                </a:lnTo>
                <a:lnTo>
                  <a:pt x="865" y="1002"/>
                </a:lnTo>
                <a:lnTo>
                  <a:pt x="865" y="847"/>
                </a:lnTo>
                <a:lnTo>
                  <a:pt x="969" y="414"/>
                </a:lnTo>
                <a:lnTo>
                  <a:pt x="1142" y="414"/>
                </a:lnTo>
                <a:lnTo>
                  <a:pt x="1384" y="224"/>
                </a:lnTo>
                <a:lnTo>
                  <a:pt x="1597" y="0"/>
                </a:lnTo>
                <a:lnTo>
                  <a:pt x="1712" y="207"/>
                </a:lnTo>
                <a:lnTo>
                  <a:pt x="1885" y="311"/>
                </a:lnTo>
                <a:lnTo>
                  <a:pt x="1885" y="657"/>
                </a:lnTo>
                <a:lnTo>
                  <a:pt x="1658" y="974"/>
                </a:lnTo>
                <a:lnTo>
                  <a:pt x="1989" y="1158"/>
                </a:lnTo>
                <a:lnTo>
                  <a:pt x="1742" y="1486"/>
                </a:lnTo>
                <a:lnTo>
                  <a:pt x="2313" y="1599"/>
                </a:lnTo>
                <a:lnTo>
                  <a:pt x="2386" y="1867"/>
                </a:lnTo>
                <a:lnTo>
                  <a:pt x="2663" y="1947"/>
                </a:lnTo>
                <a:lnTo>
                  <a:pt x="0" y="194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07"/>
          <p:cNvSpPr>
            <a:spLocks noChangeArrowheads="1"/>
          </p:cNvSpPr>
          <p:nvPr/>
        </p:nvSpPr>
        <p:spPr bwMode="auto">
          <a:xfrm>
            <a:off x="16449643" y="2129073"/>
            <a:ext cx="845620" cy="790250"/>
          </a:xfrm>
          <a:custGeom>
            <a:avLst/>
            <a:gdLst>
              <a:gd name="T0" fmla="*/ 533 w 740"/>
              <a:gd name="T1" fmla="*/ 692 h 693"/>
              <a:gd name="T2" fmla="*/ 665 w 740"/>
              <a:gd name="T3" fmla="*/ 650 h 693"/>
              <a:gd name="T4" fmla="*/ 665 w 740"/>
              <a:gd name="T5" fmla="*/ 546 h 693"/>
              <a:gd name="T6" fmla="*/ 739 w 740"/>
              <a:gd name="T7" fmla="*/ 439 h 693"/>
              <a:gd name="T8" fmla="*/ 693 w 740"/>
              <a:gd name="T9" fmla="*/ 327 h 693"/>
              <a:gd name="T10" fmla="*/ 580 w 740"/>
              <a:gd name="T11" fmla="*/ 233 h 693"/>
              <a:gd name="T12" fmla="*/ 637 w 740"/>
              <a:gd name="T13" fmla="*/ 84 h 693"/>
              <a:gd name="T14" fmla="*/ 337 w 740"/>
              <a:gd name="T15" fmla="*/ 84 h 693"/>
              <a:gd name="T16" fmla="*/ 187 w 740"/>
              <a:gd name="T17" fmla="*/ 0 h 693"/>
              <a:gd name="T18" fmla="*/ 187 w 740"/>
              <a:gd name="T19" fmla="*/ 206 h 693"/>
              <a:gd name="T20" fmla="*/ 0 w 740"/>
              <a:gd name="T21" fmla="*/ 206 h 693"/>
              <a:gd name="T22" fmla="*/ 56 w 740"/>
              <a:gd name="T23" fmla="*/ 383 h 693"/>
              <a:gd name="T24" fmla="*/ 533 w 740"/>
              <a:gd name="T25" fmla="*/ 69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0" h="693">
                <a:moveTo>
                  <a:pt x="533" y="692"/>
                </a:moveTo>
                <a:lnTo>
                  <a:pt x="665" y="650"/>
                </a:lnTo>
                <a:lnTo>
                  <a:pt x="665" y="546"/>
                </a:lnTo>
                <a:lnTo>
                  <a:pt x="739" y="439"/>
                </a:lnTo>
                <a:lnTo>
                  <a:pt x="693" y="327"/>
                </a:lnTo>
                <a:lnTo>
                  <a:pt x="580" y="233"/>
                </a:lnTo>
                <a:lnTo>
                  <a:pt x="637" y="84"/>
                </a:lnTo>
                <a:lnTo>
                  <a:pt x="337" y="84"/>
                </a:lnTo>
                <a:lnTo>
                  <a:pt x="187" y="0"/>
                </a:lnTo>
                <a:lnTo>
                  <a:pt x="187" y="206"/>
                </a:lnTo>
                <a:lnTo>
                  <a:pt x="0" y="206"/>
                </a:lnTo>
                <a:lnTo>
                  <a:pt x="56" y="383"/>
                </a:lnTo>
                <a:lnTo>
                  <a:pt x="533" y="6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108"/>
          <p:cNvSpPr>
            <a:spLocks noChangeArrowheads="1"/>
          </p:cNvSpPr>
          <p:nvPr/>
        </p:nvSpPr>
        <p:spPr bwMode="auto">
          <a:xfrm>
            <a:off x="18523425" y="2919323"/>
            <a:ext cx="916088" cy="1585539"/>
          </a:xfrm>
          <a:custGeom>
            <a:avLst/>
            <a:gdLst>
              <a:gd name="T0" fmla="*/ 236 w 801"/>
              <a:gd name="T1" fmla="*/ 158 h 1388"/>
              <a:gd name="T2" fmla="*/ 262 w 801"/>
              <a:gd name="T3" fmla="*/ 0 h 1388"/>
              <a:gd name="T4" fmla="*/ 346 w 801"/>
              <a:gd name="T5" fmla="*/ 112 h 1388"/>
              <a:gd name="T6" fmla="*/ 346 w 801"/>
              <a:gd name="T7" fmla="*/ 518 h 1388"/>
              <a:gd name="T8" fmla="*/ 454 w 801"/>
              <a:gd name="T9" fmla="*/ 698 h 1388"/>
              <a:gd name="T10" fmla="*/ 609 w 801"/>
              <a:gd name="T11" fmla="*/ 853 h 1388"/>
              <a:gd name="T12" fmla="*/ 609 w 801"/>
              <a:gd name="T13" fmla="*/ 1056 h 1388"/>
              <a:gd name="T14" fmla="*/ 800 w 801"/>
              <a:gd name="T15" fmla="*/ 1235 h 1388"/>
              <a:gd name="T16" fmla="*/ 800 w 801"/>
              <a:gd name="T17" fmla="*/ 1387 h 1388"/>
              <a:gd name="T18" fmla="*/ 119 w 801"/>
              <a:gd name="T19" fmla="*/ 1387 h 1388"/>
              <a:gd name="T20" fmla="*/ 95 w 801"/>
              <a:gd name="T21" fmla="*/ 1008 h 1388"/>
              <a:gd name="T22" fmla="*/ 0 w 801"/>
              <a:gd name="T23" fmla="*/ 889 h 1388"/>
              <a:gd name="T24" fmla="*/ 155 w 801"/>
              <a:gd name="T25" fmla="*/ 745 h 1388"/>
              <a:gd name="T26" fmla="*/ 143 w 801"/>
              <a:gd name="T27" fmla="*/ 566 h 1388"/>
              <a:gd name="T28" fmla="*/ 0 w 801"/>
              <a:gd name="T29" fmla="*/ 414 h 1388"/>
              <a:gd name="T30" fmla="*/ 188 w 801"/>
              <a:gd name="T31" fmla="*/ 277 h 1388"/>
              <a:gd name="T32" fmla="*/ 236 w 801"/>
              <a:gd name="T33" fmla="*/ 15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1" h="1388">
                <a:moveTo>
                  <a:pt x="236" y="158"/>
                </a:moveTo>
                <a:lnTo>
                  <a:pt x="262" y="0"/>
                </a:lnTo>
                <a:lnTo>
                  <a:pt x="346" y="112"/>
                </a:lnTo>
                <a:lnTo>
                  <a:pt x="346" y="518"/>
                </a:lnTo>
                <a:lnTo>
                  <a:pt x="454" y="698"/>
                </a:lnTo>
                <a:lnTo>
                  <a:pt x="609" y="853"/>
                </a:lnTo>
                <a:lnTo>
                  <a:pt x="609" y="1056"/>
                </a:lnTo>
                <a:lnTo>
                  <a:pt x="800" y="1235"/>
                </a:lnTo>
                <a:lnTo>
                  <a:pt x="800" y="1387"/>
                </a:lnTo>
                <a:lnTo>
                  <a:pt x="119" y="1387"/>
                </a:lnTo>
                <a:lnTo>
                  <a:pt x="95" y="1008"/>
                </a:lnTo>
                <a:lnTo>
                  <a:pt x="0" y="889"/>
                </a:lnTo>
                <a:lnTo>
                  <a:pt x="155" y="745"/>
                </a:lnTo>
                <a:lnTo>
                  <a:pt x="143" y="566"/>
                </a:lnTo>
                <a:lnTo>
                  <a:pt x="0" y="414"/>
                </a:lnTo>
                <a:lnTo>
                  <a:pt x="188" y="277"/>
                </a:lnTo>
                <a:lnTo>
                  <a:pt x="236" y="158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09"/>
          <p:cNvSpPr>
            <a:spLocks noChangeArrowheads="1"/>
          </p:cNvSpPr>
          <p:nvPr/>
        </p:nvSpPr>
        <p:spPr bwMode="auto">
          <a:xfrm>
            <a:off x="14582231" y="4499827"/>
            <a:ext cx="5315325" cy="7650846"/>
          </a:xfrm>
          <a:custGeom>
            <a:avLst/>
            <a:gdLst>
              <a:gd name="T0" fmla="*/ 1612 w 4656"/>
              <a:gd name="T1" fmla="*/ 0 h 6703"/>
              <a:gd name="T2" fmla="*/ 1161 w 4656"/>
              <a:gd name="T3" fmla="*/ 529 h 6703"/>
              <a:gd name="T4" fmla="*/ 678 w 4656"/>
              <a:gd name="T5" fmla="*/ 646 h 6703"/>
              <a:gd name="T6" fmla="*/ 747 w 4656"/>
              <a:gd name="T7" fmla="*/ 994 h 6703"/>
              <a:gd name="T8" fmla="*/ 531 w 4656"/>
              <a:gd name="T9" fmla="*/ 994 h 6703"/>
              <a:gd name="T10" fmla="*/ 0 w 4656"/>
              <a:gd name="T11" fmla="*/ 994 h 6703"/>
              <a:gd name="T12" fmla="*/ 100 w 4656"/>
              <a:gd name="T13" fmla="*/ 1542 h 6703"/>
              <a:gd name="T14" fmla="*/ 0 w 4656"/>
              <a:gd name="T15" fmla="*/ 2238 h 6703"/>
              <a:gd name="T16" fmla="*/ 116 w 4656"/>
              <a:gd name="T17" fmla="*/ 2437 h 6703"/>
              <a:gd name="T18" fmla="*/ 382 w 4656"/>
              <a:gd name="T19" fmla="*/ 2636 h 6703"/>
              <a:gd name="T20" fmla="*/ 514 w 4656"/>
              <a:gd name="T21" fmla="*/ 2453 h 6703"/>
              <a:gd name="T22" fmla="*/ 678 w 4656"/>
              <a:gd name="T23" fmla="*/ 1940 h 6703"/>
              <a:gd name="T24" fmla="*/ 955 w 4656"/>
              <a:gd name="T25" fmla="*/ 1857 h 6703"/>
              <a:gd name="T26" fmla="*/ 896 w 4656"/>
              <a:gd name="T27" fmla="*/ 1342 h 6703"/>
              <a:gd name="T28" fmla="*/ 1327 w 4656"/>
              <a:gd name="T29" fmla="*/ 1542 h 6703"/>
              <a:gd name="T30" fmla="*/ 1361 w 4656"/>
              <a:gd name="T31" fmla="*/ 1940 h 6703"/>
              <a:gd name="T32" fmla="*/ 1427 w 4656"/>
              <a:gd name="T33" fmla="*/ 2090 h 6703"/>
              <a:gd name="T34" fmla="*/ 1294 w 4656"/>
              <a:gd name="T35" fmla="*/ 2453 h 6703"/>
              <a:gd name="T36" fmla="*/ 1294 w 4656"/>
              <a:gd name="T37" fmla="*/ 2636 h 6703"/>
              <a:gd name="T38" fmla="*/ 879 w 4656"/>
              <a:gd name="T39" fmla="*/ 2818 h 6703"/>
              <a:gd name="T40" fmla="*/ 879 w 4656"/>
              <a:gd name="T41" fmla="*/ 3233 h 6703"/>
              <a:gd name="T42" fmla="*/ 879 w 4656"/>
              <a:gd name="T43" fmla="*/ 3615 h 6703"/>
              <a:gd name="T44" fmla="*/ 564 w 4656"/>
              <a:gd name="T45" fmla="*/ 4279 h 6703"/>
              <a:gd name="T46" fmla="*/ 448 w 4656"/>
              <a:gd name="T47" fmla="*/ 4893 h 6703"/>
              <a:gd name="T48" fmla="*/ 448 w 4656"/>
              <a:gd name="T49" fmla="*/ 5208 h 6703"/>
              <a:gd name="T50" fmla="*/ 431 w 4656"/>
              <a:gd name="T51" fmla="*/ 5540 h 6703"/>
              <a:gd name="T52" fmla="*/ 298 w 4656"/>
              <a:gd name="T53" fmla="*/ 5871 h 6703"/>
              <a:gd name="T54" fmla="*/ 298 w 4656"/>
              <a:gd name="T55" fmla="*/ 6104 h 6703"/>
              <a:gd name="T56" fmla="*/ 422 w 4656"/>
              <a:gd name="T57" fmla="*/ 6702 h 6703"/>
              <a:gd name="T58" fmla="*/ 693 w 4656"/>
              <a:gd name="T59" fmla="*/ 5767 h 6703"/>
              <a:gd name="T60" fmla="*/ 1407 w 4656"/>
              <a:gd name="T61" fmla="*/ 5546 h 6703"/>
              <a:gd name="T62" fmla="*/ 1923 w 4656"/>
              <a:gd name="T63" fmla="*/ 4636 h 6703"/>
              <a:gd name="T64" fmla="*/ 1923 w 4656"/>
              <a:gd name="T65" fmla="*/ 3947 h 6703"/>
              <a:gd name="T66" fmla="*/ 2391 w 4656"/>
              <a:gd name="T67" fmla="*/ 3775 h 6703"/>
              <a:gd name="T68" fmla="*/ 3128 w 4656"/>
              <a:gd name="T69" fmla="*/ 3529 h 6703"/>
              <a:gd name="T70" fmla="*/ 3128 w 4656"/>
              <a:gd name="T71" fmla="*/ 2668 h 6703"/>
              <a:gd name="T72" fmla="*/ 3743 w 4656"/>
              <a:gd name="T73" fmla="*/ 2176 h 6703"/>
              <a:gd name="T74" fmla="*/ 3743 w 4656"/>
              <a:gd name="T75" fmla="*/ 1586 h 6703"/>
              <a:gd name="T76" fmla="*/ 4186 w 4656"/>
              <a:gd name="T77" fmla="*/ 1342 h 6703"/>
              <a:gd name="T78" fmla="*/ 4555 w 4656"/>
              <a:gd name="T79" fmla="*/ 824 h 6703"/>
              <a:gd name="T80" fmla="*/ 4568 w 4656"/>
              <a:gd name="T81" fmla="*/ 369 h 6703"/>
              <a:gd name="T82" fmla="*/ 4655 w 4656"/>
              <a:gd name="T83" fmla="*/ 0 h 6703"/>
              <a:gd name="T84" fmla="*/ 1612 w 4656"/>
              <a:gd name="T85" fmla="*/ 0 h 6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56" h="6703">
                <a:moveTo>
                  <a:pt x="1612" y="0"/>
                </a:moveTo>
                <a:lnTo>
                  <a:pt x="1161" y="529"/>
                </a:lnTo>
                <a:lnTo>
                  <a:pt x="678" y="646"/>
                </a:lnTo>
                <a:lnTo>
                  <a:pt x="747" y="994"/>
                </a:lnTo>
                <a:lnTo>
                  <a:pt x="531" y="994"/>
                </a:lnTo>
                <a:lnTo>
                  <a:pt x="0" y="994"/>
                </a:lnTo>
                <a:lnTo>
                  <a:pt x="100" y="1542"/>
                </a:lnTo>
                <a:lnTo>
                  <a:pt x="0" y="2238"/>
                </a:lnTo>
                <a:lnTo>
                  <a:pt x="116" y="2437"/>
                </a:lnTo>
                <a:lnTo>
                  <a:pt x="382" y="2636"/>
                </a:lnTo>
                <a:lnTo>
                  <a:pt x="514" y="2453"/>
                </a:lnTo>
                <a:lnTo>
                  <a:pt x="678" y="1940"/>
                </a:lnTo>
                <a:lnTo>
                  <a:pt x="955" y="1857"/>
                </a:lnTo>
                <a:lnTo>
                  <a:pt x="896" y="1342"/>
                </a:lnTo>
                <a:lnTo>
                  <a:pt x="1327" y="1542"/>
                </a:lnTo>
                <a:lnTo>
                  <a:pt x="1361" y="1940"/>
                </a:lnTo>
                <a:lnTo>
                  <a:pt x="1427" y="2090"/>
                </a:lnTo>
                <a:lnTo>
                  <a:pt x="1294" y="2453"/>
                </a:lnTo>
                <a:lnTo>
                  <a:pt x="1294" y="2636"/>
                </a:lnTo>
                <a:lnTo>
                  <a:pt x="879" y="2818"/>
                </a:lnTo>
                <a:lnTo>
                  <a:pt x="879" y="3233"/>
                </a:lnTo>
                <a:lnTo>
                  <a:pt x="879" y="3615"/>
                </a:lnTo>
                <a:lnTo>
                  <a:pt x="564" y="4279"/>
                </a:lnTo>
                <a:lnTo>
                  <a:pt x="448" y="4893"/>
                </a:lnTo>
                <a:lnTo>
                  <a:pt x="448" y="5208"/>
                </a:lnTo>
                <a:lnTo>
                  <a:pt x="431" y="5540"/>
                </a:lnTo>
                <a:lnTo>
                  <a:pt x="298" y="5871"/>
                </a:lnTo>
                <a:lnTo>
                  <a:pt x="298" y="6104"/>
                </a:lnTo>
                <a:lnTo>
                  <a:pt x="422" y="6702"/>
                </a:lnTo>
                <a:lnTo>
                  <a:pt x="693" y="5767"/>
                </a:lnTo>
                <a:lnTo>
                  <a:pt x="1407" y="5546"/>
                </a:lnTo>
                <a:lnTo>
                  <a:pt x="1923" y="4636"/>
                </a:lnTo>
                <a:lnTo>
                  <a:pt x="1923" y="3947"/>
                </a:lnTo>
                <a:lnTo>
                  <a:pt x="2391" y="3775"/>
                </a:lnTo>
                <a:lnTo>
                  <a:pt x="3128" y="3529"/>
                </a:lnTo>
                <a:lnTo>
                  <a:pt x="3128" y="2668"/>
                </a:lnTo>
                <a:lnTo>
                  <a:pt x="3743" y="2176"/>
                </a:lnTo>
                <a:lnTo>
                  <a:pt x="3743" y="1586"/>
                </a:lnTo>
                <a:lnTo>
                  <a:pt x="4186" y="1342"/>
                </a:lnTo>
                <a:lnTo>
                  <a:pt x="4555" y="824"/>
                </a:lnTo>
                <a:lnTo>
                  <a:pt x="4568" y="369"/>
                </a:lnTo>
                <a:lnTo>
                  <a:pt x="4655" y="0"/>
                </a:lnTo>
                <a:lnTo>
                  <a:pt x="1612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110"/>
          <p:cNvSpPr>
            <a:spLocks noChangeArrowheads="1"/>
          </p:cNvSpPr>
          <p:nvPr/>
        </p:nvSpPr>
        <p:spPr bwMode="auto">
          <a:xfrm>
            <a:off x="11627596" y="4499827"/>
            <a:ext cx="4796878" cy="7650846"/>
          </a:xfrm>
          <a:custGeom>
            <a:avLst/>
            <a:gdLst>
              <a:gd name="T0" fmla="*/ 2889 w 4204"/>
              <a:gd name="T1" fmla="*/ 5871 h 6703"/>
              <a:gd name="T2" fmla="*/ 3022 w 4204"/>
              <a:gd name="T3" fmla="*/ 5540 h 6703"/>
              <a:gd name="T4" fmla="*/ 3039 w 4204"/>
              <a:gd name="T5" fmla="*/ 5208 h 6703"/>
              <a:gd name="T6" fmla="*/ 3039 w 4204"/>
              <a:gd name="T7" fmla="*/ 4893 h 6703"/>
              <a:gd name="T8" fmla="*/ 3155 w 4204"/>
              <a:gd name="T9" fmla="*/ 4279 h 6703"/>
              <a:gd name="T10" fmla="*/ 3470 w 4204"/>
              <a:gd name="T11" fmla="*/ 3615 h 6703"/>
              <a:gd name="T12" fmla="*/ 3470 w 4204"/>
              <a:gd name="T13" fmla="*/ 3233 h 6703"/>
              <a:gd name="T14" fmla="*/ 3470 w 4204"/>
              <a:gd name="T15" fmla="*/ 2818 h 6703"/>
              <a:gd name="T16" fmla="*/ 3885 w 4204"/>
              <a:gd name="T17" fmla="*/ 2636 h 6703"/>
              <a:gd name="T18" fmla="*/ 3885 w 4204"/>
              <a:gd name="T19" fmla="*/ 2453 h 6703"/>
              <a:gd name="T20" fmla="*/ 4018 w 4204"/>
              <a:gd name="T21" fmla="*/ 2090 h 6703"/>
              <a:gd name="T22" fmla="*/ 3952 w 4204"/>
              <a:gd name="T23" fmla="*/ 1940 h 6703"/>
              <a:gd name="T24" fmla="*/ 3918 w 4204"/>
              <a:gd name="T25" fmla="*/ 1542 h 6703"/>
              <a:gd name="T26" fmla="*/ 3487 w 4204"/>
              <a:gd name="T27" fmla="*/ 1342 h 6703"/>
              <a:gd name="T28" fmla="*/ 3546 w 4204"/>
              <a:gd name="T29" fmla="*/ 1857 h 6703"/>
              <a:gd name="T30" fmla="*/ 3269 w 4204"/>
              <a:gd name="T31" fmla="*/ 1940 h 6703"/>
              <a:gd name="T32" fmla="*/ 3105 w 4204"/>
              <a:gd name="T33" fmla="*/ 2453 h 6703"/>
              <a:gd name="T34" fmla="*/ 2973 w 4204"/>
              <a:gd name="T35" fmla="*/ 2636 h 6703"/>
              <a:gd name="T36" fmla="*/ 2707 w 4204"/>
              <a:gd name="T37" fmla="*/ 2437 h 6703"/>
              <a:gd name="T38" fmla="*/ 2591 w 4204"/>
              <a:gd name="T39" fmla="*/ 2238 h 6703"/>
              <a:gd name="T40" fmla="*/ 2691 w 4204"/>
              <a:gd name="T41" fmla="*/ 1542 h 6703"/>
              <a:gd name="T42" fmla="*/ 2591 w 4204"/>
              <a:gd name="T43" fmla="*/ 994 h 6703"/>
              <a:gd name="T44" fmla="*/ 3122 w 4204"/>
              <a:gd name="T45" fmla="*/ 994 h 6703"/>
              <a:gd name="T46" fmla="*/ 3338 w 4204"/>
              <a:gd name="T47" fmla="*/ 994 h 6703"/>
              <a:gd name="T48" fmla="*/ 3269 w 4204"/>
              <a:gd name="T49" fmla="*/ 646 h 6703"/>
              <a:gd name="T50" fmla="*/ 3752 w 4204"/>
              <a:gd name="T51" fmla="*/ 529 h 6703"/>
              <a:gd name="T52" fmla="*/ 4203 w 4204"/>
              <a:gd name="T53" fmla="*/ 0 h 6703"/>
              <a:gd name="T54" fmla="*/ 0 w 4204"/>
              <a:gd name="T55" fmla="*/ 0 h 6703"/>
              <a:gd name="T56" fmla="*/ 849 w 4204"/>
              <a:gd name="T57" fmla="*/ 1833 h 6703"/>
              <a:gd name="T58" fmla="*/ 1365 w 4204"/>
              <a:gd name="T59" fmla="*/ 1710 h 6703"/>
              <a:gd name="T60" fmla="*/ 1365 w 4204"/>
              <a:gd name="T61" fmla="*/ 2274 h 6703"/>
              <a:gd name="T62" fmla="*/ 1841 w 4204"/>
              <a:gd name="T63" fmla="*/ 3819 h 6703"/>
              <a:gd name="T64" fmla="*/ 1867 w 4204"/>
              <a:gd name="T65" fmla="*/ 4452 h 6703"/>
              <a:gd name="T66" fmla="*/ 2262 w 4204"/>
              <a:gd name="T67" fmla="*/ 4636 h 6703"/>
              <a:gd name="T68" fmla="*/ 2325 w 4204"/>
              <a:gd name="T69" fmla="*/ 5423 h 6703"/>
              <a:gd name="T70" fmla="*/ 2480 w 4204"/>
              <a:gd name="T71" fmla="*/ 6013 h 6703"/>
              <a:gd name="T72" fmla="*/ 3013 w 4204"/>
              <a:gd name="T73" fmla="*/ 6702 h 6703"/>
              <a:gd name="T74" fmla="*/ 2889 w 4204"/>
              <a:gd name="T75" fmla="*/ 6104 h 6703"/>
              <a:gd name="T76" fmla="*/ 2889 w 4204"/>
              <a:gd name="T77" fmla="*/ 5871 h 6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04" h="6703">
                <a:moveTo>
                  <a:pt x="2889" y="5871"/>
                </a:moveTo>
                <a:lnTo>
                  <a:pt x="3022" y="5540"/>
                </a:lnTo>
                <a:lnTo>
                  <a:pt x="3039" y="5208"/>
                </a:lnTo>
                <a:lnTo>
                  <a:pt x="3039" y="4893"/>
                </a:lnTo>
                <a:lnTo>
                  <a:pt x="3155" y="4279"/>
                </a:lnTo>
                <a:lnTo>
                  <a:pt x="3470" y="3615"/>
                </a:lnTo>
                <a:lnTo>
                  <a:pt x="3470" y="3233"/>
                </a:lnTo>
                <a:lnTo>
                  <a:pt x="3470" y="2818"/>
                </a:lnTo>
                <a:lnTo>
                  <a:pt x="3885" y="2636"/>
                </a:lnTo>
                <a:lnTo>
                  <a:pt x="3885" y="2453"/>
                </a:lnTo>
                <a:lnTo>
                  <a:pt x="4018" y="2090"/>
                </a:lnTo>
                <a:lnTo>
                  <a:pt x="3952" y="1940"/>
                </a:lnTo>
                <a:lnTo>
                  <a:pt x="3918" y="1542"/>
                </a:lnTo>
                <a:lnTo>
                  <a:pt x="3487" y="1342"/>
                </a:lnTo>
                <a:lnTo>
                  <a:pt x="3546" y="1857"/>
                </a:lnTo>
                <a:lnTo>
                  <a:pt x="3269" y="1940"/>
                </a:lnTo>
                <a:lnTo>
                  <a:pt x="3105" y="2453"/>
                </a:lnTo>
                <a:lnTo>
                  <a:pt x="2973" y="2636"/>
                </a:lnTo>
                <a:lnTo>
                  <a:pt x="2707" y="2437"/>
                </a:lnTo>
                <a:lnTo>
                  <a:pt x="2591" y="2238"/>
                </a:lnTo>
                <a:lnTo>
                  <a:pt x="2691" y="1542"/>
                </a:lnTo>
                <a:lnTo>
                  <a:pt x="2591" y="994"/>
                </a:lnTo>
                <a:lnTo>
                  <a:pt x="3122" y="994"/>
                </a:lnTo>
                <a:lnTo>
                  <a:pt x="3338" y="994"/>
                </a:lnTo>
                <a:lnTo>
                  <a:pt x="3269" y="646"/>
                </a:lnTo>
                <a:lnTo>
                  <a:pt x="3752" y="529"/>
                </a:lnTo>
                <a:lnTo>
                  <a:pt x="4203" y="0"/>
                </a:lnTo>
                <a:lnTo>
                  <a:pt x="0" y="0"/>
                </a:lnTo>
                <a:lnTo>
                  <a:pt x="849" y="1833"/>
                </a:lnTo>
                <a:lnTo>
                  <a:pt x="1365" y="1710"/>
                </a:lnTo>
                <a:lnTo>
                  <a:pt x="1365" y="2274"/>
                </a:lnTo>
                <a:lnTo>
                  <a:pt x="1841" y="3819"/>
                </a:lnTo>
                <a:lnTo>
                  <a:pt x="1867" y="4452"/>
                </a:lnTo>
                <a:lnTo>
                  <a:pt x="2262" y="4636"/>
                </a:lnTo>
                <a:lnTo>
                  <a:pt x="2325" y="5423"/>
                </a:lnTo>
                <a:lnTo>
                  <a:pt x="2480" y="6013"/>
                </a:lnTo>
                <a:lnTo>
                  <a:pt x="3013" y="6702"/>
                </a:lnTo>
                <a:lnTo>
                  <a:pt x="2889" y="6104"/>
                </a:lnTo>
                <a:lnTo>
                  <a:pt x="2889" y="58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11"/>
          <p:cNvSpPr>
            <a:spLocks noChangeArrowheads="1"/>
          </p:cNvSpPr>
          <p:nvPr/>
        </p:nvSpPr>
        <p:spPr bwMode="auto">
          <a:xfrm>
            <a:off x="12634287" y="4499827"/>
            <a:ext cx="3040205" cy="4399237"/>
          </a:xfrm>
          <a:custGeom>
            <a:avLst/>
            <a:gdLst>
              <a:gd name="T0" fmla="*/ 0 w 2664"/>
              <a:gd name="T1" fmla="*/ 0 h 3852"/>
              <a:gd name="T2" fmla="*/ 779 w 2664"/>
              <a:gd name="T3" fmla="*/ 480 h 3852"/>
              <a:gd name="T4" fmla="*/ 546 w 2664"/>
              <a:gd name="T5" fmla="*/ 480 h 3852"/>
              <a:gd name="T6" fmla="*/ 546 w 2664"/>
              <a:gd name="T7" fmla="*/ 1011 h 3852"/>
              <a:gd name="T8" fmla="*/ 546 w 2664"/>
              <a:gd name="T9" fmla="*/ 1160 h 3852"/>
              <a:gd name="T10" fmla="*/ 762 w 2664"/>
              <a:gd name="T11" fmla="*/ 1525 h 3852"/>
              <a:gd name="T12" fmla="*/ 762 w 2664"/>
              <a:gd name="T13" fmla="*/ 1957 h 3852"/>
              <a:gd name="T14" fmla="*/ 1218 w 2664"/>
              <a:gd name="T15" fmla="*/ 2652 h 3852"/>
              <a:gd name="T16" fmla="*/ 1332 w 2664"/>
              <a:gd name="T17" fmla="*/ 2934 h 3852"/>
              <a:gd name="T18" fmla="*/ 1111 w 2664"/>
              <a:gd name="T19" fmla="*/ 3351 h 3852"/>
              <a:gd name="T20" fmla="*/ 1218 w 2664"/>
              <a:gd name="T21" fmla="*/ 3714 h 3852"/>
              <a:gd name="T22" fmla="*/ 1597 w 2664"/>
              <a:gd name="T23" fmla="*/ 3851 h 3852"/>
              <a:gd name="T24" fmla="*/ 1597 w 2664"/>
              <a:gd name="T25" fmla="*/ 3233 h 3852"/>
              <a:gd name="T26" fmla="*/ 1708 w 2664"/>
              <a:gd name="T27" fmla="*/ 2785 h 3852"/>
              <a:gd name="T28" fmla="*/ 1459 w 2664"/>
              <a:gd name="T29" fmla="*/ 2205 h 3852"/>
              <a:gd name="T30" fmla="*/ 1597 w 2664"/>
              <a:gd name="T31" fmla="*/ 1595 h 3852"/>
              <a:gd name="T32" fmla="*/ 1332 w 2664"/>
              <a:gd name="T33" fmla="*/ 1044 h 3852"/>
              <a:gd name="T34" fmla="*/ 1597 w 2664"/>
              <a:gd name="T35" fmla="*/ 779 h 3852"/>
              <a:gd name="T36" fmla="*/ 2078 w 2664"/>
              <a:gd name="T37" fmla="*/ 676 h 3852"/>
              <a:gd name="T38" fmla="*/ 2255 w 2664"/>
              <a:gd name="T39" fmla="*/ 264 h 3852"/>
              <a:gd name="T40" fmla="*/ 2663 w 2664"/>
              <a:gd name="T41" fmla="*/ 0 h 3852"/>
              <a:gd name="T42" fmla="*/ 0 w 2664"/>
              <a:gd name="T43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64" h="3852">
                <a:moveTo>
                  <a:pt x="0" y="0"/>
                </a:moveTo>
                <a:lnTo>
                  <a:pt x="779" y="480"/>
                </a:lnTo>
                <a:lnTo>
                  <a:pt x="546" y="480"/>
                </a:lnTo>
                <a:lnTo>
                  <a:pt x="546" y="1011"/>
                </a:lnTo>
                <a:lnTo>
                  <a:pt x="546" y="1160"/>
                </a:lnTo>
                <a:lnTo>
                  <a:pt x="762" y="1525"/>
                </a:lnTo>
                <a:lnTo>
                  <a:pt x="762" y="1957"/>
                </a:lnTo>
                <a:lnTo>
                  <a:pt x="1218" y="2652"/>
                </a:lnTo>
                <a:lnTo>
                  <a:pt x="1332" y="2934"/>
                </a:lnTo>
                <a:lnTo>
                  <a:pt x="1111" y="3351"/>
                </a:lnTo>
                <a:lnTo>
                  <a:pt x="1218" y="3714"/>
                </a:lnTo>
                <a:lnTo>
                  <a:pt x="1597" y="3851"/>
                </a:lnTo>
                <a:lnTo>
                  <a:pt x="1597" y="3233"/>
                </a:lnTo>
                <a:lnTo>
                  <a:pt x="1708" y="2785"/>
                </a:lnTo>
                <a:lnTo>
                  <a:pt x="1459" y="2205"/>
                </a:lnTo>
                <a:lnTo>
                  <a:pt x="1597" y="1595"/>
                </a:lnTo>
                <a:lnTo>
                  <a:pt x="1332" y="1044"/>
                </a:lnTo>
                <a:lnTo>
                  <a:pt x="1597" y="779"/>
                </a:lnTo>
                <a:lnTo>
                  <a:pt x="2078" y="676"/>
                </a:lnTo>
                <a:lnTo>
                  <a:pt x="2255" y="264"/>
                </a:lnTo>
                <a:lnTo>
                  <a:pt x="2663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12"/>
          <p:cNvSpPr>
            <a:spLocks noChangeArrowheads="1"/>
          </p:cNvSpPr>
          <p:nvPr/>
        </p:nvSpPr>
        <p:spPr bwMode="auto">
          <a:xfrm>
            <a:off x="16580513" y="5350482"/>
            <a:ext cx="1696272" cy="2456324"/>
          </a:xfrm>
          <a:custGeom>
            <a:avLst/>
            <a:gdLst>
              <a:gd name="T0" fmla="*/ 842 w 1488"/>
              <a:gd name="T1" fmla="*/ 1051 h 2153"/>
              <a:gd name="T2" fmla="*/ 917 w 1488"/>
              <a:gd name="T3" fmla="*/ 1440 h 2153"/>
              <a:gd name="T4" fmla="*/ 384 w 1488"/>
              <a:gd name="T5" fmla="*/ 1694 h 2153"/>
              <a:gd name="T6" fmla="*/ 384 w 1488"/>
              <a:gd name="T7" fmla="*/ 1949 h 2153"/>
              <a:gd name="T8" fmla="*/ 384 w 1488"/>
              <a:gd name="T9" fmla="*/ 2152 h 2153"/>
              <a:gd name="T10" fmla="*/ 164 w 1488"/>
              <a:gd name="T11" fmla="*/ 2152 h 2153"/>
              <a:gd name="T12" fmla="*/ 96 w 1488"/>
              <a:gd name="T13" fmla="*/ 1762 h 2153"/>
              <a:gd name="T14" fmla="*/ 96 w 1488"/>
              <a:gd name="T15" fmla="*/ 1601 h 2153"/>
              <a:gd name="T16" fmla="*/ 0 w 1488"/>
              <a:gd name="T17" fmla="*/ 1204 h 2153"/>
              <a:gd name="T18" fmla="*/ 0 w 1488"/>
              <a:gd name="T19" fmla="*/ 933 h 2153"/>
              <a:gd name="T20" fmla="*/ 130 w 1488"/>
              <a:gd name="T21" fmla="*/ 525 h 2153"/>
              <a:gd name="T22" fmla="*/ 0 w 1488"/>
              <a:gd name="T23" fmla="*/ 356 h 2153"/>
              <a:gd name="T24" fmla="*/ 113 w 1488"/>
              <a:gd name="T25" fmla="*/ 203 h 2153"/>
              <a:gd name="T26" fmla="*/ 351 w 1488"/>
              <a:gd name="T27" fmla="*/ 356 h 2153"/>
              <a:gd name="T28" fmla="*/ 623 w 1488"/>
              <a:gd name="T29" fmla="*/ 288 h 2153"/>
              <a:gd name="T30" fmla="*/ 842 w 1488"/>
              <a:gd name="T31" fmla="*/ 322 h 2153"/>
              <a:gd name="T32" fmla="*/ 1130 w 1488"/>
              <a:gd name="T33" fmla="*/ 0 h 2153"/>
              <a:gd name="T34" fmla="*/ 1215 w 1488"/>
              <a:gd name="T35" fmla="*/ 288 h 2153"/>
              <a:gd name="T36" fmla="*/ 1385 w 1488"/>
              <a:gd name="T37" fmla="*/ 407 h 2153"/>
              <a:gd name="T38" fmla="*/ 1300 w 1488"/>
              <a:gd name="T39" fmla="*/ 780 h 2153"/>
              <a:gd name="T40" fmla="*/ 1487 w 1488"/>
              <a:gd name="T41" fmla="*/ 933 h 2153"/>
              <a:gd name="T42" fmla="*/ 1351 w 1488"/>
              <a:gd name="T43" fmla="*/ 1288 h 2153"/>
              <a:gd name="T44" fmla="*/ 842 w 1488"/>
              <a:gd name="T45" fmla="*/ 1051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88" h="2153">
                <a:moveTo>
                  <a:pt x="842" y="1051"/>
                </a:moveTo>
                <a:lnTo>
                  <a:pt x="917" y="1440"/>
                </a:lnTo>
                <a:lnTo>
                  <a:pt x="384" y="1694"/>
                </a:lnTo>
                <a:lnTo>
                  <a:pt x="384" y="1949"/>
                </a:lnTo>
                <a:lnTo>
                  <a:pt x="384" y="2152"/>
                </a:lnTo>
                <a:lnTo>
                  <a:pt x="164" y="2152"/>
                </a:lnTo>
                <a:lnTo>
                  <a:pt x="96" y="1762"/>
                </a:lnTo>
                <a:lnTo>
                  <a:pt x="96" y="1601"/>
                </a:lnTo>
                <a:lnTo>
                  <a:pt x="0" y="1204"/>
                </a:lnTo>
                <a:lnTo>
                  <a:pt x="0" y="933"/>
                </a:lnTo>
                <a:lnTo>
                  <a:pt x="130" y="525"/>
                </a:lnTo>
                <a:lnTo>
                  <a:pt x="0" y="356"/>
                </a:lnTo>
                <a:lnTo>
                  <a:pt x="113" y="203"/>
                </a:lnTo>
                <a:lnTo>
                  <a:pt x="351" y="356"/>
                </a:lnTo>
                <a:lnTo>
                  <a:pt x="623" y="288"/>
                </a:lnTo>
                <a:lnTo>
                  <a:pt x="842" y="322"/>
                </a:lnTo>
                <a:lnTo>
                  <a:pt x="1130" y="0"/>
                </a:lnTo>
                <a:lnTo>
                  <a:pt x="1215" y="288"/>
                </a:lnTo>
                <a:lnTo>
                  <a:pt x="1385" y="407"/>
                </a:lnTo>
                <a:lnTo>
                  <a:pt x="1300" y="780"/>
                </a:lnTo>
                <a:lnTo>
                  <a:pt x="1487" y="933"/>
                </a:lnTo>
                <a:lnTo>
                  <a:pt x="1351" y="1288"/>
                </a:lnTo>
                <a:lnTo>
                  <a:pt x="842" y="1051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3"/>
          <p:cNvSpPr>
            <a:spLocks noChangeArrowheads="1"/>
          </p:cNvSpPr>
          <p:nvPr/>
        </p:nvSpPr>
        <p:spPr bwMode="auto">
          <a:xfrm>
            <a:off x="19701253" y="5571954"/>
            <a:ext cx="770116" cy="936222"/>
          </a:xfrm>
          <a:custGeom>
            <a:avLst/>
            <a:gdLst>
              <a:gd name="T0" fmla="*/ 547 w 673"/>
              <a:gd name="T1" fmla="*/ 437 h 822"/>
              <a:gd name="T2" fmla="*/ 540 w 673"/>
              <a:gd name="T3" fmla="*/ 632 h 822"/>
              <a:gd name="T4" fmla="*/ 540 w 673"/>
              <a:gd name="T5" fmla="*/ 632 h 822"/>
              <a:gd name="T6" fmla="*/ 543 w 673"/>
              <a:gd name="T7" fmla="*/ 677 h 822"/>
              <a:gd name="T8" fmla="*/ 540 w 673"/>
              <a:gd name="T9" fmla="*/ 716 h 822"/>
              <a:gd name="T10" fmla="*/ 479 w 673"/>
              <a:gd name="T11" fmla="*/ 752 h 822"/>
              <a:gd name="T12" fmla="*/ 334 w 673"/>
              <a:gd name="T13" fmla="*/ 768 h 822"/>
              <a:gd name="T14" fmla="*/ 193 w 673"/>
              <a:gd name="T15" fmla="*/ 747 h 822"/>
              <a:gd name="T16" fmla="*/ 136 w 673"/>
              <a:gd name="T17" fmla="*/ 708 h 822"/>
              <a:gd name="T18" fmla="*/ 134 w 673"/>
              <a:gd name="T19" fmla="*/ 679 h 822"/>
              <a:gd name="T20" fmla="*/ 137 w 673"/>
              <a:gd name="T21" fmla="*/ 627 h 822"/>
              <a:gd name="T22" fmla="*/ 128 w 673"/>
              <a:gd name="T23" fmla="*/ 442 h 822"/>
              <a:gd name="T24" fmla="*/ 601 w 673"/>
              <a:gd name="T25" fmla="*/ 275 h 822"/>
              <a:gd name="T26" fmla="*/ 547 w 673"/>
              <a:gd name="T27" fmla="*/ 437 h 822"/>
              <a:gd name="T28" fmla="*/ 229 w 673"/>
              <a:gd name="T29" fmla="*/ 161 h 822"/>
              <a:gd name="T30" fmla="*/ 336 w 673"/>
              <a:gd name="T31" fmla="*/ 53 h 822"/>
              <a:gd name="T32" fmla="*/ 445 w 673"/>
              <a:gd name="T33" fmla="*/ 222 h 822"/>
              <a:gd name="T34" fmla="*/ 229 w 673"/>
              <a:gd name="T35" fmla="*/ 161 h 822"/>
              <a:gd name="T36" fmla="*/ 666 w 673"/>
              <a:gd name="T37" fmla="*/ 243 h 822"/>
              <a:gd name="T38" fmla="*/ 498 w 673"/>
              <a:gd name="T39" fmla="*/ 222 h 822"/>
              <a:gd name="T40" fmla="*/ 498 w 673"/>
              <a:gd name="T41" fmla="*/ 161 h 822"/>
              <a:gd name="T42" fmla="*/ 336 w 673"/>
              <a:gd name="T43" fmla="*/ 0 h 822"/>
              <a:gd name="T44" fmla="*/ 176 w 673"/>
              <a:gd name="T45" fmla="*/ 222 h 822"/>
              <a:gd name="T46" fmla="*/ 40 w 673"/>
              <a:gd name="T47" fmla="*/ 222 h 822"/>
              <a:gd name="T48" fmla="*/ 6 w 673"/>
              <a:gd name="T49" fmla="*/ 243 h 822"/>
              <a:gd name="T50" fmla="*/ 10 w 673"/>
              <a:gd name="T51" fmla="*/ 282 h 822"/>
              <a:gd name="T52" fmla="*/ 75 w 673"/>
              <a:gd name="T53" fmla="*/ 450 h 822"/>
              <a:gd name="T54" fmla="*/ 84 w 673"/>
              <a:gd name="T55" fmla="*/ 625 h 822"/>
              <a:gd name="T56" fmla="*/ 81 w 673"/>
              <a:gd name="T57" fmla="*/ 675 h 822"/>
              <a:gd name="T58" fmla="*/ 84 w 673"/>
              <a:gd name="T59" fmla="*/ 718 h 822"/>
              <a:gd name="T60" fmla="*/ 177 w 673"/>
              <a:gd name="T61" fmla="*/ 798 h 822"/>
              <a:gd name="T62" fmla="*/ 333 w 673"/>
              <a:gd name="T63" fmla="*/ 821 h 822"/>
              <a:gd name="T64" fmla="*/ 347 w 673"/>
              <a:gd name="T65" fmla="*/ 821 h 822"/>
              <a:gd name="T66" fmla="*/ 494 w 673"/>
              <a:gd name="T67" fmla="*/ 804 h 822"/>
              <a:gd name="T68" fmla="*/ 592 w 673"/>
              <a:gd name="T69" fmla="*/ 727 h 822"/>
              <a:gd name="T70" fmla="*/ 596 w 673"/>
              <a:gd name="T71" fmla="*/ 673 h 822"/>
              <a:gd name="T72" fmla="*/ 592 w 673"/>
              <a:gd name="T73" fmla="*/ 620 h 822"/>
              <a:gd name="T74" fmla="*/ 592 w 673"/>
              <a:gd name="T75" fmla="*/ 610 h 822"/>
              <a:gd name="T76" fmla="*/ 600 w 673"/>
              <a:gd name="T77" fmla="*/ 445 h 822"/>
              <a:gd name="T78" fmla="*/ 661 w 673"/>
              <a:gd name="T79" fmla="*/ 283 h 822"/>
              <a:gd name="T80" fmla="*/ 666 w 673"/>
              <a:gd name="T81" fmla="*/ 243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3" h="822">
                <a:moveTo>
                  <a:pt x="547" y="437"/>
                </a:moveTo>
                <a:lnTo>
                  <a:pt x="547" y="437"/>
                </a:lnTo>
                <a:cubicBezTo>
                  <a:pt x="537" y="507"/>
                  <a:pt x="538" y="576"/>
                  <a:pt x="539" y="623"/>
                </a:cubicBezTo>
                <a:lnTo>
                  <a:pt x="540" y="632"/>
                </a:lnTo>
                <a:lnTo>
                  <a:pt x="540" y="632"/>
                </a:lnTo>
                <a:lnTo>
                  <a:pt x="540" y="632"/>
                </a:lnTo>
                <a:cubicBezTo>
                  <a:pt x="541" y="653"/>
                  <a:pt x="542" y="668"/>
                  <a:pt x="543" y="677"/>
                </a:cubicBezTo>
                <a:lnTo>
                  <a:pt x="543" y="677"/>
                </a:lnTo>
                <a:cubicBezTo>
                  <a:pt x="544" y="690"/>
                  <a:pt x="543" y="703"/>
                  <a:pt x="540" y="716"/>
                </a:cubicBezTo>
                <a:lnTo>
                  <a:pt x="540" y="716"/>
                </a:lnTo>
                <a:cubicBezTo>
                  <a:pt x="538" y="725"/>
                  <a:pt x="521" y="741"/>
                  <a:pt x="479" y="752"/>
                </a:cubicBezTo>
                <a:lnTo>
                  <a:pt x="479" y="752"/>
                </a:lnTo>
                <a:cubicBezTo>
                  <a:pt x="440" y="763"/>
                  <a:pt x="388" y="769"/>
                  <a:pt x="334" y="768"/>
                </a:cubicBezTo>
                <a:lnTo>
                  <a:pt x="334" y="768"/>
                </a:lnTo>
                <a:cubicBezTo>
                  <a:pt x="281" y="767"/>
                  <a:pt x="230" y="760"/>
                  <a:pt x="193" y="747"/>
                </a:cubicBezTo>
                <a:lnTo>
                  <a:pt x="193" y="747"/>
                </a:lnTo>
                <a:cubicBezTo>
                  <a:pt x="144" y="731"/>
                  <a:pt x="137" y="713"/>
                  <a:pt x="136" y="708"/>
                </a:cubicBezTo>
                <a:lnTo>
                  <a:pt x="136" y="708"/>
                </a:lnTo>
                <a:cubicBezTo>
                  <a:pt x="134" y="699"/>
                  <a:pt x="133" y="689"/>
                  <a:pt x="134" y="679"/>
                </a:cubicBezTo>
                <a:lnTo>
                  <a:pt x="134" y="679"/>
                </a:lnTo>
                <a:cubicBezTo>
                  <a:pt x="135" y="666"/>
                  <a:pt x="136" y="645"/>
                  <a:pt x="137" y="627"/>
                </a:cubicBezTo>
                <a:lnTo>
                  <a:pt x="137" y="627"/>
                </a:lnTo>
                <a:cubicBezTo>
                  <a:pt x="139" y="581"/>
                  <a:pt x="139" y="512"/>
                  <a:pt x="128" y="442"/>
                </a:cubicBezTo>
                <a:lnTo>
                  <a:pt x="128" y="442"/>
                </a:lnTo>
                <a:cubicBezTo>
                  <a:pt x="117" y="374"/>
                  <a:pt x="98" y="318"/>
                  <a:pt x="71" y="275"/>
                </a:cubicBezTo>
                <a:lnTo>
                  <a:pt x="601" y="275"/>
                </a:lnTo>
                <a:lnTo>
                  <a:pt x="601" y="275"/>
                </a:lnTo>
                <a:cubicBezTo>
                  <a:pt x="575" y="316"/>
                  <a:pt x="557" y="371"/>
                  <a:pt x="547" y="437"/>
                </a:cubicBezTo>
                <a:close/>
                <a:moveTo>
                  <a:pt x="229" y="161"/>
                </a:moveTo>
                <a:lnTo>
                  <a:pt x="229" y="161"/>
                </a:lnTo>
                <a:cubicBezTo>
                  <a:pt x="229" y="102"/>
                  <a:pt x="277" y="53"/>
                  <a:pt x="336" y="53"/>
                </a:cubicBezTo>
                <a:lnTo>
                  <a:pt x="336" y="53"/>
                </a:lnTo>
                <a:cubicBezTo>
                  <a:pt x="396" y="53"/>
                  <a:pt x="445" y="102"/>
                  <a:pt x="445" y="161"/>
                </a:cubicBezTo>
                <a:lnTo>
                  <a:pt x="445" y="222"/>
                </a:lnTo>
                <a:lnTo>
                  <a:pt x="229" y="222"/>
                </a:lnTo>
                <a:lnTo>
                  <a:pt x="229" y="161"/>
                </a:lnTo>
                <a:close/>
                <a:moveTo>
                  <a:pt x="666" y="243"/>
                </a:moveTo>
                <a:lnTo>
                  <a:pt x="666" y="243"/>
                </a:lnTo>
                <a:cubicBezTo>
                  <a:pt x="660" y="230"/>
                  <a:pt x="647" y="222"/>
                  <a:pt x="632" y="222"/>
                </a:cubicBezTo>
                <a:lnTo>
                  <a:pt x="498" y="222"/>
                </a:lnTo>
                <a:lnTo>
                  <a:pt x="498" y="161"/>
                </a:lnTo>
                <a:lnTo>
                  <a:pt x="498" y="161"/>
                </a:lnTo>
                <a:cubicBezTo>
                  <a:pt x="498" y="72"/>
                  <a:pt x="425" y="0"/>
                  <a:pt x="336" y="0"/>
                </a:cubicBezTo>
                <a:lnTo>
                  <a:pt x="336" y="0"/>
                </a:lnTo>
                <a:cubicBezTo>
                  <a:pt x="247" y="0"/>
                  <a:pt x="176" y="72"/>
                  <a:pt x="176" y="161"/>
                </a:cubicBezTo>
                <a:lnTo>
                  <a:pt x="176" y="222"/>
                </a:lnTo>
                <a:lnTo>
                  <a:pt x="40" y="222"/>
                </a:lnTo>
                <a:lnTo>
                  <a:pt x="40" y="222"/>
                </a:lnTo>
                <a:lnTo>
                  <a:pt x="40" y="222"/>
                </a:lnTo>
                <a:cubicBezTo>
                  <a:pt x="25" y="222"/>
                  <a:pt x="12" y="230"/>
                  <a:pt x="6" y="243"/>
                </a:cubicBezTo>
                <a:lnTo>
                  <a:pt x="6" y="243"/>
                </a:lnTo>
                <a:cubicBezTo>
                  <a:pt x="0" y="256"/>
                  <a:pt x="2" y="271"/>
                  <a:pt x="10" y="282"/>
                </a:cubicBezTo>
                <a:lnTo>
                  <a:pt x="10" y="282"/>
                </a:lnTo>
                <a:cubicBezTo>
                  <a:pt x="41" y="321"/>
                  <a:pt x="63" y="377"/>
                  <a:pt x="75" y="450"/>
                </a:cubicBezTo>
                <a:lnTo>
                  <a:pt x="75" y="450"/>
                </a:lnTo>
                <a:cubicBezTo>
                  <a:pt x="85" y="516"/>
                  <a:pt x="85" y="581"/>
                  <a:pt x="84" y="625"/>
                </a:cubicBezTo>
                <a:lnTo>
                  <a:pt x="84" y="625"/>
                </a:lnTo>
                <a:cubicBezTo>
                  <a:pt x="83" y="643"/>
                  <a:pt x="82" y="662"/>
                  <a:pt x="81" y="675"/>
                </a:cubicBezTo>
                <a:lnTo>
                  <a:pt x="81" y="675"/>
                </a:lnTo>
                <a:cubicBezTo>
                  <a:pt x="80" y="690"/>
                  <a:pt x="81" y="705"/>
                  <a:pt x="84" y="718"/>
                </a:cubicBezTo>
                <a:lnTo>
                  <a:pt x="84" y="718"/>
                </a:lnTo>
                <a:cubicBezTo>
                  <a:pt x="90" y="753"/>
                  <a:pt x="121" y="780"/>
                  <a:pt x="177" y="798"/>
                </a:cubicBezTo>
                <a:lnTo>
                  <a:pt x="177" y="798"/>
                </a:lnTo>
                <a:cubicBezTo>
                  <a:pt x="219" y="812"/>
                  <a:pt x="275" y="820"/>
                  <a:pt x="333" y="821"/>
                </a:cubicBezTo>
                <a:lnTo>
                  <a:pt x="333" y="821"/>
                </a:lnTo>
                <a:cubicBezTo>
                  <a:pt x="338" y="821"/>
                  <a:pt x="342" y="821"/>
                  <a:pt x="347" y="821"/>
                </a:cubicBezTo>
                <a:lnTo>
                  <a:pt x="347" y="821"/>
                </a:lnTo>
                <a:cubicBezTo>
                  <a:pt x="401" y="821"/>
                  <a:pt x="453" y="815"/>
                  <a:pt x="494" y="804"/>
                </a:cubicBezTo>
                <a:lnTo>
                  <a:pt x="494" y="804"/>
                </a:lnTo>
                <a:cubicBezTo>
                  <a:pt x="551" y="787"/>
                  <a:pt x="585" y="762"/>
                  <a:pt x="592" y="727"/>
                </a:cubicBezTo>
                <a:lnTo>
                  <a:pt x="592" y="727"/>
                </a:lnTo>
                <a:cubicBezTo>
                  <a:pt x="596" y="710"/>
                  <a:pt x="597" y="691"/>
                  <a:pt x="596" y="673"/>
                </a:cubicBezTo>
                <a:lnTo>
                  <a:pt x="596" y="673"/>
                </a:lnTo>
                <a:cubicBezTo>
                  <a:pt x="595" y="664"/>
                  <a:pt x="594" y="644"/>
                  <a:pt x="592" y="620"/>
                </a:cubicBezTo>
                <a:lnTo>
                  <a:pt x="592" y="610"/>
                </a:lnTo>
                <a:lnTo>
                  <a:pt x="592" y="610"/>
                </a:lnTo>
                <a:lnTo>
                  <a:pt x="592" y="610"/>
                </a:lnTo>
                <a:cubicBezTo>
                  <a:pt x="591" y="567"/>
                  <a:pt x="591" y="506"/>
                  <a:pt x="600" y="445"/>
                </a:cubicBezTo>
                <a:lnTo>
                  <a:pt x="600" y="445"/>
                </a:lnTo>
                <a:cubicBezTo>
                  <a:pt x="611" y="373"/>
                  <a:pt x="631" y="318"/>
                  <a:pt x="661" y="283"/>
                </a:cubicBezTo>
                <a:lnTo>
                  <a:pt x="661" y="283"/>
                </a:lnTo>
                <a:cubicBezTo>
                  <a:pt x="670" y="271"/>
                  <a:pt x="672" y="256"/>
                  <a:pt x="666" y="2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4"/>
          <p:cNvSpPr>
            <a:spLocks noChangeArrowheads="1"/>
          </p:cNvSpPr>
          <p:nvPr/>
        </p:nvSpPr>
        <p:spPr bwMode="auto">
          <a:xfrm>
            <a:off x="10978280" y="5602155"/>
            <a:ext cx="991592" cy="845620"/>
          </a:xfrm>
          <a:custGeom>
            <a:avLst/>
            <a:gdLst>
              <a:gd name="T0" fmla="*/ 57 w 868"/>
              <a:gd name="T1" fmla="*/ 454 h 743"/>
              <a:gd name="T2" fmla="*/ 153 w 868"/>
              <a:gd name="T3" fmla="*/ 503 h 743"/>
              <a:gd name="T4" fmla="*/ 182 w 868"/>
              <a:gd name="T5" fmla="*/ 531 h 743"/>
              <a:gd name="T6" fmla="*/ 210 w 868"/>
              <a:gd name="T7" fmla="*/ 503 h 743"/>
              <a:gd name="T8" fmla="*/ 658 w 868"/>
              <a:gd name="T9" fmla="*/ 454 h 743"/>
              <a:gd name="T10" fmla="*/ 658 w 868"/>
              <a:gd name="T11" fmla="*/ 503 h 743"/>
              <a:gd name="T12" fmla="*/ 686 w 868"/>
              <a:gd name="T13" fmla="*/ 531 h 743"/>
              <a:gd name="T14" fmla="*/ 714 w 868"/>
              <a:gd name="T15" fmla="*/ 454 h 743"/>
              <a:gd name="T16" fmla="*/ 811 w 868"/>
              <a:gd name="T17" fmla="*/ 686 h 743"/>
              <a:gd name="T18" fmla="*/ 434 w 868"/>
              <a:gd name="T19" fmla="*/ 165 h 743"/>
              <a:gd name="T20" fmla="*/ 811 w 868"/>
              <a:gd name="T21" fmla="*/ 397 h 743"/>
              <a:gd name="T22" fmla="*/ 714 w 868"/>
              <a:gd name="T23" fmla="*/ 379 h 743"/>
              <a:gd name="T24" fmla="*/ 686 w 868"/>
              <a:gd name="T25" fmla="*/ 351 h 743"/>
              <a:gd name="T26" fmla="*/ 658 w 868"/>
              <a:gd name="T27" fmla="*/ 379 h 743"/>
              <a:gd name="T28" fmla="*/ 210 w 868"/>
              <a:gd name="T29" fmla="*/ 397 h 743"/>
              <a:gd name="T30" fmla="*/ 210 w 868"/>
              <a:gd name="T31" fmla="*/ 379 h 743"/>
              <a:gd name="T32" fmla="*/ 182 w 868"/>
              <a:gd name="T33" fmla="*/ 351 h 743"/>
              <a:gd name="T34" fmla="*/ 153 w 868"/>
              <a:gd name="T35" fmla="*/ 397 h 743"/>
              <a:gd name="T36" fmla="*/ 57 w 868"/>
              <a:gd name="T37" fmla="*/ 166 h 743"/>
              <a:gd name="T38" fmla="*/ 288 w 868"/>
              <a:gd name="T39" fmla="*/ 102 h 743"/>
              <a:gd name="T40" fmla="*/ 580 w 868"/>
              <a:gd name="T41" fmla="*/ 57 h 743"/>
              <a:gd name="T42" fmla="*/ 580 w 868"/>
              <a:gd name="T43" fmla="*/ 102 h 743"/>
              <a:gd name="T44" fmla="*/ 434 w 868"/>
              <a:gd name="T45" fmla="*/ 109 h 743"/>
              <a:gd name="T46" fmla="*/ 287 w 868"/>
              <a:gd name="T47" fmla="*/ 109 h 743"/>
              <a:gd name="T48" fmla="*/ 824 w 868"/>
              <a:gd name="T49" fmla="*/ 109 h 743"/>
              <a:gd name="T50" fmla="*/ 635 w 868"/>
              <a:gd name="T51" fmla="*/ 109 h 743"/>
              <a:gd name="T52" fmla="*/ 636 w 868"/>
              <a:gd name="T53" fmla="*/ 31 h 743"/>
              <a:gd name="T54" fmla="*/ 601 w 868"/>
              <a:gd name="T55" fmla="*/ 0 h 743"/>
              <a:gd name="T56" fmla="*/ 267 w 868"/>
              <a:gd name="T57" fmla="*/ 0 h 743"/>
              <a:gd name="T58" fmla="*/ 232 w 868"/>
              <a:gd name="T59" fmla="*/ 102 h 743"/>
              <a:gd name="T60" fmla="*/ 233 w 868"/>
              <a:gd name="T61" fmla="*/ 109 h 743"/>
              <a:gd name="T62" fmla="*/ 46 w 868"/>
              <a:gd name="T63" fmla="*/ 109 h 743"/>
              <a:gd name="T64" fmla="*/ 0 w 868"/>
              <a:gd name="T65" fmla="*/ 698 h 743"/>
              <a:gd name="T66" fmla="*/ 44 w 868"/>
              <a:gd name="T67" fmla="*/ 742 h 743"/>
              <a:gd name="T68" fmla="*/ 824 w 868"/>
              <a:gd name="T69" fmla="*/ 742 h 743"/>
              <a:gd name="T70" fmla="*/ 867 w 868"/>
              <a:gd name="T71" fmla="*/ 153 h 743"/>
              <a:gd name="T72" fmla="*/ 824 w 868"/>
              <a:gd name="T73" fmla="*/ 10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8" h="743">
                <a:moveTo>
                  <a:pt x="57" y="686"/>
                </a:moveTo>
                <a:lnTo>
                  <a:pt x="57" y="454"/>
                </a:lnTo>
                <a:lnTo>
                  <a:pt x="153" y="454"/>
                </a:lnTo>
                <a:lnTo>
                  <a:pt x="153" y="503"/>
                </a:lnTo>
                <a:lnTo>
                  <a:pt x="153" y="503"/>
                </a:lnTo>
                <a:cubicBezTo>
                  <a:pt x="153" y="518"/>
                  <a:pt x="166" y="531"/>
                  <a:pt x="182" y="531"/>
                </a:cubicBezTo>
                <a:lnTo>
                  <a:pt x="182" y="531"/>
                </a:lnTo>
                <a:cubicBezTo>
                  <a:pt x="198" y="531"/>
                  <a:pt x="210" y="518"/>
                  <a:pt x="210" y="503"/>
                </a:cubicBezTo>
                <a:lnTo>
                  <a:pt x="210" y="454"/>
                </a:lnTo>
                <a:lnTo>
                  <a:pt x="658" y="454"/>
                </a:lnTo>
                <a:lnTo>
                  <a:pt x="658" y="503"/>
                </a:lnTo>
                <a:lnTo>
                  <a:pt x="658" y="503"/>
                </a:lnTo>
                <a:cubicBezTo>
                  <a:pt x="658" y="518"/>
                  <a:pt x="670" y="531"/>
                  <a:pt x="686" y="531"/>
                </a:cubicBezTo>
                <a:lnTo>
                  <a:pt x="686" y="531"/>
                </a:lnTo>
                <a:cubicBezTo>
                  <a:pt x="701" y="531"/>
                  <a:pt x="714" y="518"/>
                  <a:pt x="714" y="503"/>
                </a:cubicBezTo>
                <a:lnTo>
                  <a:pt x="714" y="454"/>
                </a:lnTo>
                <a:lnTo>
                  <a:pt x="811" y="454"/>
                </a:lnTo>
                <a:lnTo>
                  <a:pt x="811" y="686"/>
                </a:lnTo>
                <a:lnTo>
                  <a:pt x="57" y="686"/>
                </a:lnTo>
                <a:close/>
                <a:moveTo>
                  <a:pt x="434" y="165"/>
                </a:moveTo>
                <a:lnTo>
                  <a:pt x="811" y="165"/>
                </a:lnTo>
                <a:lnTo>
                  <a:pt x="811" y="397"/>
                </a:lnTo>
                <a:lnTo>
                  <a:pt x="714" y="397"/>
                </a:lnTo>
                <a:lnTo>
                  <a:pt x="714" y="379"/>
                </a:lnTo>
                <a:lnTo>
                  <a:pt x="714" y="379"/>
                </a:lnTo>
                <a:cubicBezTo>
                  <a:pt x="714" y="363"/>
                  <a:pt x="701" y="351"/>
                  <a:pt x="686" y="351"/>
                </a:cubicBezTo>
                <a:lnTo>
                  <a:pt x="686" y="351"/>
                </a:lnTo>
                <a:cubicBezTo>
                  <a:pt x="670" y="351"/>
                  <a:pt x="658" y="363"/>
                  <a:pt x="658" y="379"/>
                </a:cubicBezTo>
                <a:lnTo>
                  <a:pt x="658" y="397"/>
                </a:lnTo>
                <a:lnTo>
                  <a:pt x="210" y="397"/>
                </a:lnTo>
                <a:lnTo>
                  <a:pt x="210" y="379"/>
                </a:lnTo>
                <a:lnTo>
                  <a:pt x="210" y="379"/>
                </a:lnTo>
                <a:cubicBezTo>
                  <a:pt x="210" y="363"/>
                  <a:pt x="198" y="351"/>
                  <a:pt x="182" y="351"/>
                </a:cubicBezTo>
                <a:lnTo>
                  <a:pt x="182" y="351"/>
                </a:lnTo>
                <a:cubicBezTo>
                  <a:pt x="166" y="351"/>
                  <a:pt x="153" y="363"/>
                  <a:pt x="153" y="379"/>
                </a:cubicBezTo>
                <a:lnTo>
                  <a:pt x="153" y="397"/>
                </a:lnTo>
                <a:lnTo>
                  <a:pt x="57" y="397"/>
                </a:lnTo>
                <a:lnTo>
                  <a:pt x="57" y="166"/>
                </a:lnTo>
                <a:lnTo>
                  <a:pt x="434" y="165"/>
                </a:lnTo>
                <a:close/>
                <a:moveTo>
                  <a:pt x="288" y="102"/>
                </a:moveTo>
                <a:lnTo>
                  <a:pt x="288" y="57"/>
                </a:lnTo>
                <a:lnTo>
                  <a:pt x="580" y="57"/>
                </a:lnTo>
                <a:lnTo>
                  <a:pt x="580" y="102"/>
                </a:lnTo>
                <a:lnTo>
                  <a:pt x="580" y="102"/>
                </a:lnTo>
                <a:cubicBezTo>
                  <a:pt x="580" y="104"/>
                  <a:pt x="580" y="106"/>
                  <a:pt x="581" y="109"/>
                </a:cubicBezTo>
                <a:lnTo>
                  <a:pt x="434" y="109"/>
                </a:lnTo>
                <a:lnTo>
                  <a:pt x="287" y="109"/>
                </a:lnTo>
                <a:lnTo>
                  <a:pt x="287" y="109"/>
                </a:lnTo>
                <a:cubicBezTo>
                  <a:pt x="288" y="107"/>
                  <a:pt x="288" y="104"/>
                  <a:pt x="288" y="102"/>
                </a:cubicBezTo>
                <a:close/>
                <a:moveTo>
                  <a:pt x="824" y="109"/>
                </a:moveTo>
                <a:lnTo>
                  <a:pt x="635" y="109"/>
                </a:lnTo>
                <a:lnTo>
                  <a:pt x="635" y="109"/>
                </a:lnTo>
                <a:cubicBezTo>
                  <a:pt x="635" y="106"/>
                  <a:pt x="636" y="104"/>
                  <a:pt x="636" y="102"/>
                </a:cubicBezTo>
                <a:lnTo>
                  <a:pt x="636" y="31"/>
                </a:lnTo>
                <a:lnTo>
                  <a:pt x="636" y="31"/>
                </a:lnTo>
                <a:cubicBezTo>
                  <a:pt x="636" y="11"/>
                  <a:pt x="618" y="0"/>
                  <a:pt x="601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250" y="0"/>
                  <a:pt x="232" y="11"/>
                  <a:pt x="232" y="31"/>
                </a:cubicBezTo>
                <a:lnTo>
                  <a:pt x="232" y="102"/>
                </a:lnTo>
                <a:lnTo>
                  <a:pt x="232" y="102"/>
                </a:lnTo>
                <a:cubicBezTo>
                  <a:pt x="232" y="104"/>
                  <a:pt x="232" y="107"/>
                  <a:pt x="233" y="109"/>
                </a:cubicBezTo>
                <a:lnTo>
                  <a:pt x="46" y="109"/>
                </a:lnTo>
                <a:lnTo>
                  <a:pt x="46" y="109"/>
                </a:lnTo>
                <a:cubicBezTo>
                  <a:pt x="21" y="109"/>
                  <a:pt x="0" y="131"/>
                  <a:pt x="0" y="157"/>
                </a:cubicBezTo>
                <a:lnTo>
                  <a:pt x="0" y="698"/>
                </a:lnTo>
                <a:lnTo>
                  <a:pt x="0" y="698"/>
                </a:lnTo>
                <a:cubicBezTo>
                  <a:pt x="0" y="722"/>
                  <a:pt x="20" y="742"/>
                  <a:pt x="44" y="742"/>
                </a:cubicBezTo>
                <a:lnTo>
                  <a:pt x="824" y="742"/>
                </a:lnTo>
                <a:lnTo>
                  <a:pt x="824" y="742"/>
                </a:lnTo>
                <a:cubicBezTo>
                  <a:pt x="848" y="742"/>
                  <a:pt x="867" y="722"/>
                  <a:pt x="867" y="698"/>
                </a:cubicBezTo>
                <a:lnTo>
                  <a:pt x="867" y="153"/>
                </a:lnTo>
                <a:lnTo>
                  <a:pt x="867" y="153"/>
                </a:lnTo>
                <a:cubicBezTo>
                  <a:pt x="867" y="129"/>
                  <a:pt x="848" y="109"/>
                  <a:pt x="824" y="1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CuadroTexto 444"/>
          <p:cNvSpPr txBox="1"/>
          <p:nvPr/>
        </p:nvSpPr>
        <p:spPr>
          <a:xfrm>
            <a:off x="1580239" y="83701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567663" y="3490362"/>
            <a:ext cx="56329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0403387" y="6555636"/>
            <a:ext cx="201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8" name="Rectángulo 447"/>
          <p:cNvSpPr/>
          <p:nvPr/>
        </p:nvSpPr>
        <p:spPr>
          <a:xfrm>
            <a:off x="10223779" y="715325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1821999" y="10299376"/>
            <a:ext cx="201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0" name="Rectángulo 449"/>
          <p:cNvSpPr/>
          <p:nvPr/>
        </p:nvSpPr>
        <p:spPr>
          <a:xfrm>
            <a:off x="11642391" y="1089699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7113183" y="10299376"/>
            <a:ext cx="217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7003016" y="10896992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9082527" y="6562648"/>
            <a:ext cx="217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8972360" y="7160264"/>
            <a:ext cx="2376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7101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180307" y="6344535"/>
            <a:ext cx="5506740" cy="6424528"/>
          </a:xfrm>
          <a:custGeom>
            <a:avLst/>
            <a:gdLst>
              <a:gd name="T0" fmla="*/ 0 w 4894"/>
              <a:gd name="T1" fmla="*/ 5708 h 5709"/>
              <a:gd name="T2" fmla="*/ 4893 w 4894"/>
              <a:gd name="T3" fmla="*/ 5708 h 5709"/>
              <a:gd name="T4" fmla="*/ 4893 w 4894"/>
              <a:gd name="T5" fmla="*/ 0 h 5709"/>
              <a:gd name="T6" fmla="*/ 0 w 4894"/>
              <a:gd name="T7" fmla="*/ 0 h 5709"/>
              <a:gd name="T8" fmla="*/ 0 w 4894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4" h="5709">
                <a:moveTo>
                  <a:pt x="0" y="5708"/>
                </a:moveTo>
                <a:lnTo>
                  <a:pt x="4893" y="5708"/>
                </a:lnTo>
                <a:lnTo>
                  <a:pt x="4893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668208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218882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7690604" y="6344535"/>
            <a:ext cx="5506740" cy="6424528"/>
          </a:xfrm>
          <a:custGeom>
            <a:avLst/>
            <a:gdLst>
              <a:gd name="T0" fmla="*/ 0 w 4893"/>
              <a:gd name="T1" fmla="*/ 5708 h 5709"/>
              <a:gd name="T2" fmla="*/ 4892 w 4893"/>
              <a:gd name="T3" fmla="*/ 5708 h 5709"/>
              <a:gd name="T4" fmla="*/ 4892 w 4893"/>
              <a:gd name="T5" fmla="*/ 0 h 5709"/>
              <a:gd name="T6" fmla="*/ 0 w 4893"/>
              <a:gd name="T7" fmla="*/ 0 h 5709"/>
              <a:gd name="T8" fmla="*/ 0 w 4893"/>
              <a:gd name="T9" fmla="*/ 5708 h 5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3" h="5709">
                <a:moveTo>
                  <a:pt x="0" y="5708"/>
                </a:moveTo>
                <a:lnTo>
                  <a:pt x="4892" y="5708"/>
                </a:lnTo>
                <a:lnTo>
                  <a:pt x="4892" y="0"/>
                </a:lnTo>
                <a:lnTo>
                  <a:pt x="0" y="0"/>
                </a:lnTo>
                <a:lnTo>
                  <a:pt x="0" y="5708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1866359" y="3601086"/>
            <a:ext cx="3596743" cy="2778175"/>
          </a:xfrm>
          <a:custGeom>
            <a:avLst/>
            <a:gdLst>
              <a:gd name="T0" fmla="*/ 2714 w 3198"/>
              <a:gd name="T1" fmla="*/ 1931 h 2468"/>
              <a:gd name="T2" fmla="*/ 2714 w 3198"/>
              <a:gd name="T3" fmla="*/ 1501 h 2468"/>
              <a:gd name="T4" fmla="*/ 2428 w 3198"/>
              <a:gd name="T5" fmla="*/ 1090 h 2468"/>
              <a:gd name="T6" fmla="*/ 1974 w 3198"/>
              <a:gd name="T7" fmla="*/ 1391 h 2468"/>
              <a:gd name="T8" fmla="*/ 1767 w 3198"/>
              <a:gd name="T9" fmla="*/ 1198 h 2468"/>
              <a:gd name="T10" fmla="*/ 1517 w 3198"/>
              <a:gd name="T11" fmla="*/ 947 h 2468"/>
              <a:gd name="T12" fmla="*/ 1374 w 3198"/>
              <a:gd name="T13" fmla="*/ 679 h 2468"/>
              <a:gd name="T14" fmla="*/ 944 w 3198"/>
              <a:gd name="T15" fmla="*/ 608 h 2468"/>
              <a:gd name="T16" fmla="*/ 944 w 3198"/>
              <a:gd name="T17" fmla="*/ 322 h 2468"/>
              <a:gd name="T18" fmla="*/ 551 w 3198"/>
              <a:gd name="T19" fmla="*/ 197 h 2468"/>
              <a:gd name="T20" fmla="*/ 213 w 3198"/>
              <a:gd name="T21" fmla="*/ 0 h 2468"/>
              <a:gd name="T22" fmla="*/ 284 w 3198"/>
              <a:gd name="T23" fmla="*/ 289 h 2468"/>
              <a:gd name="T24" fmla="*/ 125 w 3198"/>
              <a:gd name="T25" fmla="*/ 720 h 2468"/>
              <a:gd name="T26" fmla="*/ 0 w 3198"/>
              <a:gd name="T27" fmla="*/ 831 h 2468"/>
              <a:gd name="T28" fmla="*/ 284 w 3198"/>
              <a:gd name="T29" fmla="*/ 1095 h 2468"/>
              <a:gd name="T30" fmla="*/ 388 w 3198"/>
              <a:gd name="T31" fmla="*/ 1345 h 2468"/>
              <a:gd name="T32" fmla="*/ 611 w 3198"/>
              <a:gd name="T33" fmla="*/ 1512 h 2468"/>
              <a:gd name="T34" fmla="*/ 861 w 3198"/>
              <a:gd name="T35" fmla="*/ 1763 h 2468"/>
              <a:gd name="T36" fmla="*/ 861 w 3198"/>
              <a:gd name="T37" fmla="*/ 2082 h 2468"/>
              <a:gd name="T38" fmla="*/ 861 w 3198"/>
              <a:gd name="T39" fmla="*/ 2304 h 2468"/>
              <a:gd name="T40" fmla="*/ 750 w 3198"/>
              <a:gd name="T41" fmla="*/ 2467 h 2468"/>
              <a:gd name="T42" fmla="*/ 3197 w 3198"/>
              <a:gd name="T43" fmla="*/ 2467 h 2468"/>
              <a:gd name="T44" fmla="*/ 2714 w 3198"/>
              <a:gd name="T45" fmla="*/ 1931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98" h="2468">
                <a:moveTo>
                  <a:pt x="2714" y="1931"/>
                </a:moveTo>
                <a:lnTo>
                  <a:pt x="2714" y="1501"/>
                </a:lnTo>
                <a:lnTo>
                  <a:pt x="2428" y="1090"/>
                </a:lnTo>
                <a:lnTo>
                  <a:pt x="1974" y="1391"/>
                </a:lnTo>
                <a:lnTo>
                  <a:pt x="1767" y="1198"/>
                </a:lnTo>
                <a:lnTo>
                  <a:pt x="1517" y="947"/>
                </a:lnTo>
                <a:lnTo>
                  <a:pt x="1374" y="679"/>
                </a:lnTo>
                <a:lnTo>
                  <a:pt x="944" y="608"/>
                </a:lnTo>
                <a:lnTo>
                  <a:pt x="944" y="322"/>
                </a:lnTo>
                <a:lnTo>
                  <a:pt x="551" y="197"/>
                </a:lnTo>
                <a:lnTo>
                  <a:pt x="213" y="0"/>
                </a:lnTo>
                <a:lnTo>
                  <a:pt x="284" y="289"/>
                </a:lnTo>
                <a:lnTo>
                  <a:pt x="125" y="720"/>
                </a:lnTo>
                <a:lnTo>
                  <a:pt x="0" y="831"/>
                </a:lnTo>
                <a:lnTo>
                  <a:pt x="284" y="1095"/>
                </a:lnTo>
                <a:lnTo>
                  <a:pt x="388" y="1345"/>
                </a:lnTo>
                <a:lnTo>
                  <a:pt x="611" y="1512"/>
                </a:lnTo>
                <a:lnTo>
                  <a:pt x="861" y="1763"/>
                </a:lnTo>
                <a:lnTo>
                  <a:pt x="861" y="2082"/>
                </a:lnTo>
                <a:lnTo>
                  <a:pt x="861" y="2304"/>
                </a:lnTo>
                <a:lnTo>
                  <a:pt x="750" y="2467"/>
                </a:lnTo>
                <a:lnTo>
                  <a:pt x="3197" y="2467"/>
                </a:lnTo>
                <a:lnTo>
                  <a:pt x="2714" y="19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8909587" y="3601086"/>
            <a:ext cx="3929133" cy="2778175"/>
          </a:xfrm>
          <a:custGeom>
            <a:avLst/>
            <a:gdLst>
              <a:gd name="T0" fmla="*/ 3490 w 3491"/>
              <a:gd name="T1" fmla="*/ 2082 h 2468"/>
              <a:gd name="T2" fmla="*/ 3490 w 3491"/>
              <a:gd name="T3" fmla="*/ 1763 h 2468"/>
              <a:gd name="T4" fmla="*/ 3240 w 3491"/>
              <a:gd name="T5" fmla="*/ 1512 h 2468"/>
              <a:gd name="T6" fmla="*/ 3017 w 3491"/>
              <a:gd name="T7" fmla="*/ 1345 h 2468"/>
              <a:gd name="T8" fmla="*/ 2913 w 3491"/>
              <a:gd name="T9" fmla="*/ 1095 h 2468"/>
              <a:gd name="T10" fmla="*/ 2629 w 3491"/>
              <a:gd name="T11" fmla="*/ 831 h 2468"/>
              <a:gd name="T12" fmla="*/ 2754 w 3491"/>
              <a:gd name="T13" fmla="*/ 720 h 2468"/>
              <a:gd name="T14" fmla="*/ 2913 w 3491"/>
              <a:gd name="T15" fmla="*/ 289 h 2468"/>
              <a:gd name="T16" fmla="*/ 2842 w 3491"/>
              <a:gd name="T17" fmla="*/ 0 h 2468"/>
              <a:gd name="T18" fmla="*/ 2448 w 3491"/>
              <a:gd name="T19" fmla="*/ 322 h 2468"/>
              <a:gd name="T20" fmla="*/ 1969 w 3491"/>
              <a:gd name="T21" fmla="*/ 635 h 2468"/>
              <a:gd name="T22" fmla="*/ 1716 w 3491"/>
              <a:gd name="T23" fmla="*/ 608 h 2468"/>
              <a:gd name="T24" fmla="*/ 1376 w 3491"/>
              <a:gd name="T25" fmla="*/ 608 h 2468"/>
              <a:gd name="T26" fmla="*/ 1179 w 3491"/>
              <a:gd name="T27" fmla="*/ 1198 h 2468"/>
              <a:gd name="T28" fmla="*/ 1146 w 3491"/>
              <a:gd name="T29" fmla="*/ 1334 h 2468"/>
              <a:gd name="T30" fmla="*/ 1002 w 3491"/>
              <a:gd name="T31" fmla="*/ 1549 h 2468"/>
              <a:gd name="T32" fmla="*/ 804 w 3491"/>
              <a:gd name="T33" fmla="*/ 1609 h 2468"/>
              <a:gd name="T34" fmla="*/ 446 w 3491"/>
              <a:gd name="T35" fmla="*/ 2181 h 2468"/>
              <a:gd name="T36" fmla="*/ 0 w 3491"/>
              <a:gd name="T37" fmla="*/ 2467 h 2468"/>
              <a:gd name="T38" fmla="*/ 3379 w 3491"/>
              <a:gd name="T39" fmla="*/ 2467 h 2468"/>
              <a:gd name="T40" fmla="*/ 3490 w 3491"/>
              <a:gd name="T41" fmla="*/ 2304 h 2468"/>
              <a:gd name="T42" fmla="*/ 3490 w 3491"/>
              <a:gd name="T43" fmla="*/ 2082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91" h="2468">
                <a:moveTo>
                  <a:pt x="3490" y="2082"/>
                </a:moveTo>
                <a:lnTo>
                  <a:pt x="3490" y="1763"/>
                </a:lnTo>
                <a:lnTo>
                  <a:pt x="3240" y="1512"/>
                </a:lnTo>
                <a:lnTo>
                  <a:pt x="3017" y="1345"/>
                </a:lnTo>
                <a:lnTo>
                  <a:pt x="2913" y="1095"/>
                </a:lnTo>
                <a:lnTo>
                  <a:pt x="2629" y="831"/>
                </a:lnTo>
                <a:lnTo>
                  <a:pt x="2754" y="720"/>
                </a:lnTo>
                <a:lnTo>
                  <a:pt x="2913" y="289"/>
                </a:lnTo>
                <a:lnTo>
                  <a:pt x="2842" y="0"/>
                </a:lnTo>
                <a:lnTo>
                  <a:pt x="2448" y="322"/>
                </a:lnTo>
                <a:lnTo>
                  <a:pt x="1969" y="635"/>
                </a:lnTo>
                <a:lnTo>
                  <a:pt x="1716" y="608"/>
                </a:lnTo>
                <a:lnTo>
                  <a:pt x="1376" y="608"/>
                </a:lnTo>
                <a:lnTo>
                  <a:pt x="1179" y="1198"/>
                </a:lnTo>
                <a:lnTo>
                  <a:pt x="1146" y="1334"/>
                </a:lnTo>
                <a:lnTo>
                  <a:pt x="1002" y="1549"/>
                </a:lnTo>
                <a:lnTo>
                  <a:pt x="804" y="1609"/>
                </a:lnTo>
                <a:lnTo>
                  <a:pt x="446" y="2181"/>
                </a:lnTo>
                <a:lnTo>
                  <a:pt x="0" y="2467"/>
                </a:lnTo>
                <a:lnTo>
                  <a:pt x="3379" y="2467"/>
                </a:lnTo>
                <a:lnTo>
                  <a:pt x="3490" y="2304"/>
                </a:lnTo>
                <a:lnTo>
                  <a:pt x="3490" y="20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9708311" y="4618098"/>
            <a:ext cx="2411059" cy="1766125"/>
          </a:xfrm>
          <a:custGeom>
            <a:avLst/>
            <a:gdLst>
              <a:gd name="T0" fmla="*/ 0 w 2141"/>
              <a:gd name="T1" fmla="*/ 1567 h 1568"/>
              <a:gd name="T2" fmla="*/ 417 w 2141"/>
              <a:gd name="T3" fmla="*/ 1293 h 1568"/>
              <a:gd name="T4" fmla="*/ 417 w 2141"/>
              <a:gd name="T5" fmla="*/ 974 h 1568"/>
              <a:gd name="T6" fmla="*/ 694 w 2141"/>
              <a:gd name="T7" fmla="*/ 807 h 1568"/>
              <a:gd name="T8" fmla="*/ 694 w 2141"/>
              <a:gd name="T9" fmla="*/ 681 h 1568"/>
              <a:gd name="T10" fmla="*/ 778 w 2141"/>
              <a:gd name="T11" fmla="*/ 334 h 1568"/>
              <a:gd name="T12" fmla="*/ 917 w 2141"/>
              <a:gd name="T13" fmla="*/ 334 h 1568"/>
              <a:gd name="T14" fmla="*/ 1112 w 2141"/>
              <a:gd name="T15" fmla="*/ 181 h 1568"/>
              <a:gd name="T16" fmla="*/ 1284 w 2141"/>
              <a:gd name="T17" fmla="*/ 0 h 1568"/>
              <a:gd name="T18" fmla="*/ 1376 w 2141"/>
              <a:gd name="T19" fmla="*/ 167 h 1568"/>
              <a:gd name="T20" fmla="*/ 1515 w 2141"/>
              <a:gd name="T21" fmla="*/ 251 h 1568"/>
              <a:gd name="T22" fmla="*/ 1515 w 2141"/>
              <a:gd name="T23" fmla="*/ 529 h 1568"/>
              <a:gd name="T24" fmla="*/ 1332 w 2141"/>
              <a:gd name="T25" fmla="*/ 784 h 1568"/>
              <a:gd name="T26" fmla="*/ 1599 w 2141"/>
              <a:gd name="T27" fmla="*/ 932 h 1568"/>
              <a:gd name="T28" fmla="*/ 1400 w 2141"/>
              <a:gd name="T29" fmla="*/ 1196 h 1568"/>
              <a:gd name="T30" fmla="*/ 1859 w 2141"/>
              <a:gd name="T31" fmla="*/ 1286 h 1568"/>
              <a:gd name="T32" fmla="*/ 1918 w 2141"/>
              <a:gd name="T33" fmla="*/ 1502 h 1568"/>
              <a:gd name="T34" fmla="*/ 2140 w 2141"/>
              <a:gd name="T35" fmla="*/ 1567 h 1568"/>
              <a:gd name="T36" fmla="*/ 0 w 2141"/>
              <a:gd name="T3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41" h="1568">
                <a:moveTo>
                  <a:pt x="0" y="1567"/>
                </a:moveTo>
                <a:lnTo>
                  <a:pt x="417" y="1293"/>
                </a:lnTo>
                <a:lnTo>
                  <a:pt x="417" y="974"/>
                </a:lnTo>
                <a:lnTo>
                  <a:pt x="694" y="807"/>
                </a:lnTo>
                <a:lnTo>
                  <a:pt x="694" y="681"/>
                </a:lnTo>
                <a:lnTo>
                  <a:pt x="778" y="334"/>
                </a:lnTo>
                <a:lnTo>
                  <a:pt x="917" y="334"/>
                </a:lnTo>
                <a:lnTo>
                  <a:pt x="1112" y="181"/>
                </a:lnTo>
                <a:lnTo>
                  <a:pt x="1284" y="0"/>
                </a:lnTo>
                <a:lnTo>
                  <a:pt x="1376" y="167"/>
                </a:lnTo>
                <a:lnTo>
                  <a:pt x="1515" y="251"/>
                </a:lnTo>
                <a:lnTo>
                  <a:pt x="1515" y="529"/>
                </a:lnTo>
                <a:lnTo>
                  <a:pt x="1332" y="784"/>
                </a:lnTo>
                <a:lnTo>
                  <a:pt x="1599" y="932"/>
                </a:lnTo>
                <a:lnTo>
                  <a:pt x="1400" y="1196"/>
                </a:lnTo>
                <a:lnTo>
                  <a:pt x="1859" y="1286"/>
                </a:lnTo>
                <a:lnTo>
                  <a:pt x="1918" y="1502"/>
                </a:lnTo>
                <a:lnTo>
                  <a:pt x="2140" y="1567"/>
                </a:lnTo>
                <a:lnTo>
                  <a:pt x="0" y="156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2729577" y="4499033"/>
            <a:ext cx="669737" cy="630049"/>
          </a:xfrm>
          <a:custGeom>
            <a:avLst/>
            <a:gdLst>
              <a:gd name="T0" fmla="*/ 430 w 596"/>
              <a:gd name="T1" fmla="*/ 557 h 558"/>
              <a:gd name="T2" fmla="*/ 535 w 596"/>
              <a:gd name="T3" fmla="*/ 523 h 558"/>
              <a:gd name="T4" fmla="*/ 535 w 596"/>
              <a:gd name="T5" fmla="*/ 440 h 558"/>
              <a:gd name="T6" fmla="*/ 595 w 596"/>
              <a:gd name="T7" fmla="*/ 354 h 558"/>
              <a:gd name="T8" fmla="*/ 558 w 596"/>
              <a:gd name="T9" fmla="*/ 263 h 558"/>
              <a:gd name="T10" fmla="*/ 467 w 596"/>
              <a:gd name="T11" fmla="*/ 188 h 558"/>
              <a:gd name="T12" fmla="*/ 512 w 596"/>
              <a:gd name="T13" fmla="*/ 68 h 558"/>
              <a:gd name="T14" fmla="*/ 271 w 596"/>
              <a:gd name="T15" fmla="*/ 68 h 558"/>
              <a:gd name="T16" fmla="*/ 151 w 596"/>
              <a:gd name="T17" fmla="*/ 0 h 558"/>
              <a:gd name="T18" fmla="*/ 151 w 596"/>
              <a:gd name="T19" fmla="*/ 166 h 558"/>
              <a:gd name="T20" fmla="*/ 0 w 596"/>
              <a:gd name="T21" fmla="*/ 166 h 558"/>
              <a:gd name="T22" fmla="*/ 46 w 596"/>
              <a:gd name="T23" fmla="*/ 309 h 558"/>
              <a:gd name="T24" fmla="*/ 430 w 596"/>
              <a:gd name="T25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6" h="558">
                <a:moveTo>
                  <a:pt x="430" y="557"/>
                </a:moveTo>
                <a:lnTo>
                  <a:pt x="535" y="523"/>
                </a:lnTo>
                <a:lnTo>
                  <a:pt x="535" y="440"/>
                </a:lnTo>
                <a:lnTo>
                  <a:pt x="595" y="354"/>
                </a:lnTo>
                <a:lnTo>
                  <a:pt x="558" y="263"/>
                </a:lnTo>
                <a:lnTo>
                  <a:pt x="467" y="188"/>
                </a:lnTo>
                <a:lnTo>
                  <a:pt x="512" y="68"/>
                </a:lnTo>
                <a:lnTo>
                  <a:pt x="271" y="68"/>
                </a:lnTo>
                <a:lnTo>
                  <a:pt x="151" y="0"/>
                </a:lnTo>
                <a:lnTo>
                  <a:pt x="151" y="166"/>
                </a:lnTo>
                <a:lnTo>
                  <a:pt x="0" y="166"/>
                </a:lnTo>
                <a:lnTo>
                  <a:pt x="46" y="309"/>
                </a:lnTo>
                <a:lnTo>
                  <a:pt x="430" y="55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9"/>
          <p:cNvSpPr>
            <a:spLocks noChangeArrowheads="1"/>
          </p:cNvSpPr>
          <p:nvPr/>
        </p:nvSpPr>
        <p:spPr bwMode="auto">
          <a:xfrm>
            <a:off x="14376638" y="5124122"/>
            <a:ext cx="724310" cy="1255138"/>
          </a:xfrm>
          <a:custGeom>
            <a:avLst/>
            <a:gdLst>
              <a:gd name="T0" fmla="*/ 189 w 644"/>
              <a:gd name="T1" fmla="*/ 127 h 1117"/>
              <a:gd name="T2" fmla="*/ 211 w 644"/>
              <a:gd name="T3" fmla="*/ 0 h 1117"/>
              <a:gd name="T4" fmla="*/ 278 w 644"/>
              <a:gd name="T5" fmla="*/ 90 h 1117"/>
              <a:gd name="T6" fmla="*/ 278 w 644"/>
              <a:gd name="T7" fmla="*/ 417 h 1117"/>
              <a:gd name="T8" fmla="*/ 365 w 644"/>
              <a:gd name="T9" fmla="*/ 561 h 1117"/>
              <a:gd name="T10" fmla="*/ 489 w 644"/>
              <a:gd name="T11" fmla="*/ 686 h 1117"/>
              <a:gd name="T12" fmla="*/ 489 w 644"/>
              <a:gd name="T13" fmla="*/ 849 h 1117"/>
              <a:gd name="T14" fmla="*/ 643 w 644"/>
              <a:gd name="T15" fmla="*/ 994 h 1117"/>
              <a:gd name="T16" fmla="*/ 643 w 644"/>
              <a:gd name="T17" fmla="*/ 1116 h 1117"/>
              <a:gd name="T18" fmla="*/ 96 w 644"/>
              <a:gd name="T19" fmla="*/ 1116 h 1117"/>
              <a:gd name="T20" fmla="*/ 76 w 644"/>
              <a:gd name="T21" fmla="*/ 811 h 1117"/>
              <a:gd name="T22" fmla="*/ 0 w 644"/>
              <a:gd name="T23" fmla="*/ 715 h 1117"/>
              <a:gd name="T24" fmla="*/ 124 w 644"/>
              <a:gd name="T25" fmla="*/ 600 h 1117"/>
              <a:gd name="T26" fmla="*/ 115 w 644"/>
              <a:gd name="T27" fmla="*/ 455 h 1117"/>
              <a:gd name="T28" fmla="*/ 0 w 644"/>
              <a:gd name="T29" fmla="*/ 333 h 1117"/>
              <a:gd name="T30" fmla="*/ 150 w 644"/>
              <a:gd name="T31" fmla="*/ 224 h 1117"/>
              <a:gd name="T32" fmla="*/ 189 w 644"/>
              <a:gd name="T33" fmla="*/ 127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4" h="1117">
                <a:moveTo>
                  <a:pt x="189" y="127"/>
                </a:moveTo>
                <a:lnTo>
                  <a:pt x="211" y="0"/>
                </a:lnTo>
                <a:lnTo>
                  <a:pt x="278" y="90"/>
                </a:lnTo>
                <a:lnTo>
                  <a:pt x="278" y="417"/>
                </a:lnTo>
                <a:lnTo>
                  <a:pt x="365" y="561"/>
                </a:lnTo>
                <a:lnTo>
                  <a:pt x="489" y="686"/>
                </a:lnTo>
                <a:lnTo>
                  <a:pt x="489" y="849"/>
                </a:lnTo>
                <a:lnTo>
                  <a:pt x="643" y="994"/>
                </a:lnTo>
                <a:lnTo>
                  <a:pt x="643" y="1116"/>
                </a:lnTo>
                <a:lnTo>
                  <a:pt x="96" y="1116"/>
                </a:lnTo>
                <a:lnTo>
                  <a:pt x="76" y="811"/>
                </a:lnTo>
                <a:lnTo>
                  <a:pt x="0" y="715"/>
                </a:lnTo>
                <a:lnTo>
                  <a:pt x="124" y="600"/>
                </a:lnTo>
                <a:lnTo>
                  <a:pt x="115" y="455"/>
                </a:lnTo>
                <a:lnTo>
                  <a:pt x="0" y="333"/>
                </a:lnTo>
                <a:lnTo>
                  <a:pt x="150" y="224"/>
                </a:lnTo>
                <a:lnTo>
                  <a:pt x="189" y="12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0"/>
          <p:cNvSpPr>
            <a:spLocks noChangeArrowheads="1"/>
          </p:cNvSpPr>
          <p:nvPr/>
        </p:nvSpPr>
        <p:spPr bwMode="auto">
          <a:xfrm>
            <a:off x="11256151" y="6379261"/>
            <a:ext cx="4211913" cy="6062375"/>
          </a:xfrm>
          <a:custGeom>
            <a:avLst/>
            <a:gdLst>
              <a:gd name="T0" fmla="*/ 1295 w 3743"/>
              <a:gd name="T1" fmla="*/ 0 h 5389"/>
              <a:gd name="T2" fmla="*/ 933 w 3743"/>
              <a:gd name="T3" fmla="*/ 424 h 5389"/>
              <a:gd name="T4" fmla="*/ 545 w 3743"/>
              <a:gd name="T5" fmla="*/ 518 h 5389"/>
              <a:gd name="T6" fmla="*/ 600 w 3743"/>
              <a:gd name="T7" fmla="*/ 798 h 5389"/>
              <a:gd name="T8" fmla="*/ 427 w 3743"/>
              <a:gd name="T9" fmla="*/ 798 h 5389"/>
              <a:gd name="T10" fmla="*/ 0 w 3743"/>
              <a:gd name="T11" fmla="*/ 798 h 5389"/>
              <a:gd name="T12" fmla="*/ 80 w 3743"/>
              <a:gd name="T13" fmla="*/ 1238 h 5389"/>
              <a:gd name="T14" fmla="*/ 0 w 3743"/>
              <a:gd name="T15" fmla="*/ 1798 h 5389"/>
              <a:gd name="T16" fmla="*/ 93 w 3743"/>
              <a:gd name="T17" fmla="*/ 1958 h 5389"/>
              <a:gd name="T18" fmla="*/ 306 w 3743"/>
              <a:gd name="T19" fmla="*/ 2119 h 5389"/>
              <a:gd name="T20" fmla="*/ 413 w 3743"/>
              <a:gd name="T21" fmla="*/ 1972 h 5389"/>
              <a:gd name="T22" fmla="*/ 545 w 3743"/>
              <a:gd name="T23" fmla="*/ 1559 h 5389"/>
              <a:gd name="T24" fmla="*/ 767 w 3743"/>
              <a:gd name="T25" fmla="*/ 1492 h 5389"/>
              <a:gd name="T26" fmla="*/ 720 w 3743"/>
              <a:gd name="T27" fmla="*/ 1077 h 5389"/>
              <a:gd name="T28" fmla="*/ 1066 w 3743"/>
              <a:gd name="T29" fmla="*/ 1238 h 5389"/>
              <a:gd name="T30" fmla="*/ 1093 w 3743"/>
              <a:gd name="T31" fmla="*/ 1559 h 5389"/>
              <a:gd name="T32" fmla="*/ 1146 w 3743"/>
              <a:gd name="T33" fmla="*/ 1678 h 5389"/>
              <a:gd name="T34" fmla="*/ 1039 w 3743"/>
              <a:gd name="T35" fmla="*/ 1972 h 5389"/>
              <a:gd name="T36" fmla="*/ 1039 w 3743"/>
              <a:gd name="T37" fmla="*/ 2119 h 5389"/>
              <a:gd name="T38" fmla="*/ 707 w 3743"/>
              <a:gd name="T39" fmla="*/ 2266 h 5389"/>
              <a:gd name="T40" fmla="*/ 707 w 3743"/>
              <a:gd name="T41" fmla="*/ 2599 h 5389"/>
              <a:gd name="T42" fmla="*/ 707 w 3743"/>
              <a:gd name="T43" fmla="*/ 2906 h 5389"/>
              <a:gd name="T44" fmla="*/ 453 w 3743"/>
              <a:gd name="T45" fmla="*/ 3440 h 5389"/>
              <a:gd name="T46" fmla="*/ 360 w 3743"/>
              <a:gd name="T47" fmla="*/ 3933 h 5389"/>
              <a:gd name="T48" fmla="*/ 360 w 3743"/>
              <a:gd name="T49" fmla="*/ 4186 h 5389"/>
              <a:gd name="T50" fmla="*/ 347 w 3743"/>
              <a:gd name="T51" fmla="*/ 4454 h 5389"/>
              <a:gd name="T52" fmla="*/ 239 w 3743"/>
              <a:gd name="T53" fmla="*/ 4720 h 5389"/>
              <a:gd name="T54" fmla="*/ 239 w 3743"/>
              <a:gd name="T55" fmla="*/ 4907 h 5389"/>
              <a:gd name="T56" fmla="*/ 339 w 3743"/>
              <a:gd name="T57" fmla="*/ 5388 h 5389"/>
              <a:gd name="T58" fmla="*/ 557 w 3743"/>
              <a:gd name="T59" fmla="*/ 4636 h 5389"/>
              <a:gd name="T60" fmla="*/ 1130 w 3743"/>
              <a:gd name="T61" fmla="*/ 4458 h 5389"/>
              <a:gd name="T62" fmla="*/ 1545 w 3743"/>
              <a:gd name="T63" fmla="*/ 3726 h 5389"/>
              <a:gd name="T64" fmla="*/ 1545 w 3743"/>
              <a:gd name="T65" fmla="*/ 3173 h 5389"/>
              <a:gd name="T66" fmla="*/ 1921 w 3743"/>
              <a:gd name="T67" fmla="*/ 3034 h 5389"/>
              <a:gd name="T68" fmla="*/ 2514 w 3743"/>
              <a:gd name="T69" fmla="*/ 2837 h 5389"/>
              <a:gd name="T70" fmla="*/ 2514 w 3743"/>
              <a:gd name="T71" fmla="*/ 2144 h 5389"/>
              <a:gd name="T72" fmla="*/ 3008 w 3743"/>
              <a:gd name="T73" fmla="*/ 1749 h 5389"/>
              <a:gd name="T74" fmla="*/ 3008 w 3743"/>
              <a:gd name="T75" fmla="*/ 1274 h 5389"/>
              <a:gd name="T76" fmla="*/ 3364 w 3743"/>
              <a:gd name="T77" fmla="*/ 1077 h 5389"/>
              <a:gd name="T78" fmla="*/ 3662 w 3743"/>
              <a:gd name="T79" fmla="*/ 661 h 5389"/>
              <a:gd name="T80" fmla="*/ 3672 w 3743"/>
              <a:gd name="T81" fmla="*/ 295 h 5389"/>
              <a:gd name="T82" fmla="*/ 3742 w 3743"/>
              <a:gd name="T83" fmla="*/ 0 h 5389"/>
              <a:gd name="T84" fmla="*/ 1295 w 3743"/>
              <a:gd name="T85" fmla="*/ 0 h 5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43" h="5389">
                <a:moveTo>
                  <a:pt x="1295" y="0"/>
                </a:moveTo>
                <a:lnTo>
                  <a:pt x="933" y="424"/>
                </a:lnTo>
                <a:lnTo>
                  <a:pt x="545" y="518"/>
                </a:lnTo>
                <a:lnTo>
                  <a:pt x="600" y="798"/>
                </a:lnTo>
                <a:lnTo>
                  <a:pt x="427" y="798"/>
                </a:lnTo>
                <a:lnTo>
                  <a:pt x="0" y="798"/>
                </a:lnTo>
                <a:lnTo>
                  <a:pt x="80" y="1238"/>
                </a:lnTo>
                <a:lnTo>
                  <a:pt x="0" y="1798"/>
                </a:lnTo>
                <a:lnTo>
                  <a:pt x="93" y="1958"/>
                </a:lnTo>
                <a:lnTo>
                  <a:pt x="306" y="2119"/>
                </a:lnTo>
                <a:lnTo>
                  <a:pt x="413" y="1972"/>
                </a:lnTo>
                <a:lnTo>
                  <a:pt x="545" y="1559"/>
                </a:lnTo>
                <a:lnTo>
                  <a:pt x="767" y="1492"/>
                </a:lnTo>
                <a:lnTo>
                  <a:pt x="720" y="1077"/>
                </a:lnTo>
                <a:lnTo>
                  <a:pt x="1066" y="1238"/>
                </a:lnTo>
                <a:lnTo>
                  <a:pt x="1093" y="1559"/>
                </a:lnTo>
                <a:lnTo>
                  <a:pt x="1146" y="1678"/>
                </a:lnTo>
                <a:lnTo>
                  <a:pt x="1039" y="1972"/>
                </a:lnTo>
                <a:lnTo>
                  <a:pt x="1039" y="2119"/>
                </a:lnTo>
                <a:lnTo>
                  <a:pt x="707" y="2266"/>
                </a:lnTo>
                <a:lnTo>
                  <a:pt x="707" y="2599"/>
                </a:lnTo>
                <a:lnTo>
                  <a:pt x="707" y="2906"/>
                </a:lnTo>
                <a:lnTo>
                  <a:pt x="453" y="3440"/>
                </a:lnTo>
                <a:lnTo>
                  <a:pt x="360" y="3933"/>
                </a:lnTo>
                <a:lnTo>
                  <a:pt x="360" y="4186"/>
                </a:lnTo>
                <a:lnTo>
                  <a:pt x="347" y="4454"/>
                </a:lnTo>
                <a:lnTo>
                  <a:pt x="239" y="4720"/>
                </a:lnTo>
                <a:lnTo>
                  <a:pt x="239" y="4907"/>
                </a:lnTo>
                <a:lnTo>
                  <a:pt x="339" y="5388"/>
                </a:lnTo>
                <a:lnTo>
                  <a:pt x="557" y="4636"/>
                </a:lnTo>
                <a:lnTo>
                  <a:pt x="1130" y="4458"/>
                </a:lnTo>
                <a:lnTo>
                  <a:pt x="1545" y="3726"/>
                </a:lnTo>
                <a:lnTo>
                  <a:pt x="1545" y="3173"/>
                </a:lnTo>
                <a:lnTo>
                  <a:pt x="1921" y="3034"/>
                </a:lnTo>
                <a:lnTo>
                  <a:pt x="2514" y="2837"/>
                </a:lnTo>
                <a:lnTo>
                  <a:pt x="2514" y="2144"/>
                </a:lnTo>
                <a:lnTo>
                  <a:pt x="3008" y="1749"/>
                </a:lnTo>
                <a:lnTo>
                  <a:pt x="3008" y="1274"/>
                </a:lnTo>
                <a:lnTo>
                  <a:pt x="3364" y="1077"/>
                </a:lnTo>
                <a:lnTo>
                  <a:pt x="3662" y="661"/>
                </a:lnTo>
                <a:lnTo>
                  <a:pt x="3672" y="295"/>
                </a:lnTo>
                <a:lnTo>
                  <a:pt x="3742" y="0"/>
                </a:lnTo>
                <a:lnTo>
                  <a:pt x="129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1"/>
          <p:cNvSpPr>
            <a:spLocks noChangeArrowheads="1"/>
          </p:cNvSpPr>
          <p:nvPr/>
        </p:nvSpPr>
        <p:spPr bwMode="auto">
          <a:xfrm>
            <a:off x="8909587" y="6379261"/>
            <a:ext cx="3800147" cy="6062375"/>
          </a:xfrm>
          <a:custGeom>
            <a:avLst/>
            <a:gdLst>
              <a:gd name="T0" fmla="*/ 2323 w 3380"/>
              <a:gd name="T1" fmla="*/ 4720 h 5389"/>
              <a:gd name="T2" fmla="*/ 2431 w 3380"/>
              <a:gd name="T3" fmla="*/ 4454 h 5389"/>
              <a:gd name="T4" fmla="*/ 2444 w 3380"/>
              <a:gd name="T5" fmla="*/ 4186 h 5389"/>
              <a:gd name="T6" fmla="*/ 2444 w 3380"/>
              <a:gd name="T7" fmla="*/ 3933 h 5389"/>
              <a:gd name="T8" fmla="*/ 2537 w 3380"/>
              <a:gd name="T9" fmla="*/ 3440 h 5389"/>
              <a:gd name="T10" fmla="*/ 2791 w 3380"/>
              <a:gd name="T11" fmla="*/ 2906 h 5389"/>
              <a:gd name="T12" fmla="*/ 2791 w 3380"/>
              <a:gd name="T13" fmla="*/ 2599 h 5389"/>
              <a:gd name="T14" fmla="*/ 2791 w 3380"/>
              <a:gd name="T15" fmla="*/ 2266 h 5389"/>
              <a:gd name="T16" fmla="*/ 3123 w 3380"/>
              <a:gd name="T17" fmla="*/ 2119 h 5389"/>
              <a:gd name="T18" fmla="*/ 3123 w 3380"/>
              <a:gd name="T19" fmla="*/ 1972 h 5389"/>
              <a:gd name="T20" fmla="*/ 3230 w 3380"/>
              <a:gd name="T21" fmla="*/ 1678 h 5389"/>
              <a:gd name="T22" fmla="*/ 3177 w 3380"/>
              <a:gd name="T23" fmla="*/ 1559 h 5389"/>
              <a:gd name="T24" fmla="*/ 3150 w 3380"/>
              <a:gd name="T25" fmla="*/ 1238 h 5389"/>
              <a:gd name="T26" fmla="*/ 2804 w 3380"/>
              <a:gd name="T27" fmla="*/ 1077 h 5389"/>
              <a:gd name="T28" fmla="*/ 2851 w 3380"/>
              <a:gd name="T29" fmla="*/ 1492 h 5389"/>
              <a:gd name="T30" fmla="*/ 2629 w 3380"/>
              <a:gd name="T31" fmla="*/ 1559 h 5389"/>
              <a:gd name="T32" fmla="*/ 2497 w 3380"/>
              <a:gd name="T33" fmla="*/ 1972 h 5389"/>
              <a:gd name="T34" fmla="*/ 2390 w 3380"/>
              <a:gd name="T35" fmla="*/ 2119 h 5389"/>
              <a:gd name="T36" fmla="*/ 2177 w 3380"/>
              <a:gd name="T37" fmla="*/ 1958 h 5389"/>
              <a:gd name="T38" fmla="*/ 2084 w 3380"/>
              <a:gd name="T39" fmla="*/ 1798 h 5389"/>
              <a:gd name="T40" fmla="*/ 2164 w 3380"/>
              <a:gd name="T41" fmla="*/ 1238 h 5389"/>
              <a:gd name="T42" fmla="*/ 2084 w 3380"/>
              <a:gd name="T43" fmla="*/ 798 h 5389"/>
              <a:gd name="T44" fmla="*/ 2511 w 3380"/>
              <a:gd name="T45" fmla="*/ 798 h 5389"/>
              <a:gd name="T46" fmla="*/ 2684 w 3380"/>
              <a:gd name="T47" fmla="*/ 798 h 5389"/>
              <a:gd name="T48" fmla="*/ 2629 w 3380"/>
              <a:gd name="T49" fmla="*/ 518 h 5389"/>
              <a:gd name="T50" fmla="*/ 3017 w 3380"/>
              <a:gd name="T51" fmla="*/ 424 h 5389"/>
              <a:gd name="T52" fmla="*/ 3379 w 3380"/>
              <a:gd name="T53" fmla="*/ 0 h 5389"/>
              <a:gd name="T54" fmla="*/ 0 w 3380"/>
              <a:gd name="T55" fmla="*/ 0 h 5389"/>
              <a:gd name="T56" fmla="*/ 683 w 3380"/>
              <a:gd name="T57" fmla="*/ 1472 h 5389"/>
              <a:gd name="T58" fmla="*/ 1099 w 3380"/>
              <a:gd name="T59" fmla="*/ 1373 h 5389"/>
              <a:gd name="T60" fmla="*/ 1099 w 3380"/>
              <a:gd name="T61" fmla="*/ 1828 h 5389"/>
              <a:gd name="T62" fmla="*/ 1480 w 3380"/>
              <a:gd name="T63" fmla="*/ 3070 h 5389"/>
              <a:gd name="T64" fmla="*/ 1502 w 3380"/>
              <a:gd name="T65" fmla="*/ 3578 h 5389"/>
              <a:gd name="T66" fmla="*/ 1820 w 3380"/>
              <a:gd name="T67" fmla="*/ 3727 h 5389"/>
              <a:gd name="T68" fmla="*/ 1870 w 3380"/>
              <a:gd name="T69" fmla="*/ 4359 h 5389"/>
              <a:gd name="T70" fmla="*/ 1995 w 3380"/>
              <a:gd name="T71" fmla="*/ 4834 h 5389"/>
              <a:gd name="T72" fmla="*/ 2423 w 3380"/>
              <a:gd name="T73" fmla="*/ 5388 h 5389"/>
              <a:gd name="T74" fmla="*/ 2323 w 3380"/>
              <a:gd name="T75" fmla="*/ 4907 h 5389"/>
              <a:gd name="T76" fmla="*/ 2323 w 3380"/>
              <a:gd name="T77" fmla="*/ 4720 h 5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80" h="5389">
                <a:moveTo>
                  <a:pt x="2323" y="4720"/>
                </a:moveTo>
                <a:lnTo>
                  <a:pt x="2431" y="4454"/>
                </a:lnTo>
                <a:lnTo>
                  <a:pt x="2444" y="4186"/>
                </a:lnTo>
                <a:lnTo>
                  <a:pt x="2444" y="3933"/>
                </a:lnTo>
                <a:lnTo>
                  <a:pt x="2537" y="3440"/>
                </a:lnTo>
                <a:lnTo>
                  <a:pt x="2791" y="2906"/>
                </a:lnTo>
                <a:lnTo>
                  <a:pt x="2791" y="2599"/>
                </a:lnTo>
                <a:lnTo>
                  <a:pt x="2791" y="2266"/>
                </a:lnTo>
                <a:lnTo>
                  <a:pt x="3123" y="2119"/>
                </a:lnTo>
                <a:lnTo>
                  <a:pt x="3123" y="1972"/>
                </a:lnTo>
                <a:lnTo>
                  <a:pt x="3230" y="1678"/>
                </a:lnTo>
                <a:lnTo>
                  <a:pt x="3177" y="1559"/>
                </a:lnTo>
                <a:lnTo>
                  <a:pt x="3150" y="1238"/>
                </a:lnTo>
                <a:lnTo>
                  <a:pt x="2804" y="1077"/>
                </a:lnTo>
                <a:lnTo>
                  <a:pt x="2851" y="1492"/>
                </a:lnTo>
                <a:lnTo>
                  <a:pt x="2629" y="1559"/>
                </a:lnTo>
                <a:lnTo>
                  <a:pt x="2497" y="1972"/>
                </a:lnTo>
                <a:lnTo>
                  <a:pt x="2390" y="2119"/>
                </a:lnTo>
                <a:lnTo>
                  <a:pt x="2177" y="1958"/>
                </a:lnTo>
                <a:lnTo>
                  <a:pt x="2084" y="1798"/>
                </a:lnTo>
                <a:lnTo>
                  <a:pt x="2164" y="1238"/>
                </a:lnTo>
                <a:lnTo>
                  <a:pt x="2084" y="798"/>
                </a:lnTo>
                <a:lnTo>
                  <a:pt x="2511" y="798"/>
                </a:lnTo>
                <a:lnTo>
                  <a:pt x="2684" y="798"/>
                </a:lnTo>
                <a:lnTo>
                  <a:pt x="2629" y="518"/>
                </a:lnTo>
                <a:lnTo>
                  <a:pt x="3017" y="424"/>
                </a:lnTo>
                <a:lnTo>
                  <a:pt x="3379" y="0"/>
                </a:lnTo>
                <a:lnTo>
                  <a:pt x="0" y="0"/>
                </a:lnTo>
                <a:lnTo>
                  <a:pt x="683" y="1472"/>
                </a:lnTo>
                <a:lnTo>
                  <a:pt x="1099" y="1373"/>
                </a:lnTo>
                <a:lnTo>
                  <a:pt x="1099" y="1828"/>
                </a:lnTo>
                <a:lnTo>
                  <a:pt x="1480" y="3070"/>
                </a:lnTo>
                <a:lnTo>
                  <a:pt x="1502" y="3578"/>
                </a:lnTo>
                <a:lnTo>
                  <a:pt x="1820" y="3727"/>
                </a:lnTo>
                <a:lnTo>
                  <a:pt x="1870" y="4359"/>
                </a:lnTo>
                <a:lnTo>
                  <a:pt x="1995" y="4834"/>
                </a:lnTo>
                <a:lnTo>
                  <a:pt x="2423" y="5388"/>
                </a:lnTo>
                <a:lnTo>
                  <a:pt x="2323" y="4907"/>
                </a:lnTo>
                <a:lnTo>
                  <a:pt x="2323" y="47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2"/>
          <p:cNvSpPr>
            <a:spLocks noChangeArrowheads="1"/>
          </p:cNvSpPr>
          <p:nvPr/>
        </p:nvSpPr>
        <p:spPr bwMode="auto">
          <a:xfrm>
            <a:off x="9708311" y="6379261"/>
            <a:ext cx="2411059" cy="3482641"/>
          </a:xfrm>
          <a:custGeom>
            <a:avLst/>
            <a:gdLst>
              <a:gd name="T0" fmla="*/ 0 w 2141"/>
              <a:gd name="T1" fmla="*/ 0 h 3097"/>
              <a:gd name="T2" fmla="*/ 625 w 2141"/>
              <a:gd name="T3" fmla="*/ 384 h 3097"/>
              <a:gd name="T4" fmla="*/ 439 w 2141"/>
              <a:gd name="T5" fmla="*/ 384 h 3097"/>
              <a:gd name="T6" fmla="*/ 439 w 2141"/>
              <a:gd name="T7" fmla="*/ 811 h 3097"/>
              <a:gd name="T8" fmla="*/ 439 w 2141"/>
              <a:gd name="T9" fmla="*/ 931 h 3097"/>
              <a:gd name="T10" fmla="*/ 612 w 2141"/>
              <a:gd name="T11" fmla="*/ 1225 h 3097"/>
              <a:gd name="T12" fmla="*/ 612 w 2141"/>
              <a:gd name="T13" fmla="*/ 1571 h 3097"/>
              <a:gd name="T14" fmla="*/ 978 w 2141"/>
              <a:gd name="T15" fmla="*/ 2132 h 3097"/>
              <a:gd name="T16" fmla="*/ 1070 w 2141"/>
              <a:gd name="T17" fmla="*/ 2359 h 3097"/>
              <a:gd name="T18" fmla="*/ 893 w 2141"/>
              <a:gd name="T19" fmla="*/ 2693 h 3097"/>
              <a:gd name="T20" fmla="*/ 978 w 2141"/>
              <a:gd name="T21" fmla="*/ 2986 h 3097"/>
              <a:gd name="T22" fmla="*/ 1284 w 2141"/>
              <a:gd name="T23" fmla="*/ 3096 h 3097"/>
              <a:gd name="T24" fmla="*/ 1284 w 2141"/>
              <a:gd name="T25" fmla="*/ 2599 h 3097"/>
              <a:gd name="T26" fmla="*/ 1373 w 2141"/>
              <a:gd name="T27" fmla="*/ 2238 h 3097"/>
              <a:gd name="T28" fmla="*/ 1172 w 2141"/>
              <a:gd name="T29" fmla="*/ 1772 h 3097"/>
              <a:gd name="T30" fmla="*/ 1284 w 2141"/>
              <a:gd name="T31" fmla="*/ 1281 h 3097"/>
              <a:gd name="T32" fmla="*/ 1070 w 2141"/>
              <a:gd name="T33" fmla="*/ 838 h 3097"/>
              <a:gd name="T34" fmla="*/ 1284 w 2141"/>
              <a:gd name="T35" fmla="*/ 624 h 3097"/>
              <a:gd name="T36" fmla="*/ 1670 w 2141"/>
              <a:gd name="T37" fmla="*/ 542 h 3097"/>
              <a:gd name="T38" fmla="*/ 1813 w 2141"/>
              <a:gd name="T39" fmla="*/ 210 h 3097"/>
              <a:gd name="T40" fmla="*/ 2140 w 2141"/>
              <a:gd name="T41" fmla="*/ 0 h 3097"/>
              <a:gd name="T42" fmla="*/ 0 w 2141"/>
              <a:gd name="T43" fmla="*/ 0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41" h="3097">
                <a:moveTo>
                  <a:pt x="0" y="0"/>
                </a:moveTo>
                <a:lnTo>
                  <a:pt x="625" y="384"/>
                </a:lnTo>
                <a:lnTo>
                  <a:pt x="439" y="384"/>
                </a:lnTo>
                <a:lnTo>
                  <a:pt x="439" y="811"/>
                </a:lnTo>
                <a:lnTo>
                  <a:pt x="439" y="931"/>
                </a:lnTo>
                <a:lnTo>
                  <a:pt x="612" y="1225"/>
                </a:lnTo>
                <a:lnTo>
                  <a:pt x="612" y="1571"/>
                </a:lnTo>
                <a:lnTo>
                  <a:pt x="978" y="2132"/>
                </a:lnTo>
                <a:lnTo>
                  <a:pt x="1070" y="2359"/>
                </a:lnTo>
                <a:lnTo>
                  <a:pt x="893" y="2693"/>
                </a:lnTo>
                <a:lnTo>
                  <a:pt x="978" y="2986"/>
                </a:lnTo>
                <a:lnTo>
                  <a:pt x="1284" y="3096"/>
                </a:lnTo>
                <a:lnTo>
                  <a:pt x="1284" y="2599"/>
                </a:lnTo>
                <a:lnTo>
                  <a:pt x="1373" y="2238"/>
                </a:lnTo>
                <a:lnTo>
                  <a:pt x="1172" y="1772"/>
                </a:lnTo>
                <a:lnTo>
                  <a:pt x="1284" y="1281"/>
                </a:lnTo>
                <a:lnTo>
                  <a:pt x="1070" y="838"/>
                </a:lnTo>
                <a:lnTo>
                  <a:pt x="1284" y="624"/>
                </a:lnTo>
                <a:lnTo>
                  <a:pt x="1670" y="542"/>
                </a:lnTo>
                <a:lnTo>
                  <a:pt x="1813" y="210"/>
                </a:lnTo>
                <a:lnTo>
                  <a:pt x="2140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3"/>
          <p:cNvSpPr>
            <a:spLocks noChangeArrowheads="1"/>
          </p:cNvSpPr>
          <p:nvPr/>
        </p:nvSpPr>
        <p:spPr bwMode="auto">
          <a:xfrm>
            <a:off x="12838720" y="7053960"/>
            <a:ext cx="1344437" cy="1949685"/>
          </a:xfrm>
          <a:custGeom>
            <a:avLst/>
            <a:gdLst>
              <a:gd name="T0" fmla="*/ 677 w 1196"/>
              <a:gd name="T1" fmla="*/ 846 h 1733"/>
              <a:gd name="T2" fmla="*/ 737 w 1196"/>
              <a:gd name="T3" fmla="*/ 1158 h 1733"/>
              <a:gd name="T4" fmla="*/ 309 w 1196"/>
              <a:gd name="T5" fmla="*/ 1364 h 1733"/>
              <a:gd name="T6" fmla="*/ 309 w 1196"/>
              <a:gd name="T7" fmla="*/ 1568 h 1733"/>
              <a:gd name="T8" fmla="*/ 309 w 1196"/>
              <a:gd name="T9" fmla="*/ 1732 h 1733"/>
              <a:gd name="T10" fmla="*/ 132 w 1196"/>
              <a:gd name="T11" fmla="*/ 1732 h 1733"/>
              <a:gd name="T12" fmla="*/ 77 w 1196"/>
              <a:gd name="T13" fmla="*/ 1418 h 1733"/>
              <a:gd name="T14" fmla="*/ 77 w 1196"/>
              <a:gd name="T15" fmla="*/ 1288 h 1733"/>
              <a:gd name="T16" fmla="*/ 0 w 1196"/>
              <a:gd name="T17" fmla="*/ 968 h 1733"/>
              <a:gd name="T18" fmla="*/ 0 w 1196"/>
              <a:gd name="T19" fmla="*/ 750 h 1733"/>
              <a:gd name="T20" fmla="*/ 105 w 1196"/>
              <a:gd name="T21" fmla="*/ 423 h 1733"/>
              <a:gd name="T22" fmla="*/ 0 w 1196"/>
              <a:gd name="T23" fmla="*/ 286 h 1733"/>
              <a:gd name="T24" fmla="*/ 91 w 1196"/>
              <a:gd name="T25" fmla="*/ 164 h 1733"/>
              <a:gd name="T26" fmla="*/ 282 w 1196"/>
              <a:gd name="T27" fmla="*/ 286 h 1733"/>
              <a:gd name="T28" fmla="*/ 501 w 1196"/>
              <a:gd name="T29" fmla="*/ 232 h 1733"/>
              <a:gd name="T30" fmla="*/ 677 w 1196"/>
              <a:gd name="T31" fmla="*/ 259 h 1733"/>
              <a:gd name="T32" fmla="*/ 909 w 1196"/>
              <a:gd name="T33" fmla="*/ 0 h 1733"/>
              <a:gd name="T34" fmla="*/ 977 w 1196"/>
              <a:gd name="T35" fmla="*/ 232 h 1733"/>
              <a:gd name="T36" fmla="*/ 1114 w 1196"/>
              <a:gd name="T37" fmla="*/ 328 h 1733"/>
              <a:gd name="T38" fmla="*/ 1045 w 1196"/>
              <a:gd name="T39" fmla="*/ 627 h 1733"/>
              <a:gd name="T40" fmla="*/ 1195 w 1196"/>
              <a:gd name="T41" fmla="*/ 750 h 1733"/>
              <a:gd name="T42" fmla="*/ 1086 w 1196"/>
              <a:gd name="T43" fmla="*/ 1036 h 1733"/>
              <a:gd name="T44" fmla="*/ 677 w 1196"/>
              <a:gd name="T45" fmla="*/ 84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6" h="1733">
                <a:moveTo>
                  <a:pt x="677" y="846"/>
                </a:moveTo>
                <a:lnTo>
                  <a:pt x="737" y="1158"/>
                </a:lnTo>
                <a:lnTo>
                  <a:pt x="309" y="1364"/>
                </a:lnTo>
                <a:lnTo>
                  <a:pt x="309" y="1568"/>
                </a:lnTo>
                <a:lnTo>
                  <a:pt x="309" y="1732"/>
                </a:lnTo>
                <a:lnTo>
                  <a:pt x="132" y="1732"/>
                </a:lnTo>
                <a:lnTo>
                  <a:pt x="77" y="1418"/>
                </a:lnTo>
                <a:lnTo>
                  <a:pt x="77" y="1288"/>
                </a:lnTo>
                <a:lnTo>
                  <a:pt x="0" y="968"/>
                </a:lnTo>
                <a:lnTo>
                  <a:pt x="0" y="750"/>
                </a:lnTo>
                <a:lnTo>
                  <a:pt x="105" y="423"/>
                </a:lnTo>
                <a:lnTo>
                  <a:pt x="0" y="286"/>
                </a:lnTo>
                <a:lnTo>
                  <a:pt x="91" y="164"/>
                </a:lnTo>
                <a:lnTo>
                  <a:pt x="282" y="286"/>
                </a:lnTo>
                <a:lnTo>
                  <a:pt x="501" y="232"/>
                </a:lnTo>
                <a:lnTo>
                  <a:pt x="677" y="259"/>
                </a:lnTo>
                <a:lnTo>
                  <a:pt x="909" y="0"/>
                </a:lnTo>
                <a:lnTo>
                  <a:pt x="977" y="232"/>
                </a:lnTo>
                <a:lnTo>
                  <a:pt x="1114" y="328"/>
                </a:lnTo>
                <a:lnTo>
                  <a:pt x="1045" y="627"/>
                </a:lnTo>
                <a:lnTo>
                  <a:pt x="1195" y="750"/>
                </a:lnTo>
                <a:lnTo>
                  <a:pt x="1086" y="1036"/>
                </a:lnTo>
                <a:lnTo>
                  <a:pt x="677" y="846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9"/>
          <p:cNvSpPr>
            <a:spLocks noChangeArrowheads="1"/>
          </p:cNvSpPr>
          <p:nvPr/>
        </p:nvSpPr>
        <p:spPr bwMode="auto">
          <a:xfrm>
            <a:off x="11221425" y="7902297"/>
            <a:ext cx="1934800" cy="1934800"/>
          </a:xfrm>
          <a:custGeom>
            <a:avLst/>
            <a:gdLst>
              <a:gd name="T0" fmla="*/ 1718 w 1719"/>
              <a:gd name="T1" fmla="*/ 860 h 1720"/>
              <a:gd name="T2" fmla="*/ 1718 w 1719"/>
              <a:gd name="T3" fmla="*/ 860 h 1720"/>
              <a:gd name="T4" fmla="*/ 859 w 1719"/>
              <a:gd name="T5" fmla="*/ 1719 h 1720"/>
              <a:gd name="T6" fmla="*/ 859 w 1719"/>
              <a:gd name="T7" fmla="*/ 1719 h 1720"/>
              <a:gd name="T8" fmla="*/ 0 w 1719"/>
              <a:gd name="T9" fmla="*/ 860 h 1720"/>
              <a:gd name="T10" fmla="*/ 0 w 1719"/>
              <a:gd name="T11" fmla="*/ 860 h 1720"/>
              <a:gd name="T12" fmla="*/ 859 w 1719"/>
              <a:gd name="T13" fmla="*/ 0 h 1720"/>
              <a:gd name="T14" fmla="*/ 859 w 1719"/>
              <a:gd name="T15" fmla="*/ 0 h 1720"/>
              <a:gd name="T16" fmla="*/ 1718 w 1719"/>
              <a:gd name="T17" fmla="*/ 86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9" h="1720">
                <a:moveTo>
                  <a:pt x="1718" y="860"/>
                </a:moveTo>
                <a:lnTo>
                  <a:pt x="1718" y="860"/>
                </a:lnTo>
                <a:cubicBezTo>
                  <a:pt x="1718" y="1334"/>
                  <a:pt x="1333" y="1719"/>
                  <a:pt x="859" y="1719"/>
                </a:cubicBezTo>
                <a:lnTo>
                  <a:pt x="859" y="1719"/>
                </a:lnTo>
                <a:cubicBezTo>
                  <a:pt x="384" y="1719"/>
                  <a:pt x="0" y="1334"/>
                  <a:pt x="0" y="860"/>
                </a:cubicBezTo>
                <a:lnTo>
                  <a:pt x="0" y="860"/>
                </a:lnTo>
                <a:cubicBezTo>
                  <a:pt x="0" y="385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5"/>
                  <a:pt x="1718" y="86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1"/>
          <p:cNvSpPr>
            <a:spLocks noChangeArrowheads="1"/>
          </p:cNvSpPr>
          <p:nvPr/>
        </p:nvSpPr>
        <p:spPr bwMode="auto">
          <a:xfrm>
            <a:off x="11221425" y="4221216"/>
            <a:ext cx="1934800" cy="1934800"/>
          </a:xfrm>
          <a:custGeom>
            <a:avLst/>
            <a:gdLst>
              <a:gd name="T0" fmla="*/ 1718 w 1719"/>
              <a:gd name="T1" fmla="*/ 860 h 1721"/>
              <a:gd name="T2" fmla="*/ 1718 w 1719"/>
              <a:gd name="T3" fmla="*/ 860 h 1721"/>
              <a:gd name="T4" fmla="*/ 859 w 1719"/>
              <a:gd name="T5" fmla="*/ 1720 h 1721"/>
              <a:gd name="T6" fmla="*/ 859 w 1719"/>
              <a:gd name="T7" fmla="*/ 1720 h 1721"/>
              <a:gd name="T8" fmla="*/ 0 w 1719"/>
              <a:gd name="T9" fmla="*/ 860 h 1721"/>
              <a:gd name="T10" fmla="*/ 0 w 1719"/>
              <a:gd name="T11" fmla="*/ 860 h 1721"/>
              <a:gd name="T12" fmla="*/ 859 w 1719"/>
              <a:gd name="T13" fmla="*/ 0 h 1721"/>
              <a:gd name="T14" fmla="*/ 859 w 1719"/>
              <a:gd name="T15" fmla="*/ 0 h 1721"/>
              <a:gd name="T16" fmla="*/ 1718 w 1719"/>
              <a:gd name="T17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9" h="1721">
                <a:moveTo>
                  <a:pt x="1718" y="860"/>
                </a:moveTo>
                <a:lnTo>
                  <a:pt x="1718" y="860"/>
                </a:lnTo>
                <a:cubicBezTo>
                  <a:pt x="1718" y="1335"/>
                  <a:pt x="1333" y="1720"/>
                  <a:pt x="859" y="1720"/>
                </a:cubicBezTo>
                <a:lnTo>
                  <a:pt x="859" y="1720"/>
                </a:lnTo>
                <a:cubicBezTo>
                  <a:pt x="384" y="1720"/>
                  <a:pt x="0" y="1335"/>
                  <a:pt x="0" y="860"/>
                </a:cubicBezTo>
                <a:lnTo>
                  <a:pt x="0" y="860"/>
                </a:lnTo>
                <a:cubicBezTo>
                  <a:pt x="0" y="386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6"/>
                  <a:pt x="1718" y="8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3437573" y="9053256"/>
            <a:ext cx="992205" cy="1215450"/>
          </a:xfrm>
          <a:custGeom>
            <a:avLst/>
            <a:gdLst>
              <a:gd name="T0" fmla="*/ 727 w 883"/>
              <a:gd name="T1" fmla="*/ 853 h 1079"/>
              <a:gd name="T2" fmla="*/ 94 w 883"/>
              <a:gd name="T3" fmla="*/ 853 h 1079"/>
              <a:gd name="T4" fmla="*/ 164 w 883"/>
              <a:gd name="T5" fmla="*/ 640 h 1079"/>
              <a:gd name="T6" fmla="*/ 174 w 883"/>
              <a:gd name="T7" fmla="*/ 397 h 1079"/>
              <a:gd name="T8" fmla="*/ 173 w 883"/>
              <a:gd name="T9" fmla="*/ 383 h 1079"/>
              <a:gd name="T10" fmla="*/ 170 w 883"/>
              <a:gd name="T11" fmla="*/ 325 h 1079"/>
              <a:gd name="T12" fmla="*/ 173 w 883"/>
              <a:gd name="T13" fmla="*/ 274 h 1079"/>
              <a:gd name="T14" fmla="*/ 266 w 883"/>
              <a:gd name="T15" fmla="*/ 129 h 1079"/>
              <a:gd name="T16" fmla="*/ 438 w 883"/>
              <a:gd name="T17" fmla="*/ 70 h 1079"/>
              <a:gd name="T18" fmla="*/ 704 w 883"/>
              <a:gd name="T19" fmla="*/ 284 h 1079"/>
              <a:gd name="T20" fmla="*/ 706 w 883"/>
              <a:gd name="T21" fmla="*/ 322 h 1079"/>
              <a:gd name="T22" fmla="*/ 702 w 883"/>
              <a:gd name="T23" fmla="*/ 391 h 1079"/>
              <a:gd name="T24" fmla="*/ 715 w 883"/>
              <a:gd name="T25" fmla="*/ 634 h 1079"/>
              <a:gd name="T26" fmla="*/ 789 w 883"/>
              <a:gd name="T27" fmla="*/ 853 h 1079"/>
              <a:gd name="T28" fmla="*/ 565 w 883"/>
              <a:gd name="T29" fmla="*/ 970 h 1079"/>
              <a:gd name="T30" fmla="*/ 441 w 883"/>
              <a:gd name="T31" fmla="*/ 1008 h 1079"/>
              <a:gd name="T32" fmla="*/ 318 w 883"/>
              <a:gd name="T33" fmla="*/ 970 h 1079"/>
              <a:gd name="T34" fmla="*/ 267 w 883"/>
              <a:gd name="T35" fmla="*/ 922 h 1079"/>
              <a:gd name="T36" fmla="*/ 616 w 883"/>
              <a:gd name="T37" fmla="*/ 922 h 1079"/>
              <a:gd name="T38" fmla="*/ 565 w 883"/>
              <a:gd name="T39" fmla="*/ 970 h 1079"/>
              <a:gd name="T40" fmla="*/ 868 w 883"/>
              <a:gd name="T41" fmla="*/ 843 h 1079"/>
              <a:gd name="T42" fmla="*/ 783 w 883"/>
              <a:gd name="T43" fmla="*/ 623 h 1079"/>
              <a:gd name="T44" fmla="*/ 771 w 883"/>
              <a:gd name="T45" fmla="*/ 394 h 1079"/>
              <a:gd name="T46" fmla="*/ 776 w 883"/>
              <a:gd name="T47" fmla="*/ 327 h 1079"/>
              <a:gd name="T48" fmla="*/ 773 w 883"/>
              <a:gd name="T49" fmla="*/ 272 h 1079"/>
              <a:gd name="T50" fmla="*/ 438 w 883"/>
              <a:gd name="T51" fmla="*/ 0 h 1079"/>
              <a:gd name="T52" fmla="*/ 223 w 883"/>
              <a:gd name="T53" fmla="*/ 73 h 1079"/>
              <a:gd name="T54" fmla="*/ 105 w 883"/>
              <a:gd name="T55" fmla="*/ 259 h 1079"/>
              <a:gd name="T56" fmla="*/ 100 w 883"/>
              <a:gd name="T57" fmla="*/ 331 h 1079"/>
              <a:gd name="T58" fmla="*/ 104 w 883"/>
              <a:gd name="T59" fmla="*/ 413 h 1079"/>
              <a:gd name="T60" fmla="*/ 105 w 883"/>
              <a:gd name="T61" fmla="*/ 414 h 1079"/>
              <a:gd name="T62" fmla="*/ 95 w 883"/>
              <a:gd name="T63" fmla="*/ 629 h 1079"/>
              <a:gd name="T64" fmla="*/ 15 w 883"/>
              <a:gd name="T65" fmla="*/ 843 h 1079"/>
              <a:gd name="T66" fmla="*/ 8 w 883"/>
              <a:gd name="T67" fmla="*/ 894 h 1079"/>
              <a:gd name="T68" fmla="*/ 52 w 883"/>
              <a:gd name="T69" fmla="*/ 922 h 1079"/>
              <a:gd name="T70" fmla="*/ 185 w 883"/>
              <a:gd name="T71" fmla="*/ 922 h 1079"/>
              <a:gd name="T72" fmla="*/ 278 w 883"/>
              <a:gd name="T73" fmla="*/ 1028 h 1079"/>
              <a:gd name="T74" fmla="*/ 441 w 883"/>
              <a:gd name="T75" fmla="*/ 1078 h 1079"/>
              <a:gd name="T76" fmla="*/ 604 w 883"/>
              <a:gd name="T77" fmla="*/ 1028 h 1079"/>
              <a:gd name="T78" fmla="*/ 830 w 883"/>
              <a:gd name="T79" fmla="*/ 922 h 1079"/>
              <a:gd name="T80" fmla="*/ 830 w 883"/>
              <a:gd name="T81" fmla="*/ 922 h 1079"/>
              <a:gd name="T82" fmla="*/ 874 w 883"/>
              <a:gd name="T83" fmla="*/ 895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83" h="1079">
                <a:moveTo>
                  <a:pt x="727" y="853"/>
                </a:moveTo>
                <a:lnTo>
                  <a:pt x="727" y="853"/>
                </a:lnTo>
                <a:lnTo>
                  <a:pt x="441" y="853"/>
                </a:lnTo>
                <a:lnTo>
                  <a:pt x="94" y="853"/>
                </a:lnTo>
                <a:lnTo>
                  <a:pt x="94" y="853"/>
                </a:lnTo>
                <a:cubicBezTo>
                  <a:pt x="128" y="798"/>
                  <a:pt x="151" y="727"/>
                  <a:pt x="164" y="640"/>
                </a:cubicBezTo>
                <a:lnTo>
                  <a:pt x="164" y="640"/>
                </a:lnTo>
                <a:cubicBezTo>
                  <a:pt x="178" y="548"/>
                  <a:pt x="177" y="457"/>
                  <a:pt x="174" y="397"/>
                </a:cubicBezTo>
                <a:lnTo>
                  <a:pt x="173" y="383"/>
                </a:lnTo>
                <a:lnTo>
                  <a:pt x="173" y="383"/>
                </a:lnTo>
                <a:lnTo>
                  <a:pt x="173" y="383"/>
                </a:lnTo>
                <a:cubicBezTo>
                  <a:pt x="172" y="356"/>
                  <a:pt x="170" y="336"/>
                  <a:pt x="170" y="325"/>
                </a:cubicBezTo>
                <a:lnTo>
                  <a:pt x="170" y="325"/>
                </a:lnTo>
                <a:cubicBezTo>
                  <a:pt x="168" y="308"/>
                  <a:pt x="169" y="290"/>
                  <a:pt x="173" y="274"/>
                </a:cubicBezTo>
                <a:lnTo>
                  <a:pt x="173" y="274"/>
                </a:lnTo>
                <a:cubicBezTo>
                  <a:pt x="186" y="218"/>
                  <a:pt x="219" y="166"/>
                  <a:pt x="266" y="129"/>
                </a:cubicBezTo>
                <a:lnTo>
                  <a:pt x="266" y="129"/>
                </a:lnTo>
                <a:cubicBezTo>
                  <a:pt x="315" y="90"/>
                  <a:pt x="375" y="70"/>
                  <a:pt x="438" y="70"/>
                </a:cubicBezTo>
                <a:lnTo>
                  <a:pt x="438" y="70"/>
                </a:lnTo>
                <a:cubicBezTo>
                  <a:pt x="569" y="70"/>
                  <a:pt x="680" y="160"/>
                  <a:pt x="704" y="284"/>
                </a:cubicBezTo>
                <a:lnTo>
                  <a:pt x="704" y="284"/>
                </a:lnTo>
                <a:cubicBezTo>
                  <a:pt x="706" y="296"/>
                  <a:pt x="707" y="309"/>
                  <a:pt x="706" y="322"/>
                </a:cubicBezTo>
                <a:lnTo>
                  <a:pt x="706" y="322"/>
                </a:lnTo>
                <a:cubicBezTo>
                  <a:pt x="705" y="340"/>
                  <a:pt x="703" y="366"/>
                  <a:pt x="702" y="391"/>
                </a:cubicBezTo>
                <a:lnTo>
                  <a:pt x="702" y="391"/>
                </a:lnTo>
                <a:cubicBezTo>
                  <a:pt x="699" y="451"/>
                  <a:pt x="700" y="542"/>
                  <a:pt x="715" y="634"/>
                </a:cubicBezTo>
                <a:lnTo>
                  <a:pt x="715" y="634"/>
                </a:lnTo>
                <a:cubicBezTo>
                  <a:pt x="729" y="722"/>
                  <a:pt x="754" y="796"/>
                  <a:pt x="789" y="853"/>
                </a:cubicBezTo>
                <a:lnTo>
                  <a:pt x="727" y="853"/>
                </a:lnTo>
                <a:close/>
                <a:moveTo>
                  <a:pt x="565" y="970"/>
                </a:moveTo>
                <a:lnTo>
                  <a:pt x="565" y="970"/>
                </a:lnTo>
                <a:cubicBezTo>
                  <a:pt x="529" y="994"/>
                  <a:pt x="486" y="1008"/>
                  <a:pt x="441" y="1008"/>
                </a:cubicBezTo>
                <a:lnTo>
                  <a:pt x="441" y="1008"/>
                </a:lnTo>
                <a:cubicBezTo>
                  <a:pt x="397" y="1008"/>
                  <a:pt x="354" y="994"/>
                  <a:pt x="318" y="970"/>
                </a:cubicBezTo>
                <a:lnTo>
                  <a:pt x="318" y="970"/>
                </a:lnTo>
                <a:cubicBezTo>
                  <a:pt x="298" y="957"/>
                  <a:pt x="281" y="940"/>
                  <a:pt x="267" y="922"/>
                </a:cubicBezTo>
                <a:lnTo>
                  <a:pt x="441" y="922"/>
                </a:lnTo>
                <a:lnTo>
                  <a:pt x="616" y="922"/>
                </a:lnTo>
                <a:lnTo>
                  <a:pt x="616" y="922"/>
                </a:lnTo>
                <a:cubicBezTo>
                  <a:pt x="602" y="940"/>
                  <a:pt x="584" y="957"/>
                  <a:pt x="565" y="970"/>
                </a:cubicBezTo>
                <a:close/>
                <a:moveTo>
                  <a:pt x="868" y="843"/>
                </a:moveTo>
                <a:lnTo>
                  <a:pt x="868" y="843"/>
                </a:lnTo>
                <a:cubicBezTo>
                  <a:pt x="827" y="793"/>
                  <a:pt x="799" y="719"/>
                  <a:pt x="783" y="623"/>
                </a:cubicBezTo>
                <a:lnTo>
                  <a:pt x="783" y="623"/>
                </a:lnTo>
                <a:cubicBezTo>
                  <a:pt x="770" y="537"/>
                  <a:pt x="770" y="451"/>
                  <a:pt x="771" y="394"/>
                </a:cubicBezTo>
                <a:lnTo>
                  <a:pt x="771" y="394"/>
                </a:lnTo>
                <a:cubicBezTo>
                  <a:pt x="773" y="371"/>
                  <a:pt x="775" y="344"/>
                  <a:pt x="776" y="327"/>
                </a:cubicBezTo>
                <a:lnTo>
                  <a:pt x="776" y="327"/>
                </a:lnTo>
                <a:cubicBezTo>
                  <a:pt x="777" y="308"/>
                  <a:pt x="776" y="289"/>
                  <a:pt x="773" y="272"/>
                </a:cubicBezTo>
                <a:lnTo>
                  <a:pt x="773" y="272"/>
                </a:lnTo>
                <a:cubicBezTo>
                  <a:pt x="743" y="114"/>
                  <a:pt x="602" y="0"/>
                  <a:pt x="438" y="0"/>
                </a:cubicBezTo>
                <a:lnTo>
                  <a:pt x="438" y="0"/>
                </a:lnTo>
                <a:cubicBezTo>
                  <a:pt x="359" y="0"/>
                  <a:pt x="283" y="26"/>
                  <a:pt x="223" y="73"/>
                </a:cubicBezTo>
                <a:lnTo>
                  <a:pt x="223" y="73"/>
                </a:lnTo>
                <a:cubicBezTo>
                  <a:pt x="163" y="120"/>
                  <a:pt x="121" y="187"/>
                  <a:pt x="105" y="259"/>
                </a:cubicBezTo>
                <a:lnTo>
                  <a:pt x="105" y="259"/>
                </a:lnTo>
                <a:cubicBezTo>
                  <a:pt x="99" y="283"/>
                  <a:pt x="98" y="306"/>
                  <a:pt x="100" y="331"/>
                </a:cubicBezTo>
                <a:lnTo>
                  <a:pt x="100" y="331"/>
                </a:lnTo>
                <a:cubicBezTo>
                  <a:pt x="101" y="343"/>
                  <a:pt x="103" y="368"/>
                  <a:pt x="104" y="399"/>
                </a:cubicBezTo>
                <a:lnTo>
                  <a:pt x="104" y="413"/>
                </a:lnTo>
                <a:lnTo>
                  <a:pt x="105" y="414"/>
                </a:lnTo>
                <a:lnTo>
                  <a:pt x="105" y="414"/>
                </a:lnTo>
                <a:cubicBezTo>
                  <a:pt x="107" y="471"/>
                  <a:pt x="107" y="550"/>
                  <a:pt x="95" y="629"/>
                </a:cubicBezTo>
                <a:lnTo>
                  <a:pt x="95" y="629"/>
                </a:lnTo>
                <a:cubicBezTo>
                  <a:pt x="81" y="724"/>
                  <a:pt x="54" y="796"/>
                  <a:pt x="15" y="843"/>
                </a:cubicBezTo>
                <a:lnTo>
                  <a:pt x="15" y="843"/>
                </a:lnTo>
                <a:cubicBezTo>
                  <a:pt x="3" y="857"/>
                  <a:pt x="0" y="877"/>
                  <a:pt x="8" y="894"/>
                </a:cubicBezTo>
                <a:lnTo>
                  <a:pt x="8" y="894"/>
                </a:lnTo>
                <a:cubicBezTo>
                  <a:pt x="16" y="911"/>
                  <a:pt x="33" y="922"/>
                  <a:pt x="52" y="922"/>
                </a:cubicBezTo>
                <a:lnTo>
                  <a:pt x="52" y="922"/>
                </a:lnTo>
                <a:lnTo>
                  <a:pt x="185" y="922"/>
                </a:lnTo>
                <a:lnTo>
                  <a:pt x="185" y="922"/>
                </a:lnTo>
                <a:cubicBezTo>
                  <a:pt x="207" y="964"/>
                  <a:pt x="238" y="1001"/>
                  <a:pt x="278" y="1028"/>
                </a:cubicBezTo>
                <a:lnTo>
                  <a:pt x="278" y="1028"/>
                </a:lnTo>
                <a:cubicBezTo>
                  <a:pt x="326" y="1060"/>
                  <a:pt x="382" y="1078"/>
                  <a:pt x="441" y="1078"/>
                </a:cubicBezTo>
                <a:lnTo>
                  <a:pt x="441" y="1078"/>
                </a:lnTo>
                <a:cubicBezTo>
                  <a:pt x="500" y="1078"/>
                  <a:pt x="556" y="1060"/>
                  <a:pt x="604" y="1028"/>
                </a:cubicBezTo>
                <a:lnTo>
                  <a:pt x="604" y="1028"/>
                </a:lnTo>
                <a:cubicBezTo>
                  <a:pt x="644" y="1001"/>
                  <a:pt x="676" y="964"/>
                  <a:pt x="697" y="922"/>
                </a:cubicBezTo>
                <a:lnTo>
                  <a:pt x="830" y="922"/>
                </a:lnTo>
                <a:lnTo>
                  <a:pt x="830" y="922"/>
                </a:lnTo>
                <a:lnTo>
                  <a:pt x="830" y="922"/>
                </a:lnTo>
                <a:cubicBezTo>
                  <a:pt x="849" y="922"/>
                  <a:pt x="866" y="912"/>
                  <a:pt x="874" y="895"/>
                </a:cubicBezTo>
                <a:lnTo>
                  <a:pt x="874" y="895"/>
                </a:lnTo>
                <a:cubicBezTo>
                  <a:pt x="882" y="877"/>
                  <a:pt x="880" y="858"/>
                  <a:pt x="868" y="8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2"/>
          <p:cNvSpPr>
            <a:spLocks noChangeArrowheads="1"/>
          </p:cNvSpPr>
          <p:nvPr/>
        </p:nvSpPr>
        <p:spPr bwMode="auto">
          <a:xfrm>
            <a:off x="15001728" y="9122710"/>
            <a:ext cx="927710" cy="1071582"/>
          </a:xfrm>
          <a:custGeom>
            <a:avLst/>
            <a:gdLst>
              <a:gd name="T0" fmla="*/ 431 w 823"/>
              <a:gd name="T1" fmla="*/ 639 h 951"/>
              <a:gd name="T2" fmla="*/ 425 w 823"/>
              <a:gd name="T3" fmla="*/ 636 h 951"/>
              <a:gd name="T4" fmla="*/ 420 w 823"/>
              <a:gd name="T5" fmla="*/ 634 h 951"/>
              <a:gd name="T6" fmla="*/ 415 w 823"/>
              <a:gd name="T7" fmla="*/ 634 h 951"/>
              <a:gd name="T8" fmla="*/ 410 w 823"/>
              <a:gd name="T9" fmla="*/ 634 h 951"/>
              <a:gd name="T10" fmla="*/ 405 w 823"/>
              <a:gd name="T11" fmla="*/ 634 h 951"/>
              <a:gd name="T12" fmla="*/ 400 w 823"/>
              <a:gd name="T13" fmla="*/ 635 h 951"/>
              <a:gd name="T14" fmla="*/ 395 w 823"/>
              <a:gd name="T15" fmla="*/ 637 h 951"/>
              <a:gd name="T16" fmla="*/ 392 w 823"/>
              <a:gd name="T17" fmla="*/ 639 h 951"/>
              <a:gd name="T18" fmla="*/ 815 w 823"/>
              <a:gd name="T19" fmla="*/ 937 h 951"/>
              <a:gd name="T20" fmla="*/ 817 w 823"/>
              <a:gd name="T21" fmla="*/ 933 h 951"/>
              <a:gd name="T22" fmla="*/ 821 w 823"/>
              <a:gd name="T23" fmla="*/ 923 h 951"/>
              <a:gd name="T24" fmla="*/ 822 w 823"/>
              <a:gd name="T25" fmla="*/ 918 h 951"/>
              <a:gd name="T26" fmla="*/ 822 w 823"/>
              <a:gd name="T27" fmla="*/ 915 h 951"/>
              <a:gd name="T28" fmla="*/ 820 w 823"/>
              <a:gd name="T29" fmla="*/ 905 h 951"/>
              <a:gd name="T30" fmla="*/ 444 w 823"/>
              <a:gd name="T31" fmla="*/ 22 h 951"/>
              <a:gd name="T32" fmla="*/ 441 w 823"/>
              <a:gd name="T33" fmla="*/ 18 h 951"/>
              <a:gd name="T34" fmla="*/ 438 w 823"/>
              <a:gd name="T35" fmla="*/ 13 h 951"/>
              <a:gd name="T36" fmla="*/ 435 w 823"/>
              <a:gd name="T37" fmla="*/ 10 h 951"/>
              <a:gd name="T38" fmla="*/ 431 w 823"/>
              <a:gd name="T39" fmla="*/ 7 h 951"/>
              <a:gd name="T40" fmla="*/ 426 w 823"/>
              <a:gd name="T41" fmla="*/ 4 h 951"/>
              <a:gd name="T42" fmla="*/ 423 w 823"/>
              <a:gd name="T43" fmla="*/ 3 h 951"/>
              <a:gd name="T44" fmla="*/ 418 w 823"/>
              <a:gd name="T45" fmla="*/ 1 h 951"/>
              <a:gd name="T46" fmla="*/ 413 w 823"/>
              <a:gd name="T47" fmla="*/ 0 h 951"/>
              <a:gd name="T48" fmla="*/ 408 w 823"/>
              <a:gd name="T49" fmla="*/ 0 h 951"/>
              <a:gd name="T50" fmla="*/ 403 w 823"/>
              <a:gd name="T51" fmla="*/ 2 h 951"/>
              <a:gd name="T52" fmla="*/ 398 w 823"/>
              <a:gd name="T53" fmla="*/ 3 h 951"/>
              <a:gd name="T54" fmla="*/ 395 w 823"/>
              <a:gd name="T55" fmla="*/ 5 h 951"/>
              <a:gd name="T56" fmla="*/ 390 w 823"/>
              <a:gd name="T57" fmla="*/ 7 h 951"/>
              <a:gd name="T58" fmla="*/ 387 w 823"/>
              <a:gd name="T59" fmla="*/ 11 h 951"/>
              <a:gd name="T60" fmla="*/ 383 w 823"/>
              <a:gd name="T61" fmla="*/ 15 h 951"/>
              <a:gd name="T62" fmla="*/ 381 w 823"/>
              <a:gd name="T63" fmla="*/ 19 h 951"/>
              <a:gd name="T64" fmla="*/ 2 w 823"/>
              <a:gd name="T65" fmla="*/ 902 h 951"/>
              <a:gd name="T66" fmla="*/ 1 w 823"/>
              <a:gd name="T67" fmla="*/ 906 h 951"/>
              <a:gd name="T68" fmla="*/ 0 w 823"/>
              <a:gd name="T69" fmla="*/ 914 h 951"/>
              <a:gd name="T70" fmla="*/ 0 w 823"/>
              <a:gd name="T71" fmla="*/ 918 h 951"/>
              <a:gd name="T72" fmla="*/ 0 w 823"/>
              <a:gd name="T73" fmla="*/ 923 h 951"/>
              <a:gd name="T74" fmla="*/ 3 w 823"/>
              <a:gd name="T75" fmla="*/ 931 h 951"/>
              <a:gd name="T76" fmla="*/ 5 w 823"/>
              <a:gd name="T77" fmla="*/ 935 h 951"/>
              <a:gd name="T78" fmla="*/ 7 w 823"/>
              <a:gd name="T79" fmla="*/ 937 h 951"/>
              <a:gd name="T80" fmla="*/ 12 w 823"/>
              <a:gd name="T81" fmla="*/ 942 h 951"/>
              <a:gd name="T82" fmla="*/ 18 w 823"/>
              <a:gd name="T83" fmla="*/ 946 h 951"/>
              <a:gd name="T84" fmla="*/ 21 w 823"/>
              <a:gd name="T85" fmla="*/ 948 h 951"/>
              <a:gd name="T86" fmla="*/ 27 w 823"/>
              <a:gd name="T87" fmla="*/ 950 h 951"/>
              <a:gd name="T88" fmla="*/ 31 w 823"/>
              <a:gd name="T89" fmla="*/ 950 h 951"/>
              <a:gd name="T90" fmla="*/ 38 w 823"/>
              <a:gd name="T91" fmla="*/ 950 h 951"/>
              <a:gd name="T92" fmla="*/ 52 w 823"/>
              <a:gd name="T93" fmla="*/ 946 h 951"/>
              <a:gd name="T94" fmla="*/ 768 w 823"/>
              <a:gd name="T95" fmla="*/ 945 h 951"/>
              <a:gd name="T96" fmla="*/ 770 w 823"/>
              <a:gd name="T97" fmla="*/ 946 h 951"/>
              <a:gd name="T98" fmla="*/ 787 w 823"/>
              <a:gd name="T99" fmla="*/ 950 h 951"/>
              <a:gd name="T100" fmla="*/ 791 w 823"/>
              <a:gd name="T101" fmla="*/ 950 h 951"/>
              <a:gd name="T102" fmla="*/ 797 w 823"/>
              <a:gd name="T103" fmla="*/ 949 h 951"/>
              <a:gd name="T104" fmla="*/ 801 w 823"/>
              <a:gd name="T105" fmla="*/ 948 h 951"/>
              <a:gd name="T106" fmla="*/ 804 w 823"/>
              <a:gd name="T107" fmla="*/ 946 h 951"/>
              <a:gd name="T108" fmla="*/ 812 w 823"/>
              <a:gd name="T109" fmla="*/ 939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23" h="951">
                <a:moveTo>
                  <a:pt x="431" y="639"/>
                </a:move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lnTo>
                  <a:pt x="431" y="639"/>
                </a:lnTo>
                <a:cubicBezTo>
                  <a:pt x="430" y="638"/>
                  <a:pt x="429" y="638"/>
                  <a:pt x="428" y="637"/>
                </a:cubicBezTo>
                <a:lnTo>
                  <a:pt x="428" y="637"/>
                </a:lnTo>
                <a:cubicBezTo>
                  <a:pt x="428" y="637"/>
                  <a:pt x="427" y="637"/>
                  <a:pt x="426" y="637"/>
                </a:cubicBezTo>
                <a:lnTo>
                  <a:pt x="426" y="637"/>
                </a:lnTo>
                <a:lnTo>
                  <a:pt x="425" y="636"/>
                </a:lnTo>
                <a:lnTo>
                  <a:pt x="425" y="636"/>
                </a:lnTo>
                <a:cubicBezTo>
                  <a:pt x="424" y="635"/>
                  <a:pt x="424" y="635"/>
                  <a:pt x="423" y="635"/>
                </a:cubicBezTo>
                <a:lnTo>
                  <a:pt x="423" y="635"/>
                </a:lnTo>
                <a:lnTo>
                  <a:pt x="422" y="635"/>
                </a:lnTo>
                <a:lnTo>
                  <a:pt x="422" y="635"/>
                </a:lnTo>
                <a:cubicBezTo>
                  <a:pt x="421" y="635"/>
                  <a:pt x="420" y="634"/>
                  <a:pt x="420" y="634"/>
                </a:cubicBezTo>
                <a:lnTo>
                  <a:pt x="420" y="634"/>
                </a:lnTo>
                <a:cubicBezTo>
                  <a:pt x="419" y="634"/>
                  <a:pt x="419" y="634"/>
                  <a:pt x="419" y="634"/>
                </a:cubicBezTo>
                <a:lnTo>
                  <a:pt x="419" y="634"/>
                </a:lnTo>
                <a:cubicBezTo>
                  <a:pt x="418" y="634"/>
                  <a:pt x="417" y="634"/>
                  <a:pt x="417" y="634"/>
                </a:cubicBezTo>
                <a:lnTo>
                  <a:pt x="417" y="634"/>
                </a:lnTo>
                <a:cubicBezTo>
                  <a:pt x="416" y="634"/>
                  <a:pt x="415" y="634"/>
                  <a:pt x="415" y="634"/>
                </a:cubicBezTo>
                <a:lnTo>
                  <a:pt x="415" y="634"/>
                </a:lnTo>
                <a:cubicBezTo>
                  <a:pt x="414" y="634"/>
                  <a:pt x="414" y="634"/>
                  <a:pt x="413" y="634"/>
                </a:cubicBezTo>
                <a:lnTo>
                  <a:pt x="413" y="634"/>
                </a:lnTo>
                <a:cubicBezTo>
                  <a:pt x="413" y="634"/>
                  <a:pt x="413" y="633"/>
                  <a:pt x="412" y="633"/>
                </a:cubicBezTo>
                <a:lnTo>
                  <a:pt x="412" y="633"/>
                </a:lnTo>
                <a:cubicBezTo>
                  <a:pt x="411" y="633"/>
                  <a:pt x="411" y="634"/>
                  <a:pt x="410" y="634"/>
                </a:cubicBezTo>
                <a:lnTo>
                  <a:pt x="410" y="634"/>
                </a:lnTo>
                <a:cubicBezTo>
                  <a:pt x="409" y="634"/>
                  <a:pt x="409" y="634"/>
                  <a:pt x="408" y="634"/>
                </a:cubicBezTo>
                <a:lnTo>
                  <a:pt x="408" y="634"/>
                </a:lnTo>
                <a:cubicBezTo>
                  <a:pt x="408" y="634"/>
                  <a:pt x="408" y="634"/>
                  <a:pt x="407" y="634"/>
                </a:cubicBezTo>
                <a:lnTo>
                  <a:pt x="407" y="634"/>
                </a:lnTo>
                <a:cubicBezTo>
                  <a:pt x="406" y="634"/>
                  <a:pt x="406" y="634"/>
                  <a:pt x="405" y="634"/>
                </a:cubicBezTo>
                <a:lnTo>
                  <a:pt x="405" y="634"/>
                </a:lnTo>
                <a:cubicBezTo>
                  <a:pt x="404" y="634"/>
                  <a:pt x="404" y="634"/>
                  <a:pt x="404" y="634"/>
                </a:cubicBezTo>
                <a:lnTo>
                  <a:pt x="404" y="634"/>
                </a:lnTo>
                <a:cubicBezTo>
                  <a:pt x="403" y="634"/>
                  <a:pt x="402" y="635"/>
                  <a:pt x="402" y="635"/>
                </a:cubicBezTo>
                <a:lnTo>
                  <a:pt x="402" y="635"/>
                </a:lnTo>
                <a:cubicBezTo>
                  <a:pt x="402" y="635"/>
                  <a:pt x="401" y="635"/>
                  <a:pt x="400" y="635"/>
                </a:cubicBezTo>
                <a:lnTo>
                  <a:pt x="400" y="635"/>
                </a:lnTo>
                <a:cubicBezTo>
                  <a:pt x="400" y="635"/>
                  <a:pt x="399" y="635"/>
                  <a:pt x="398" y="636"/>
                </a:cubicBezTo>
                <a:lnTo>
                  <a:pt x="398" y="636"/>
                </a:lnTo>
                <a:lnTo>
                  <a:pt x="397" y="637"/>
                </a:lnTo>
                <a:lnTo>
                  <a:pt x="397" y="637"/>
                </a:lnTo>
                <a:cubicBezTo>
                  <a:pt x="396" y="637"/>
                  <a:pt x="396" y="637"/>
                  <a:pt x="395" y="637"/>
                </a:cubicBezTo>
                <a:lnTo>
                  <a:pt x="395" y="637"/>
                </a:lnTo>
                <a:cubicBezTo>
                  <a:pt x="395" y="638"/>
                  <a:pt x="393" y="638"/>
                  <a:pt x="393" y="639"/>
                </a:cubicBezTo>
                <a:lnTo>
                  <a:pt x="393" y="639"/>
                </a:lnTo>
                <a:cubicBezTo>
                  <a:pt x="393" y="639"/>
                  <a:pt x="393" y="639"/>
                  <a:pt x="392" y="639"/>
                </a:cubicBezTo>
                <a:lnTo>
                  <a:pt x="392" y="639"/>
                </a:lnTo>
                <a:lnTo>
                  <a:pt x="392" y="639"/>
                </a:lnTo>
                <a:lnTo>
                  <a:pt x="392" y="639"/>
                </a:lnTo>
                <a:lnTo>
                  <a:pt x="112" y="823"/>
                </a:lnTo>
                <a:lnTo>
                  <a:pt x="411" y="125"/>
                </a:lnTo>
                <a:lnTo>
                  <a:pt x="709" y="822"/>
                </a:lnTo>
                <a:lnTo>
                  <a:pt x="431" y="639"/>
                </a:lnTo>
                <a:close/>
                <a:moveTo>
                  <a:pt x="815" y="937"/>
                </a:moveTo>
                <a:lnTo>
                  <a:pt x="815" y="937"/>
                </a:lnTo>
                <a:cubicBezTo>
                  <a:pt x="815" y="936"/>
                  <a:pt x="815" y="936"/>
                  <a:pt x="816" y="935"/>
                </a:cubicBezTo>
                <a:lnTo>
                  <a:pt x="816" y="935"/>
                </a:lnTo>
                <a:lnTo>
                  <a:pt x="816" y="935"/>
                </a:lnTo>
                <a:lnTo>
                  <a:pt x="816" y="935"/>
                </a:lnTo>
                <a:cubicBezTo>
                  <a:pt x="817" y="934"/>
                  <a:pt x="817" y="933"/>
                  <a:pt x="817" y="933"/>
                </a:cubicBezTo>
                <a:lnTo>
                  <a:pt x="817" y="933"/>
                </a:lnTo>
                <a:cubicBezTo>
                  <a:pt x="818" y="932"/>
                  <a:pt x="818" y="932"/>
                  <a:pt x="818" y="932"/>
                </a:cubicBezTo>
                <a:lnTo>
                  <a:pt x="818" y="932"/>
                </a:lnTo>
                <a:cubicBezTo>
                  <a:pt x="819" y="931"/>
                  <a:pt x="819" y="931"/>
                  <a:pt x="819" y="930"/>
                </a:cubicBezTo>
                <a:lnTo>
                  <a:pt x="819" y="930"/>
                </a:lnTo>
                <a:cubicBezTo>
                  <a:pt x="820" y="928"/>
                  <a:pt x="820" y="925"/>
                  <a:pt x="821" y="923"/>
                </a:cubicBezTo>
                <a:lnTo>
                  <a:pt x="821" y="923"/>
                </a:lnTo>
                <a:lnTo>
                  <a:pt x="822" y="922"/>
                </a:lnTo>
                <a:lnTo>
                  <a:pt x="822" y="922"/>
                </a:lnTo>
                <a:cubicBezTo>
                  <a:pt x="822" y="922"/>
                  <a:pt x="822" y="921"/>
                  <a:pt x="822" y="920"/>
                </a:cubicBezTo>
                <a:lnTo>
                  <a:pt x="822" y="920"/>
                </a:lnTo>
                <a:cubicBezTo>
                  <a:pt x="822" y="920"/>
                  <a:pt x="822" y="919"/>
                  <a:pt x="822" y="918"/>
                </a:cubicBezTo>
                <a:lnTo>
                  <a:pt x="822" y="918"/>
                </a:lnTo>
                <a:cubicBezTo>
                  <a:pt x="822" y="918"/>
                  <a:pt x="822" y="918"/>
                  <a:pt x="822" y="917"/>
                </a:cubicBezTo>
                <a:lnTo>
                  <a:pt x="822" y="917"/>
                </a:lnTo>
                <a:lnTo>
                  <a:pt x="822" y="916"/>
                </a:lnTo>
                <a:lnTo>
                  <a:pt x="822" y="916"/>
                </a:lnTo>
                <a:cubicBezTo>
                  <a:pt x="822" y="915"/>
                  <a:pt x="822" y="915"/>
                  <a:pt x="822" y="915"/>
                </a:cubicBezTo>
                <a:lnTo>
                  <a:pt x="822" y="915"/>
                </a:lnTo>
                <a:cubicBezTo>
                  <a:pt x="822" y="912"/>
                  <a:pt x="822" y="909"/>
                  <a:pt x="821" y="907"/>
                </a:cubicBezTo>
                <a:lnTo>
                  <a:pt x="821" y="907"/>
                </a:lnTo>
                <a:cubicBezTo>
                  <a:pt x="820" y="906"/>
                  <a:pt x="820" y="906"/>
                  <a:pt x="820" y="905"/>
                </a:cubicBezTo>
                <a:lnTo>
                  <a:pt x="820" y="905"/>
                </a:lnTo>
                <a:lnTo>
                  <a:pt x="820" y="905"/>
                </a:lnTo>
                <a:lnTo>
                  <a:pt x="820" y="905"/>
                </a:lnTo>
                <a:cubicBezTo>
                  <a:pt x="820" y="904"/>
                  <a:pt x="820" y="903"/>
                  <a:pt x="819" y="902"/>
                </a:cubicBezTo>
                <a:lnTo>
                  <a:pt x="819" y="902"/>
                </a:lnTo>
                <a:lnTo>
                  <a:pt x="819" y="902"/>
                </a:lnTo>
                <a:lnTo>
                  <a:pt x="444" y="22"/>
                </a:lnTo>
                <a:lnTo>
                  <a:pt x="444" y="22"/>
                </a:lnTo>
                <a:cubicBezTo>
                  <a:pt x="443" y="21"/>
                  <a:pt x="443" y="21"/>
                  <a:pt x="443" y="21"/>
                </a:cubicBezTo>
                <a:lnTo>
                  <a:pt x="443" y="21"/>
                </a:lnTo>
                <a:cubicBezTo>
                  <a:pt x="442" y="20"/>
                  <a:pt x="442" y="20"/>
                  <a:pt x="442" y="19"/>
                </a:cubicBezTo>
                <a:lnTo>
                  <a:pt x="442" y="19"/>
                </a:lnTo>
                <a:cubicBezTo>
                  <a:pt x="442" y="18"/>
                  <a:pt x="441" y="18"/>
                  <a:pt x="441" y="18"/>
                </a:cubicBezTo>
                <a:lnTo>
                  <a:pt x="441" y="18"/>
                </a:lnTo>
                <a:cubicBezTo>
                  <a:pt x="441" y="17"/>
                  <a:pt x="441" y="16"/>
                  <a:pt x="440" y="16"/>
                </a:cubicBezTo>
                <a:lnTo>
                  <a:pt x="440" y="16"/>
                </a:lnTo>
                <a:lnTo>
                  <a:pt x="439" y="15"/>
                </a:lnTo>
                <a:lnTo>
                  <a:pt x="439" y="15"/>
                </a:lnTo>
                <a:cubicBezTo>
                  <a:pt x="439" y="14"/>
                  <a:pt x="439" y="14"/>
                  <a:pt x="438" y="13"/>
                </a:cubicBezTo>
                <a:lnTo>
                  <a:pt x="438" y="13"/>
                </a:lnTo>
                <a:cubicBezTo>
                  <a:pt x="438" y="13"/>
                  <a:pt x="437" y="13"/>
                  <a:pt x="437" y="12"/>
                </a:cubicBezTo>
                <a:lnTo>
                  <a:pt x="437" y="12"/>
                </a:lnTo>
                <a:cubicBezTo>
                  <a:pt x="437" y="11"/>
                  <a:pt x="436" y="11"/>
                  <a:pt x="436" y="11"/>
                </a:cubicBezTo>
                <a:lnTo>
                  <a:pt x="436" y="11"/>
                </a:lnTo>
                <a:cubicBezTo>
                  <a:pt x="436" y="10"/>
                  <a:pt x="435" y="10"/>
                  <a:pt x="435" y="10"/>
                </a:cubicBezTo>
                <a:lnTo>
                  <a:pt x="435" y="10"/>
                </a:lnTo>
                <a:cubicBezTo>
                  <a:pt x="435" y="9"/>
                  <a:pt x="434" y="9"/>
                  <a:pt x="433" y="9"/>
                </a:cubicBezTo>
                <a:lnTo>
                  <a:pt x="433" y="9"/>
                </a:lnTo>
                <a:cubicBezTo>
                  <a:pt x="433" y="9"/>
                  <a:pt x="432" y="8"/>
                  <a:pt x="432" y="7"/>
                </a:cubicBezTo>
                <a:lnTo>
                  <a:pt x="432" y="7"/>
                </a:lnTo>
                <a:cubicBezTo>
                  <a:pt x="431" y="7"/>
                  <a:pt x="431" y="7"/>
                  <a:pt x="431" y="7"/>
                </a:cubicBezTo>
                <a:lnTo>
                  <a:pt x="431" y="7"/>
                </a:lnTo>
                <a:cubicBezTo>
                  <a:pt x="430" y="6"/>
                  <a:pt x="430" y="6"/>
                  <a:pt x="429" y="5"/>
                </a:cubicBezTo>
                <a:lnTo>
                  <a:pt x="429" y="5"/>
                </a:lnTo>
                <a:lnTo>
                  <a:pt x="428" y="5"/>
                </a:lnTo>
                <a:lnTo>
                  <a:pt x="428" y="5"/>
                </a:lnTo>
                <a:cubicBezTo>
                  <a:pt x="427" y="4"/>
                  <a:pt x="426" y="4"/>
                  <a:pt x="426" y="4"/>
                </a:cubicBezTo>
                <a:lnTo>
                  <a:pt x="426" y="4"/>
                </a:lnTo>
                <a:lnTo>
                  <a:pt x="425" y="4"/>
                </a:lnTo>
                <a:lnTo>
                  <a:pt x="425" y="4"/>
                </a:lnTo>
                <a:cubicBezTo>
                  <a:pt x="425" y="4"/>
                  <a:pt x="425" y="4"/>
                  <a:pt x="425" y="3"/>
                </a:cubicBezTo>
                <a:lnTo>
                  <a:pt x="425" y="3"/>
                </a:lnTo>
                <a:cubicBezTo>
                  <a:pt x="424" y="3"/>
                  <a:pt x="424" y="3"/>
                  <a:pt x="423" y="3"/>
                </a:cubicBezTo>
                <a:lnTo>
                  <a:pt x="423" y="3"/>
                </a:lnTo>
                <a:cubicBezTo>
                  <a:pt x="422" y="3"/>
                  <a:pt x="422" y="3"/>
                  <a:pt x="422" y="3"/>
                </a:cubicBezTo>
                <a:lnTo>
                  <a:pt x="422" y="3"/>
                </a:lnTo>
                <a:cubicBezTo>
                  <a:pt x="421" y="2"/>
                  <a:pt x="420" y="2"/>
                  <a:pt x="420" y="2"/>
                </a:cubicBezTo>
                <a:lnTo>
                  <a:pt x="420" y="2"/>
                </a:lnTo>
                <a:cubicBezTo>
                  <a:pt x="419" y="2"/>
                  <a:pt x="419" y="1"/>
                  <a:pt x="418" y="1"/>
                </a:cubicBezTo>
                <a:lnTo>
                  <a:pt x="418" y="1"/>
                </a:lnTo>
                <a:cubicBezTo>
                  <a:pt x="417" y="1"/>
                  <a:pt x="417" y="1"/>
                  <a:pt x="416" y="1"/>
                </a:cubicBezTo>
                <a:lnTo>
                  <a:pt x="416" y="1"/>
                </a:lnTo>
                <a:cubicBezTo>
                  <a:pt x="415" y="1"/>
                  <a:pt x="415" y="0"/>
                  <a:pt x="415" y="0"/>
                </a:cubicBezTo>
                <a:lnTo>
                  <a:pt x="415" y="0"/>
                </a:lnTo>
                <a:cubicBezTo>
                  <a:pt x="414" y="0"/>
                  <a:pt x="414" y="0"/>
                  <a:pt x="413" y="0"/>
                </a:cubicBezTo>
                <a:lnTo>
                  <a:pt x="413" y="0"/>
                </a:lnTo>
                <a:cubicBezTo>
                  <a:pt x="413" y="0"/>
                  <a:pt x="412" y="0"/>
                  <a:pt x="411" y="0"/>
                </a:cubicBezTo>
                <a:lnTo>
                  <a:pt x="411" y="0"/>
                </a:lnTo>
                <a:cubicBezTo>
                  <a:pt x="411" y="0"/>
                  <a:pt x="410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lnTo>
                  <a:pt x="406" y="1"/>
                </a:lnTo>
                <a:lnTo>
                  <a:pt x="406" y="1"/>
                </a:lnTo>
                <a:cubicBezTo>
                  <a:pt x="406" y="1"/>
                  <a:pt x="405" y="1"/>
                  <a:pt x="404" y="1"/>
                </a:cubicBezTo>
                <a:lnTo>
                  <a:pt x="404" y="1"/>
                </a:lnTo>
                <a:lnTo>
                  <a:pt x="403" y="2"/>
                </a:lnTo>
                <a:lnTo>
                  <a:pt x="403" y="2"/>
                </a:lnTo>
                <a:cubicBezTo>
                  <a:pt x="402" y="2"/>
                  <a:pt x="402" y="2"/>
                  <a:pt x="402" y="3"/>
                </a:cubicBezTo>
                <a:lnTo>
                  <a:pt x="402" y="3"/>
                </a:lnTo>
                <a:cubicBezTo>
                  <a:pt x="401" y="3"/>
                  <a:pt x="400" y="3"/>
                  <a:pt x="400" y="3"/>
                </a:cubicBezTo>
                <a:lnTo>
                  <a:pt x="400" y="3"/>
                </a:lnTo>
                <a:cubicBezTo>
                  <a:pt x="399" y="3"/>
                  <a:pt x="398" y="3"/>
                  <a:pt x="398" y="3"/>
                </a:cubicBezTo>
                <a:lnTo>
                  <a:pt x="398" y="3"/>
                </a:lnTo>
                <a:cubicBezTo>
                  <a:pt x="398" y="4"/>
                  <a:pt x="398" y="4"/>
                  <a:pt x="398" y="4"/>
                </a:cubicBezTo>
                <a:lnTo>
                  <a:pt x="398" y="4"/>
                </a:lnTo>
                <a:cubicBezTo>
                  <a:pt x="397" y="4"/>
                  <a:pt x="397" y="4"/>
                  <a:pt x="397" y="4"/>
                </a:cubicBezTo>
                <a:lnTo>
                  <a:pt x="397" y="4"/>
                </a:lnTo>
                <a:cubicBezTo>
                  <a:pt x="396" y="4"/>
                  <a:pt x="395" y="4"/>
                  <a:pt x="395" y="5"/>
                </a:cubicBezTo>
                <a:lnTo>
                  <a:pt x="395" y="5"/>
                </a:lnTo>
                <a:cubicBezTo>
                  <a:pt x="394" y="5"/>
                  <a:pt x="393" y="5"/>
                  <a:pt x="393" y="5"/>
                </a:cubicBezTo>
                <a:lnTo>
                  <a:pt x="393" y="5"/>
                </a:lnTo>
                <a:cubicBezTo>
                  <a:pt x="393" y="6"/>
                  <a:pt x="392" y="6"/>
                  <a:pt x="392" y="7"/>
                </a:cubicBezTo>
                <a:lnTo>
                  <a:pt x="392" y="7"/>
                </a:lnTo>
                <a:cubicBezTo>
                  <a:pt x="391" y="7"/>
                  <a:pt x="391" y="7"/>
                  <a:pt x="390" y="7"/>
                </a:cubicBezTo>
                <a:lnTo>
                  <a:pt x="390" y="7"/>
                </a:lnTo>
                <a:cubicBezTo>
                  <a:pt x="390" y="8"/>
                  <a:pt x="390" y="9"/>
                  <a:pt x="389" y="9"/>
                </a:cubicBezTo>
                <a:lnTo>
                  <a:pt x="389" y="9"/>
                </a:lnTo>
                <a:cubicBezTo>
                  <a:pt x="389" y="9"/>
                  <a:pt x="388" y="9"/>
                  <a:pt x="388" y="10"/>
                </a:cubicBezTo>
                <a:lnTo>
                  <a:pt x="388" y="10"/>
                </a:lnTo>
                <a:cubicBezTo>
                  <a:pt x="387" y="10"/>
                  <a:pt x="387" y="10"/>
                  <a:pt x="387" y="11"/>
                </a:cubicBezTo>
                <a:lnTo>
                  <a:pt x="387" y="11"/>
                </a:lnTo>
                <a:cubicBezTo>
                  <a:pt x="386" y="11"/>
                  <a:pt x="385" y="11"/>
                  <a:pt x="385" y="12"/>
                </a:cubicBezTo>
                <a:lnTo>
                  <a:pt x="385" y="12"/>
                </a:lnTo>
                <a:cubicBezTo>
                  <a:pt x="385" y="13"/>
                  <a:pt x="384" y="13"/>
                  <a:pt x="384" y="13"/>
                </a:cubicBezTo>
                <a:lnTo>
                  <a:pt x="384" y="13"/>
                </a:lnTo>
                <a:cubicBezTo>
                  <a:pt x="384" y="14"/>
                  <a:pt x="384" y="14"/>
                  <a:pt x="383" y="15"/>
                </a:cubicBezTo>
                <a:lnTo>
                  <a:pt x="383" y="15"/>
                </a:lnTo>
                <a:lnTo>
                  <a:pt x="383" y="16"/>
                </a:lnTo>
                <a:lnTo>
                  <a:pt x="383" y="16"/>
                </a:lnTo>
                <a:cubicBezTo>
                  <a:pt x="382" y="16"/>
                  <a:pt x="382" y="17"/>
                  <a:pt x="381" y="18"/>
                </a:cubicBezTo>
                <a:lnTo>
                  <a:pt x="381" y="18"/>
                </a:lnTo>
                <a:cubicBezTo>
                  <a:pt x="381" y="18"/>
                  <a:pt x="381" y="18"/>
                  <a:pt x="381" y="19"/>
                </a:cubicBezTo>
                <a:lnTo>
                  <a:pt x="381" y="19"/>
                </a:lnTo>
                <a:cubicBezTo>
                  <a:pt x="380" y="20"/>
                  <a:pt x="380" y="20"/>
                  <a:pt x="379" y="21"/>
                </a:cubicBezTo>
                <a:lnTo>
                  <a:pt x="379" y="21"/>
                </a:lnTo>
                <a:cubicBezTo>
                  <a:pt x="379" y="21"/>
                  <a:pt x="379" y="21"/>
                  <a:pt x="379" y="22"/>
                </a:cubicBezTo>
                <a:lnTo>
                  <a:pt x="3" y="902"/>
                </a:lnTo>
                <a:lnTo>
                  <a:pt x="3" y="902"/>
                </a:lnTo>
                <a:cubicBezTo>
                  <a:pt x="2" y="902"/>
                  <a:pt x="2" y="902"/>
                  <a:pt x="2" y="902"/>
                </a:cubicBezTo>
                <a:lnTo>
                  <a:pt x="2" y="902"/>
                </a:lnTo>
                <a:cubicBezTo>
                  <a:pt x="2" y="903"/>
                  <a:pt x="1" y="904"/>
                  <a:pt x="1" y="905"/>
                </a:cubicBezTo>
                <a:lnTo>
                  <a:pt x="1" y="905"/>
                </a:lnTo>
                <a:lnTo>
                  <a:pt x="1" y="905"/>
                </a:lnTo>
                <a:lnTo>
                  <a:pt x="1" y="905"/>
                </a:lnTo>
                <a:cubicBezTo>
                  <a:pt x="1" y="906"/>
                  <a:pt x="1" y="906"/>
                  <a:pt x="1" y="906"/>
                </a:cubicBezTo>
                <a:lnTo>
                  <a:pt x="1" y="906"/>
                </a:lnTo>
                <a:cubicBezTo>
                  <a:pt x="0" y="908"/>
                  <a:pt x="0" y="910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3"/>
                  <a:pt x="0" y="913"/>
                  <a:pt x="0" y="914"/>
                </a:cubicBezTo>
                <a:lnTo>
                  <a:pt x="0" y="914"/>
                </a:lnTo>
                <a:cubicBezTo>
                  <a:pt x="0" y="915"/>
                  <a:pt x="0" y="915"/>
                  <a:pt x="0" y="916"/>
                </a:cubicBezTo>
                <a:lnTo>
                  <a:pt x="0" y="916"/>
                </a:lnTo>
                <a:lnTo>
                  <a:pt x="0" y="917"/>
                </a:lnTo>
                <a:lnTo>
                  <a:pt x="0" y="917"/>
                </a:lnTo>
                <a:cubicBezTo>
                  <a:pt x="0" y="918"/>
                  <a:pt x="0" y="918"/>
                  <a:pt x="0" y="918"/>
                </a:cubicBezTo>
                <a:lnTo>
                  <a:pt x="0" y="918"/>
                </a:lnTo>
                <a:cubicBezTo>
                  <a:pt x="0" y="919"/>
                  <a:pt x="0" y="920"/>
                  <a:pt x="0" y="920"/>
                </a:cubicBezTo>
                <a:lnTo>
                  <a:pt x="0" y="920"/>
                </a:lnTo>
                <a:cubicBezTo>
                  <a:pt x="0" y="921"/>
                  <a:pt x="0" y="922"/>
                  <a:pt x="0" y="922"/>
                </a:cubicBezTo>
                <a:lnTo>
                  <a:pt x="0" y="922"/>
                </a:lnTo>
                <a:lnTo>
                  <a:pt x="0" y="923"/>
                </a:lnTo>
                <a:lnTo>
                  <a:pt x="0" y="923"/>
                </a:lnTo>
                <a:cubicBezTo>
                  <a:pt x="1" y="924"/>
                  <a:pt x="1" y="924"/>
                  <a:pt x="1" y="925"/>
                </a:cubicBezTo>
                <a:lnTo>
                  <a:pt x="1" y="925"/>
                </a:lnTo>
                <a:cubicBezTo>
                  <a:pt x="1" y="926"/>
                  <a:pt x="1" y="926"/>
                  <a:pt x="1" y="926"/>
                </a:cubicBezTo>
                <a:lnTo>
                  <a:pt x="1" y="926"/>
                </a:lnTo>
                <a:cubicBezTo>
                  <a:pt x="1" y="928"/>
                  <a:pt x="2" y="929"/>
                  <a:pt x="3" y="931"/>
                </a:cubicBezTo>
                <a:lnTo>
                  <a:pt x="3" y="931"/>
                </a:lnTo>
                <a:cubicBezTo>
                  <a:pt x="3" y="931"/>
                  <a:pt x="3" y="931"/>
                  <a:pt x="3" y="932"/>
                </a:cubicBezTo>
                <a:lnTo>
                  <a:pt x="3" y="932"/>
                </a:lnTo>
                <a:cubicBezTo>
                  <a:pt x="3" y="932"/>
                  <a:pt x="4" y="932"/>
                  <a:pt x="4" y="933"/>
                </a:cubicBezTo>
                <a:lnTo>
                  <a:pt x="4" y="933"/>
                </a:lnTo>
                <a:cubicBezTo>
                  <a:pt x="5" y="933"/>
                  <a:pt x="5" y="934"/>
                  <a:pt x="5" y="935"/>
                </a:cubicBezTo>
                <a:lnTo>
                  <a:pt x="5" y="935"/>
                </a:lnTo>
                <a:lnTo>
                  <a:pt x="5" y="935"/>
                </a:lnTo>
                <a:lnTo>
                  <a:pt x="5" y="935"/>
                </a:lnTo>
                <a:cubicBezTo>
                  <a:pt x="6" y="936"/>
                  <a:pt x="6" y="936"/>
                  <a:pt x="7" y="937"/>
                </a:cubicBezTo>
                <a:lnTo>
                  <a:pt x="7" y="937"/>
                </a:lnTo>
                <a:lnTo>
                  <a:pt x="7" y="937"/>
                </a:lnTo>
                <a:lnTo>
                  <a:pt x="7" y="937"/>
                </a:lnTo>
                <a:cubicBezTo>
                  <a:pt x="8" y="938"/>
                  <a:pt x="9" y="939"/>
                  <a:pt x="9" y="939"/>
                </a:cubicBezTo>
                <a:lnTo>
                  <a:pt x="9" y="939"/>
                </a:lnTo>
                <a:cubicBezTo>
                  <a:pt x="9" y="940"/>
                  <a:pt x="9" y="940"/>
                  <a:pt x="9" y="940"/>
                </a:cubicBezTo>
                <a:lnTo>
                  <a:pt x="9" y="940"/>
                </a:lnTo>
                <a:cubicBezTo>
                  <a:pt x="10" y="941"/>
                  <a:pt x="11" y="941"/>
                  <a:pt x="12" y="942"/>
                </a:cubicBezTo>
                <a:lnTo>
                  <a:pt x="12" y="942"/>
                </a:lnTo>
                <a:lnTo>
                  <a:pt x="12" y="942"/>
                </a:lnTo>
                <a:lnTo>
                  <a:pt x="12" y="942"/>
                </a:lnTo>
                <a:cubicBezTo>
                  <a:pt x="14" y="944"/>
                  <a:pt x="16" y="945"/>
                  <a:pt x="17" y="946"/>
                </a:cubicBezTo>
                <a:lnTo>
                  <a:pt x="17" y="946"/>
                </a:lnTo>
                <a:cubicBezTo>
                  <a:pt x="17" y="946"/>
                  <a:pt x="17" y="946"/>
                  <a:pt x="18" y="946"/>
                </a:cubicBezTo>
                <a:lnTo>
                  <a:pt x="18" y="946"/>
                </a:lnTo>
                <a:cubicBezTo>
                  <a:pt x="19" y="947"/>
                  <a:pt x="20" y="947"/>
                  <a:pt x="20" y="948"/>
                </a:cubicBezTo>
                <a:lnTo>
                  <a:pt x="20" y="948"/>
                </a:lnTo>
                <a:cubicBezTo>
                  <a:pt x="20" y="948"/>
                  <a:pt x="20" y="948"/>
                  <a:pt x="21" y="948"/>
                </a:cubicBezTo>
                <a:lnTo>
                  <a:pt x="21" y="948"/>
                </a:lnTo>
                <a:lnTo>
                  <a:pt x="21" y="948"/>
                </a:lnTo>
                <a:lnTo>
                  <a:pt x="21" y="948"/>
                </a:lnTo>
                <a:cubicBezTo>
                  <a:pt x="22" y="948"/>
                  <a:pt x="23" y="948"/>
                  <a:pt x="24" y="949"/>
                </a:cubicBezTo>
                <a:lnTo>
                  <a:pt x="24" y="949"/>
                </a:lnTo>
                <a:lnTo>
                  <a:pt x="24" y="949"/>
                </a:lnTo>
                <a:cubicBezTo>
                  <a:pt x="25" y="949"/>
                  <a:pt x="26" y="950"/>
                  <a:pt x="27" y="950"/>
                </a:cubicBezTo>
                <a:lnTo>
                  <a:pt x="27" y="950"/>
                </a:lnTo>
                <a:lnTo>
                  <a:pt x="28" y="950"/>
                </a:lnTo>
                <a:lnTo>
                  <a:pt x="28" y="950"/>
                </a:lnTo>
                <a:cubicBezTo>
                  <a:pt x="29" y="950"/>
                  <a:pt x="30" y="950"/>
                  <a:pt x="31" y="950"/>
                </a:cubicBezTo>
                <a:lnTo>
                  <a:pt x="31" y="950"/>
                </a:lnTo>
                <a:lnTo>
                  <a:pt x="31" y="950"/>
                </a:lnTo>
                <a:lnTo>
                  <a:pt x="31" y="950"/>
                </a:lnTo>
                <a:cubicBezTo>
                  <a:pt x="33" y="950"/>
                  <a:pt x="33" y="950"/>
                  <a:pt x="34" y="950"/>
                </a:cubicBezTo>
                <a:lnTo>
                  <a:pt x="34" y="950"/>
                </a:lnTo>
                <a:cubicBezTo>
                  <a:pt x="35" y="950"/>
                  <a:pt x="35" y="950"/>
                  <a:pt x="35" y="950"/>
                </a:cubicBezTo>
                <a:lnTo>
                  <a:pt x="35" y="950"/>
                </a:lnTo>
                <a:cubicBezTo>
                  <a:pt x="36" y="950"/>
                  <a:pt x="36" y="950"/>
                  <a:pt x="38" y="950"/>
                </a:cubicBezTo>
                <a:lnTo>
                  <a:pt x="38" y="950"/>
                </a:lnTo>
                <a:cubicBezTo>
                  <a:pt x="42" y="950"/>
                  <a:pt x="46" y="949"/>
                  <a:pt x="51" y="947"/>
                </a:cubicBezTo>
                <a:lnTo>
                  <a:pt x="51" y="947"/>
                </a:lnTo>
                <a:cubicBezTo>
                  <a:pt x="51" y="947"/>
                  <a:pt x="51" y="947"/>
                  <a:pt x="52" y="946"/>
                </a:cubicBezTo>
                <a:lnTo>
                  <a:pt x="52" y="946"/>
                </a:lnTo>
                <a:lnTo>
                  <a:pt x="52" y="946"/>
                </a:lnTo>
                <a:lnTo>
                  <a:pt x="52" y="946"/>
                </a:lnTo>
                <a:cubicBezTo>
                  <a:pt x="52" y="945"/>
                  <a:pt x="53" y="945"/>
                  <a:pt x="53" y="945"/>
                </a:cubicBezTo>
                <a:lnTo>
                  <a:pt x="53" y="945"/>
                </a:lnTo>
                <a:lnTo>
                  <a:pt x="53" y="945"/>
                </a:lnTo>
                <a:lnTo>
                  <a:pt x="412" y="710"/>
                </a:lnTo>
                <a:lnTo>
                  <a:pt x="768" y="945"/>
                </a:lnTo>
                <a:lnTo>
                  <a:pt x="768" y="945"/>
                </a:lnTo>
                <a:lnTo>
                  <a:pt x="768" y="945"/>
                </a:lnTo>
                <a:lnTo>
                  <a:pt x="768" y="945"/>
                </a:lnTo>
                <a:cubicBezTo>
                  <a:pt x="768" y="945"/>
                  <a:pt x="769" y="945"/>
                  <a:pt x="770" y="946"/>
                </a:cubicBezTo>
                <a:lnTo>
                  <a:pt x="770" y="946"/>
                </a:lnTo>
                <a:lnTo>
                  <a:pt x="770" y="946"/>
                </a:lnTo>
                <a:lnTo>
                  <a:pt x="770" y="946"/>
                </a:lnTo>
                <a:cubicBezTo>
                  <a:pt x="770" y="947"/>
                  <a:pt x="771" y="947"/>
                  <a:pt x="771" y="947"/>
                </a:cubicBezTo>
                <a:lnTo>
                  <a:pt x="771" y="947"/>
                </a:lnTo>
                <a:cubicBezTo>
                  <a:pt x="775" y="949"/>
                  <a:pt x="780" y="950"/>
                  <a:pt x="784" y="950"/>
                </a:cubicBezTo>
                <a:lnTo>
                  <a:pt x="784" y="950"/>
                </a:lnTo>
                <a:cubicBezTo>
                  <a:pt x="785" y="950"/>
                  <a:pt x="786" y="950"/>
                  <a:pt x="787" y="950"/>
                </a:cubicBezTo>
                <a:lnTo>
                  <a:pt x="787" y="950"/>
                </a:lnTo>
                <a:lnTo>
                  <a:pt x="787" y="950"/>
                </a:lnTo>
                <a:lnTo>
                  <a:pt x="787" y="950"/>
                </a:lnTo>
                <a:cubicBezTo>
                  <a:pt x="788" y="950"/>
                  <a:pt x="789" y="950"/>
                  <a:pt x="790" y="950"/>
                </a:cubicBezTo>
                <a:lnTo>
                  <a:pt x="790" y="950"/>
                </a:lnTo>
                <a:cubicBezTo>
                  <a:pt x="790" y="950"/>
                  <a:pt x="790" y="950"/>
                  <a:pt x="791" y="950"/>
                </a:cubicBezTo>
                <a:lnTo>
                  <a:pt x="791" y="950"/>
                </a:lnTo>
                <a:cubicBezTo>
                  <a:pt x="792" y="950"/>
                  <a:pt x="793" y="950"/>
                  <a:pt x="793" y="950"/>
                </a:cubicBezTo>
                <a:lnTo>
                  <a:pt x="793" y="950"/>
                </a:lnTo>
                <a:cubicBezTo>
                  <a:pt x="794" y="950"/>
                  <a:pt x="794" y="950"/>
                  <a:pt x="795" y="950"/>
                </a:cubicBezTo>
                <a:lnTo>
                  <a:pt x="795" y="950"/>
                </a:lnTo>
                <a:lnTo>
                  <a:pt x="797" y="949"/>
                </a:lnTo>
                <a:lnTo>
                  <a:pt x="797" y="949"/>
                </a:lnTo>
                <a:lnTo>
                  <a:pt x="797" y="949"/>
                </a:lnTo>
                <a:lnTo>
                  <a:pt x="797" y="949"/>
                </a:lnTo>
                <a:cubicBezTo>
                  <a:pt x="798" y="948"/>
                  <a:pt x="799" y="948"/>
                  <a:pt x="800" y="948"/>
                </a:cubicBezTo>
                <a:lnTo>
                  <a:pt x="800" y="948"/>
                </a:lnTo>
                <a:cubicBezTo>
                  <a:pt x="801" y="948"/>
                  <a:pt x="801" y="948"/>
                  <a:pt x="801" y="948"/>
                </a:cubicBezTo>
                <a:lnTo>
                  <a:pt x="801" y="948"/>
                </a:lnTo>
                <a:lnTo>
                  <a:pt x="801" y="948"/>
                </a:lnTo>
                <a:lnTo>
                  <a:pt x="801" y="948"/>
                </a:lnTo>
                <a:cubicBezTo>
                  <a:pt x="802" y="947"/>
                  <a:pt x="803" y="947"/>
                  <a:pt x="804" y="946"/>
                </a:cubicBezTo>
                <a:lnTo>
                  <a:pt x="804" y="946"/>
                </a:lnTo>
                <a:lnTo>
                  <a:pt x="804" y="946"/>
                </a:lnTo>
                <a:lnTo>
                  <a:pt x="804" y="946"/>
                </a:lnTo>
                <a:cubicBezTo>
                  <a:pt x="806" y="945"/>
                  <a:pt x="808" y="944"/>
                  <a:pt x="809" y="942"/>
                </a:cubicBezTo>
                <a:lnTo>
                  <a:pt x="810" y="942"/>
                </a:lnTo>
                <a:lnTo>
                  <a:pt x="810" y="942"/>
                </a:lnTo>
                <a:cubicBezTo>
                  <a:pt x="811" y="941"/>
                  <a:pt x="811" y="941"/>
                  <a:pt x="812" y="940"/>
                </a:cubicBezTo>
                <a:lnTo>
                  <a:pt x="812" y="940"/>
                </a:lnTo>
                <a:cubicBezTo>
                  <a:pt x="812" y="940"/>
                  <a:pt x="812" y="940"/>
                  <a:pt x="812" y="939"/>
                </a:cubicBezTo>
                <a:lnTo>
                  <a:pt x="812" y="939"/>
                </a:lnTo>
                <a:cubicBezTo>
                  <a:pt x="813" y="939"/>
                  <a:pt x="814" y="938"/>
                  <a:pt x="814" y="937"/>
                </a:cubicBezTo>
                <a:lnTo>
                  <a:pt x="814" y="937"/>
                </a:lnTo>
                <a:cubicBezTo>
                  <a:pt x="814" y="937"/>
                  <a:pt x="814" y="937"/>
                  <a:pt x="815" y="9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3"/>
          <p:cNvSpPr>
            <a:spLocks noChangeArrowheads="1"/>
          </p:cNvSpPr>
          <p:nvPr/>
        </p:nvSpPr>
        <p:spPr bwMode="auto">
          <a:xfrm>
            <a:off x="8294419" y="9122710"/>
            <a:ext cx="1235294" cy="1071582"/>
          </a:xfrm>
          <a:custGeom>
            <a:avLst/>
            <a:gdLst>
              <a:gd name="T0" fmla="*/ 987 w 1099"/>
              <a:gd name="T1" fmla="*/ 478 h 951"/>
              <a:gd name="T2" fmla="*/ 549 w 1099"/>
              <a:gd name="T3" fmla="*/ 866 h 951"/>
              <a:gd name="T4" fmla="*/ 887 w 1099"/>
              <a:gd name="T5" fmla="*/ 528 h 951"/>
              <a:gd name="T6" fmla="*/ 963 w 1099"/>
              <a:gd name="T7" fmla="*/ 452 h 951"/>
              <a:gd name="T8" fmla="*/ 1028 w 1099"/>
              <a:gd name="T9" fmla="*/ 294 h 951"/>
              <a:gd name="T10" fmla="*/ 962 w 1099"/>
              <a:gd name="T11" fmla="*/ 136 h 951"/>
              <a:gd name="T12" fmla="*/ 804 w 1099"/>
              <a:gd name="T13" fmla="*/ 70 h 951"/>
              <a:gd name="T14" fmla="*/ 646 w 1099"/>
              <a:gd name="T15" fmla="*/ 136 h 951"/>
              <a:gd name="T16" fmla="*/ 573 w 1099"/>
              <a:gd name="T17" fmla="*/ 209 h 951"/>
              <a:gd name="T18" fmla="*/ 549 w 1099"/>
              <a:gd name="T19" fmla="*/ 219 h 951"/>
              <a:gd name="T20" fmla="*/ 451 w 1099"/>
              <a:gd name="T21" fmla="*/ 136 h 951"/>
              <a:gd name="T22" fmla="*/ 293 w 1099"/>
              <a:gd name="T23" fmla="*/ 70 h 951"/>
              <a:gd name="T24" fmla="*/ 134 w 1099"/>
              <a:gd name="T25" fmla="*/ 136 h 951"/>
              <a:gd name="T26" fmla="*/ 69 w 1099"/>
              <a:gd name="T27" fmla="*/ 294 h 951"/>
              <a:gd name="T28" fmla="*/ 134 w 1099"/>
              <a:gd name="T29" fmla="*/ 452 h 951"/>
              <a:gd name="T30" fmla="*/ 208 w 1099"/>
              <a:gd name="T31" fmla="*/ 526 h 951"/>
              <a:gd name="T32" fmla="*/ 549 w 1099"/>
              <a:gd name="T33" fmla="*/ 950 h 951"/>
              <a:gd name="T34" fmla="*/ 523 w 1099"/>
              <a:gd name="T35" fmla="*/ 941 h 951"/>
              <a:gd name="T36" fmla="*/ 159 w 1099"/>
              <a:gd name="T37" fmla="*/ 575 h 951"/>
              <a:gd name="T38" fmla="*/ 85 w 1099"/>
              <a:gd name="T39" fmla="*/ 502 h 951"/>
              <a:gd name="T40" fmla="*/ 0 w 1099"/>
              <a:gd name="T41" fmla="*/ 294 h 951"/>
              <a:gd name="T42" fmla="*/ 85 w 1099"/>
              <a:gd name="T43" fmla="*/ 87 h 951"/>
              <a:gd name="T44" fmla="*/ 293 w 1099"/>
              <a:gd name="T45" fmla="*/ 0 h 951"/>
              <a:gd name="T46" fmla="*/ 501 w 1099"/>
              <a:gd name="T47" fmla="*/ 87 h 951"/>
              <a:gd name="T48" fmla="*/ 596 w 1099"/>
              <a:gd name="T49" fmla="*/ 87 h 951"/>
              <a:gd name="T50" fmla="*/ 804 w 1099"/>
              <a:gd name="T51" fmla="*/ 0 h 951"/>
              <a:gd name="T52" fmla="*/ 1011 w 1099"/>
              <a:gd name="T53" fmla="*/ 87 h 951"/>
              <a:gd name="T54" fmla="*/ 1098 w 1099"/>
              <a:gd name="T55" fmla="*/ 294 h 951"/>
              <a:gd name="T56" fmla="*/ 1011 w 1099"/>
              <a:gd name="T57" fmla="*/ 502 h 951"/>
              <a:gd name="T58" fmla="*/ 1011 w 1099"/>
              <a:gd name="T59" fmla="*/ 502 h 951"/>
              <a:gd name="T60" fmla="*/ 940 w 1099"/>
              <a:gd name="T61" fmla="*/ 573 h 951"/>
              <a:gd name="T62" fmla="*/ 573 w 1099"/>
              <a:gd name="T63" fmla="*/ 941 h 951"/>
              <a:gd name="T64" fmla="*/ 549 w 1099"/>
              <a:gd name="T65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9" h="951">
                <a:moveTo>
                  <a:pt x="987" y="478"/>
                </a:moveTo>
                <a:lnTo>
                  <a:pt x="987" y="478"/>
                </a:lnTo>
                <a:close/>
                <a:moveTo>
                  <a:pt x="210" y="528"/>
                </a:moveTo>
                <a:lnTo>
                  <a:pt x="549" y="866"/>
                </a:lnTo>
                <a:lnTo>
                  <a:pt x="887" y="528"/>
                </a:lnTo>
                <a:lnTo>
                  <a:pt x="887" y="528"/>
                </a:lnTo>
                <a:cubicBezTo>
                  <a:pt x="887" y="527"/>
                  <a:pt x="888" y="527"/>
                  <a:pt x="889" y="526"/>
                </a:cubicBezTo>
                <a:lnTo>
                  <a:pt x="963" y="452"/>
                </a:lnTo>
                <a:lnTo>
                  <a:pt x="963" y="452"/>
                </a:lnTo>
                <a:cubicBezTo>
                  <a:pt x="1005" y="410"/>
                  <a:pt x="1028" y="354"/>
                  <a:pt x="1028" y="294"/>
                </a:cubicBezTo>
                <a:lnTo>
                  <a:pt x="1028" y="294"/>
                </a:lnTo>
                <a:cubicBezTo>
                  <a:pt x="1028" y="235"/>
                  <a:pt x="1005" y="178"/>
                  <a:pt x="962" y="136"/>
                </a:cubicBezTo>
                <a:lnTo>
                  <a:pt x="962" y="136"/>
                </a:lnTo>
                <a:cubicBezTo>
                  <a:pt x="920" y="94"/>
                  <a:pt x="863" y="70"/>
                  <a:pt x="804" y="70"/>
                </a:cubicBezTo>
                <a:lnTo>
                  <a:pt x="804" y="70"/>
                </a:lnTo>
                <a:cubicBezTo>
                  <a:pt x="744" y="70"/>
                  <a:pt x="688" y="94"/>
                  <a:pt x="646" y="136"/>
                </a:cubicBezTo>
                <a:lnTo>
                  <a:pt x="573" y="209"/>
                </a:lnTo>
                <a:lnTo>
                  <a:pt x="573" y="209"/>
                </a:lnTo>
                <a:cubicBezTo>
                  <a:pt x="566" y="215"/>
                  <a:pt x="558" y="219"/>
                  <a:pt x="549" y="219"/>
                </a:cubicBezTo>
                <a:lnTo>
                  <a:pt x="549" y="219"/>
                </a:lnTo>
                <a:cubicBezTo>
                  <a:pt x="539" y="219"/>
                  <a:pt x="530" y="215"/>
                  <a:pt x="523" y="209"/>
                </a:cubicBezTo>
                <a:lnTo>
                  <a:pt x="451" y="136"/>
                </a:lnTo>
                <a:lnTo>
                  <a:pt x="451" y="136"/>
                </a:lnTo>
                <a:cubicBezTo>
                  <a:pt x="409" y="94"/>
                  <a:pt x="353" y="70"/>
                  <a:pt x="293" y="70"/>
                </a:cubicBezTo>
                <a:lnTo>
                  <a:pt x="293" y="70"/>
                </a:lnTo>
                <a:cubicBezTo>
                  <a:pt x="233" y="70"/>
                  <a:pt x="177" y="94"/>
                  <a:pt x="134" y="136"/>
                </a:cubicBezTo>
                <a:lnTo>
                  <a:pt x="134" y="136"/>
                </a:lnTo>
                <a:cubicBezTo>
                  <a:pt x="92" y="178"/>
                  <a:pt x="69" y="235"/>
                  <a:pt x="69" y="294"/>
                </a:cubicBezTo>
                <a:lnTo>
                  <a:pt x="69" y="294"/>
                </a:lnTo>
                <a:cubicBezTo>
                  <a:pt x="69" y="354"/>
                  <a:pt x="92" y="410"/>
                  <a:pt x="134" y="452"/>
                </a:cubicBezTo>
                <a:lnTo>
                  <a:pt x="208" y="526"/>
                </a:lnTo>
                <a:lnTo>
                  <a:pt x="208" y="526"/>
                </a:lnTo>
                <a:cubicBezTo>
                  <a:pt x="209" y="527"/>
                  <a:pt x="210" y="527"/>
                  <a:pt x="210" y="528"/>
                </a:cubicBezTo>
                <a:close/>
                <a:moveTo>
                  <a:pt x="549" y="950"/>
                </a:moveTo>
                <a:lnTo>
                  <a:pt x="549" y="950"/>
                </a:lnTo>
                <a:cubicBezTo>
                  <a:pt x="539" y="950"/>
                  <a:pt x="531" y="947"/>
                  <a:pt x="523" y="941"/>
                </a:cubicBezTo>
                <a:lnTo>
                  <a:pt x="159" y="575"/>
                </a:lnTo>
                <a:lnTo>
                  <a:pt x="159" y="575"/>
                </a:lnTo>
                <a:cubicBezTo>
                  <a:pt x="158" y="575"/>
                  <a:pt x="158" y="574"/>
                  <a:pt x="157" y="573"/>
                </a:cubicBezTo>
                <a:lnTo>
                  <a:pt x="85" y="502"/>
                </a:lnTo>
                <a:lnTo>
                  <a:pt x="85" y="502"/>
                </a:lnTo>
                <a:cubicBezTo>
                  <a:pt x="29" y="446"/>
                  <a:pt x="0" y="373"/>
                  <a:pt x="0" y="294"/>
                </a:cubicBezTo>
                <a:lnTo>
                  <a:pt x="0" y="294"/>
                </a:lnTo>
                <a:cubicBezTo>
                  <a:pt x="0" y="216"/>
                  <a:pt x="29" y="142"/>
                  <a:pt x="85" y="87"/>
                </a:cubicBezTo>
                <a:lnTo>
                  <a:pt x="85" y="87"/>
                </a:lnTo>
                <a:cubicBezTo>
                  <a:pt x="141" y="31"/>
                  <a:pt x="215" y="0"/>
                  <a:pt x="293" y="0"/>
                </a:cubicBezTo>
                <a:lnTo>
                  <a:pt x="293" y="0"/>
                </a:lnTo>
                <a:cubicBezTo>
                  <a:pt x="371" y="0"/>
                  <a:pt x="445" y="31"/>
                  <a:pt x="501" y="87"/>
                </a:cubicBezTo>
                <a:lnTo>
                  <a:pt x="549" y="135"/>
                </a:lnTo>
                <a:lnTo>
                  <a:pt x="596" y="87"/>
                </a:lnTo>
                <a:lnTo>
                  <a:pt x="596" y="87"/>
                </a:lnTo>
                <a:cubicBezTo>
                  <a:pt x="652" y="31"/>
                  <a:pt x="725" y="0"/>
                  <a:pt x="804" y="0"/>
                </a:cubicBezTo>
                <a:lnTo>
                  <a:pt x="804" y="0"/>
                </a:lnTo>
                <a:cubicBezTo>
                  <a:pt x="883" y="0"/>
                  <a:pt x="957" y="31"/>
                  <a:pt x="1011" y="87"/>
                </a:cubicBezTo>
                <a:lnTo>
                  <a:pt x="1011" y="87"/>
                </a:lnTo>
                <a:cubicBezTo>
                  <a:pt x="1067" y="142"/>
                  <a:pt x="1098" y="216"/>
                  <a:pt x="1098" y="294"/>
                </a:cubicBezTo>
                <a:lnTo>
                  <a:pt x="1098" y="294"/>
                </a:lnTo>
                <a:cubicBezTo>
                  <a:pt x="1098" y="373"/>
                  <a:pt x="1067" y="446"/>
                  <a:pt x="1011" y="502"/>
                </a:cubicBezTo>
                <a:lnTo>
                  <a:pt x="1011" y="502"/>
                </a:lnTo>
                <a:lnTo>
                  <a:pt x="1011" y="502"/>
                </a:lnTo>
                <a:lnTo>
                  <a:pt x="940" y="573"/>
                </a:lnTo>
                <a:lnTo>
                  <a:pt x="940" y="573"/>
                </a:lnTo>
                <a:cubicBezTo>
                  <a:pt x="939" y="574"/>
                  <a:pt x="939" y="575"/>
                  <a:pt x="938" y="575"/>
                </a:cubicBezTo>
                <a:lnTo>
                  <a:pt x="573" y="941"/>
                </a:lnTo>
                <a:lnTo>
                  <a:pt x="573" y="941"/>
                </a:lnTo>
                <a:cubicBezTo>
                  <a:pt x="566" y="947"/>
                  <a:pt x="557" y="950"/>
                  <a:pt x="549" y="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4"/>
          <p:cNvSpPr>
            <a:spLocks noChangeArrowheads="1"/>
          </p:cNvSpPr>
          <p:nvPr/>
        </p:nvSpPr>
        <p:spPr bwMode="auto">
          <a:xfrm>
            <a:off x="19982599" y="9053256"/>
            <a:ext cx="927710" cy="1215450"/>
          </a:xfrm>
          <a:custGeom>
            <a:avLst/>
            <a:gdLst>
              <a:gd name="T0" fmla="*/ 752 w 823"/>
              <a:gd name="T1" fmla="*/ 1008 h 1079"/>
              <a:gd name="T2" fmla="*/ 70 w 823"/>
              <a:gd name="T3" fmla="*/ 1008 h 1079"/>
              <a:gd name="T4" fmla="*/ 70 w 823"/>
              <a:gd name="T5" fmla="*/ 573 h 1079"/>
              <a:gd name="T6" fmla="*/ 752 w 823"/>
              <a:gd name="T7" fmla="*/ 573 h 1079"/>
              <a:gd name="T8" fmla="*/ 752 w 823"/>
              <a:gd name="T9" fmla="*/ 1008 h 1079"/>
              <a:gd name="T10" fmla="*/ 139 w 823"/>
              <a:gd name="T11" fmla="*/ 341 h 1079"/>
              <a:gd name="T12" fmla="*/ 139 w 823"/>
              <a:gd name="T13" fmla="*/ 341 h 1079"/>
              <a:gd name="T14" fmla="*/ 410 w 823"/>
              <a:gd name="T15" fmla="*/ 70 h 1079"/>
              <a:gd name="T16" fmla="*/ 410 w 823"/>
              <a:gd name="T17" fmla="*/ 70 h 1079"/>
              <a:gd name="T18" fmla="*/ 681 w 823"/>
              <a:gd name="T19" fmla="*/ 341 h 1079"/>
              <a:gd name="T20" fmla="*/ 682 w 823"/>
              <a:gd name="T21" fmla="*/ 504 h 1079"/>
              <a:gd name="T22" fmla="*/ 140 w 823"/>
              <a:gd name="T23" fmla="*/ 504 h 1079"/>
              <a:gd name="T24" fmla="*/ 139 w 823"/>
              <a:gd name="T25" fmla="*/ 341 h 1079"/>
              <a:gd name="T26" fmla="*/ 773 w 823"/>
              <a:gd name="T27" fmla="*/ 504 h 1079"/>
              <a:gd name="T28" fmla="*/ 752 w 823"/>
              <a:gd name="T29" fmla="*/ 504 h 1079"/>
              <a:gd name="T30" fmla="*/ 751 w 823"/>
              <a:gd name="T31" fmla="*/ 341 h 1079"/>
              <a:gd name="T32" fmla="*/ 751 w 823"/>
              <a:gd name="T33" fmla="*/ 341 h 1079"/>
              <a:gd name="T34" fmla="*/ 410 w 823"/>
              <a:gd name="T35" fmla="*/ 0 h 1079"/>
              <a:gd name="T36" fmla="*/ 410 w 823"/>
              <a:gd name="T37" fmla="*/ 0 h 1079"/>
              <a:gd name="T38" fmla="*/ 69 w 823"/>
              <a:gd name="T39" fmla="*/ 341 h 1079"/>
              <a:gd name="T40" fmla="*/ 70 w 823"/>
              <a:gd name="T41" fmla="*/ 504 h 1079"/>
              <a:gd name="T42" fmla="*/ 49 w 823"/>
              <a:gd name="T43" fmla="*/ 504 h 1079"/>
              <a:gd name="T44" fmla="*/ 49 w 823"/>
              <a:gd name="T45" fmla="*/ 504 h 1079"/>
              <a:gd name="T46" fmla="*/ 0 w 823"/>
              <a:gd name="T47" fmla="*/ 553 h 1079"/>
              <a:gd name="T48" fmla="*/ 0 w 823"/>
              <a:gd name="T49" fmla="*/ 1029 h 1079"/>
              <a:gd name="T50" fmla="*/ 0 w 823"/>
              <a:gd name="T51" fmla="*/ 1029 h 1079"/>
              <a:gd name="T52" fmla="*/ 49 w 823"/>
              <a:gd name="T53" fmla="*/ 1078 h 1079"/>
              <a:gd name="T54" fmla="*/ 773 w 823"/>
              <a:gd name="T55" fmla="*/ 1078 h 1079"/>
              <a:gd name="T56" fmla="*/ 773 w 823"/>
              <a:gd name="T57" fmla="*/ 1078 h 1079"/>
              <a:gd name="T58" fmla="*/ 822 w 823"/>
              <a:gd name="T59" fmla="*/ 1029 h 1079"/>
              <a:gd name="T60" fmla="*/ 822 w 823"/>
              <a:gd name="T61" fmla="*/ 553 h 1079"/>
              <a:gd name="T62" fmla="*/ 822 w 823"/>
              <a:gd name="T63" fmla="*/ 553 h 1079"/>
              <a:gd name="T64" fmla="*/ 773 w 823"/>
              <a:gd name="T65" fmla="*/ 504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3" h="1079">
                <a:moveTo>
                  <a:pt x="752" y="1008"/>
                </a:moveTo>
                <a:lnTo>
                  <a:pt x="70" y="1008"/>
                </a:lnTo>
                <a:lnTo>
                  <a:pt x="70" y="573"/>
                </a:lnTo>
                <a:lnTo>
                  <a:pt x="752" y="573"/>
                </a:lnTo>
                <a:lnTo>
                  <a:pt x="752" y="1008"/>
                </a:lnTo>
                <a:close/>
                <a:moveTo>
                  <a:pt x="139" y="341"/>
                </a:moveTo>
                <a:lnTo>
                  <a:pt x="139" y="341"/>
                </a:lnTo>
                <a:cubicBezTo>
                  <a:pt x="139" y="191"/>
                  <a:pt x="260" y="70"/>
                  <a:pt x="410" y="70"/>
                </a:cubicBezTo>
                <a:lnTo>
                  <a:pt x="410" y="70"/>
                </a:lnTo>
                <a:cubicBezTo>
                  <a:pt x="559" y="70"/>
                  <a:pt x="681" y="191"/>
                  <a:pt x="681" y="341"/>
                </a:cubicBezTo>
                <a:lnTo>
                  <a:pt x="682" y="504"/>
                </a:lnTo>
                <a:lnTo>
                  <a:pt x="140" y="504"/>
                </a:lnTo>
                <a:lnTo>
                  <a:pt x="139" y="341"/>
                </a:lnTo>
                <a:close/>
                <a:moveTo>
                  <a:pt x="773" y="504"/>
                </a:moveTo>
                <a:lnTo>
                  <a:pt x="752" y="504"/>
                </a:lnTo>
                <a:lnTo>
                  <a:pt x="751" y="341"/>
                </a:lnTo>
                <a:lnTo>
                  <a:pt x="751" y="341"/>
                </a:lnTo>
                <a:cubicBezTo>
                  <a:pt x="751" y="153"/>
                  <a:pt x="598" y="0"/>
                  <a:pt x="410" y="0"/>
                </a:cubicBezTo>
                <a:lnTo>
                  <a:pt x="410" y="0"/>
                </a:lnTo>
                <a:cubicBezTo>
                  <a:pt x="222" y="0"/>
                  <a:pt x="69" y="153"/>
                  <a:pt x="69" y="341"/>
                </a:cubicBezTo>
                <a:lnTo>
                  <a:pt x="70" y="504"/>
                </a:lnTo>
                <a:lnTo>
                  <a:pt x="49" y="504"/>
                </a:lnTo>
                <a:lnTo>
                  <a:pt x="49" y="504"/>
                </a:lnTo>
                <a:cubicBezTo>
                  <a:pt x="22" y="504"/>
                  <a:pt x="0" y="526"/>
                  <a:pt x="0" y="553"/>
                </a:cubicBezTo>
                <a:lnTo>
                  <a:pt x="0" y="1029"/>
                </a:lnTo>
                <a:lnTo>
                  <a:pt x="0" y="1029"/>
                </a:lnTo>
                <a:cubicBezTo>
                  <a:pt x="0" y="1055"/>
                  <a:pt x="22" y="1078"/>
                  <a:pt x="49" y="1078"/>
                </a:cubicBezTo>
                <a:lnTo>
                  <a:pt x="773" y="1078"/>
                </a:lnTo>
                <a:lnTo>
                  <a:pt x="773" y="1078"/>
                </a:lnTo>
                <a:cubicBezTo>
                  <a:pt x="800" y="1078"/>
                  <a:pt x="822" y="1055"/>
                  <a:pt x="822" y="1029"/>
                </a:cubicBezTo>
                <a:lnTo>
                  <a:pt x="822" y="553"/>
                </a:lnTo>
                <a:lnTo>
                  <a:pt x="822" y="553"/>
                </a:lnTo>
                <a:cubicBezTo>
                  <a:pt x="822" y="526"/>
                  <a:pt x="800" y="504"/>
                  <a:pt x="773" y="5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5"/>
          <p:cNvSpPr>
            <a:spLocks noChangeArrowheads="1"/>
          </p:cNvSpPr>
          <p:nvPr/>
        </p:nvSpPr>
        <p:spPr bwMode="auto">
          <a:xfrm>
            <a:off x="20632492" y="9832135"/>
            <a:ext cx="79376" cy="223248"/>
          </a:xfrm>
          <a:custGeom>
            <a:avLst/>
            <a:gdLst>
              <a:gd name="T0" fmla="*/ 35 w 71"/>
              <a:gd name="T1" fmla="*/ 196 h 197"/>
              <a:gd name="T2" fmla="*/ 35 w 71"/>
              <a:gd name="T3" fmla="*/ 196 h 197"/>
              <a:gd name="T4" fmla="*/ 70 w 71"/>
              <a:gd name="T5" fmla="*/ 161 h 197"/>
              <a:gd name="T6" fmla="*/ 70 w 71"/>
              <a:gd name="T7" fmla="*/ 35 h 197"/>
              <a:gd name="T8" fmla="*/ 70 w 71"/>
              <a:gd name="T9" fmla="*/ 35 h 197"/>
              <a:gd name="T10" fmla="*/ 35 w 71"/>
              <a:gd name="T11" fmla="*/ 0 h 197"/>
              <a:gd name="T12" fmla="*/ 35 w 71"/>
              <a:gd name="T13" fmla="*/ 0 h 197"/>
              <a:gd name="T14" fmla="*/ 0 w 71"/>
              <a:gd name="T15" fmla="*/ 35 h 197"/>
              <a:gd name="T16" fmla="*/ 0 w 71"/>
              <a:gd name="T17" fmla="*/ 161 h 197"/>
              <a:gd name="T18" fmla="*/ 0 w 71"/>
              <a:gd name="T19" fmla="*/ 161 h 197"/>
              <a:gd name="T20" fmla="*/ 35 w 71"/>
              <a:gd name="T2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197">
                <a:moveTo>
                  <a:pt x="35" y="196"/>
                </a:moveTo>
                <a:lnTo>
                  <a:pt x="35" y="196"/>
                </a:lnTo>
                <a:cubicBezTo>
                  <a:pt x="54" y="196"/>
                  <a:pt x="70" y="180"/>
                  <a:pt x="70" y="161"/>
                </a:cubicBezTo>
                <a:lnTo>
                  <a:pt x="70" y="35"/>
                </a:lnTo>
                <a:lnTo>
                  <a:pt x="70" y="35"/>
                </a:lnTo>
                <a:cubicBezTo>
                  <a:pt x="70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161"/>
                </a:lnTo>
                <a:lnTo>
                  <a:pt x="0" y="161"/>
                </a:lnTo>
                <a:cubicBezTo>
                  <a:pt x="0" y="180"/>
                  <a:pt x="16" y="196"/>
                  <a:pt x="35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CuadroTexto 416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8" name="CuadroTexto 417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351550" y="10330183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833923" y="11099624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7355541" y="10324978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6837914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3880977" y="10324978"/>
            <a:ext cx="3164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Rectángulo 423"/>
          <p:cNvSpPr/>
          <p:nvPr/>
        </p:nvSpPr>
        <p:spPr>
          <a:xfrm>
            <a:off x="13388222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5" name="CuadroTexto 424"/>
          <p:cNvSpPr txBox="1"/>
          <p:nvPr/>
        </p:nvSpPr>
        <p:spPr>
          <a:xfrm>
            <a:off x="18995859" y="10308649"/>
            <a:ext cx="2896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6" name="Rectángulo 425"/>
          <p:cNvSpPr/>
          <p:nvPr/>
        </p:nvSpPr>
        <p:spPr>
          <a:xfrm>
            <a:off x="18402184" y="11094419"/>
            <a:ext cx="4179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11383875" y="4726951"/>
            <a:ext cx="16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30%</a:t>
            </a:r>
            <a:endParaRPr lang="en-US" sz="5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8" name="CuadroTexto 427"/>
          <p:cNvSpPr txBox="1"/>
          <p:nvPr/>
        </p:nvSpPr>
        <p:spPr>
          <a:xfrm>
            <a:off x="11389119" y="8408032"/>
            <a:ext cx="16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171746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A9E5FD"/>
      </a:accent1>
      <a:accent2>
        <a:srgbClr val="5ED4F8"/>
      </a:accent2>
      <a:accent3>
        <a:srgbClr val="00DFE5"/>
      </a:accent3>
      <a:accent4>
        <a:srgbClr val="009AFF"/>
      </a:accent4>
      <a:accent5>
        <a:srgbClr val="0071BD"/>
      </a:accent5>
      <a:accent6>
        <a:srgbClr val="011BA0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88857</TotalTime>
  <Words>788</Words>
  <Application>Microsoft Macintosh PowerPoint</Application>
  <PresentationFormat>Custom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15581</cp:revision>
  <dcterms:created xsi:type="dcterms:W3CDTF">2014-11-12T21:47:38Z</dcterms:created>
  <dcterms:modified xsi:type="dcterms:W3CDTF">2019-06-14T15:19:37Z</dcterms:modified>
  <cp:category/>
</cp:coreProperties>
</file>