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4" r:id="rId2"/>
    <p:sldId id="275" r:id="rId3"/>
    <p:sldId id="276" r:id="rId4"/>
    <p:sldId id="277" r:id="rId5"/>
    <p:sldId id="278" r:id="rId6"/>
    <p:sldId id="258" r:id="rId7"/>
    <p:sldId id="259" r:id="rId8"/>
    <p:sldId id="26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9CE5C"/>
    <a:srgbClr val="000000"/>
    <a:srgbClr val="5A5A66"/>
    <a:srgbClr val="EFF1F8"/>
    <a:srgbClr val="F2F2F2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44" autoAdjust="0"/>
    <p:restoredTop sz="95714" autoAdjust="0"/>
  </p:normalViewPr>
  <p:slideViewPr>
    <p:cSldViewPr snapToGrid="0" snapToObjects="1">
      <p:cViewPr>
        <p:scale>
          <a:sx n="37" d="100"/>
          <a:sy n="37" d="100"/>
        </p:scale>
        <p:origin x="1768" y="124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37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56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99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1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9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2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2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AA2689E6-D4BB-5D4B-B10D-E4CE29697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845" y="4624529"/>
            <a:ext cx="102405" cy="4634866"/>
          </a:xfrm>
          <a:custGeom>
            <a:avLst/>
            <a:gdLst>
              <a:gd name="T0" fmla="*/ 51 w 103"/>
              <a:gd name="T1" fmla="*/ 4590 h 4591"/>
              <a:gd name="T2" fmla="*/ 51 w 103"/>
              <a:gd name="T3" fmla="*/ 4590 h 4591"/>
              <a:gd name="T4" fmla="*/ 0 w 103"/>
              <a:gd name="T5" fmla="*/ 4540 h 4591"/>
              <a:gd name="T6" fmla="*/ 0 w 103"/>
              <a:gd name="T7" fmla="*/ 51 h 4591"/>
              <a:gd name="T8" fmla="*/ 0 w 103"/>
              <a:gd name="T9" fmla="*/ 51 h 4591"/>
              <a:gd name="T10" fmla="*/ 51 w 103"/>
              <a:gd name="T11" fmla="*/ 0 h 4591"/>
              <a:gd name="T12" fmla="*/ 51 w 103"/>
              <a:gd name="T13" fmla="*/ 0 h 4591"/>
              <a:gd name="T14" fmla="*/ 102 w 103"/>
              <a:gd name="T15" fmla="*/ 51 h 4591"/>
              <a:gd name="T16" fmla="*/ 102 w 103"/>
              <a:gd name="T17" fmla="*/ 4540 h 4591"/>
              <a:gd name="T18" fmla="*/ 102 w 103"/>
              <a:gd name="T19" fmla="*/ 4540 h 4591"/>
              <a:gd name="T20" fmla="*/ 51 w 103"/>
              <a:gd name="T21" fmla="*/ 4590 h 4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4591">
                <a:moveTo>
                  <a:pt x="51" y="4590"/>
                </a:moveTo>
                <a:lnTo>
                  <a:pt x="51" y="4590"/>
                </a:lnTo>
                <a:cubicBezTo>
                  <a:pt x="23" y="4590"/>
                  <a:pt x="0" y="4568"/>
                  <a:pt x="0" y="4540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3"/>
                  <a:pt x="23" y="0"/>
                  <a:pt x="51" y="0"/>
                </a:cubicBezTo>
                <a:lnTo>
                  <a:pt x="51" y="0"/>
                </a:lnTo>
                <a:cubicBezTo>
                  <a:pt x="79" y="0"/>
                  <a:pt x="102" y="23"/>
                  <a:pt x="102" y="51"/>
                </a:cubicBezTo>
                <a:lnTo>
                  <a:pt x="102" y="4540"/>
                </a:lnTo>
                <a:lnTo>
                  <a:pt x="102" y="4540"/>
                </a:lnTo>
                <a:cubicBezTo>
                  <a:pt x="102" y="4568"/>
                  <a:pt x="79" y="4590"/>
                  <a:pt x="51" y="4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1FA302CF-7368-9749-B885-2440E9210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427" y="9148086"/>
            <a:ext cx="1709690" cy="605515"/>
          </a:xfrm>
          <a:custGeom>
            <a:avLst/>
            <a:gdLst>
              <a:gd name="T0" fmla="*/ 58 w 1693"/>
              <a:gd name="T1" fmla="*/ 592 h 601"/>
              <a:gd name="T2" fmla="*/ 58 w 1693"/>
              <a:gd name="T3" fmla="*/ 592 h 601"/>
              <a:gd name="T4" fmla="*/ 15 w 1693"/>
              <a:gd name="T5" fmla="*/ 569 h 601"/>
              <a:gd name="T6" fmla="*/ 15 w 1693"/>
              <a:gd name="T7" fmla="*/ 569 h 601"/>
              <a:gd name="T8" fmla="*/ 32 w 1693"/>
              <a:gd name="T9" fmla="*/ 498 h 601"/>
              <a:gd name="T10" fmla="*/ 846 w 1693"/>
              <a:gd name="T11" fmla="*/ 0 h 601"/>
              <a:gd name="T12" fmla="*/ 1661 w 1693"/>
              <a:gd name="T13" fmla="*/ 498 h 601"/>
              <a:gd name="T14" fmla="*/ 1661 w 1693"/>
              <a:gd name="T15" fmla="*/ 498 h 601"/>
              <a:gd name="T16" fmla="*/ 1678 w 1693"/>
              <a:gd name="T17" fmla="*/ 569 h 601"/>
              <a:gd name="T18" fmla="*/ 1678 w 1693"/>
              <a:gd name="T19" fmla="*/ 569 h 601"/>
              <a:gd name="T20" fmla="*/ 1608 w 1693"/>
              <a:gd name="T21" fmla="*/ 585 h 601"/>
              <a:gd name="T22" fmla="*/ 846 w 1693"/>
              <a:gd name="T23" fmla="*/ 120 h 601"/>
              <a:gd name="T24" fmla="*/ 85 w 1693"/>
              <a:gd name="T25" fmla="*/ 585 h 601"/>
              <a:gd name="T26" fmla="*/ 85 w 1693"/>
              <a:gd name="T27" fmla="*/ 585 h 601"/>
              <a:gd name="T28" fmla="*/ 58 w 1693"/>
              <a:gd name="T29" fmla="*/ 59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93" h="601">
                <a:moveTo>
                  <a:pt x="58" y="592"/>
                </a:moveTo>
                <a:lnTo>
                  <a:pt x="58" y="592"/>
                </a:lnTo>
                <a:cubicBezTo>
                  <a:pt x="41" y="592"/>
                  <a:pt x="25" y="584"/>
                  <a:pt x="15" y="569"/>
                </a:cubicBezTo>
                <a:lnTo>
                  <a:pt x="15" y="569"/>
                </a:lnTo>
                <a:cubicBezTo>
                  <a:pt x="0" y="544"/>
                  <a:pt x="7" y="513"/>
                  <a:pt x="32" y="498"/>
                </a:cubicBezTo>
                <a:lnTo>
                  <a:pt x="846" y="0"/>
                </a:lnTo>
                <a:lnTo>
                  <a:pt x="1661" y="498"/>
                </a:lnTo>
                <a:lnTo>
                  <a:pt x="1661" y="498"/>
                </a:lnTo>
                <a:cubicBezTo>
                  <a:pt x="1684" y="513"/>
                  <a:pt x="1692" y="544"/>
                  <a:pt x="1678" y="569"/>
                </a:cubicBezTo>
                <a:lnTo>
                  <a:pt x="1678" y="569"/>
                </a:lnTo>
                <a:cubicBezTo>
                  <a:pt x="1663" y="592"/>
                  <a:pt x="1631" y="600"/>
                  <a:pt x="1608" y="585"/>
                </a:cubicBezTo>
                <a:lnTo>
                  <a:pt x="846" y="120"/>
                </a:lnTo>
                <a:lnTo>
                  <a:pt x="85" y="585"/>
                </a:lnTo>
                <a:lnTo>
                  <a:pt x="85" y="585"/>
                </a:lnTo>
                <a:cubicBezTo>
                  <a:pt x="77" y="590"/>
                  <a:pt x="67" y="592"/>
                  <a:pt x="58" y="5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5256C12C-D464-EA40-8A62-743AD2410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755" y="5020787"/>
            <a:ext cx="4105038" cy="307209"/>
          </a:xfrm>
          <a:custGeom>
            <a:avLst/>
            <a:gdLst>
              <a:gd name="T0" fmla="*/ 4064 w 4065"/>
              <a:gd name="T1" fmla="*/ 302 h 303"/>
              <a:gd name="T2" fmla="*/ 0 w 4065"/>
              <a:gd name="T3" fmla="*/ 302 h 303"/>
              <a:gd name="T4" fmla="*/ 0 w 4065"/>
              <a:gd name="T5" fmla="*/ 0 h 303"/>
              <a:gd name="T6" fmla="*/ 4064 w 4065"/>
              <a:gd name="T7" fmla="*/ 0 h 303"/>
              <a:gd name="T8" fmla="*/ 4064 w 4065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5" h="303">
                <a:moveTo>
                  <a:pt x="4064" y="302"/>
                </a:moveTo>
                <a:lnTo>
                  <a:pt x="0" y="302"/>
                </a:lnTo>
                <a:lnTo>
                  <a:pt x="0" y="0"/>
                </a:lnTo>
                <a:lnTo>
                  <a:pt x="4064" y="0"/>
                </a:lnTo>
                <a:lnTo>
                  <a:pt x="4064" y="302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D80BC4A9-B1B1-D24D-BE56-751A23E68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062" y="5327995"/>
            <a:ext cx="3882422" cy="3406026"/>
          </a:xfrm>
          <a:custGeom>
            <a:avLst/>
            <a:gdLst>
              <a:gd name="T0" fmla="*/ 3451 w 3847"/>
              <a:gd name="T1" fmla="*/ 3372 h 3373"/>
              <a:gd name="T2" fmla="*/ 396 w 3847"/>
              <a:gd name="T3" fmla="*/ 3372 h 3373"/>
              <a:gd name="T4" fmla="*/ 396 w 3847"/>
              <a:gd name="T5" fmla="*/ 3372 h 3373"/>
              <a:gd name="T6" fmla="*/ 0 w 3847"/>
              <a:gd name="T7" fmla="*/ 2976 h 3373"/>
              <a:gd name="T8" fmla="*/ 0 w 3847"/>
              <a:gd name="T9" fmla="*/ 0 h 3373"/>
              <a:gd name="T10" fmla="*/ 3846 w 3847"/>
              <a:gd name="T11" fmla="*/ 0 h 3373"/>
              <a:gd name="T12" fmla="*/ 3846 w 3847"/>
              <a:gd name="T13" fmla="*/ 2976 h 3373"/>
              <a:gd name="T14" fmla="*/ 3846 w 3847"/>
              <a:gd name="T15" fmla="*/ 2976 h 3373"/>
              <a:gd name="T16" fmla="*/ 3451 w 3847"/>
              <a:gd name="T17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7" h="3373">
                <a:moveTo>
                  <a:pt x="3451" y="3372"/>
                </a:moveTo>
                <a:lnTo>
                  <a:pt x="396" y="3372"/>
                </a:lnTo>
                <a:lnTo>
                  <a:pt x="396" y="3372"/>
                </a:lnTo>
                <a:cubicBezTo>
                  <a:pt x="177" y="3372"/>
                  <a:pt x="0" y="3195"/>
                  <a:pt x="0" y="2976"/>
                </a:cubicBezTo>
                <a:lnTo>
                  <a:pt x="0" y="0"/>
                </a:lnTo>
                <a:lnTo>
                  <a:pt x="3846" y="0"/>
                </a:lnTo>
                <a:lnTo>
                  <a:pt x="3846" y="2976"/>
                </a:lnTo>
                <a:lnTo>
                  <a:pt x="3846" y="2976"/>
                </a:lnTo>
                <a:cubicBezTo>
                  <a:pt x="3846" y="3195"/>
                  <a:pt x="3669" y="3372"/>
                  <a:pt x="3451" y="33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FDE1F4E3-88F2-4243-8FEB-DDE891334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062" y="5327995"/>
            <a:ext cx="3882422" cy="3406026"/>
          </a:xfrm>
          <a:custGeom>
            <a:avLst/>
            <a:gdLst>
              <a:gd name="T0" fmla="*/ 3451 w 3847"/>
              <a:gd name="T1" fmla="*/ 3372 h 3373"/>
              <a:gd name="T2" fmla="*/ 396 w 3847"/>
              <a:gd name="T3" fmla="*/ 3372 h 3373"/>
              <a:gd name="T4" fmla="*/ 396 w 3847"/>
              <a:gd name="T5" fmla="*/ 3372 h 3373"/>
              <a:gd name="T6" fmla="*/ 0 w 3847"/>
              <a:gd name="T7" fmla="*/ 2976 h 3373"/>
              <a:gd name="T8" fmla="*/ 0 w 3847"/>
              <a:gd name="T9" fmla="*/ 0 h 3373"/>
              <a:gd name="T10" fmla="*/ 3846 w 3847"/>
              <a:gd name="T11" fmla="*/ 0 h 3373"/>
              <a:gd name="T12" fmla="*/ 3846 w 3847"/>
              <a:gd name="T13" fmla="*/ 2976 h 3373"/>
              <a:gd name="T14" fmla="*/ 3846 w 3847"/>
              <a:gd name="T15" fmla="*/ 2976 h 3373"/>
              <a:gd name="T16" fmla="*/ 3451 w 3847"/>
              <a:gd name="T17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7" h="3373">
                <a:moveTo>
                  <a:pt x="3451" y="3372"/>
                </a:moveTo>
                <a:lnTo>
                  <a:pt x="396" y="3372"/>
                </a:lnTo>
                <a:lnTo>
                  <a:pt x="396" y="3372"/>
                </a:lnTo>
                <a:cubicBezTo>
                  <a:pt x="177" y="3372"/>
                  <a:pt x="0" y="3195"/>
                  <a:pt x="0" y="2976"/>
                </a:cubicBezTo>
                <a:lnTo>
                  <a:pt x="0" y="0"/>
                </a:lnTo>
                <a:lnTo>
                  <a:pt x="3846" y="0"/>
                </a:lnTo>
                <a:lnTo>
                  <a:pt x="3846" y="2976"/>
                </a:lnTo>
                <a:lnTo>
                  <a:pt x="3846" y="2976"/>
                </a:lnTo>
                <a:cubicBezTo>
                  <a:pt x="3846" y="3195"/>
                  <a:pt x="3669" y="3372"/>
                  <a:pt x="3451" y="3372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CFF6317D-EC55-8648-9F2A-63C5C9A54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4395" y="4624529"/>
            <a:ext cx="102405" cy="4634866"/>
          </a:xfrm>
          <a:custGeom>
            <a:avLst/>
            <a:gdLst>
              <a:gd name="T0" fmla="*/ 51 w 103"/>
              <a:gd name="T1" fmla="*/ 4590 h 4591"/>
              <a:gd name="T2" fmla="*/ 51 w 103"/>
              <a:gd name="T3" fmla="*/ 4590 h 4591"/>
              <a:gd name="T4" fmla="*/ 0 w 103"/>
              <a:gd name="T5" fmla="*/ 4540 h 4591"/>
              <a:gd name="T6" fmla="*/ 0 w 103"/>
              <a:gd name="T7" fmla="*/ 51 h 4591"/>
              <a:gd name="T8" fmla="*/ 0 w 103"/>
              <a:gd name="T9" fmla="*/ 51 h 4591"/>
              <a:gd name="T10" fmla="*/ 51 w 103"/>
              <a:gd name="T11" fmla="*/ 0 h 4591"/>
              <a:gd name="T12" fmla="*/ 51 w 103"/>
              <a:gd name="T13" fmla="*/ 0 h 4591"/>
              <a:gd name="T14" fmla="*/ 102 w 103"/>
              <a:gd name="T15" fmla="*/ 51 h 4591"/>
              <a:gd name="T16" fmla="*/ 102 w 103"/>
              <a:gd name="T17" fmla="*/ 4540 h 4591"/>
              <a:gd name="T18" fmla="*/ 102 w 103"/>
              <a:gd name="T19" fmla="*/ 4540 h 4591"/>
              <a:gd name="T20" fmla="*/ 51 w 103"/>
              <a:gd name="T21" fmla="*/ 4590 h 4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4591">
                <a:moveTo>
                  <a:pt x="51" y="4590"/>
                </a:moveTo>
                <a:lnTo>
                  <a:pt x="51" y="4590"/>
                </a:lnTo>
                <a:cubicBezTo>
                  <a:pt x="23" y="4590"/>
                  <a:pt x="0" y="4568"/>
                  <a:pt x="0" y="4540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3"/>
                  <a:pt x="23" y="0"/>
                  <a:pt x="51" y="0"/>
                </a:cubicBezTo>
                <a:lnTo>
                  <a:pt x="51" y="0"/>
                </a:lnTo>
                <a:cubicBezTo>
                  <a:pt x="79" y="0"/>
                  <a:pt x="102" y="23"/>
                  <a:pt x="102" y="51"/>
                </a:cubicBezTo>
                <a:lnTo>
                  <a:pt x="102" y="4540"/>
                </a:lnTo>
                <a:lnTo>
                  <a:pt x="102" y="4540"/>
                </a:lnTo>
                <a:cubicBezTo>
                  <a:pt x="102" y="4568"/>
                  <a:pt x="79" y="4590"/>
                  <a:pt x="51" y="45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0291EAEF-55AA-CA45-B728-526849CDB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978" y="9148086"/>
            <a:ext cx="1709690" cy="605515"/>
          </a:xfrm>
          <a:custGeom>
            <a:avLst/>
            <a:gdLst>
              <a:gd name="T0" fmla="*/ 1634 w 1693"/>
              <a:gd name="T1" fmla="*/ 592 h 601"/>
              <a:gd name="T2" fmla="*/ 1634 w 1693"/>
              <a:gd name="T3" fmla="*/ 592 h 601"/>
              <a:gd name="T4" fmla="*/ 1607 w 1693"/>
              <a:gd name="T5" fmla="*/ 585 h 601"/>
              <a:gd name="T6" fmla="*/ 846 w 1693"/>
              <a:gd name="T7" fmla="*/ 120 h 601"/>
              <a:gd name="T8" fmla="*/ 85 w 1693"/>
              <a:gd name="T9" fmla="*/ 585 h 601"/>
              <a:gd name="T10" fmla="*/ 85 w 1693"/>
              <a:gd name="T11" fmla="*/ 585 h 601"/>
              <a:gd name="T12" fmla="*/ 14 w 1693"/>
              <a:gd name="T13" fmla="*/ 569 h 601"/>
              <a:gd name="T14" fmla="*/ 14 w 1693"/>
              <a:gd name="T15" fmla="*/ 569 h 601"/>
              <a:gd name="T16" fmla="*/ 31 w 1693"/>
              <a:gd name="T17" fmla="*/ 498 h 601"/>
              <a:gd name="T18" fmla="*/ 846 w 1693"/>
              <a:gd name="T19" fmla="*/ 0 h 601"/>
              <a:gd name="T20" fmla="*/ 1660 w 1693"/>
              <a:gd name="T21" fmla="*/ 498 h 601"/>
              <a:gd name="T22" fmla="*/ 1660 w 1693"/>
              <a:gd name="T23" fmla="*/ 498 h 601"/>
              <a:gd name="T24" fmla="*/ 1677 w 1693"/>
              <a:gd name="T25" fmla="*/ 569 h 601"/>
              <a:gd name="T26" fmla="*/ 1677 w 1693"/>
              <a:gd name="T27" fmla="*/ 569 h 601"/>
              <a:gd name="T28" fmla="*/ 1634 w 1693"/>
              <a:gd name="T29" fmla="*/ 59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93" h="601">
                <a:moveTo>
                  <a:pt x="1634" y="592"/>
                </a:moveTo>
                <a:lnTo>
                  <a:pt x="1634" y="592"/>
                </a:lnTo>
                <a:cubicBezTo>
                  <a:pt x="1625" y="592"/>
                  <a:pt x="1615" y="590"/>
                  <a:pt x="1607" y="585"/>
                </a:cubicBezTo>
                <a:lnTo>
                  <a:pt x="846" y="120"/>
                </a:lnTo>
                <a:lnTo>
                  <a:pt x="85" y="585"/>
                </a:lnTo>
                <a:lnTo>
                  <a:pt x="85" y="585"/>
                </a:lnTo>
                <a:cubicBezTo>
                  <a:pt x="61" y="600"/>
                  <a:pt x="29" y="592"/>
                  <a:pt x="14" y="569"/>
                </a:cubicBezTo>
                <a:lnTo>
                  <a:pt x="14" y="569"/>
                </a:lnTo>
                <a:cubicBezTo>
                  <a:pt x="0" y="544"/>
                  <a:pt x="8" y="513"/>
                  <a:pt x="31" y="498"/>
                </a:cubicBezTo>
                <a:lnTo>
                  <a:pt x="846" y="0"/>
                </a:lnTo>
                <a:lnTo>
                  <a:pt x="1660" y="498"/>
                </a:lnTo>
                <a:lnTo>
                  <a:pt x="1660" y="498"/>
                </a:lnTo>
                <a:cubicBezTo>
                  <a:pt x="1685" y="513"/>
                  <a:pt x="1692" y="544"/>
                  <a:pt x="1677" y="569"/>
                </a:cubicBezTo>
                <a:lnTo>
                  <a:pt x="1677" y="569"/>
                </a:lnTo>
                <a:cubicBezTo>
                  <a:pt x="1667" y="584"/>
                  <a:pt x="1651" y="592"/>
                  <a:pt x="1634" y="5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872E87A4-DBC7-2540-816E-471C44C5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305" y="5020787"/>
            <a:ext cx="4105038" cy="307209"/>
          </a:xfrm>
          <a:custGeom>
            <a:avLst/>
            <a:gdLst>
              <a:gd name="T0" fmla="*/ 4064 w 4065"/>
              <a:gd name="T1" fmla="*/ 302 h 303"/>
              <a:gd name="T2" fmla="*/ 0 w 4065"/>
              <a:gd name="T3" fmla="*/ 302 h 303"/>
              <a:gd name="T4" fmla="*/ 0 w 4065"/>
              <a:gd name="T5" fmla="*/ 0 h 303"/>
              <a:gd name="T6" fmla="*/ 4064 w 4065"/>
              <a:gd name="T7" fmla="*/ 0 h 303"/>
              <a:gd name="T8" fmla="*/ 4064 w 4065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5" h="303">
                <a:moveTo>
                  <a:pt x="4064" y="302"/>
                </a:moveTo>
                <a:lnTo>
                  <a:pt x="0" y="302"/>
                </a:lnTo>
                <a:lnTo>
                  <a:pt x="0" y="0"/>
                </a:lnTo>
                <a:lnTo>
                  <a:pt x="4064" y="0"/>
                </a:lnTo>
                <a:lnTo>
                  <a:pt x="4064" y="302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69">
            <a:extLst>
              <a:ext uri="{FF2B5EF4-FFF2-40B4-BE49-F238E27FC236}">
                <a16:creationId xmlns:a16="http://schemas.microsoft.com/office/drawing/2014/main" id="{FED2141A-7CD6-4749-9EBB-52C75F17C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612" y="5327995"/>
            <a:ext cx="3882422" cy="3406026"/>
          </a:xfrm>
          <a:custGeom>
            <a:avLst/>
            <a:gdLst>
              <a:gd name="T0" fmla="*/ 3450 w 3847"/>
              <a:gd name="T1" fmla="*/ 3372 h 3373"/>
              <a:gd name="T2" fmla="*/ 395 w 3847"/>
              <a:gd name="T3" fmla="*/ 3372 h 3373"/>
              <a:gd name="T4" fmla="*/ 395 w 3847"/>
              <a:gd name="T5" fmla="*/ 3372 h 3373"/>
              <a:gd name="T6" fmla="*/ 0 w 3847"/>
              <a:gd name="T7" fmla="*/ 2976 h 3373"/>
              <a:gd name="T8" fmla="*/ 0 w 3847"/>
              <a:gd name="T9" fmla="*/ 0 h 3373"/>
              <a:gd name="T10" fmla="*/ 3846 w 3847"/>
              <a:gd name="T11" fmla="*/ 0 h 3373"/>
              <a:gd name="T12" fmla="*/ 3846 w 3847"/>
              <a:gd name="T13" fmla="*/ 2976 h 3373"/>
              <a:gd name="T14" fmla="*/ 3846 w 3847"/>
              <a:gd name="T15" fmla="*/ 2976 h 3373"/>
              <a:gd name="T16" fmla="*/ 3450 w 3847"/>
              <a:gd name="T17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7" h="3373">
                <a:moveTo>
                  <a:pt x="3450" y="3372"/>
                </a:moveTo>
                <a:lnTo>
                  <a:pt x="395" y="3372"/>
                </a:lnTo>
                <a:lnTo>
                  <a:pt x="395" y="3372"/>
                </a:lnTo>
                <a:cubicBezTo>
                  <a:pt x="176" y="3372"/>
                  <a:pt x="0" y="3195"/>
                  <a:pt x="0" y="2976"/>
                </a:cubicBezTo>
                <a:lnTo>
                  <a:pt x="0" y="0"/>
                </a:lnTo>
                <a:lnTo>
                  <a:pt x="3846" y="0"/>
                </a:lnTo>
                <a:lnTo>
                  <a:pt x="3846" y="2976"/>
                </a:lnTo>
                <a:lnTo>
                  <a:pt x="3846" y="2976"/>
                </a:lnTo>
                <a:cubicBezTo>
                  <a:pt x="3846" y="3195"/>
                  <a:pt x="3669" y="3372"/>
                  <a:pt x="3450" y="33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70">
            <a:extLst>
              <a:ext uri="{FF2B5EF4-FFF2-40B4-BE49-F238E27FC236}">
                <a16:creationId xmlns:a16="http://schemas.microsoft.com/office/drawing/2014/main" id="{BAD73E94-5D5D-B74F-B5E3-64BDE454C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612" y="5327995"/>
            <a:ext cx="3882422" cy="3406026"/>
          </a:xfrm>
          <a:custGeom>
            <a:avLst/>
            <a:gdLst>
              <a:gd name="T0" fmla="*/ 3450 w 3847"/>
              <a:gd name="T1" fmla="*/ 3372 h 3373"/>
              <a:gd name="T2" fmla="*/ 395 w 3847"/>
              <a:gd name="T3" fmla="*/ 3372 h 3373"/>
              <a:gd name="T4" fmla="*/ 395 w 3847"/>
              <a:gd name="T5" fmla="*/ 3372 h 3373"/>
              <a:gd name="T6" fmla="*/ 0 w 3847"/>
              <a:gd name="T7" fmla="*/ 2976 h 3373"/>
              <a:gd name="T8" fmla="*/ 0 w 3847"/>
              <a:gd name="T9" fmla="*/ 0 h 3373"/>
              <a:gd name="T10" fmla="*/ 3846 w 3847"/>
              <a:gd name="T11" fmla="*/ 0 h 3373"/>
              <a:gd name="T12" fmla="*/ 3846 w 3847"/>
              <a:gd name="T13" fmla="*/ 2976 h 3373"/>
              <a:gd name="T14" fmla="*/ 3846 w 3847"/>
              <a:gd name="T15" fmla="*/ 2976 h 3373"/>
              <a:gd name="T16" fmla="*/ 3450 w 3847"/>
              <a:gd name="T17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7" h="3373">
                <a:moveTo>
                  <a:pt x="3450" y="3372"/>
                </a:moveTo>
                <a:lnTo>
                  <a:pt x="395" y="3372"/>
                </a:lnTo>
                <a:lnTo>
                  <a:pt x="395" y="3372"/>
                </a:lnTo>
                <a:cubicBezTo>
                  <a:pt x="176" y="3372"/>
                  <a:pt x="0" y="3195"/>
                  <a:pt x="0" y="2976"/>
                </a:cubicBezTo>
                <a:lnTo>
                  <a:pt x="0" y="0"/>
                </a:lnTo>
                <a:lnTo>
                  <a:pt x="3846" y="0"/>
                </a:lnTo>
                <a:lnTo>
                  <a:pt x="3846" y="2976"/>
                </a:lnTo>
                <a:lnTo>
                  <a:pt x="3846" y="2976"/>
                </a:lnTo>
                <a:cubicBezTo>
                  <a:pt x="3846" y="3195"/>
                  <a:pt x="3669" y="3372"/>
                  <a:pt x="3450" y="3372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71">
            <a:extLst>
              <a:ext uri="{FF2B5EF4-FFF2-40B4-BE49-F238E27FC236}">
                <a16:creationId xmlns:a16="http://schemas.microsoft.com/office/drawing/2014/main" id="{CE29E195-C5AA-8441-BA41-A48C8DD0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1946" y="4624529"/>
            <a:ext cx="102405" cy="4634866"/>
          </a:xfrm>
          <a:custGeom>
            <a:avLst/>
            <a:gdLst>
              <a:gd name="T0" fmla="*/ 51 w 102"/>
              <a:gd name="T1" fmla="*/ 4590 h 4591"/>
              <a:gd name="T2" fmla="*/ 51 w 102"/>
              <a:gd name="T3" fmla="*/ 4590 h 4591"/>
              <a:gd name="T4" fmla="*/ 0 w 102"/>
              <a:gd name="T5" fmla="*/ 4540 h 4591"/>
              <a:gd name="T6" fmla="*/ 0 w 102"/>
              <a:gd name="T7" fmla="*/ 51 h 4591"/>
              <a:gd name="T8" fmla="*/ 0 w 102"/>
              <a:gd name="T9" fmla="*/ 51 h 4591"/>
              <a:gd name="T10" fmla="*/ 51 w 102"/>
              <a:gd name="T11" fmla="*/ 0 h 4591"/>
              <a:gd name="T12" fmla="*/ 51 w 102"/>
              <a:gd name="T13" fmla="*/ 0 h 4591"/>
              <a:gd name="T14" fmla="*/ 101 w 102"/>
              <a:gd name="T15" fmla="*/ 51 h 4591"/>
              <a:gd name="T16" fmla="*/ 101 w 102"/>
              <a:gd name="T17" fmla="*/ 4540 h 4591"/>
              <a:gd name="T18" fmla="*/ 101 w 102"/>
              <a:gd name="T19" fmla="*/ 4540 h 4591"/>
              <a:gd name="T20" fmla="*/ 51 w 102"/>
              <a:gd name="T21" fmla="*/ 4590 h 4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2" h="4591">
                <a:moveTo>
                  <a:pt x="51" y="4590"/>
                </a:moveTo>
                <a:lnTo>
                  <a:pt x="51" y="4590"/>
                </a:lnTo>
                <a:cubicBezTo>
                  <a:pt x="23" y="4590"/>
                  <a:pt x="0" y="4568"/>
                  <a:pt x="0" y="4540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3"/>
                  <a:pt x="23" y="0"/>
                  <a:pt x="51" y="0"/>
                </a:cubicBezTo>
                <a:lnTo>
                  <a:pt x="51" y="0"/>
                </a:lnTo>
                <a:cubicBezTo>
                  <a:pt x="79" y="0"/>
                  <a:pt x="101" y="23"/>
                  <a:pt x="101" y="51"/>
                </a:cubicBezTo>
                <a:lnTo>
                  <a:pt x="101" y="4540"/>
                </a:lnTo>
                <a:lnTo>
                  <a:pt x="101" y="4540"/>
                </a:lnTo>
                <a:cubicBezTo>
                  <a:pt x="101" y="4568"/>
                  <a:pt x="79" y="4590"/>
                  <a:pt x="51" y="45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72">
            <a:extLst>
              <a:ext uri="{FF2B5EF4-FFF2-40B4-BE49-F238E27FC236}">
                <a16:creationId xmlns:a16="http://schemas.microsoft.com/office/drawing/2014/main" id="{4DA4937A-F914-C64F-8674-405B59E06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0528" y="9148086"/>
            <a:ext cx="1709690" cy="605515"/>
          </a:xfrm>
          <a:custGeom>
            <a:avLst/>
            <a:gdLst>
              <a:gd name="T0" fmla="*/ 1634 w 1694"/>
              <a:gd name="T1" fmla="*/ 592 h 601"/>
              <a:gd name="T2" fmla="*/ 1634 w 1694"/>
              <a:gd name="T3" fmla="*/ 592 h 601"/>
              <a:gd name="T4" fmla="*/ 1608 w 1694"/>
              <a:gd name="T5" fmla="*/ 585 h 601"/>
              <a:gd name="T6" fmla="*/ 847 w 1694"/>
              <a:gd name="T7" fmla="*/ 120 h 601"/>
              <a:gd name="T8" fmla="*/ 85 w 1694"/>
              <a:gd name="T9" fmla="*/ 585 h 601"/>
              <a:gd name="T10" fmla="*/ 85 w 1694"/>
              <a:gd name="T11" fmla="*/ 585 h 601"/>
              <a:gd name="T12" fmla="*/ 16 w 1694"/>
              <a:gd name="T13" fmla="*/ 569 h 601"/>
              <a:gd name="T14" fmla="*/ 16 w 1694"/>
              <a:gd name="T15" fmla="*/ 569 h 601"/>
              <a:gd name="T16" fmla="*/ 32 w 1694"/>
              <a:gd name="T17" fmla="*/ 498 h 601"/>
              <a:gd name="T18" fmla="*/ 847 w 1694"/>
              <a:gd name="T19" fmla="*/ 0 h 601"/>
              <a:gd name="T20" fmla="*/ 1661 w 1694"/>
              <a:gd name="T21" fmla="*/ 498 h 601"/>
              <a:gd name="T22" fmla="*/ 1661 w 1694"/>
              <a:gd name="T23" fmla="*/ 498 h 601"/>
              <a:gd name="T24" fmla="*/ 1678 w 1694"/>
              <a:gd name="T25" fmla="*/ 569 h 601"/>
              <a:gd name="T26" fmla="*/ 1678 w 1694"/>
              <a:gd name="T27" fmla="*/ 569 h 601"/>
              <a:gd name="T28" fmla="*/ 1634 w 1694"/>
              <a:gd name="T29" fmla="*/ 59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94" h="601">
                <a:moveTo>
                  <a:pt x="1634" y="592"/>
                </a:moveTo>
                <a:lnTo>
                  <a:pt x="1634" y="592"/>
                </a:lnTo>
                <a:cubicBezTo>
                  <a:pt x="1625" y="592"/>
                  <a:pt x="1616" y="590"/>
                  <a:pt x="1608" y="585"/>
                </a:cubicBezTo>
                <a:lnTo>
                  <a:pt x="847" y="120"/>
                </a:lnTo>
                <a:lnTo>
                  <a:pt x="85" y="585"/>
                </a:lnTo>
                <a:lnTo>
                  <a:pt x="85" y="585"/>
                </a:lnTo>
                <a:cubicBezTo>
                  <a:pt x="62" y="600"/>
                  <a:pt x="30" y="592"/>
                  <a:pt x="16" y="569"/>
                </a:cubicBezTo>
                <a:lnTo>
                  <a:pt x="16" y="569"/>
                </a:lnTo>
                <a:cubicBezTo>
                  <a:pt x="0" y="544"/>
                  <a:pt x="8" y="513"/>
                  <a:pt x="32" y="498"/>
                </a:cubicBezTo>
                <a:lnTo>
                  <a:pt x="847" y="0"/>
                </a:lnTo>
                <a:lnTo>
                  <a:pt x="1661" y="498"/>
                </a:lnTo>
                <a:lnTo>
                  <a:pt x="1661" y="498"/>
                </a:lnTo>
                <a:cubicBezTo>
                  <a:pt x="1685" y="513"/>
                  <a:pt x="1693" y="544"/>
                  <a:pt x="1678" y="569"/>
                </a:cubicBezTo>
                <a:lnTo>
                  <a:pt x="1678" y="569"/>
                </a:lnTo>
                <a:cubicBezTo>
                  <a:pt x="1669" y="584"/>
                  <a:pt x="1652" y="592"/>
                  <a:pt x="1634" y="5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73">
            <a:extLst>
              <a:ext uri="{FF2B5EF4-FFF2-40B4-BE49-F238E27FC236}">
                <a16:creationId xmlns:a16="http://schemas.microsoft.com/office/drawing/2014/main" id="{2A6DF990-7F30-0D42-B14D-CA8BA96D9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2856" y="5020787"/>
            <a:ext cx="4105038" cy="307209"/>
          </a:xfrm>
          <a:custGeom>
            <a:avLst/>
            <a:gdLst>
              <a:gd name="T0" fmla="*/ 4063 w 4064"/>
              <a:gd name="T1" fmla="*/ 302 h 303"/>
              <a:gd name="T2" fmla="*/ 0 w 4064"/>
              <a:gd name="T3" fmla="*/ 302 h 303"/>
              <a:gd name="T4" fmla="*/ 0 w 4064"/>
              <a:gd name="T5" fmla="*/ 0 h 303"/>
              <a:gd name="T6" fmla="*/ 4063 w 4064"/>
              <a:gd name="T7" fmla="*/ 0 h 303"/>
              <a:gd name="T8" fmla="*/ 4063 w 4064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4" h="303">
                <a:moveTo>
                  <a:pt x="4063" y="302"/>
                </a:moveTo>
                <a:lnTo>
                  <a:pt x="0" y="302"/>
                </a:lnTo>
                <a:lnTo>
                  <a:pt x="0" y="0"/>
                </a:lnTo>
                <a:lnTo>
                  <a:pt x="4063" y="0"/>
                </a:lnTo>
                <a:lnTo>
                  <a:pt x="4063" y="302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74">
            <a:extLst>
              <a:ext uri="{FF2B5EF4-FFF2-40B4-BE49-F238E27FC236}">
                <a16:creationId xmlns:a16="http://schemas.microsoft.com/office/drawing/2014/main" id="{63A161F5-1C68-7742-A474-F27B20440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4162" y="5327995"/>
            <a:ext cx="3886876" cy="3406026"/>
          </a:xfrm>
          <a:custGeom>
            <a:avLst/>
            <a:gdLst>
              <a:gd name="T0" fmla="*/ 3451 w 3848"/>
              <a:gd name="T1" fmla="*/ 3372 h 3373"/>
              <a:gd name="T2" fmla="*/ 396 w 3848"/>
              <a:gd name="T3" fmla="*/ 3372 h 3373"/>
              <a:gd name="T4" fmla="*/ 396 w 3848"/>
              <a:gd name="T5" fmla="*/ 3372 h 3373"/>
              <a:gd name="T6" fmla="*/ 0 w 3848"/>
              <a:gd name="T7" fmla="*/ 2976 h 3373"/>
              <a:gd name="T8" fmla="*/ 0 w 3848"/>
              <a:gd name="T9" fmla="*/ 0 h 3373"/>
              <a:gd name="T10" fmla="*/ 3847 w 3848"/>
              <a:gd name="T11" fmla="*/ 0 h 3373"/>
              <a:gd name="T12" fmla="*/ 3847 w 3848"/>
              <a:gd name="T13" fmla="*/ 2976 h 3373"/>
              <a:gd name="T14" fmla="*/ 3847 w 3848"/>
              <a:gd name="T15" fmla="*/ 2976 h 3373"/>
              <a:gd name="T16" fmla="*/ 3451 w 3848"/>
              <a:gd name="T17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8" h="3373">
                <a:moveTo>
                  <a:pt x="3451" y="3372"/>
                </a:moveTo>
                <a:lnTo>
                  <a:pt x="396" y="3372"/>
                </a:lnTo>
                <a:lnTo>
                  <a:pt x="396" y="3372"/>
                </a:lnTo>
                <a:cubicBezTo>
                  <a:pt x="178" y="3372"/>
                  <a:pt x="0" y="3195"/>
                  <a:pt x="0" y="2976"/>
                </a:cubicBezTo>
                <a:lnTo>
                  <a:pt x="0" y="0"/>
                </a:lnTo>
                <a:lnTo>
                  <a:pt x="3847" y="0"/>
                </a:lnTo>
                <a:lnTo>
                  <a:pt x="3847" y="2976"/>
                </a:lnTo>
                <a:lnTo>
                  <a:pt x="3847" y="2976"/>
                </a:lnTo>
                <a:cubicBezTo>
                  <a:pt x="3847" y="3195"/>
                  <a:pt x="3670" y="3372"/>
                  <a:pt x="3451" y="33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75">
            <a:extLst>
              <a:ext uri="{FF2B5EF4-FFF2-40B4-BE49-F238E27FC236}">
                <a16:creationId xmlns:a16="http://schemas.microsoft.com/office/drawing/2014/main" id="{831CCEA4-C870-7441-B4B5-BCB771B6F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4162" y="5327995"/>
            <a:ext cx="3886876" cy="3406026"/>
          </a:xfrm>
          <a:custGeom>
            <a:avLst/>
            <a:gdLst>
              <a:gd name="T0" fmla="*/ 3451 w 3848"/>
              <a:gd name="T1" fmla="*/ 3372 h 3373"/>
              <a:gd name="T2" fmla="*/ 396 w 3848"/>
              <a:gd name="T3" fmla="*/ 3372 h 3373"/>
              <a:gd name="T4" fmla="*/ 396 w 3848"/>
              <a:gd name="T5" fmla="*/ 3372 h 3373"/>
              <a:gd name="T6" fmla="*/ 0 w 3848"/>
              <a:gd name="T7" fmla="*/ 2976 h 3373"/>
              <a:gd name="T8" fmla="*/ 0 w 3848"/>
              <a:gd name="T9" fmla="*/ 0 h 3373"/>
              <a:gd name="T10" fmla="*/ 3847 w 3848"/>
              <a:gd name="T11" fmla="*/ 0 h 3373"/>
              <a:gd name="T12" fmla="*/ 3847 w 3848"/>
              <a:gd name="T13" fmla="*/ 2976 h 3373"/>
              <a:gd name="T14" fmla="*/ 3847 w 3848"/>
              <a:gd name="T15" fmla="*/ 2976 h 3373"/>
              <a:gd name="T16" fmla="*/ 3451 w 3848"/>
              <a:gd name="T17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8" h="3373">
                <a:moveTo>
                  <a:pt x="3451" y="3372"/>
                </a:moveTo>
                <a:lnTo>
                  <a:pt x="396" y="3372"/>
                </a:lnTo>
                <a:lnTo>
                  <a:pt x="396" y="3372"/>
                </a:lnTo>
                <a:cubicBezTo>
                  <a:pt x="178" y="3372"/>
                  <a:pt x="0" y="3195"/>
                  <a:pt x="0" y="2976"/>
                </a:cubicBezTo>
                <a:lnTo>
                  <a:pt x="0" y="0"/>
                </a:lnTo>
                <a:lnTo>
                  <a:pt x="3847" y="0"/>
                </a:lnTo>
                <a:lnTo>
                  <a:pt x="3847" y="2976"/>
                </a:lnTo>
                <a:lnTo>
                  <a:pt x="3847" y="2976"/>
                </a:lnTo>
                <a:cubicBezTo>
                  <a:pt x="3847" y="3195"/>
                  <a:pt x="3670" y="3372"/>
                  <a:pt x="3451" y="3372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76">
            <a:extLst>
              <a:ext uri="{FF2B5EF4-FFF2-40B4-BE49-F238E27FC236}">
                <a16:creationId xmlns:a16="http://schemas.microsoft.com/office/drawing/2014/main" id="{58DDFF54-A401-624A-9FB5-D16FF612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3950" y="4624529"/>
            <a:ext cx="102402" cy="4634866"/>
          </a:xfrm>
          <a:custGeom>
            <a:avLst/>
            <a:gdLst>
              <a:gd name="T0" fmla="*/ 50 w 102"/>
              <a:gd name="T1" fmla="*/ 4590 h 4591"/>
              <a:gd name="T2" fmla="*/ 50 w 102"/>
              <a:gd name="T3" fmla="*/ 4590 h 4591"/>
              <a:gd name="T4" fmla="*/ 0 w 102"/>
              <a:gd name="T5" fmla="*/ 4540 h 4591"/>
              <a:gd name="T6" fmla="*/ 0 w 102"/>
              <a:gd name="T7" fmla="*/ 51 h 4591"/>
              <a:gd name="T8" fmla="*/ 0 w 102"/>
              <a:gd name="T9" fmla="*/ 51 h 4591"/>
              <a:gd name="T10" fmla="*/ 50 w 102"/>
              <a:gd name="T11" fmla="*/ 0 h 4591"/>
              <a:gd name="T12" fmla="*/ 50 w 102"/>
              <a:gd name="T13" fmla="*/ 0 h 4591"/>
              <a:gd name="T14" fmla="*/ 101 w 102"/>
              <a:gd name="T15" fmla="*/ 51 h 4591"/>
              <a:gd name="T16" fmla="*/ 101 w 102"/>
              <a:gd name="T17" fmla="*/ 4540 h 4591"/>
              <a:gd name="T18" fmla="*/ 101 w 102"/>
              <a:gd name="T19" fmla="*/ 4540 h 4591"/>
              <a:gd name="T20" fmla="*/ 50 w 102"/>
              <a:gd name="T21" fmla="*/ 4590 h 4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2" h="4591">
                <a:moveTo>
                  <a:pt x="50" y="4590"/>
                </a:moveTo>
                <a:lnTo>
                  <a:pt x="50" y="4590"/>
                </a:lnTo>
                <a:cubicBezTo>
                  <a:pt x="22" y="4590"/>
                  <a:pt x="0" y="4568"/>
                  <a:pt x="0" y="4540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3"/>
                  <a:pt x="22" y="0"/>
                  <a:pt x="50" y="0"/>
                </a:cubicBezTo>
                <a:lnTo>
                  <a:pt x="50" y="0"/>
                </a:lnTo>
                <a:cubicBezTo>
                  <a:pt x="78" y="0"/>
                  <a:pt x="101" y="23"/>
                  <a:pt x="101" y="51"/>
                </a:cubicBezTo>
                <a:lnTo>
                  <a:pt x="101" y="4540"/>
                </a:lnTo>
                <a:lnTo>
                  <a:pt x="101" y="4540"/>
                </a:lnTo>
                <a:cubicBezTo>
                  <a:pt x="101" y="4568"/>
                  <a:pt x="78" y="4590"/>
                  <a:pt x="50" y="45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77">
            <a:extLst>
              <a:ext uri="{FF2B5EF4-FFF2-40B4-BE49-F238E27FC236}">
                <a16:creationId xmlns:a16="http://schemas.microsoft.com/office/drawing/2014/main" id="{0ADFF971-65A7-C84A-88A2-E4331313A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8079" y="9148086"/>
            <a:ext cx="1709690" cy="605515"/>
          </a:xfrm>
          <a:custGeom>
            <a:avLst/>
            <a:gdLst>
              <a:gd name="T0" fmla="*/ 1634 w 1694"/>
              <a:gd name="T1" fmla="*/ 592 h 601"/>
              <a:gd name="T2" fmla="*/ 1634 w 1694"/>
              <a:gd name="T3" fmla="*/ 592 h 601"/>
              <a:gd name="T4" fmla="*/ 1608 w 1694"/>
              <a:gd name="T5" fmla="*/ 585 h 601"/>
              <a:gd name="T6" fmla="*/ 846 w 1694"/>
              <a:gd name="T7" fmla="*/ 120 h 601"/>
              <a:gd name="T8" fmla="*/ 85 w 1694"/>
              <a:gd name="T9" fmla="*/ 585 h 601"/>
              <a:gd name="T10" fmla="*/ 85 w 1694"/>
              <a:gd name="T11" fmla="*/ 585 h 601"/>
              <a:gd name="T12" fmla="*/ 15 w 1694"/>
              <a:gd name="T13" fmla="*/ 569 h 601"/>
              <a:gd name="T14" fmla="*/ 15 w 1694"/>
              <a:gd name="T15" fmla="*/ 569 h 601"/>
              <a:gd name="T16" fmla="*/ 32 w 1694"/>
              <a:gd name="T17" fmla="*/ 498 h 601"/>
              <a:gd name="T18" fmla="*/ 846 w 1694"/>
              <a:gd name="T19" fmla="*/ 0 h 601"/>
              <a:gd name="T20" fmla="*/ 1661 w 1694"/>
              <a:gd name="T21" fmla="*/ 498 h 601"/>
              <a:gd name="T22" fmla="*/ 1661 w 1694"/>
              <a:gd name="T23" fmla="*/ 498 h 601"/>
              <a:gd name="T24" fmla="*/ 1677 w 1694"/>
              <a:gd name="T25" fmla="*/ 569 h 601"/>
              <a:gd name="T26" fmla="*/ 1677 w 1694"/>
              <a:gd name="T27" fmla="*/ 569 h 601"/>
              <a:gd name="T28" fmla="*/ 1634 w 1694"/>
              <a:gd name="T29" fmla="*/ 59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94" h="601">
                <a:moveTo>
                  <a:pt x="1634" y="592"/>
                </a:moveTo>
                <a:lnTo>
                  <a:pt x="1634" y="592"/>
                </a:lnTo>
                <a:cubicBezTo>
                  <a:pt x="1625" y="592"/>
                  <a:pt x="1616" y="590"/>
                  <a:pt x="1608" y="585"/>
                </a:cubicBezTo>
                <a:lnTo>
                  <a:pt x="846" y="120"/>
                </a:lnTo>
                <a:lnTo>
                  <a:pt x="85" y="585"/>
                </a:lnTo>
                <a:lnTo>
                  <a:pt x="85" y="585"/>
                </a:lnTo>
                <a:cubicBezTo>
                  <a:pt x="61" y="600"/>
                  <a:pt x="30" y="592"/>
                  <a:pt x="15" y="569"/>
                </a:cubicBezTo>
                <a:lnTo>
                  <a:pt x="15" y="569"/>
                </a:lnTo>
                <a:cubicBezTo>
                  <a:pt x="0" y="544"/>
                  <a:pt x="8" y="513"/>
                  <a:pt x="32" y="498"/>
                </a:cubicBezTo>
                <a:lnTo>
                  <a:pt x="846" y="0"/>
                </a:lnTo>
                <a:lnTo>
                  <a:pt x="1661" y="498"/>
                </a:lnTo>
                <a:lnTo>
                  <a:pt x="1661" y="498"/>
                </a:lnTo>
                <a:cubicBezTo>
                  <a:pt x="1685" y="513"/>
                  <a:pt x="1693" y="544"/>
                  <a:pt x="1677" y="569"/>
                </a:cubicBezTo>
                <a:lnTo>
                  <a:pt x="1677" y="569"/>
                </a:lnTo>
                <a:cubicBezTo>
                  <a:pt x="1668" y="584"/>
                  <a:pt x="1651" y="592"/>
                  <a:pt x="1634" y="5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78">
            <a:extLst>
              <a:ext uri="{FF2B5EF4-FFF2-40B4-BE49-F238E27FC236}">
                <a16:creationId xmlns:a16="http://schemas.microsoft.com/office/drawing/2014/main" id="{5C4DE0F7-1ECE-BE4D-B4E2-11F65A748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4857" y="5020787"/>
            <a:ext cx="4105038" cy="307209"/>
          </a:xfrm>
          <a:custGeom>
            <a:avLst/>
            <a:gdLst>
              <a:gd name="T0" fmla="*/ 4063 w 4064"/>
              <a:gd name="T1" fmla="*/ 302 h 303"/>
              <a:gd name="T2" fmla="*/ 0 w 4064"/>
              <a:gd name="T3" fmla="*/ 302 h 303"/>
              <a:gd name="T4" fmla="*/ 0 w 4064"/>
              <a:gd name="T5" fmla="*/ 0 h 303"/>
              <a:gd name="T6" fmla="*/ 4063 w 4064"/>
              <a:gd name="T7" fmla="*/ 0 h 303"/>
              <a:gd name="T8" fmla="*/ 4063 w 4064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4" h="303">
                <a:moveTo>
                  <a:pt x="4063" y="302"/>
                </a:moveTo>
                <a:lnTo>
                  <a:pt x="0" y="302"/>
                </a:lnTo>
                <a:lnTo>
                  <a:pt x="0" y="0"/>
                </a:lnTo>
                <a:lnTo>
                  <a:pt x="4063" y="0"/>
                </a:lnTo>
                <a:lnTo>
                  <a:pt x="4063" y="302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79">
            <a:extLst>
              <a:ext uri="{FF2B5EF4-FFF2-40B4-BE49-F238E27FC236}">
                <a16:creationId xmlns:a16="http://schemas.microsoft.com/office/drawing/2014/main" id="{0409BE7B-E146-514A-8B54-D01C707EF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1713" y="5327995"/>
            <a:ext cx="3886876" cy="3406026"/>
          </a:xfrm>
          <a:custGeom>
            <a:avLst/>
            <a:gdLst>
              <a:gd name="T0" fmla="*/ 3451 w 3848"/>
              <a:gd name="T1" fmla="*/ 3372 h 3373"/>
              <a:gd name="T2" fmla="*/ 396 w 3848"/>
              <a:gd name="T3" fmla="*/ 3372 h 3373"/>
              <a:gd name="T4" fmla="*/ 396 w 3848"/>
              <a:gd name="T5" fmla="*/ 3372 h 3373"/>
              <a:gd name="T6" fmla="*/ 0 w 3848"/>
              <a:gd name="T7" fmla="*/ 2976 h 3373"/>
              <a:gd name="T8" fmla="*/ 0 w 3848"/>
              <a:gd name="T9" fmla="*/ 0 h 3373"/>
              <a:gd name="T10" fmla="*/ 3847 w 3848"/>
              <a:gd name="T11" fmla="*/ 0 h 3373"/>
              <a:gd name="T12" fmla="*/ 3847 w 3848"/>
              <a:gd name="T13" fmla="*/ 2976 h 3373"/>
              <a:gd name="T14" fmla="*/ 3847 w 3848"/>
              <a:gd name="T15" fmla="*/ 2976 h 3373"/>
              <a:gd name="T16" fmla="*/ 3451 w 3848"/>
              <a:gd name="T17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8" h="3373">
                <a:moveTo>
                  <a:pt x="3451" y="3372"/>
                </a:moveTo>
                <a:lnTo>
                  <a:pt x="396" y="3372"/>
                </a:lnTo>
                <a:lnTo>
                  <a:pt x="396" y="3372"/>
                </a:lnTo>
                <a:cubicBezTo>
                  <a:pt x="177" y="3372"/>
                  <a:pt x="0" y="3195"/>
                  <a:pt x="0" y="2976"/>
                </a:cubicBezTo>
                <a:lnTo>
                  <a:pt x="0" y="0"/>
                </a:lnTo>
                <a:lnTo>
                  <a:pt x="3847" y="0"/>
                </a:lnTo>
                <a:lnTo>
                  <a:pt x="3847" y="2976"/>
                </a:lnTo>
                <a:lnTo>
                  <a:pt x="3847" y="2976"/>
                </a:lnTo>
                <a:cubicBezTo>
                  <a:pt x="3847" y="3195"/>
                  <a:pt x="3669" y="3372"/>
                  <a:pt x="3451" y="33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80">
            <a:extLst>
              <a:ext uri="{FF2B5EF4-FFF2-40B4-BE49-F238E27FC236}">
                <a16:creationId xmlns:a16="http://schemas.microsoft.com/office/drawing/2014/main" id="{C5B09931-898C-EA4A-83DD-4A18BA08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1713" y="5327995"/>
            <a:ext cx="3886876" cy="3406026"/>
          </a:xfrm>
          <a:custGeom>
            <a:avLst/>
            <a:gdLst>
              <a:gd name="T0" fmla="*/ 3451 w 3848"/>
              <a:gd name="T1" fmla="*/ 3372 h 3373"/>
              <a:gd name="T2" fmla="*/ 396 w 3848"/>
              <a:gd name="T3" fmla="*/ 3372 h 3373"/>
              <a:gd name="T4" fmla="*/ 396 w 3848"/>
              <a:gd name="T5" fmla="*/ 3372 h 3373"/>
              <a:gd name="T6" fmla="*/ 0 w 3848"/>
              <a:gd name="T7" fmla="*/ 2976 h 3373"/>
              <a:gd name="T8" fmla="*/ 0 w 3848"/>
              <a:gd name="T9" fmla="*/ 0 h 3373"/>
              <a:gd name="T10" fmla="*/ 3847 w 3848"/>
              <a:gd name="T11" fmla="*/ 0 h 3373"/>
              <a:gd name="T12" fmla="*/ 3847 w 3848"/>
              <a:gd name="T13" fmla="*/ 2976 h 3373"/>
              <a:gd name="T14" fmla="*/ 3847 w 3848"/>
              <a:gd name="T15" fmla="*/ 2976 h 3373"/>
              <a:gd name="T16" fmla="*/ 3451 w 3848"/>
              <a:gd name="T17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8" h="3373">
                <a:moveTo>
                  <a:pt x="3451" y="3372"/>
                </a:moveTo>
                <a:lnTo>
                  <a:pt x="396" y="3372"/>
                </a:lnTo>
                <a:lnTo>
                  <a:pt x="396" y="3372"/>
                </a:lnTo>
                <a:cubicBezTo>
                  <a:pt x="177" y="3372"/>
                  <a:pt x="0" y="3195"/>
                  <a:pt x="0" y="2976"/>
                </a:cubicBezTo>
                <a:lnTo>
                  <a:pt x="0" y="0"/>
                </a:lnTo>
                <a:lnTo>
                  <a:pt x="3847" y="0"/>
                </a:lnTo>
                <a:lnTo>
                  <a:pt x="3847" y="2976"/>
                </a:lnTo>
                <a:lnTo>
                  <a:pt x="3847" y="2976"/>
                </a:lnTo>
                <a:cubicBezTo>
                  <a:pt x="3847" y="3195"/>
                  <a:pt x="3669" y="3372"/>
                  <a:pt x="3451" y="3372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772B5A9-7E97-C84E-8133-7718BA2BF2F0}"/>
              </a:ext>
            </a:extLst>
          </p:cNvPr>
          <p:cNvGrpSpPr/>
          <p:nvPr/>
        </p:nvGrpSpPr>
        <p:grpSpPr>
          <a:xfrm>
            <a:off x="14021637" y="5990449"/>
            <a:ext cx="1320391" cy="1005137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4B39C9C8-F1D8-874F-A33E-CD092E888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17C83E82-0D59-EB43-9566-A2BC446C7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0A9EB1A2-9FE6-BA48-8822-9904258B6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70CA3D9A-0D51-AA40-A591-034CDFECC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B2E151EE-5FB8-5748-BFF1-EFF9822D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6AC0E26E-AD9D-2F41-A6C0-FD766BCA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F1C6F3F7-50CF-E24C-BCB0-FA663BA61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6099F2B-0C8D-2F48-91F1-4BEDD4F798D7}"/>
              </a:ext>
            </a:extLst>
          </p:cNvPr>
          <p:cNvGrpSpPr/>
          <p:nvPr/>
        </p:nvGrpSpPr>
        <p:grpSpPr>
          <a:xfrm>
            <a:off x="9144113" y="5981564"/>
            <a:ext cx="1315827" cy="122901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69C1EB58-4BEC-E346-AE76-30DE5C6A3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8C75BC87-1EE3-A447-93BE-EEA394032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7921CA9-A2F0-004C-B613-AF3192033F7E}"/>
              </a:ext>
            </a:extLst>
          </p:cNvPr>
          <p:cNvGrpSpPr/>
          <p:nvPr/>
        </p:nvGrpSpPr>
        <p:grpSpPr>
          <a:xfrm>
            <a:off x="4109503" y="5911227"/>
            <a:ext cx="1315827" cy="131582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DC34EDD7-6F1E-3C43-A5A4-CBDDBA4C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BE3E4281-7A85-6A43-8FEF-45DBB4ABF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936B0DCD-D0B3-0B47-81C4-87E35C4A5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4ED4F61-15E9-834D-B040-D0DDE244DB55}"/>
              </a:ext>
            </a:extLst>
          </p:cNvPr>
          <p:cNvGrpSpPr/>
          <p:nvPr/>
        </p:nvGrpSpPr>
        <p:grpSpPr>
          <a:xfrm>
            <a:off x="18993577" y="6029592"/>
            <a:ext cx="1163856" cy="1171934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241" name="Freeform 23">
              <a:extLst>
                <a:ext uri="{FF2B5EF4-FFF2-40B4-BE49-F238E27FC236}">
                  <a16:creationId xmlns:a16="http://schemas.microsoft.com/office/drawing/2014/main" id="{36DA74A5-3478-3947-B563-608B7C752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24">
              <a:extLst>
                <a:ext uri="{FF2B5EF4-FFF2-40B4-BE49-F238E27FC236}">
                  <a16:creationId xmlns:a16="http://schemas.microsoft.com/office/drawing/2014/main" id="{0D233650-8FDE-D64B-8882-2A69D30BD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25">
              <a:extLst>
                <a:ext uri="{FF2B5EF4-FFF2-40B4-BE49-F238E27FC236}">
                  <a16:creationId xmlns:a16="http://schemas.microsoft.com/office/drawing/2014/main" id="{EBFBFF1B-EEEE-9F4E-846B-2D56951CC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Freeform 26">
              <a:extLst>
                <a:ext uri="{FF2B5EF4-FFF2-40B4-BE49-F238E27FC236}">
                  <a16:creationId xmlns:a16="http://schemas.microsoft.com/office/drawing/2014/main" id="{6B2F444E-DA20-7A44-977A-CF1707867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" name="Freeform 27">
              <a:extLst>
                <a:ext uri="{FF2B5EF4-FFF2-40B4-BE49-F238E27FC236}">
                  <a16:creationId xmlns:a16="http://schemas.microsoft.com/office/drawing/2014/main" id="{1A9C5787-1659-E44F-BB03-673B14D59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28">
              <a:extLst>
                <a:ext uri="{FF2B5EF4-FFF2-40B4-BE49-F238E27FC236}">
                  <a16:creationId xmlns:a16="http://schemas.microsoft.com/office/drawing/2014/main" id="{C21B8519-1C40-EA4F-BECB-3F9400FBE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29">
              <a:extLst>
                <a:ext uri="{FF2B5EF4-FFF2-40B4-BE49-F238E27FC236}">
                  <a16:creationId xmlns:a16="http://schemas.microsoft.com/office/drawing/2014/main" id="{A19CCC25-55A5-DE4F-9576-A2A414EAA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30">
              <a:extLst>
                <a:ext uri="{FF2B5EF4-FFF2-40B4-BE49-F238E27FC236}">
                  <a16:creationId xmlns:a16="http://schemas.microsoft.com/office/drawing/2014/main" id="{235822F5-4403-544D-80FD-933320D67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Freeform 31">
              <a:extLst>
                <a:ext uri="{FF2B5EF4-FFF2-40B4-BE49-F238E27FC236}">
                  <a16:creationId xmlns:a16="http://schemas.microsoft.com/office/drawing/2014/main" id="{3575F1C5-A886-C54F-AA84-D554ACF5E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32">
              <a:extLst>
                <a:ext uri="{FF2B5EF4-FFF2-40B4-BE49-F238E27FC236}">
                  <a16:creationId xmlns:a16="http://schemas.microsoft.com/office/drawing/2014/main" id="{B0611721-C923-B44D-8500-E29154B3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1" name="CuadroTexto 4">
            <a:extLst>
              <a:ext uri="{FF2B5EF4-FFF2-40B4-BE49-F238E27FC236}">
                <a16:creationId xmlns:a16="http://schemas.microsoft.com/office/drawing/2014/main" id="{4E518547-6C7F-B746-A0DA-64ED499DEEDE}"/>
              </a:ext>
            </a:extLst>
          </p:cNvPr>
          <p:cNvSpPr txBox="1"/>
          <p:nvPr/>
        </p:nvSpPr>
        <p:spPr>
          <a:xfrm>
            <a:off x="2787755" y="7460063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52" name="CuadroTexto 4">
            <a:extLst>
              <a:ext uri="{FF2B5EF4-FFF2-40B4-BE49-F238E27FC236}">
                <a16:creationId xmlns:a16="http://schemas.microsoft.com/office/drawing/2014/main" id="{4ECFEE17-60F0-1847-BE75-626D3E7F3847}"/>
              </a:ext>
            </a:extLst>
          </p:cNvPr>
          <p:cNvSpPr txBox="1"/>
          <p:nvPr/>
        </p:nvSpPr>
        <p:spPr>
          <a:xfrm>
            <a:off x="7726870" y="7460063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53" name="CuadroTexto 4">
            <a:extLst>
              <a:ext uri="{FF2B5EF4-FFF2-40B4-BE49-F238E27FC236}">
                <a16:creationId xmlns:a16="http://schemas.microsoft.com/office/drawing/2014/main" id="{E1FA2F20-B588-184D-AEFE-FCD7922EB3CC}"/>
              </a:ext>
            </a:extLst>
          </p:cNvPr>
          <p:cNvSpPr txBox="1"/>
          <p:nvPr/>
        </p:nvSpPr>
        <p:spPr>
          <a:xfrm>
            <a:off x="12704455" y="7460063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54" name="CuadroTexto 4">
            <a:extLst>
              <a:ext uri="{FF2B5EF4-FFF2-40B4-BE49-F238E27FC236}">
                <a16:creationId xmlns:a16="http://schemas.microsoft.com/office/drawing/2014/main" id="{0B70A4F4-F063-2747-8165-525AD0595C37}"/>
              </a:ext>
            </a:extLst>
          </p:cNvPr>
          <p:cNvSpPr txBox="1"/>
          <p:nvPr/>
        </p:nvSpPr>
        <p:spPr>
          <a:xfrm>
            <a:off x="17561494" y="7460063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55" name="CuadroTexto 4">
            <a:extLst>
              <a:ext uri="{FF2B5EF4-FFF2-40B4-BE49-F238E27FC236}">
                <a16:creationId xmlns:a16="http://schemas.microsoft.com/office/drawing/2014/main" id="{5799BA6D-9448-B347-86B2-2E660245676C}"/>
              </a:ext>
            </a:extLst>
          </p:cNvPr>
          <p:cNvSpPr txBox="1"/>
          <p:nvPr/>
        </p:nvSpPr>
        <p:spPr>
          <a:xfrm>
            <a:off x="2429205" y="10389034"/>
            <a:ext cx="4817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256" name="CuadroTexto 4">
            <a:extLst>
              <a:ext uri="{FF2B5EF4-FFF2-40B4-BE49-F238E27FC236}">
                <a16:creationId xmlns:a16="http://schemas.microsoft.com/office/drawing/2014/main" id="{D7BABC53-D8D9-2F45-BD38-93D5C891F7F2}"/>
              </a:ext>
            </a:extLst>
          </p:cNvPr>
          <p:cNvSpPr txBox="1"/>
          <p:nvPr/>
        </p:nvSpPr>
        <p:spPr>
          <a:xfrm>
            <a:off x="7326755" y="10389034"/>
            <a:ext cx="4817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257" name="CuadroTexto 4">
            <a:extLst>
              <a:ext uri="{FF2B5EF4-FFF2-40B4-BE49-F238E27FC236}">
                <a16:creationId xmlns:a16="http://schemas.microsoft.com/office/drawing/2014/main" id="{B7DFC51B-C79B-DB45-A053-ED1F48BD3D2F}"/>
              </a:ext>
            </a:extLst>
          </p:cNvPr>
          <p:cNvSpPr txBox="1"/>
          <p:nvPr/>
        </p:nvSpPr>
        <p:spPr>
          <a:xfrm>
            <a:off x="12224306" y="10389034"/>
            <a:ext cx="4817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258" name="CuadroTexto 4">
            <a:extLst>
              <a:ext uri="{FF2B5EF4-FFF2-40B4-BE49-F238E27FC236}">
                <a16:creationId xmlns:a16="http://schemas.microsoft.com/office/drawing/2014/main" id="{8363FA32-7E56-9E44-A140-8012F44A8E01}"/>
              </a:ext>
            </a:extLst>
          </p:cNvPr>
          <p:cNvSpPr txBox="1"/>
          <p:nvPr/>
        </p:nvSpPr>
        <p:spPr>
          <a:xfrm>
            <a:off x="17132312" y="10389034"/>
            <a:ext cx="4817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F965DFEA-78B4-7342-9371-150FB11FC11F}"/>
              </a:ext>
            </a:extLst>
          </p:cNvPr>
          <p:cNvSpPr txBox="1"/>
          <p:nvPr/>
        </p:nvSpPr>
        <p:spPr>
          <a:xfrm>
            <a:off x="5308797" y="2576436"/>
            <a:ext cx="1385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real and perceived value of the product, but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3109328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DB1C8764-649C-8848-93C1-909AFE65F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212" y="8128094"/>
            <a:ext cx="4658679" cy="2166362"/>
          </a:xfrm>
          <a:custGeom>
            <a:avLst/>
            <a:gdLst>
              <a:gd name="T0" fmla="*/ 4094 w 4095"/>
              <a:gd name="T1" fmla="*/ 967 h 1907"/>
              <a:gd name="T2" fmla="*/ 3858 w 4095"/>
              <a:gd name="T3" fmla="*/ 1906 h 1907"/>
              <a:gd name="T4" fmla="*/ 0 w 4095"/>
              <a:gd name="T5" fmla="*/ 940 h 1907"/>
              <a:gd name="T6" fmla="*/ 236 w 4095"/>
              <a:gd name="T7" fmla="*/ 0 h 1907"/>
              <a:gd name="T8" fmla="*/ 4094 w 4095"/>
              <a:gd name="T9" fmla="*/ 967 h 1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5" h="1907">
                <a:moveTo>
                  <a:pt x="4094" y="967"/>
                </a:moveTo>
                <a:lnTo>
                  <a:pt x="3858" y="1906"/>
                </a:lnTo>
                <a:lnTo>
                  <a:pt x="0" y="940"/>
                </a:lnTo>
                <a:lnTo>
                  <a:pt x="236" y="0"/>
                </a:lnTo>
                <a:lnTo>
                  <a:pt x="4094" y="967"/>
                </a:lnTo>
              </a:path>
            </a:pathLst>
          </a:custGeom>
          <a:solidFill>
            <a:srgbClr val="F9CE5C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5B6406C1-A821-8C4D-96E7-F181C76E5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725" y="8037829"/>
            <a:ext cx="406194" cy="1203534"/>
          </a:xfrm>
          <a:custGeom>
            <a:avLst/>
            <a:gdLst>
              <a:gd name="T0" fmla="*/ 259 w 355"/>
              <a:gd name="T1" fmla="*/ 0 h 1059"/>
              <a:gd name="T2" fmla="*/ 0 w 355"/>
              <a:gd name="T3" fmla="*/ 1034 h 1059"/>
              <a:gd name="T4" fmla="*/ 95 w 355"/>
              <a:gd name="T5" fmla="*/ 1058 h 1059"/>
              <a:gd name="T6" fmla="*/ 354 w 355"/>
              <a:gd name="T7" fmla="*/ 24 h 1059"/>
              <a:gd name="T8" fmla="*/ 259 w 355"/>
              <a:gd name="T9" fmla="*/ 0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" h="1059">
                <a:moveTo>
                  <a:pt x="259" y="0"/>
                </a:moveTo>
                <a:lnTo>
                  <a:pt x="0" y="1034"/>
                </a:lnTo>
                <a:lnTo>
                  <a:pt x="95" y="1058"/>
                </a:lnTo>
                <a:lnTo>
                  <a:pt x="354" y="24"/>
                </a:lnTo>
                <a:lnTo>
                  <a:pt x="25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50FA05F7-A973-434D-9A55-29F2D12F1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368" y="7927505"/>
            <a:ext cx="1038050" cy="1223593"/>
          </a:xfrm>
          <a:custGeom>
            <a:avLst/>
            <a:gdLst>
              <a:gd name="T0" fmla="*/ 83 w 912"/>
              <a:gd name="T1" fmla="*/ 375 h 1075"/>
              <a:gd name="T2" fmla="*/ 58 w 912"/>
              <a:gd name="T3" fmla="*/ 471 h 1075"/>
              <a:gd name="T4" fmla="*/ 58 w 912"/>
              <a:gd name="T5" fmla="*/ 471 h 1075"/>
              <a:gd name="T6" fmla="*/ 375 w 912"/>
              <a:gd name="T7" fmla="*/ 998 h 1075"/>
              <a:gd name="T8" fmla="*/ 676 w 912"/>
              <a:gd name="T9" fmla="*/ 1074 h 1075"/>
              <a:gd name="T10" fmla="*/ 911 w 912"/>
              <a:gd name="T11" fmla="*/ 134 h 1075"/>
              <a:gd name="T12" fmla="*/ 610 w 912"/>
              <a:gd name="T13" fmla="*/ 59 h 1075"/>
              <a:gd name="T14" fmla="*/ 610 w 912"/>
              <a:gd name="T15" fmla="*/ 59 h 1075"/>
              <a:gd name="T16" fmla="*/ 83 w 912"/>
              <a:gd name="T17" fmla="*/ 375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2" h="1075">
                <a:moveTo>
                  <a:pt x="83" y="375"/>
                </a:moveTo>
                <a:lnTo>
                  <a:pt x="58" y="471"/>
                </a:lnTo>
                <a:lnTo>
                  <a:pt x="58" y="471"/>
                </a:lnTo>
                <a:cubicBezTo>
                  <a:pt x="0" y="704"/>
                  <a:pt x="141" y="940"/>
                  <a:pt x="375" y="998"/>
                </a:cubicBezTo>
                <a:lnTo>
                  <a:pt x="676" y="1074"/>
                </a:lnTo>
                <a:lnTo>
                  <a:pt x="911" y="134"/>
                </a:lnTo>
                <a:lnTo>
                  <a:pt x="610" y="59"/>
                </a:lnTo>
                <a:lnTo>
                  <a:pt x="610" y="59"/>
                </a:lnTo>
                <a:cubicBezTo>
                  <a:pt x="377" y="0"/>
                  <a:pt x="141" y="142"/>
                  <a:pt x="83" y="3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B9134B36-3DDA-CB4A-9CE3-18BA51BB75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95343" y="9005673"/>
            <a:ext cx="4402930" cy="1108253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0599B201-28E3-3843-9EAF-812B7709BF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80595" y="8659655"/>
            <a:ext cx="4402930" cy="1113269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A473667C-4706-0D4D-A0D0-9CF8DE9E9B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5844" y="8318654"/>
            <a:ext cx="4402930" cy="1108256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11E04E20-C619-484A-B941-95240F480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968" y="9085909"/>
            <a:ext cx="4743931" cy="1715036"/>
          </a:xfrm>
          <a:custGeom>
            <a:avLst/>
            <a:gdLst>
              <a:gd name="T0" fmla="*/ 0 w 4172"/>
              <a:gd name="T1" fmla="*/ 1064 h 1509"/>
              <a:gd name="T2" fmla="*/ 116 w 4172"/>
              <a:gd name="T3" fmla="*/ 0 h 1509"/>
              <a:gd name="T4" fmla="*/ 4171 w 4172"/>
              <a:gd name="T5" fmla="*/ 444 h 1509"/>
              <a:gd name="T6" fmla="*/ 4054 w 4172"/>
              <a:gd name="T7" fmla="*/ 1508 h 1509"/>
              <a:gd name="T8" fmla="*/ 0 w 4172"/>
              <a:gd name="T9" fmla="*/ 1064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2" h="1509">
                <a:moveTo>
                  <a:pt x="0" y="1064"/>
                </a:moveTo>
                <a:lnTo>
                  <a:pt x="116" y="0"/>
                </a:lnTo>
                <a:lnTo>
                  <a:pt x="4171" y="444"/>
                </a:lnTo>
                <a:lnTo>
                  <a:pt x="4054" y="1508"/>
                </a:lnTo>
                <a:lnTo>
                  <a:pt x="0" y="1064"/>
                </a:lnTo>
              </a:path>
            </a:pathLst>
          </a:custGeom>
          <a:solidFill>
            <a:srgbClr val="F9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CF7CC927-C9DE-9D4A-A395-BE6804F6B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775" y="9020716"/>
            <a:ext cx="4874314" cy="1845419"/>
          </a:xfrm>
          <a:custGeom>
            <a:avLst/>
            <a:gdLst>
              <a:gd name="T0" fmla="*/ 128 w 4285"/>
              <a:gd name="T1" fmla="*/ 0 h 1622"/>
              <a:gd name="T2" fmla="*/ 117 w 4285"/>
              <a:gd name="T3" fmla="*/ 102 h 1622"/>
              <a:gd name="T4" fmla="*/ 11 w 4285"/>
              <a:gd name="T5" fmla="*/ 1065 h 1622"/>
              <a:gd name="T6" fmla="*/ 0 w 4285"/>
              <a:gd name="T7" fmla="*/ 1167 h 1622"/>
              <a:gd name="T8" fmla="*/ 101 w 4285"/>
              <a:gd name="T9" fmla="*/ 1178 h 1622"/>
              <a:gd name="T10" fmla="*/ 4055 w 4285"/>
              <a:gd name="T11" fmla="*/ 1610 h 1622"/>
              <a:gd name="T12" fmla="*/ 4156 w 4285"/>
              <a:gd name="T13" fmla="*/ 1621 h 1622"/>
              <a:gd name="T14" fmla="*/ 4167 w 4285"/>
              <a:gd name="T15" fmla="*/ 1520 h 1622"/>
              <a:gd name="T16" fmla="*/ 4273 w 4285"/>
              <a:gd name="T17" fmla="*/ 557 h 1622"/>
              <a:gd name="T18" fmla="*/ 4284 w 4285"/>
              <a:gd name="T19" fmla="*/ 455 h 1622"/>
              <a:gd name="T20" fmla="*/ 4183 w 4285"/>
              <a:gd name="T21" fmla="*/ 444 h 1622"/>
              <a:gd name="T22" fmla="*/ 229 w 4285"/>
              <a:gd name="T23" fmla="*/ 11 h 1622"/>
              <a:gd name="T24" fmla="*/ 128 w 4285"/>
              <a:gd name="T25" fmla="*/ 0 h 1622"/>
              <a:gd name="T26" fmla="*/ 218 w 4285"/>
              <a:gd name="T27" fmla="*/ 113 h 1622"/>
              <a:gd name="T28" fmla="*/ 4171 w 4285"/>
              <a:gd name="T29" fmla="*/ 546 h 1622"/>
              <a:gd name="T30" fmla="*/ 4066 w 4285"/>
              <a:gd name="T31" fmla="*/ 1509 h 1622"/>
              <a:gd name="T32" fmla="*/ 113 w 4285"/>
              <a:gd name="T33" fmla="*/ 1076 h 1622"/>
              <a:gd name="T34" fmla="*/ 218 w 4285"/>
              <a:gd name="T35" fmla="*/ 113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85" h="1622">
                <a:moveTo>
                  <a:pt x="128" y="0"/>
                </a:moveTo>
                <a:lnTo>
                  <a:pt x="117" y="102"/>
                </a:lnTo>
                <a:lnTo>
                  <a:pt x="11" y="1065"/>
                </a:lnTo>
                <a:lnTo>
                  <a:pt x="0" y="1167"/>
                </a:lnTo>
                <a:lnTo>
                  <a:pt x="101" y="1178"/>
                </a:lnTo>
                <a:lnTo>
                  <a:pt x="4055" y="1610"/>
                </a:lnTo>
                <a:lnTo>
                  <a:pt x="4156" y="1621"/>
                </a:lnTo>
                <a:lnTo>
                  <a:pt x="4167" y="1520"/>
                </a:lnTo>
                <a:lnTo>
                  <a:pt x="4273" y="557"/>
                </a:lnTo>
                <a:lnTo>
                  <a:pt x="4284" y="455"/>
                </a:lnTo>
                <a:lnTo>
                  <a:pt x="4183" y="444"/>
                </a:lnTo>
                <a:lnTo>
                  <a:pt x="229" y="11"/>
                </a:lnTo>
                <a:lnTo>
                  <a:pt x="128" y="0"/>
                </a:lnTo>
                <a:close/>
                <a:moveTo>
                  <a:pt x="218" y="113"/>
                </a:moveTo>
                <a:lnTo>
                  <a:pt x="4171" y="546"/>
                </a:lnTo>
                <a:lnTo>
                  <a:pt x="4066" y="1509"/>
                </a:lnTo>
                <a:lnTo>
                  <a:pt x="113" y="1076"/>
                </a:lnTo>
                <a:lnTo>
                  <a:pt x="218" y="1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67750F8-A9AA-954C-A87B-AEBE87BD9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294" y="9527205"/>
            <a:ext cx="371090" cy="1343947"/>
          </a:xfrm>
          <a:custGeom>
            <a:avLst/>
            <a:gdLst>
              <a:gd name="T0" fmla="*/ 0 w 327"/>
              <a:gd name="T1" fmla="*/ 1161 h 1184"/>
              <a:gd name="T2" fmla="*/ 127 w 327"/>
              <a:gd name="T3" fmla="*/ 0 h 1184"/>
              <a:gd name="T4" fmla="*/ 326 w 327"/>
              <a:gd name="T5" fmla="*/ 21 h 1184"/>
              <a:gd name="T6" fmla="*/ 199 w 327"/>
              <a:gd name="T7" fmla="*/ 1183 h 1184"/>
              <a:gd name="T8" fmla="*/ 0 w 327"/>
              <a:gd name="T9" fmla="*/ 1161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1184">
                <a:moveTo>
                  <a:pt x="0" y="1161"/>
                </a:moveTo>
                <a:lnTo>
                  <a:pt x="127" y="0"/>
                </a:lnTo>
                <a:lnTo>
                  <a:pt x="326" y="21"/>
                </a:lnTo>
                <a:lnTo>
                  <a:pt x="199" y="1183"/>
                </a:lnTo>
                <a:lnTo>
                  <a:pt x="0" y="1161"/>
                </a:lnTo>
              </a:path>
            </a:pathLst>
          </a:custGeom>
          <a:solidFill>
            <a:srgbClr val="2230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2C95EEC-19EA-B346-823A-ED2AD776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104" y="9467028"/>
            <a:ext cx="501473" cy="1474330"/>
          </a:xfrm>
          <a:custGeom>
            <a:avLst/>
            <a:gdLst>
              <a:gd name="T0" fmla="*/ 139 w 439"/>
              <a:gd name="T1" fmla="*/ 0 h 1296"/>
              <a:gd name="T2" fmla="*/ 128 w 439"/>
              <a:gd name="T3" fmla="*/ 101 h 1296"/>
              <a:gd name="T4" fmla="*/ 11 w 439"/>
              <a:gd name="T5" fmla="*/ 1161 h 1296"/>
              <a:gd name="T6" fmla="*/ 0 w 439"/>
              <a:gd name="T7" fmla="*/ 1262 h 1296"/>
              <a:gd name="T8" fmla="*/ 101 w 439"/>
              <a:gd name="T9" fmla="*/ 1273 h 1296"/>
              <a:gd name="T10" fmla="*/ 199 w 439"/>
              <a:gd name="T11" fmla="*/ 1284 h 1296"/>
              <a:gd name="T12" fmla="*/ 299 w 439"/>
              <a:gd name="T13" fmla="*/ 1295 h 1296"/>
              <a:gd name="T14" fmla="*/ 310 w 439"/>
              <a:gd name="T15" fmla="*/ 1194 h 1296"/>
              <a:gd name="T16" fmla="*/ 427 w 439"/>
              <a:gd name="T17" fmla="*/ 134 h 1296"/>
              <a:gd name="T18" fmla="*/ 438 w 439"/>
              <a:gd name="T19" fmla="*/ 32 h 1296"/>
              <a:gd name="T20" fmla="*/ 337 w 439"/>
              <a:gd name="T21" fmla="*/ 21 h 1296"/>
              <a:gd name="T22" fmla="*/ 239 w 439"/>
              <a:gd name="T23" fmla="*/ 11 h 1296"/>
              <a:gd name="T24" fmla="*/ 139 w 439"/>
              <a:gd name="T25" fmla="*/ 0 h 1296"/>
              <a:gd name="T26" fmla="*/ 228 w 439"/>
              <a:gd name="T27" fmla="*/ 112 h 1296"/>
              <a:gd name="T28" fmla="*/ 326 w 439"/>
              <a:gd name="T29" fmla="*/ 123 h 1296"/>
              <a:gd name="T30" fmla="*/ 210 w 439"/>
              <a:gd name="T31" fmla="*/ 1183 h 1296"/>
              <a:gd name="T32" fmla="*/ 112 w 439"/>
              <a:gd name="T33" fmla="*/ 1172 h 1296"/>
              <a:gd name="T34" fmla="*/ 228 w 439"/>
              <a:gd name="T35" fmla="*/ 112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9" h="1296">
                <a:moveTo>
                  <a:pt x="139" y="0"/>
                </a:moveTo>
                <a:lnTo>
                  <a:pt x="128" y="101"/>
                </a:lnTo>
                <a:lnTo>
                  <a:pt x="11" y="1161"/>
                </a:lnTo>
                <a:lnTo>
                  <a:pt x="0" y="1262"/>
                </a:lnTo>
                <a:lnTo>
                  <a:pt x="101" y="1273"/>
                </a:lnTo>
                <a:lnTo>
                  <a:pt x="199" y="1284"/>
                </a:lnTo>
                <a:lnTo>
                  <a:pt x="299" y="1295"/>
                </a:lnTo>
                <a:lnTo>
                  <a:pt x="310" y="1194"/>
                </a:lnTo>
                <a:lnTo>
                  <a:pt x="427" y="134"/>
                </a:lnTo>
                <a:lnTo>
                  <a:pt x="438" y="32"/>
                </a:lnTo>
                <a:lnTo>
                  <a:pt x="337" y="21"/>
                </a:lnTo>
                <a:lnTo>
                  <a:pt x="239" y="11"/>
                </a:lnTo>
                <a:lnTo>
                  <a:pt x="139" y="0"/>
                </a:lnTo>
                <a:close/>
                <a:moveTo>
                  <a:pt x="228" y="112"/>
                </a:moveTo>
                <a:lnTo>
                  <a:pt x="326" y="123"/>
                </a:lnTo>
                <a:lnTo>
                  <a:pt x="210" y="1183"/>
                </a:lnTo>
                <a:lnTo>
                  <a:pt x="112" y="1172"/>
                </a:lnTo>
                <a:lnTo>
                  <a:pt x="228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556FD08A-4176-9A40-AADE-EC801D2A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7781" y="9602424"/>
            <a:ext cx="1048076" cy="1258698"/>
          </a:xfrm>
          <a:custGeom>
            <a:avLst/>
            <a:gdLst>
              <a:gd name="T0" fmla="*/ 413 w 920"/>
              <a:gd name="T1" fmla="*/ 1107 h 1108"/>
              <a:gd name="T2" fmla="*/ 413 w 920"/>
              <a:gd name="T3" fmla="*/ 1107 h 1108"/>
              <a:gd name="T4" fmla="*/ 359 w 920"/>
              <a:gd name="T5" fmla="*/ 1105 h 1108"/>
              <a:gd name="T6" fmla="*/ 0 w 920"/>
              <a:gd name="T7" fmla="*/ 1065 h 1108"/>
              <a:gd name="T8" fmla="*/ 116 w 920"/>
              <a:gd name="T9" fmla="*/ 0 h 1108"/>
              <a:gd name="T10" fmla="*/ 476 w 920"/>
              <a:gd name="T11" fmla="*/ 40 h 1108"/>
              <a:gd name="T12" fmla="*/ 476 w 920"/>
              <a:gd name="T13" fmla="*/ 40 h 1108"/>
              <a:gd name="T14" fmla="*/ 802 w 920"/>
              <a:gd name="T15" fmla="*/ 218 h 1108"/>
              <a:gd name="T16" fmla="*/ 802 w 920"/>
              <a:gd name="T17" fmla="*/ 218 h 1108"/>
              <a:gd name="T18" fmla="*/ 906 w 920"/>
              <a:gd name="T19" fmla="*/ 576 h 1108"/>
              <a:gd name="T20" fmla="*/ 895 w 920"/>
              <a:gd name="T21" fmla="*/ 674 h 1108"/>
              <a:gd name="T22" fmla="*/ 895 w 920"/>
              <a:gd name="T23" fmla="*/ 674 h 1108"/>
              <a:gd name="T24" fmla="*/ 413 w 920"/>
              <a:gd name="T25" fmla="*/ 1107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0" h="1108">
                <a:moveTo>
                  <a:pt x="413" y="1107"/>
                </a:moveTo>
                <a:lnTo>
                  <a:pt x="413" y="1107"/>
                </a:lnTo>
                <a:cubicBezTo>
                  <a:pt x="395" y="1107"/>
                  <a:pt x="377" y="1106"/>
                  <a:pt x="359" y="1105"/>
                </a:cubicBezTo>
                <a:lnTo>
                  <a:pt x="0" y="1065"/>
                </a:lnTo>
                <a:lnTo>
                  <a:pt x="116" y="0"/>
                </a:lnTo>
                <a:lnTo>
                  <a:pt x="476" y="40"/>
                </a:lnTo>
                <a:lnTo>
                  <a:pt x="476" y="40"/>
                </a:lnTo>
                <a:cubicBezTo>
                  <a:pt x="605" y="54"/>
                  <a:pt x="720" y="118"/>
                  <a:pt x="802" y="218"/>
                </a:cubicBezTo>
                <a:lnTo>
                  <a:pt x="802" y="218"/>
                </a:lnTo>
                <a:cubicBezTo>
                  <a:pt x="883" y="320"/>
                  <a:pt x="919" y="446"/>
                  <a:pt x="906" y="576"/>
                </a:cubicBezTo>
                <a:lnTo>
                  <a:pt x="895" y="674"/>
                </a:lnTo>
                <a:lnTo>
                  <a:pt x="895" y="674"/>
                </a:lnTo>
                <a:cubicBezTo>
                  <a:pt x="867" y="921"/>
                  <a:pt x="660" y="1107"/>
                  <a:pt x="413" y="1107"/>
                </a:cubicBezTo>
              </a:path>
            </a:pathLst>
          </a:custGeom>
          <a:solidFill>
            <a:srgbClr val="FE595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0AA30FF5-6676-084B-AF81-82844CEB0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588" y="9537234"/>
            <a:ext cx="1188492" cy="1384064"/>
          </a:xfrm>
          <a:custGeom>
            <a:avLst/>
            <a:gdLst>
              <a:gd name="T0" fmla="*/ 128 w 1047"/>
              <a:gd name="T1" fmla="*/ 0 h 1215"/>
              <a:gd name="T2" fmla="*/ 117 w 1047"/>
              <a:gd name="T3" fmla="*/ 101 h 1215"/>
              <a:gd name="T4" fmla="*/ 11 w 1047"/>
              <a:gd name="T5" fmla="*/ 1065 h 1215"/>
              <a:gd name="T6" fmla="*/ 0 w 1047"/>
              <a:gd name="T7" fmla="*/ 1166 h 1215"/>
              <a:gd name="T8" fmla="*/ 101 w 1047"/>
              <a:gd name="T9" fmla="*/ 1177 h 1215"/>
              <a:gd name="T10" fmla="*/ 410 w 1047"/>
              <a:gd name="T11" fmla="*/ 1211 h 1215"/>
              <a:gd name="T12" fmla="*/ 410 w 1047"/>
              <a:gd name="T13" fmla="*/ 1211 h 1215"/>
              <a:gd name="T14" fmla="*/ 470 w 1047"/>
              <a:gd name="T15" fmla="*/ 1214 h 1215"/>
              <a:gd name="T16" fmla="*/ 470 w 1047"/>
              <a:gd name="T17" fmla="*/ 1214 h 1215"/>
              <a:gd name="T18" fmla="*/ 1002 w 1047"/>
              <a:gd name="T19" fmla="*/ 736 h 1215"/>
              <a:gd name="T20" fmla="*/ 1013 w 1047"/>
              <a:gd name="T21" fmla="*/ 637 h 1215"/>
              <a:gd name="T22" fmla="*/ 1013 w 1047"/>
              <a:gd name="T23" fmla="*/ 637 h 1215"/>
              <a:gd name="T24" fmla="*/ 538 w 1047"/>
              <a:gd name="T25" fmla="*/ 45 h 1215"/>
              <a:gd name="T26" fmla="*/ 229 w 1047"/>
              <a:gd name="T27" fmla="*/ 11 h 1215"/>
              <a:gd name="T28" fmla="*/ 128 w 1047"/>
              <a:gd name="T29" fmla="*/ 0 h 1215"/>
              <a:gd name="T30" fmla="*/ 218 w 1047"/>
              <a:gd name="T31" fmla="*/ 112 h 1215"/>
              <a:gd name="T32" fmla="*/ 527 w 1047"/>
              <a:gd name="T33" fmla="*/ 146 h 1215"/>
              <a:gd name="T34" fmla="*/ 527 w 1047"/>
              <a:gd name="T35" fmla="*/ 146 h 1215"/>
              <a:gd name="T36" fmla="*/ 912 w 1047"/>
              <a:gd name="T37" fmla="*/ 626 h 1215"/>
              <a:gd name="T38" fmla="*/ 901 w 1047"/>
              <a:gd name="T39" fmla="*/ 725 h 1215"/>
              <a:gd name="T40" fmla="*/ 901 w 1047"/>
              <a:gd name="T41" fmla="*/ 725 h 1215"/>
              <a:gd name="T42" fmla="*/ 470 w 1047"/>
              <a:gd name="T43" fmla="*/ 1112 h 1215"/>
              <a:gd name="T44" fmla="*/ 470 w 1047"/>
              <a:gd name="T45" fmla="*/ 1112 h 1215"/>
              <a:gd name="T46" fmla="*/ 422 w 1047"/>
              <a:gd name="T47" fmla="*/ 1110 h 1215"/>
              <a:gd name="T48" fmla="*/ 113 w 1047"/>
              <a:gd name="T49" fmla="*/ 1076 h 1215"/>
              <a:gd name="T50" fmla="*/ 218 w 1047"/>
              <a:gd name="T51" fmla="*/ 112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7" h="1215">
                <a:moveTo>
                  <a:pt x="128" y="0"/>
                </a:moveTo>
                <a:lnTo>
                  <a:pt x="117" y="101"/>
                </a:lnTo>
                <a:lnTo>
                  <a:pt x="11" y="1065"/>
                </a:lnTo>
                <a:lnTo>
                  <a:pt x="0" y="1166"/>
                </a:lnTo>
                <a:lnTo>
                  <a:pt x="101" y="1177"/>
                </a:lnTo>
                <a:lnTo>
                  <a:pt x="410" y="1211"/>
                </a:lnTo>
                <a:lnTo>
                  <a:pt x="410" y="1211"/>
                </a:lnTo>
                <a:cubicBezTo>
                  <a:pt x="430" y="1213"/>
                  <a:pt x="450" y="1214"/>
                  <a:pt x="470" y="1214"/>
                </a:cubicBezTo>
                <a:lnTo>
                  <a:pt x="470" y="1214"/>
                </a:lnTo>
                <a:cubicBezTo>
                  <a:pt x="744" y="1214"/>
                  <a:pt x="973" y="1008"/>
                  <a:pt x="1002" y="736"/>
                </a:cubicBezTo>
                <a:lnTo>
                  <a:pt x="1013" y="637"/>
                </a:lnTo>
                <a:lnTo>
                  <a:pt x="1013" y="637"/>
                </a:lnTo>
                <a:cubicBezTo>
                  <a:pt x="1046" y="343"/>
                  <a:pt x="832" y="77"/>
                  <a:pt x="538" y="45"/>
                </a:cubicBezTo>
                <a:lnTo>
                  <a:pt x="229" y="11"/>
                </a:lnTo>
                <a:lnTo>
                  <a:pt x="128" y="0"/>
                </a:lnTo>
                <a:close/>
                <a:moveTo>
                  <a:pt x="218" y="112"/>
                </a:moveTo>
                <a:lnTo>
                  <a:pt x="527" y="146"/>
                </a:lnTo>
                <a:lnTo>
                  <a:pt x="527" y="146"/>
                </a:lnTo>
                <a:cubicBezTo>
                  <a:pt x="766" y="172"/>
                  <a:pt x="938" y="387"/>
                  <a:pt x="912" y="626"/>
                </a:cubicBezTo>
                <a:lnTo>
                  <a:pt x="901" y="725"/>
                </a:lnTo>
                <a:lnTo>
                  <a:pt x="901" y="725"/>
                </a:lnTo>
                <a:cubicBezTo>
                  <a:pt x="877" y="947"/>
                  <a:pt x="688" y="1112"/>
                  <a:pt x="470" y="1112"/>
                </a:cubicBezTo>
                <a:lnTo>
                  <a:pt x="470" y="1112"/>
                </a:lnTo>
                <a:cubicBezTo>
                  <a:pt x="454" y="1112"/>
                  <a:pt x="438" y="1112"/>
                  <a:pt x="422" y="1110"/>
                </a:cubicBezTo>
                <a:lnTo>
                  <a:pt x="113" y="1076"/>
                </a:lnTo>
                <a:lnTo>
                  <a:pt x="218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7151EB92-06AE-7041-A5B2-BAD07A81F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141" y="9146085"/>
            <a:ext cx="1113269" cy="1098223"/>
          </a:xfrm>
          <a:custGeom>
            <a:avLst/>
            <a:gdLst>
              <a:gd name="T0" fmla="*/ 44 w 980"/>
              <a:gd name="T1" fmla="*/ 442 h 965"/>
              <a:gd name="T2" fmla="*/ 873 w 980"/>
              <a:gd name="T3" fmla="*/ 964 h 965"/>
              <a:gd name="T4" fmla="*/ 979 w 980"/>
              <a:gd name="T5" fmla="*/ 0 h 965"/>
              <a:gd name="T6" fmla="*/ 56 w 980"/>
              <a:gd name="T7" fmla="*/ 330 h 965"/>
              <a:gd name="T8" fmla="*/ 56 w 980"/>
              <a:gd name="T9" fmla="*/ 330 h 965"/>
              <a:gd name="T10" fmla="*/ 44 w 980"/>
              <a:gd name="T11" fmla="*/ 442 h 965"/>
              <a:gd name="T12" fmla="*/ 873 w 980"/>
              <a:gd name="T13" fmla="*/ 964 h 965"/>
              <a:gd name="T14" fmla="*/ 979 w 980"/>
              <a:gd name="T15" fmla="*/ 0 h 965"/>
              <a:gd name="T16" fmla="*/ 56 w 980"/>
              <a:gd name="T17" fmla="*/ 330 h 965"/>
              <a:gd name="T18" fmla="*/ 56 w 980"/>
              <a:gd name="T19" fmla="*/ 330 h 965"/>
              <a:gd name="T20" fmla="*/ 44 w 980"/>
              <a:gd name="T21" fmla="*/ 442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80" h="965">
                <a:moveTo>
                  <a:pt x="44" y="442"/>
                </a:moveTo>
                <a:lnTo>
                  <a:pt x="873" y="964"/>
                </a:lnTo>
                <a:lnTo>
                  <a:pt x="979" y="0"/>
                </a:lnTo>
                <a:lnTo>
                  <a:pt x="56" y="330"/>
                </a:lnTo>
                <a:lnTo>
                  <a:pt x="56" y="330"/>
                </a:lnTo>
                <a:cubicBezTo>
                  <a:pt x="7" y="348"/>
                  <a:pt x="0" y="414"/>
                  <a:pt x="44" y="442"/>
                </a:cubicBezTo>
                <a:lnTo>
                  <a:pt x="873" y="964"/>
                </a:lnTo>
                <a:lnTo>
                  <a:pt x="979" y="0"/>
                </a:lnTo>
                <a:lnTo>
                  <a:pt x="56" y="330"/>
                </a:lnTo>
                <a:lnTo>
                  <a:pt x="56" y="330"/>
                </a:lnTo>
                <a:cubicBezTo>
                  <a:pt x="7" y="348"/>
                  <a:pt x="0" y="414"/>
                  <a:pt x="44" y="4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7E6748CC-4F1C-6441-91B2-66741C48B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4204" y="10048736"/>
            <a:ext cx="4503224" cy="491443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1865B11E-1ED7-1E46-A4E8-132268CB8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9305" y="9697705"/>
            <a:ext cx="4503224" cy="496456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F5715CE1-2391-2F4E-831E-85BC94356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423" y="9346674"/>
            <a:ext cx="4503224" cy="491443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78">
            <a:extLst>
              <a:ext uri="{FF2B5EF4-FFF2-40B4-BE49-F238E27FC236}">
                <a16:creationId xmlns:a16="http://schemas.microsoft.com/office/drawing/2014/main" id="{F6082D19-76CC-AB43-88CB-37F62160E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973" y="6468222"/>
            <a:ext cx="4678741" cy="4272547"/>
          </a:xfrm>
          <a:custGeom>
            <a:avLst/>
            <a:gdLst>
              <a:gd name="T0" fmla="*/ 0 w 4113"/>
              <a:gd name="T1" fmla="*/ 481 h 3758"/>
              <a:gd name="T2" fmla="*/ 0 w 4113"/>
              <a:gd name="T3" fmla="*/ 3276 h 3758"/>
              <a:gd name="T4" fmla="*/ 0 w 4113"/>
              <a:gd name="T5" fmla="*/ 3276 h 3758"/>
              <a:gd name="T6" fmla="*/ 481 w 4113"/>
              <a:gd name="T7" fmla="*/ 3757 h 3758"/>
              <a:gd name="T8" fmla="*/ 3930 w 4113"/>
              <a:gd name="T9" fmla="*/ 3757 h 3758"/>
              <a:gd name="T10" fmla="*/ 3930 w 4113"/>
              <a:gd name="T11" fmla="*/ 3757 h 3758"/>
              <a:gd name="T12" fmla="*/ 4112 w 4113"/>
              <a:gd name="T13" fmla="*/ 3575 h 3758"/>
              <a:gd name="T14" fmla="*/ 4112 w 4113"/>
              <a:gd name="T15" fmla="*/ 182 h 3758"/>
              <a:gd name="T16" fmla="*/ 4112 w 4113"/>
              <a:gd name="T17" fmla="*/ 182 h 3758"/>
              <a:gd name="T18" fmla="*/ 3930 w 4113"/>
              <a:gd name="T19" fmla="*/ 0 h 3758"/>
              <a:gd name="T20" fmla="*/ 481 w 4113"/>
              <a:gd name="T21" fmla="*/ 0 h 3758"/>
              <a:gd name="T22" fmla="*/ 481 w 4113"/>
              <a:gd name="T23" fmla="*/ 0 h 3758"/>
              <a:gd name="T24" fmla="*/ 0 w 4113"/>
              <a:gd name="T25" fmla="*/ 481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13" h="3758">
                <a:moveTo>
                  <a:pt x="0" y="481"/>
                </a:moveTo>
                <a:lnTo>
                  <a:pt x="0" y="3276"/>
                </a:lnTo>
                <a:lnTo>
                  <a:pt x="0" y="3276"/>
                </a:lnTo>
                <a:cubicBezTo>
                  <a:pt x="0" y="3542"/>
                  <a:pt x="216" y="3757"/>
                  <a:pt x="481" y="3757"/>
                </a:cubicBezTo>
                <a:lnTo>
                  <a:pt x="3930" y="3757"/>
                </a:lnTo>
                <a:lnTo>
                  <a:pt x="3930" y="3757"/>
                </a:lnTo>
                <a:cubicBezTo>
                  <a:pt x="4031" y="3757"/>
                  <a:pt x="4112" y="3676"/>
                  <a:pt x="4112" y="3575"/>
                </a:cubicBezTo>
                <a:lnTo>
                  <a:pt x="4112" y="182"/>
                </a:lnTo>
                <a:lnTo>
                  <a:pt x="4112" y="182"/>
                </a:lnTo>
                <a:cubicBezTo>
                  <a:pt x="4112" y="81"/>
                  <a:pt x="4031" y="0"/>
                  <a:pt x="3930" y="0"/>
                </a:cubicBezTo>
                <a:lnTo>
                  <a:pt x="481" y="0"/>
                </a:lnTo>
                <a:lnTo>
                  <a:pt x="481" y="0"/>
                </a:lnTo>
                <a:cubicBezTo>
                  <a:pt x="216" y="0"/>
                  <a:pt x="0" y="215"/>
                  <a:pt x="0" y="4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79">
            <a:extLst>
              <a:ext uri="{FF2B5EF4-FFF2-40B4-BE49-F238E27FC236}">
                <a16:creationId xmlns:a16="http://schemas.microsoft.com/office/drawing/2014/main" id="{7BD21E4B-FCC2-E141-9FAC-89FCDA9AF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373" y="6352881"/>
            <a:ext cx="180530" cy="4508240"/>
          </a:xfrm>
          <a:custGeom>
            <a:avLst/>
            <a:gdLst>
              <a:gd name="T0" fmla="*/ 158 w 159"/>
              <a:gd name="T1" fmla="*/ 71 h 3964"/>
              <a:gd name="T2" fmla="*/ 158 w 159"/>
              <a:gd name="T3" fmla="*/ 3892 h 3964"/>
              <a:gd name="T4" fmla="*/ 158 w 159"/>
              <a:gd name="T5" fmla="*/ 3892 h 3964"/>
              <a:gd name="T6" fmla="*/ 87 w 159"/>
              <a:gd name="T7" fmla="*/ 3963 h 3964"/>
              <a:gd name="T8" fmla="*/ 71 w 159"/>
              <a:gd name="T9" fmla="*/ 3963 h 3964"/>
              <a:gd name="T10" fmla="*/ 71 w 159"/>
              <a:gd name="T11" fmla="*/ 3963 h 3964"/>
              <a:gd name="T12" fmla="*/ 0 w 159"/>
              <a:gd name="T13" fmla="*/ 3892 h 3964"/>
              <a:gd name="T14" fmla="*/ 0 w 159"/>
              <a:gd name="T15" fmla="*/ 71 h 3964"/>
              <a:gd name="T16" fmla="*/ 0 w 159"/>
              <a:gd name="T17" fmla="*/ 71 h 3964"/>
              <a:gd name="T18" fmla="*/ 71 w 159"/>
              <a:gd name="T19" fmla="*/ 0 h 3964"/>
              <a:gd name="T20" fmla="*/ 87 w 159"/>
              <a:gd name="T21" fmla="*/ 0 h 3964"/>
              <a:gd name="T22" fmla="*/ 87 w 159"/>
              <a:gd name="T23" fmla="*/ 0 h 3964"/>
              <a:gd name="T24" fmla="*/ 158 w 159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3964">
                <a:moveTo>
                  <a:pt x="158" y="71"/>
                </a:moveTo>
                <a:lnTo>
                  <a:pt x="158" y="3892"/>
                </a:lnTo>
                <a:lnTo>
                  <a:pt x="158" y="3892"/>
                </a:lnTo>
                <a:cubicBezTo>
                  <a:pt x="158" y="3931"/>
                  <a:pt x="125" y="3963"/>
                  <a:pt x="87" y="3963"/>
                </a:cubicBezTo>
                <a:lnTo>
                  <a:pt x="71" y="3963"/>
                </a:lnTo>
                <a:lnTo>
                  <a:pt x="71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5" y="0"/>
                  <a:pt x="158" y="32"/>
                  <a:pt x="158" y="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80">
            <a:extLst>
              <a:ext uri="{FF2B5EF4-FFF2-40B4-BE49-F238E27FC236}">
                <a16:creationId xmlns:a16="http://schemas.microsoft.com/office/drawing/2014/main" id="{3DD94264-BE70-BA49-8635-E970EDC96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373" y="6352881"/>
            <a:ext cx="180530" cy="4508240"/>
          </a:xfrm>
          <a:custGeom>
            <a:avLst/>
            <a:gdLst>
              <a:gd name="T0" fmla="*/ 158 w 159"/>
              <a:gd name="T1" fmla="*/ 71 h 3964"/>
              <a:gd name="T2" fmla="*/ 158 w 159"/>
              <a:gd name="T3" fmla="*/ 3892 h 3964"/>
              <a:gd name="T4" fmla="*/ 158 w 159"/>
              <a:gd name="T5" fmla="*/ 3892 h 3964"/>
              <a:gd name="T6" fmla="*/ 87 w 159"/>
              <a:gd name="T7" fmla="*/ 3963 h 3964"/>
              <a:gd name="T8" fmla="*/ 71 w 159"/>
              <a:gd name="T9" fmla="*/ 3963 h 3964"/>
              <a:gd name="T10" fmla="*/ 71 w 159"/>
              <a:gd name="T11" fmla="*/ 3963 h 3964"/>
              <a:gd name="T12" fmla="*/ 0 w 159"/>
              <a:gd name="T13" fmla="*/ 3892 h 3964"/>
              <a:gd name="T14" fmla="*/ 0 w 159"/>
              <a:gd name="T15" fmla="*/ 71 h 3964"/>
              <a:gd name="T16" fmla="*/ 0 w 159"/>
              <a:gd name="T17" fmla="*/ 71 h 3964"/>
              <a:gd name="T18" fmla="*/ 71 w 159"/>
              <a:gd name="T19" fmla="*/ 0 h 3964"/>
              <a:gd name="T20" fmla="*/ 87 w 159"/>
              <a:gd name="T21" fmla="*/ 0 h 3964"/>
              <a:gd name="T22" fmla="*/ 87 w 159"/>
              <a:gd name="T23" fmla="*/ 0 h 3964"/>
              <a:gd name="T24" fmla="*/ 158 w 159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3964">
                <a:moveTo>
                  <a:pt x="158" y="71"/>
                </a:moveTo>
                <a:lnTo>
                  <a:pt x="158" y="3892"/>
                </a:lnTo>
                <a:lnTo>
                  <a:pt x="158" y="3892"/>
                </a:lnTo>
                <a:cubicBezTo>
                  <a:pt x="158" y="3931"/>
                  <a:pt x="125" y="3963"/>
                  <a:pt x="87" y="3963"/>
                </a:cubicBezTo>
                <a:lnTo>
                  <a:pt x="71" y="3963"/>
                </a:lnTo>
                <a:lnTo>
                  <a:pt x="71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5" y="0"/>
                  <a:pt x="158" y="32"/>
                  <a:pt x="158" y="71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81">
            <a:extLst>
              <a:ext uri="{FF2B5EF4-FFF2-40B4-BE49-F238E27FC236}">
                <a16:creationId xmlns:a16="http://schemas.microsoft.com/office/drawing/2014/main" id="{8BE50EB5-7FA8-FD43-8D84-0C67F62B3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859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7 w 158"/>
              <a:gd name="T7" fmla="*/ 3963 h 3964"/>
              <a:gd name="T8" fmla="*/ 70 w 158"/>
              <a:gd name="T9" fmla="*/ 3963 h 3964"/>
              <a:gd name="T10" fmla="*/ 70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0 w 158"/>
              <a:gd name="T19" fmla="*/ 0 h 3964"/>
              <a:gd name="T20" fmla="*/ 87 w 158"/>
              <a:gd name="T21" fmla="*/ 0 h 3964"/>
              <a:gd name="T22" fmla="*/ 87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6" y="3963"/>
                  <a:pt x="87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0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6" y="0"/>
                  <a:pt x="157" y="32"/>
                  <a:pt x="157" y="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82">
            <a:extLst>
              <a:ext uri="{FF2B5EF4-FFF2-40B4-BE49-F238E27FC236}">
                <a16:creationId xmlns:a16="http://schemas.microsoft.com/office/drawing/2014/main" id="{1E04188D-4649-294C-8368-63A00E542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859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7 w 158"/>
              <a:gd name="T7" fmla="*/ 3963 h 3964"/>
              <a:gd name="T8" fmla="*/ 70 w 158"/>
              <a:gd name="T9" fmla="*/ 3963 h 3964"/>
              <a:gd name="T10" fmla="*/ 70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0 w 158"/>
              <a:gd name="T19" fmla="*/ 0 h 3964"/>
              <a:gd name="T20" fmla="*/ 87 w 158"/>
              <a:gd name="T21" fmla="*/ 0 h 3964"/>
              <a:gd name="T22" fmla="*/ 87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6" y="3963"/>
                  <a:pt x="87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0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6" y="0"/>
                  <a:pt x="157" y="32"/>
                  <a:pt x="157" y="71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183">
            <a:extLst>
              <a:ext uri="{FF2B5EF4-FFF2-40B4-BE49-F238E27FC236}">
                <a16:creationId xmlns:a16="http://schemas.microsoft.com/office/drawing/2014/main" id="{ECA7FB91-46BC-6F46-A355-78479D6C5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329" y="6352881"/>
            <a:ext cx="180530" cy="4508240"/>
          </a:xfrm>
          <a:custGeom>
            <a:avLst/>
            <a:gdLst>
              <a:gd name="T0" fmla="*/ 156 w 157"/>
              <a:gd name="T1" fmla="*/ 71 h 3964"/>
              <a:gd name="T2" fmla="*/ 156 w 157"/>
              <a:gd name="T3" fmla="*/ 3892 h 3964"/>
              <a:gd name="T4" fmla="*/ 156 w 157"/>
              <a:gd name="T5" fmla="*/ 3892 h 3964"/>
              <a:gd name="T6" fmla="*/ 86 w 157"/>
              <a:gd name="T7" fmla="*/ 3963 h 3964"/>
              <a:gd name="T8" fmla="*/ 70 w 157"/>
              <a:gd name="T9" fmla="*/ 3963 h 3964"/>
              <a:gd name="T10" fmla="*/ 70 w 157"/>
              <a:gd name="T11" fmla="*/ 3963 h 3964"/>
              <a:gd name="T12" fmla="*/ 0 w 157"/>
              <a:gd name="T13" fmla="*/ 3892 h 3964"/>
              <a:gd name="T14" fmla="*/ 0 w 157"/>
              <a:gd name="T15" fmla="*/ 71 h 3964"/>
              <a:gd name="T16" fmla="*/ 0 w 157"/>
              <a:gd name="T17" fmla="*/ 71 h 3964"/>
              <a:gd name="T18" fmla="*/ 70 w 157"/>
              <a:gd name="T19" fmla="*/ 0 h 3964"/>
              <a:gd name="T20" fmla="*/ 86 w 157"/>
              <a:gd name="T21" fmla="*/ 0 h 3964"/>
              <a:gd name="T22" fmla="*/ 86 w 157"/>
              <a:gd name="T23" fmla="*/ 0 h 3964"/>
              <a:gd name="T24" fmla="*/ 156 w 157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7" h="3964">
                <a:moveTo>
                  <a:pt x="156" y="71"/>
                </a:moveTo>
                <a:lnTo>
                  <a:pt x="156" y="3892"/>
                </a:lnTo>
                <a:lnTo>
                  <a:pt x="156" y="3892"/>
                </a:lnTo>
                <a:cubicBezTo>
                  <a:pt x="156" y="3931"/>
                  <a:pt x="125" y="3963"/>
                  <a:pt x="86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1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1" y="0"/>
                  <a:pt x="70" y="0"/>
                </a:cubicBezTo>
                <a:lnTo>
                  <a:pt x="86" y="0"/>
                </a:lnTo>
                <a:lnTo>
                  <a:pt x="86" y="0"/>
                </a:lnTo>
                <a:cubicBezTo>
                  <a:pt x="125" y="0"/>
                  <a:pt x="156" y="32"/>
                  <a:pt x="156" y="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184">
            <a:extLst>
              <a:ext uri="{FF2B5EF4-FFF2-40B4-BE49-F238E27FC236}">
                <a16:creationId xmlns:a16="http://schemas.microsoft.com/office/drawing/2014/main" id="{61A7D238-4F24-034B-A62D-DD250F5A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329" y="6352881"/>
            <a:ext cx="180530" cy="4508240"/>
          </a:xfrm>
          <a:custGeom>
            <a:avLst/>
            <a:gdLst>
              <a:gd name="T0" fmla="*/ 156 w 157"/>
              <a:gd name="T1" fmla="*/ 71 h 3964"/>
              <a:gd name="T2" fmla="*/ 156 w 157"/>
              <a:gd name="T3" fmla="*/ 3892 h 3964"/>
              <a:gd name="T4" fmla="*/ 156 w 157"/>
              <a:gd name="T5" fmla="*/ 3892 h 3964"/>
              <a:gd name="T6" fmla="*/ 86 w 157"/>
              <a:gd name="T7" fmla="*/ 3963 h 3964"/>
              <a:gd name="T8" fmla="*/ 70 w 157"/>
              <a:gd name="T9" fmla="*/ 3963 h 3964"/>
              <a:gd name="T10" fmla="*/ 70 w 157"/>
              <a:gd name="T11" fmla="*/ 3963 h 3964"/>
              <a:gd name="T12" fmla="*/ 0 w 157"/>
              <a:gd name="T13" fmla="*/ 3892 h 3964"/>
              <a:gd name="T14" fmla="*/ 0 w 157"/>
              <a:gd name="T15" fmla="*/ 71 h 3964"/>
              <a:gd name="T16" fmla="*/ 0 w 157"/>
              <a:gd name="T17" fmla="*/ 71 h 3964"/>
              <a:gd name="T18" fmla="*/ 70 w 157"/>
              <a:gd name="T19" fmla="*/ 0 h 3964"/>
              <a:gd name="T20" fmla="*/ 86 w 157"/>
              <a:gd name="T21" fmla="*/ 0 h 3964"/>
              <a:gd name="T22" fmla="*/ 86 w 157"/>
              <a:gd name="T23" fmla="*/ 0 h 3964"/>
              <a:gd name="T24" fmla="*/ 156 w 157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7" h="3964">
                <a:moveTo>
                  <a:pt x="156" y="71"/>
                </a:moveTo>
                <a:lnTo>
                  <a:pt x="156" y="3892"/>
                </a:lnTo>
                <a:lnTo>
                  <a:pt x="156" y="3892"/>
                </a:lnTo>
                <a:cubicBezTo>
                  <a:pt x="156" y="3931"/>
                  <a:pt x="125" y="3963"/>
                  <a:pt x="86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1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1" y="0"/>
                  <a:pt x="70" y="0"/>
                </a:cubicBezTo>
                <a:lnTo>
                  <a:pt x="86" y="0"/>
                </a:lnTo>
                <a:lnTo>
                  <a:pt x="86" y="0"/>
                </a:lnTo>
                <a:cubicBezTo>
                  <a:pt x="125" y="0"/>
                  <a:pt x="156" y="32"/>
                  <a:pt x="156" y="71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185">
            <a:extLst>
              <a:ext uri="{FF2B5EF4-FFF2-40B4-BE49-F238E27FC236}">
                <a16:creationId xmlns:a16="http://schemas.microsoft.com/office/drawing/2014/main" id="{D5E67D12-A8B1-A94E-87E3-FF35F70AB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798" y="6352881"/>
            <a:ext cx="180530" cy="4508240"/>
          </a:xfrm>
          <a:custGeom>
            <a:avLst/>
            <a:gdLst>
              <a:gd name="T0" fmla="*/ 158 w 159"/>
              <a:gd name="T1" fmla="*/ 71 h 3964"/>
              <a:gd name="T2" fmla="*/ 158 w 159"/>
              <a:gd name="T3" fmla="*/ 3892 h 3964"/>
              <a:gd name="T4" fmla="*/ 158 w 159"/>
              <a:gd name="T5" fmla="*/ 3892 h 3964"/>
              <a:gd name="T6" fmla="*/ 86 w 159"/>
              <a:gd name="T7" fmla="*/ 3963 h 3964"/>
              <a:gd name="T8" fmla="*/ 71 w 159"/>
              <a:gd name="T9" fmla="*/ 3963 h 3964"/>
              <a:gd name="T10" fmla="*/ 71 w 159"/>
              <a:gd name="T11" fmla="*/ 3963 h 3964"/>
              <a:gd name="T12" fmla="*/ 0 w 159"/>
              <a:gd name="T13" fmla="*/ 3892 h 3964"/>
              <a:gd name="T14" fmla="*/ 0 w 159"/>
              <a:gd name="T15" fmla="*/ 71 h 3964"/>
              <a:gd name="T16" fmla="*/ 0 w 159"/>
              <a:gd name="T17" fmla="*/ 71 h 3964"/>
              <a:gd name="T18" fmla="*/ 71 w 159"/>
              <a:gd name="T19" fmla="*/ 0 h 3964"/>
              <a:gd name="T20" fmla="*/ 86 w 159"/>
              <a:gd name="T21" fmla="*/ 0 h 3964"/>
              <a:gd name="T22" fmla="*/ 86 w 159"/>
              <a:gd name="T23" fmla="*/ 0 h 3964"/>
              <a:gd name="T24" fmla="*/ 158 w 159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3964">
                <a:moveTo>
                  <a:pt x="158" y="71"/>
                </a:moveTo>
                <a:lnTo>
                  <a:pt x="158" y="3892"/>
                </a:lnTo>
                <a:lnTo>
                  <a:pt x="158" y="3892"/>
                </a:lnTo>
                <a:cubicBezTo>
                  <a:pt x="158" y="3931"/>
                  <a:pt x="126" y="3963"/>
                  <a:pt x="86" y="3963"/>
                </a:cubicBezTo>
                <a:lnTo>
                  <a:pt x="71" y="3963"/>
                </a:lnTo>
                <a:lnTo>
                  <a:pt x="71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86" y="0"/>
                </a:lnTo>
                <a:lnTo>
                  <a:pt x="86" y="0"/>
                </a:lnTo>
                <a:cubicBezTo>
                  <a:pt x="126" y="0"/>
                  <a:pt x="158" y="32"/>
                  <a:pt x="158" y="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86">
            <a:extLst>
              <a:ext uri="{FF2B5EF4-FFF2-40B4-BE49-F238E27FC236}">
                <a16:creationId xmlns:a16="http://schemas.microsoft.com/office/drawing/2014/main" id="{1641031F-5CDE-8844-8A53-233A00E5C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798" y="6352881"/>
            <a:ext cx="180530" cy="4508240"/>
          </a:xfrm>
          <a:custGeom>
            <a:avLst/>
            <a:gdLst>
              <a:gd name="T0" fmla="*/ 158 w 159"/>
              <a:gd name="T1" fmla="*/ 71 h 3964"/>
              <a:gd name="T2" fmla="*/ 158 w 159"/>
              <a:gd name="T3" fmla="*/ 3892 h 3964"/>
              <a:gd name="T4" fmla="*/ 158 w 159"/>
              <a:gd name="T5" fmla="*/ 3892 h 3964"/>
              <a:gd name="T6" fmla="*/ 86 w 159"/>
              <a:gd name="T7" fmla="*/ 3963 h 3964"/>
              <a:gd name="T8" fmla="*/ 71 w 159"/>
              <a:gd name="T9" fmla="*/ 3963 h 3964"/>
              <a:gd name="T10" fmla="*/ 71 w 159"/>
              <a:gd name="T11" fmla="*/ 3963 h 3964"/>
              <a:gd name="T12" fmla="*/ 0 w 159"/>
              <a:gd name="T13" fmla="*/ 3892 h 3964"/>
              <a:gd name="T14" fmla="*/ 0 w 159"/>
              <a:gd name="T15" fmla="*/ 71 h 3964"/>
              <a:gd name="T16" fmla="*/ 0 w 159"/>
              <a:gd name="T17" fmla="*/ 71 h 3964"/>
              <a:gd name="T18" fmla="*/ 71 w 159"/>
              <a:gd name="T19" fmla="*/ 0 h 3964"/>
              <a:gd name="T20" fmla="*/ 86 w 159"/>
              <a:gd name="T21" fmla="*/ 0 h 3964"/>
              <a:gd name="T22" fmla="*/ 86 w 159"/>
              <a:gd name="T23" fmla="*/ 0 h 3964"/>
              <a:gd name="T24" fmla="*/ 158 w 159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3964">
                <a:moveTo>
                  <a:pt x="158" y="71"/>
                </a:moveTo>
                <a:lnTo>
                  <a:pt x="158" y="3892"/>
                </a:lnTo>
                <a:lnTo>
                  <a:pt x="158" y="3892"/>
                </a:lnTo>
                <a:cubicBezTo>
                  <a:pt x="158" y="3931"/>
                  <a:pt x="126" y="3963"/>
                  <a:pt x="86" y="3963"/>
                </a:cubicBezTo>
                <a:lnTo>
                  <a:pt x="71" y="3963"/>
                </a:lnTo>
                <a:lnTo>
                  <a:pt x="71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86" y="0"/>
                </a:lnTo>
                <a:lnTo>
                  <a:pt x="86" y="0"/>
                </a:lnTo>
                <a:cubicBezTo>
                  <a:pt x="126" y="0"/>
                  <a:pt x="158" y="32"/>
                  <a:pt x="158" y="71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87">
            <a:extLst>
              <a:ext uri="{FF2B5EF4-FFF2-40B4-BE49-F238E27FC236}">
                <a16:creationId xmlns:a16="http://schemas.microsoft.com/office/drawing/2014/main" id="{B2041BB4-63CA-6942-BCFE-A57EEE2B8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522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7 w 158"/>
              <a:gd name="T7" fmla="*/ 3963 h 3964"/>
              <a:gd name="T8" fmla="*/ 71 w 158"/>
              <a:gd name="T9" fmla="*/ 3963 h 3964"/>
              <a:gd name="T10" fmla="*/ 71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1 w 158"/>
              <a:gd name="T19" fmla="*/ 0 h 3964"/>
              <a:gd name="T20" fmla="*/ 87 w 158"/>
              <a:gd name="T21" fmla="*/ 0 h 3964"/>
              <a:gd name="T22" fmla="*/ 87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6" y="3963"/>
                  <a:pt x="87" y="3963"/>
                </a:cubicBezTo>
                <a:lnTo>
                  <a:pt x="71" y="3963"/>
                </a:lnTo>
                <a:lnTo>
                  <a:pt x="71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6" y="0"/>
                  <a:pt x="157" y="32"/>
                  <a:pt x="157" y="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88">
            <a:extLst>
              <a:ext uri="{FF2B5EF4-FFF2-40B4-BE49-F238E27FC236}">
                <a16:creationId xmlns:a16="http://schemas.microsoft.com/office/drawing/2014/main" id="{9CDF57B9-A9D6-204B-B768-BAE7CABA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522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7 w 158"/>
              <a:gd name="T7" fmla="*/ 3963 h 3964"/>
              <a:gd name="T8" fmla="*/ 71 w 158"/>
              <a:gd name="T9" fmla="*/ 3963 h 3964"/>
              <a:gd name="T10" fmla="*/ 71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1 w 158"/>
              <a:gd name="T19" fmla="*/ 0 h 3964"/>
              <a:gd name="T20" fmla="*/ 87 w 158"/>
              <a:gd name="T21" fmla="*/ 0 h 3964"/>
              <a:gd name="T22" fmla="*/ 87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6" y="3963"/>
                  <a:pt x="87" y="3963"/>
                </a:cubicBezTo>
                <a:lnTo>
                  <a:pt x="71" y="3963"/>
                </a:lnTo>
                <a:lnTo>
                  <a:pt x="71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6" y="0"/>
                  <a:pt x="157" y="32"/>
                  <a:pt x="157" y="71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89">
            <a:extLst>
              <a:ext uri="{FF2B5EF4-FFF2-40B4-BE49-F238E27FC236}">
                <a16:creationId xmlns:a16="http://schemas.microsoft.com/office/drawing/2014/main" id="{FE8364DF-281F-0E41-9B8C-AA113580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92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6 w 158"/>
              <a:gd name="T7" fmla="*/ 3963 h 3964"/>
              <a:gd name="T8" fmla="*/ 70 w 158"/>
              <a:gd name="T9" fmla="*/ 3963 h 3964"/>
              <a:gd name="T10" fmla="*/ 70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0 w 158"/>
              <a:gd name="T19" fmla="*/ 0 h 3964"/>
              <a:gd name="T20" fmla="*/ 86 w 158"/>
              <a:gd name="T21" fmla="*/ 0 h 3964"/>
              <a:gd name="T22" fmla="*/ 86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6" y="3963"/>
                  <a:pt x="86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1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1" y="0"/>
                  <a:pt x="70" y="0"/>
                </a:cubicBezTo>
                <a:lnTo>
                  <a:pt x="86" y="0"/>
                </a:lnTo>
                <a:lnTo>
                  <a:pt x="86" y="0"/>
                </a:lnTo>
                <a:cubicBezTo>
                  <a:pt x="126" y="0"/>
                  <a:pt x="157" y="32"/>
                  <a:pt x="157" y="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90">
            <a:extLst>
              <a:ext uri="{FF2B5EF4-FFF2-40B4-BE49-F238E27FC236}">
                <a16:creationId xmlns:a16="http://schemas.microsoft.com/office/drawing/2014/main" id="{144A60FF-653C-1A48-A6D5-80ECB45AB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92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6 w 158"/>
              <a:gd name="T7" fmla="*/ 3963 h 3964"/>
              <a:gd name="T8" fmla="*/ 70 w 158"/>
              <a:gd name="T9" fmla="*/ 3963 h 3964"/>
              <a:gd name="T10" fmla="*/ 70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0 w 158"/>
              <a:gd name="T19" fmla="*/ 0 h 3964"/>
              <a:gd name="T20" fmla="*/ 86 w 158"/>
              <a:gd name="T21" fmla="*/ 0 h 3964"/>
              <a:gd name="T22" fmla="*/ 86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6" y="3963"/>
                  <a:pt x="86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1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1" y="0"/>
                  <a:pt x="70" y="0"/>
                </a:cubicBezTo>
                <a:lnTo>
                  <a:pt x="86" y="0"/>
                </a:lnTo>
                <a:lnTo>
                  <a:pt x="86" y="0"/>
                </a:lnTo>
                <a:cubicBezTo>
                  <a:pt x="126" y="0"/>
                  <a:pt x="157" y="32"/>
                  <a:pt x="157" y="71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91">
            <a:extLst>
              <a:ext uri="{FF2B5EF4-FFF2-40B4-BE49-F238E27FC236}">
                <a16:creationId xmlns:a16="http://schemas.microsoft.com/office/drawing/2014/main" id="{C2C2B79B-E68C-D64E-8267-A9E83C902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475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7 w 158"/>
              <a:gd name="T7" fmla="*/ 3963 h 3964"/>
              <a:gd name="T8" fmla="*/ 70 w 158"/>
              <a:gd name="T9" fmla="*/ 3963 h 3964"/>
              <a:gd name="T10" fmla="*/ 70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0 w 158"/>
              <a:gd name="T19" fmla="*/ 0 h 3964"/>
              <a:gd name="T20" fmla="*/ 87 w 158"/>
              <a:gd name="T21" fmla="*/ 0 h 3964"/>
              <a:gd name="T22" fmla="*/ 87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5" y="3963"/>
                  <a:pt x="87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0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5" y="0"/>
                  <a:pt x="157" y="32"/>
                  <a:pt x="157" y="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92">
            <a:extLst>
              <a:ext uri="{FF2B5EF4-FFF2-40B4-BE49-F238E27FC236}">
                <a16:creationId xmlns:a16="http://schemas.microsoft.com/office/drawing/2014/main" id="{9690A0C7-F947-294E-A203-D195EE43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475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7 w 158"/>
              <a:gd name="T7" fmla="*/ 3963 h 3964"/>
              <a:gd name="T8" fmla="*/ 70 w 158"/>
              <a:gd name="T9" fmla="*/ 3963 h 3964"/>
              <a:gd name="T10" fmla="*/ 70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0 w 158"/>
              <a:gd name="T19" fmla="*/ 0 h 3964"/>
              <a:gd name="T20" fmla="*/ 87 w 158"/>
              <a:gd name="T21" fmla="*/ 0 h 3964"/>
              <a:gd name="T22" fmla="*/ 87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5" y="3963"/>
                  <a:pt x="87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0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5" y="0"/>
                  <a:pt x="157" y="32"/>
                  <a:pt x="157" y="71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93">
            <a:extLst>
              <a:ext uri="{FF2B5EF4-FFF2-40B4-BE49-F238E27FC236}">
                <a16:creationId xmlns:a16="http://schemas.microsoft.com/office/drawing/2014/main" id="{18BEBA04-D920-5149-8AC7-4C5BB3BAF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45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7 w 158"/>
              <a:gd name="T7" fmla="*/ 3963 h 3964"/>
              <a:gd name="T8" fmla="*/ 70 w 158"/>
              <a:gd name="T9" fmla="*/ 3963 h 3964"/>
              <a:gd name="T10" fmla="*/ 70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0 w 158"/>
              <a:gd name="T19" fmla="*/ 0 h 3964"/>
              <a:gd name="T20" fmla="*/ 87 w 158"/>
              <a:gd name="T21" fmla="*/ 0 h 3964"/>
              <a:gd name="T22" fmla="*/ 87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5" y="3963"/>
                  <a:pt x="87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0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5" y="0"/>
                  <a:pt x="157" y="32"/>
                  <a:pt x="157" y="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94">
            <a:extLst>
              <a:ext uri="{FF2B5EF4-FFF2-40B4-BE49-F238E27FC236}">
                <a16:creationId xmlns:a16="http://schemas.microsoft.com/office/drawing/2014/main" id="{B4CAD04F-B0E0-AD42-8596-A20E22BCC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45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7 w 158"/>
              <a:gd name="T7" fmla="*/ 3963 h 3964"/>
              <a:gd name="T8" fmla="*/ 70 w 158"/>
              <a:gd name="T9" fmla="*/ 3963 h 3964"/>
              <a:gd name="T10" fmla="*/ 70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0 w 158"/>
              <a:gd name="T19" fmla="*/ 0 h 3964"/>
              <a:gd name="T20" fmla="*/ 87 w 158"/>
              <a:gd name="T21" fmla="*/ 0 h 3964"/>
              <a:gd name="T22" fmla="*/ 87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5" y="3963"/>
                  <a:pt x="87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0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5" y="0"/>
                  <a:pt x="157" y="32"/>
                  <a:pt x="157" y="71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95">
            <a:extLst>
              <a:ext uri="{FF2B5EF4-FFF2-40B4-BE49-F238E27FC236}">
                <a16:creationId xmlns:a16="http://schemas.microsoft.com/office/drawing/2014/main" id="{10E16E7A-12C6-2846-8C2C-89AB4094C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0827" y="8248448"/>
            <a:ext cx="3013849" cy="2973734"/>
          </a:xfrm>
          <a:custGeom>
            <a:avLst/>
            <a:gdLst>
              <a:gd name="T0" fmla="*/ 2461 w 2650"/>
              <a:gd name="T1" fmla="*/ 2431 h 2614"/>
              <a:gd name="T2" fmla="*/ 400 w 2650"/>
              <a:gd name="T3" fmla="*/ 2604 h 2614"/>
              <a:gd name="T4" fmla="*/ 400 w 2650"/>
              <a:gd name="T5" fmla="*/ 2604 h 2614"/>
              <a:gd name="T6" fmla="*/ 188 w 2650"/>
              <a:gd name="T7" fmla="*/ 2425 h 2614"/>
              <a:gd name="T8" fmla="*/ 0 w 2650"/>
              <a:gd name="T9" fmla="*/ 207 h 2614"/>
              <a:gd name="T10" fmla="*/ 2453 w 2650"/>
              <a:gd name="T11" fmla="*/ 0 h 2614"/>
              <a:gd name="T12" fmla="*/ 2640 w 2650"/>
              <a:gd name="T13" fmla="*/ 2219 h 2614"/>
              <a:gd name="T14" fmla="*/ 2640 w 2650"/>
              <a:gd name="T15" fmla="*/ 2219 h 2614"/>
              <a:gd name="T16" fmla="*/ 2461 w 2650"/>
              <a:gd name="T17" fmla="*/ 2431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0" h="2614">
                <a:moveTo>
                  <a:pt x="2461" y="2431"/>
                </a:moveTo>
                <a:lnTo>
                  <a:pt x="400" y="2604"/>
                </a:lnTo>
                <a:lnTo>
                  <a:pt x="400" y="2604"/>
                </a:lnTo>
                <a:cubicBezTo>
                  <a:pt x="292" y="2613"/>
                  <a:pt x="197" y="2533"/>
                  <a:pt x="188" y="2425"/>
                </a:cubicBezTo>
                <a:lnTo>
                  <a:pt x="0" y="207"/>
                </a:lnTo>
                <a:lnTo>
                  <a:pt x="2453" y="0"/>
                </a:lnTo>
                <a:lnTo>
                  <a:pt x="2640" y="2219"/>
                </a:lnTo>
                <a:lnTo>
                  <a:pt x="2640" y="2219"/>
                </a:lnTo>
                <a:cubicBezTo>
                  <a:pt x="2649" y="2326"/>
                  <a:pt x="2569" y="2421"/>
                  <a:pt x="2461" y="2431"/>
                </a:cubicBezTo>
              </a:path>
            </a:pathLst>
          </a:custGeom>
          <a:solidFill>
            <a:srgbClr val="223043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96">
            <a:extLst>
              <a:ext uri="{FF2B5EF4-FFF2-40B4-BE49-F238E27FC236}">
                <a16:creationId xmlns:a16="http://schemas.microsoft.com/office/drawing/2014/main" id="{49E5D19F-6561-E048-8BDC-99D5039EC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0650" y="7466150"/>
            <a:ext cx="2853378" cy="1017991"/>
          </a:xfrm>
          <a:custGeom>
            <a:avLst/>
            <a:gdLst>
              <a:gd name="T0" fmla="*/ 2328 w 2507"/>
              <a:gd name="T1" fmla="*/ 5 h 896"/>
              <a:gd name="T2" fmla="*/ 115 w 2507"/>
              <a:gd name="T3" fmla="*/ 192 h 896"/>
              <a:gd name="T4" fmla="*/ 115 w 2507"/>
              <a:gd name="T5" fmla="*/ 192 h 896"/>
              <a:gd name="T6" fmla="*/ 5 w 2507"/>
              <a:gd name="T7" fmla="*/ 321 h 896"/>
              <a:gd name="T8" fmla="*/ 53 w 2507"/>
              <a:gd name="T9" fmla="*/ 895 h 896"/>
              <a:gd name="T10" fmla="*/ 2506 w 2507"/>
              <a:gd name="T11" fmla="*/ 688 h 896"/>
              <a:gd name="T12" fmla="*/ 2457 w 2507"/>
              <a:gd name="T13" fmla="*/ 115 h 896"/>
              <a:gd name="T14" fmla="*/ 2457 w 2507"/>
              <a:gd name="T15" fmla="*/ 115 h 896"/>
              <a:gd name="T16" fmla="*/ 2328 w 2507"/>
              <a:gd name="T17" fmla="*/ 5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7" h="896">
                <a:moveTo>
                  <a:pt x="2328" y="5"/>
                </a:moveTo>
                <a:lnTo>
                  <a:pt x="115" y="192"/>
                </a:lnTo>
                <a:lnTo>
                  <a:pt x="115" y="192"/>
                </a:lnTo>
                <a:cubicBezTo>
                  <a:pt x="48" y="197"/>
                  <a:pt x="0" y="255"/>
                  <a:pt x="5" y="321"/>
                </a:cubicBezTo>
                <a:lnTo>
                  <a:pt x="53" y="895"/>
                </a:lnTo>
                <a:lnTo>
                  <a:pt x="2506" y="688"/>
                </a:lnTo>
                <a:lnTo>
                  <a:pt x="2457" y="115"/>
                </a:lnTo>
                <a:lnTo>
                  <a:pt x="2457" y="115"/>
                </a:lnTo>
                <a:cubicBezTo>
                  <a:pt x="2452" y="48"/>
                  <a:pt x="2394" y="0"/>
                  <a:pt x="2328" y="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97">
            <a:extLst>
              <a:ext uri="{FF2B5EF4-FFF2-40B4-BE49-F238E27FC236}">
                <a16:creationId xmlns:a16="http://schemas.microsoft.com/office/drawing/2014/main" id="{B013C5D3-9EBC-8042-8B0D-D936B3DA4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0650" y="7466150"/>
            <a:ext cx="2853378" cy="1017991"/>
          </a:xfrm>
          <a:custGeom>
            <a:avLst/>
            <a:gdLst>
              <a:gd name="T0" fmla="*/ 2328 w 2507"/>
              <a:gd name="T1" fmla="*/ 5 h 896"/>
              <a:gd name="T2" fmla="*/ 115 w 2507"/>
              <a:gd name="T3" fmla="*/ 192 h 896"/>
              <a:gd name="T4" fmla="*/ 115 w 2507"/>
              <a:gd name="T5" fmla="*/ 192 h 896"/>
              <a:gd name="T6" fmla="*/ 5 w 2507"/>
              <a:gd name="T7" fmla="*/ 321 h 896"/>
              <a:gd name="T8" fmla="*/ 53 w 2507"/>
              <a:gd name="T9" fmla="*/ 895 h 896"/>
              <a:gd name="T10" fmla="*/ 2506 w 2507"/>
              <a:gd name="T11" fmla="*/ 688 h 896"/>
              <a:gd name="T12" fmla="*/ 2457 w 2507"/>
              <a:gd name="T13" fmla="*/ 115 h 896"/>
              <a:gd name="T14" fmla="*/ 2457 w 2507"/>
              <a:gd name="T15" fmla="*/ 115 h 896"/>
              <a:gd name="T16" fmla="*/ 2328 w 2507"/>
              <a:gd name="T17" fmla="*/ 5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7" h="896">
                <a:moveTo>
                  <a:pt x="2328" y="5"/>
                </a:moveTo>
                <a:lnTo>
                  <a:pt x="115" y="192"/>
                </a:lnTo>
                <a:lnTo>
                  <a:pt x="115" y="192"/>
                </a:lnTo>
                <a:cubicBezTo>
                  <a:pt x="48" y="197"/>
                  <a:pt x="0" y="255"/>
                  <a:pt x="5" y="321"/>
                </a:cubicBezTo>
                <a:lnTo>
                  <a:pt x="53" y="895"/>
                </a:lnTo>
                <a:lnTo>
                  <a:pt x="2506" y="688"/>
                </a:lnTo>
                <a:lnTo>
                  <a:pt x="2457" y="115"/>
                </a:lnTo>
                <a:lnTo>
                  <a:pt x="2457" y="115"/>
                </a:lnTo>
                <a:cubicBezTo>
                  <a:pt x="2452" y="48"/>
                  <a:pt x="2394" y="0"/>
                  <a:pt x="2328" y="5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98">
            <a:extLst>
              <a:ext uri="{FF2B5EF4-FFF2-40B4-BE49-F238E27FC236}">
                <a16:creationId xmlns:a16="http://schemas.microsoft.com/office/drawing/2014/main" id="{21EFAB61-1179-7744-B9E6-2354BC286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2838" y="6749046"/>
            <a:ext cx="3129189" cy="3089071"/>
          </a:xfrm>
          <a:custGeom>
            <a:avLst/>
            <a:gdLst>
              <a:gd name="T0" fmla="*/ 2232 w 2750"/>
              <a:gd name="T1" fmla="*/ 2702 h 2718"/>
              <a:gd name="T2" fmla="*/ 183 w 2750"/>
              <a:gd name="T3" fmla="*/ 2426 h 2718"/>
              <a:gd name="T4" fmla="*/ 183 w 2750"/>
              <a:gd name="T5" fmla="*/ 2426 h 2718"/>
              <a:gd name="T6" fmla="*/ 15 w 2750"/>
              <a:gd name="T7" fmla="*/ 2206 h 2718"/>
              <a:gd name="T8" fmla="*/ 311 w 2750"/>
              <a:gd name="T9" fmla="*/ 0 h 2718"/>
              <a:gd name="T10" fmla="*/ 2749 w 2750"/>
              <a:gd name="T11" fmla="*/ 328 h 2718"/>
              <a:gd name="T12" fmla="*/ 2453 w 2750"/>
              <a:gd name="T13" fmla="*/ 2534 h 2718"/>
              <a:gd name="T14" fmla="*/ 2453 w 2750"/>
              <a:gd name="T15" fmla="*/ 2534 h 2718"/>
              <a:gd name="T16" fmla="*/ 2232 w 2750"/>
              <a:gd name="T17" fmla="*/ 2702 h 2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0" h="2718">
                <a:moveTo>
                  <a:pt x="2232" y="2702"/>
                </a:moveTo>
                <a:lnTo>
                  <a:pt x="183" y="2426"/>
                </a:lnTo>
                <a:lnTo>
                  <a:pt x="183" y="2426"/>
                </a:lnTo>
                <a:cubicBezTo>
                  <a:pt x="75" y="2412"/>
                  <a:pt x="0" y="2313"/>
                  <a:pt x="15" y="2206"/>
                </a:cubicBezTo>
                <a:lnTo>
                  <a:pt x="311" y="0"/>
                </a:lnTo>
                <a:lnTo>
                  <a:pt x="2749" y="328"/>
                </a:lnTo>
                <a:lnTo>
                  <a:pt x="2453" y="2534"/>
                </a:lnTo>
                <a:lnTo>
                  <a:pt x="2453" y="2534"/>
                </a:lnTo>
                <a:cubicBezTo>
                  <a:pt x="2438" y="2641"/>
                  <a:pt x="2340" y="2717"/>
                  <a:pt x="2232" y="2702"/>
                </a:cubicBezTo>
              </a:path>
            </a:pathLst>
          </a:custGeom>
          <a:solidFill>
            <a:srgbClr val="223043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99">
            <a:extLst>
              <a:ext uri="{FF2B5EF4-FFF2-40B4-BE49-F238E27FC236}">
                <a16:creationId xmlns:a16="http://schemas.microsoft.com/office/drawing/2014/main" id="{A39A0E61-C452-054C-A0E7-41F85591E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8885" y="5971762"/>
            <a:ext cx="2873437" cy="1148374"/>
          </a:xfrm>
          <a:custGeom>
            <a:avLst/>
            <a:gdLst>
              <a:gd name="T0" fmla="*/ 2412 w 2525"/>
              <a:gd name="T1" fmla="*/ 305 h 1012"/>
              <a:gd name="T2" fmla="*/ 211 w 2525"/>
              <a:gd name="T3" fmla="*/ 9 h 1012"/>
              <a:gd name="T4" fmla="*/ 211 w 2525"/>
              <a:gd name="T5" fmla="*/ 9 h 1012"/>
              <a:gd name="T6" fmla="*/ 76 w 2525"/>
              <a:gd name="T7" fmla="*/ 112 h 1012"/>
              <a:gd name="T8" fmla="*/ 0 w 2525"/>
              <a:gd name="T9" fmla="*/ 683 h 1012"/>
              <a:gd name="T10" fmla="*/ 2438 w 2525"/>
              <a:gd name="T11" fmla="*/ 1011 h 1012"/>
              <a:gd name="T12" fmla="*/ 2515 w 2525"/>
              <a:gd name="T13" fmla="*/ 439 h 1012"/>
              <a:gd name="T14" fmla="*/ 2515 w 2525"/>
              <a:gd name="T15" fmla="*/ 439 h 1012"/>
              <a:gd name="T16" fmla="*/ 2412 w 2525"/>
              <a:gd name="T17" fmla="*/ 305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5" h="1012">
                <a:moveTo>
                  <a:pt x="2412" y="305"/>
                </a:moveTo>
                <a:lnTo>
                  <a:pt x="211" y="9"/>
                </a:lnTo>
                <a:lnTo>
                  <a:pt x="211" y="9"/>
                </a:lnTo>
                <a:cubicBezTo>
                  <a:pt x="145" y="0"/>
                  <a:pt x="85" y="46"/>
                  <a:pt x="76" y="112"/>
                </a:cubicBezTo>
                <a:lnTo>
                  <a:pt x="0" y="683"/>
                </a:lnTo>
                <a:lnTo>
                  <a:pt x="2438" y="1011"/>
                </a:lnTo>
                <a:lnTo>
                  <a:pt x="2515" y="439"/>
                </a:lnTo>
                <a:lnTo>
                  <a:pt x="2515" y="439"/>
                </a:lnTo>
                <a:cubicBezTo>
                  <a:pt x="2524" y="374"/>
                  <a:pt x="2478" y="314"/>
                  <a:pt x="2412" y="3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00">
            <a:extLst>
              <a:ext uri="{FF2B5EF4-FFF2-40B4-BE49-F238E27FC236}">
                <a16:creationId xmlns:a16="http://schemas.microsoft.com/office/drawing/2014/main" id="{33EFAD7A-01B0-344D-8E4F-D7A69B5EA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8885" y="5971762"/>
            <a:ext cx="2873437" cy="1148374"/>
          </a:xfrm>
          <a:custGeom>
            <a:avLst/>
            <a:gdLst>
              <a:gd name="T0" fmla="*/ 2412 w 2525"/>
              <a:gd name="T1" fmla="*/ 305 h 1012"/>
              <a:gd name="T2" fmla="*/ 211 w 2525"/>
              <a:gd name="T3" fmla="*/ 9 h 1012"/>
              <a:gd name="T4" fmla="*/ 211 w 2525"/>
              <a:gd name="T5" fmla="*/ 9 h 1012"/>
              <a:gd name="T6" fmla="*/ 76 w 2525"/>
              <a:gd name="T7" fmla="*/ 112 h 1012"/>
              <a:gd name="T8" fmla="*/ 0 w 2525"/>
              <a:gd name="T9" fmla="*/ 683 h 1012"/>
              <a:gd name="T10" fmla="*/ 2438 w 2525"/>
              <a:gd name="T11" fmla="*/ 1011 h 1012"/>
              <a:gd name="T12" fmla="*/ 2515 w 2525"/>
              <a:gd name="T13" fmla="*/ 439 h 1012"/>
              <a:gd name="T14" fmla="*/ 2515 w 2525"/>
              <a:gd name="T15" fmla="*/ 439 h 1012"/>
              <a:gd name="T16" fmla="*/ 2412 w 2525"/>
              <a:gd name="T17" fmla="*/ 305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5" h="1012">
                <a:moveTo>
                  <a:pt x="2412" y="305"/>
                </a:moveTo>
                <a:lnTo>
                  <a:pt x="211" y="9"/>
                </a:lnTo>
                <a:lnTo>
                  <a:pt x="211" y="9"/>
                </a:lnTo>
                <a:cubicBezTo>
                  <a:pt x="145" y="0"/>
                  <a:pt x="85" y="46"/>
                  <a:pt x="76" y="112"/>
                </a:cubicBezTo>
                <a:lnTo>
                  <a:pt x="0" y="683"/>
                </a:lnTo>
                <a:lnTo>
                  <a:pt x="2438" y="1011"/>
                </a:lnTo>
                <a:lnTo>
                  <a:pt x="2515" y="439"/>
                </a:lnTo>
                <a:lnTo>
                  <a:pt x="2515" y="439"/>
                </a:lnTo>
                <a:cubicBezTo>
                  <a:pt x="2524" y="374"/>
                  <a:pt x="2478" y="314"/>
                  <a:pt x="2412" y="305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201">
            <a:extLst>
              <a:ext uri="{FF2B5EF4-FFF2-40B4-BE49-F238E27FC236}">
                <a16:creationId xmlns:a16="http://schemas.microsoft.com/office/drawing/2014/main" id="{B99F8E39-5D8C-0445-8433-D6392CF58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1078" y="4878552"/>
            <a:ext cx="2798217" cy="2753086"/>
          </a:xfrm>
          <a:custGeom>
            <a:avLst/>
            <a:gdLst>
              <a:gd name="T0" fmla="*/ 2264 w 2462"/>
              <a:gd name="T1" fmla="*/ 2421 h 2422"/>
              <a:gd name="T2" fmla="*/ 196 w 2462"/>
              <a:gd name="T3" fmla="*/ 2421 h 2422"/>
              <a:gd name="T4" fmla="*/ 196 w 2462"/>
              <a:gd name="T5" fmla="*/ 2421 h 2422"/>
              <a:gd name="T6" fmla="*/ 0 w 2462"/>
              <a:gd name="T7" fmla="*/ 2224 h 2422"/>
              <a:gd name="T8" fmla="*/ 0 w 2462"/>
              <a:gd name="T9" fmla="*/ 0 h 2422"/>
              <a:gd name="T10" fmla="*/ 2461 w 2462"/>
              <a:gd name="T11" fmla="*/ 0 h 2422"/>
              <a:gd name="T12" fmla="*/ 2461 w 2462"/>
              <a:gd name="T13" fmla="*/ 2224 h 2422"/>
              <a:gd name="T14" fmla="*/ 2461 w 2462"/>
              <a:gd name="T15" fmla="*/ 2224 h 2422"/>
              <a:gd name="T16" fmla="*/ 2264 w 2462"/>
              <a:gd name="T17" fmla="*/ 2421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2" h="2422">
                <a:moveTo>
                  <a:pt x="2264" y="2421"/>
                </a:moveTo>
                <a:lnTo>
                  <a:pt x="196" y="2421"/>
                </a:lnTo>
                <a:lnTo>
                  <a:pt x="196" y="2421"/>
                </a:lnTo>
                <a:cubicBezTo>
                  <a:pt x="87" y="2421"/>
                  <a:pt x="0" y="2333"/>
                  <a:pt x="0" y="2224"/>
                </a:cubicBezTo>
                <a:lnTo>
                  <a:pt x="0" y="0"/>
                </a:lnTo>
                <a:lnTo>
                  <a:pt x="2461" y="0"/>
                </a:lnTo>
                <a:lnTo>
                  <a:pt x="2461" y="2224"/>
                </a:lnTo>
                <a:lnTo>
                  <a:pt x="2461" y="2224"/>
                </a:lnTo>
                <a:cubicBezTo>
                  <a:pt x="2461" y="2333"/>
                  <a:pt x="2373" y="2421"/>
                  <a:pt x="2264" y="2421"/>
                </a:cubicBezTo>
              </a:path>
            </a:pathLst>
          </a:custGeom>
          <a:solidFill>
            <a:srgbClr val="223043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02">
            <a:extLst>
              <a:ext uri="{FF2B5EF4-FFF2-40B4-BE49-F238E27FC236}">
                <a16:creationId xmlns:a16="http://schemas.microsoft.com/office/drawing/2014/main" id="{71DF7BD7-B927-A94D-AC3C-4C25D989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1078" y="4086225"/>
            <a:ext cx="2798217" cy="792327"/>
          </a:xfrm>
          <a:custGeom>
            <a:avLst/>
            <a:gdLst>
              <a:gd name="T0" fmla="*/ 2341 w 2462"/>
              <a:gd name="T1" fmla="*/ 0 h 697"/>
              <a:gd name="T2" fmla="*/ 120 w 2462"/>
              <a:gd name="T3" fmla="*/ 0 h 697"/>
              <a:gd name="T4" fmla="*/ 120 w 2462"/>
              <a:gd name="T5" fmla="*/ 0 h 697"/>
              <a:gd name="T6" fmla="*/ 0 w 2462"/>
              <a:gd name="T7" fmla="*/ 120 h 697"/>
              <a:gd name="T8" fmla="*/ 0 w 2462"/>
              <a:gd name="T9" fmla="*/ 696 h 697"/>
              <a:gd name="T10" fmla="*/ 2461 w 2462"/>
              <a:gd name="T11" fmla="*/ 696 h 697"/>
              <a:gd name="T12" fmla="*/ 2461 w 2462"/>
              <a:gd name="T13" fmla="*/ 120 h 697"/>
              <a:gd name="T14" fmla="*/ 2461 w 2462"/>
              <a:gd name="T15" fmla="*/ 120 h 697"/>
              <a:gd name="T16" fmla="*/ 2341 w 2462"/>
              <a:gd name="T17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2" h="697">
                <a:moveTo>
                  <a:pt x="2341" y="0"/>
                </a:moveTo>
                <a:lnTo>
                  <a:pt x="120" y="0"/>
                </a:lnTo>
                <a:lnTo>
                  <a:pt x="120" y="0"/>
                </a:lnTo>
                <a:cubicBezTo>
                  <a:pt x="53" y="0"/>
                  <a:pt x="0" y="54"/>
                  <a:pt x="0" y="120"/>
                </a:cubicBezTo>
                <a:lnTo>
                  <a:pt x="0" y="696"/>
                </a:lnTo>
                <a:lnTo>
                  <a:pt x="2461" y="696"/>
                </a:lnTo>
                <a:lnTo>
                  <a:pt x="2461" y="120"/>
                </a:lnTo>
                <a:lnTo>
                  <a:pt x="2461" y="120"/>
                </a:lnTo>
                <a:cubicBezTo>
                  <a:pt x="2461" y="54"/>
                  <a:pt x="2407" y="0"/>
                  <a:pt x="23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03">
            <a:extLst>
              <a:ext uri="{FF2B5EF4-FFF2-40B4-BE49-F238E27FC236}">
                <a16:creationId xmlns:a16="http://schemas.microsoft.com/office/drawing/2014/main" id="{5B418EE8-8F99-3F4F-9D26-8471C4FA8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1078" y="4086225"/>
            <a:ext cx="2798217" cy="792327"/>
          </a:xfrm>
          <a:custGeom>
            <a:avLst/>
            <a:gdLst>
              <a:gd name="T0" fmla="*/ 2341 w 2462"/>
              <a:gd name="T1" fmla="*/ 0 h 697"/>
              <a:gd name="T2" fmla="*/ 120 w 2462"/>
              <a:gd name="T3" fmla="*/ 0 h 697"/>
              <a:gd name="T4" fmla="*/ 120 w 2462"/>
              <a:gd name="T5" fmla="*/ 0 h 697"/>
              <a:gd name="T6" fmla="*/ 0 w 2462"/>
              <a:gd name="T7" fmla="*/ 120 h 697"/>
              <a:gd name="T8" fmla="*/ 0 w 2462"/>
              <a:gd name="T9" fmla="*/ 696 h 697"/>
              <a:gd name="T10" fmla="*/ 2461 w 2462"/>
              <a:gd name="T11" fmla="*/ 696 h 697"/>
              <a:gd name="T12" fmla="*/ 2461 w 2462"/>
              <a:gd name="T13" fmla="*/ 120 h 697"/>
              <a:gd name="T14" fmla="*/ 2461 w 2462"/>
              <a:gd name="T15" fmla="*/ 120 h 697"/>
              <a:gd name="T16" fmla="*/ 2341 w 2462"/>
              <a:gd name="T17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2" h="697">
                <a:moveTo>
                  <a:pt x="2341" y="0"/>
                </a:moveTo>
                <a:lnTo>
                  <a:pt x="120" y="0"/>
                </a:lnTo>
                <a:lnTo>
                  <a:pt x="120" y="0"/>
                </a:lnTo>
                <a:cubicBezTo>
                  <a:pt x="53" y="0"/>
                  <a:pt x="0" y="54"/>
                  <a:pt x="0" y="120"/>
                </a:cubicBezTo>
                <a:lnTo>
                  <a:pt x="0" y="696"/>
                </a:lnTo>
                <a:lnTo>
                  <a:pt x="2461" y="696"/>
                </a:lnTo>
                <a:lnTo>
                  <a:pt x="2461" y="120"/>
                </a:lnTo>
                <a:lnTo>
                  <a:pt x="2461" y="120"/>
                </a:lnTo>
                <a:cubicBezTo>
                  <a:pt x="2461" y="54"/>
                  <a:pt x="2407" y="0"/>
                  <a:pt x="2341" y="0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DB7739B-8ED1-8943-BA90-5A04A553FECE}"/>
              </a:ext>
            </a:extLst>
          </p:cNvPr>
          <p:cNvGrpSpPr/>
          <p:nvPr/>
        </p:nvGrpSpPr>
        <p:grpSpPr>
          <a:xfrm rot="472564">
            <a:off x="10093721" y="9121852"/>
            <a:ext cx="1353976" cy="1474330"/>
            <a:chOff x="10423469" y="10421185"/>
            <a:chExt cx="1353976" cy="1474330"/>
          </a:xfrm>
        </p:grpSpPr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DCE09588-99C2-0846-B154-3B37842F7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8659" y="10481362"/>
              <a:ext cx="371090" cy="1343947"/>
            </a:xfrm>
            <a:custGeom>
              <a:avLst/>
              <a:gdLst>
                <a:gd name="T0" fmla="*/ 0 w 327"/>
                <a:gd name="T1" fmla="*/ 1161 h 1184"/>
                <a:gd name="T2" fmla="*/ 127 w 327"/>
                <a:gd name="T3" fmla="*/ 0 h 1184"/>
                <a:gd name="T4" fmla="*/ 326 w 327"/>
                <a:gd name="T5" fmla="*/ 21 h 1184"/>
                <a:gd name="T6" fmla="*/ 199 w 327"/>
                <a:gd name="T7" fmla="*/ 1183 h 1184"/>
                <a:gd name="T8" fmla="*/ 0 w 327"/>
                <a:gd name="T9" fmla="*/ 116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184">
                  <a:moveTo>
                    <a:pt x="0" y="1161"/>
                  </a:moveTo>
                  <a:lnTo>
                    <a:pt x="127" y="0"/>
                  </a:lnTo>
                  <a:lnTo>
                    <a:pt x="326" y="21"/>
                  </a:lnTo>
                  <a:lnTo>
                    <a:pt x="199" y="1183"/>
                  </a:lnTo>
                  <a:lnTo>
                    <a:pt x="0" y="1161"/>
                  </a:lnTo>
                </a:path>
              </a:pathLst>
            </a:custGeom>
            <a:solidFill>
              <a:srgbClr val="2230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11">
              <a:extLst>
                <a:ext uri="{FF2B5EF4-FFF2-40B4-BE49-F238E27FC236}">
                  <a16:creationId xmlns:a16="http://schemas.microsoft.com/office/drawing/2014/main" id="{B9C0A6CF-5AB9-6A48-8948-2B52A72DB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3469" y="10421185"/>
              <a:ext cx="501473" cy="1474330"/>
            </a:xfrm>
            <a:custGeom>
              <a:avLst/>
              <a:gdLst>
                <a:gd name="T0" fmla="*/ 139 w 439"/>
                <a:gd name="T1" fmla="*/ 0 h 1296"/>
                <a:gd name="T2" fmla="*/ 128 w 439"/>
                <a:gd name="T3" fmla="*/ 101 h 1296"/>
                <a:gd name="T4" fmla="*/ 11 w 439"/>
                <a:gd name="T5" fmla="*/ 1161 h 1296"/>
                <a:gd name="T6" fmla="*/ 0 w 439"/>
                <a:gd name="T7" fmla="*/ 1262 h 1296"/>
                <a:gd name="T8" fmla="*/ 101 w 439"/>
                <a:gd name="T9" fmla="*/ 1273 h 1296"/>
                <a:gd name="T10" fmla="*/ 199 w 439"/>
                <a:gd name="T11" fmla="*/ 1284 h 1296"/>
                <a:gd name="T12" fmla="*/ 299 w 439"/>
                <a:gd name="T13" fmla="*/ 1295 h 1296"/>
                <a:gd name="T14" fmla="*/ 310 w 439"/>
                <a:gd name="T15" fmla="*/ 1194 h 1296"/>
                <a:gd name="T16" fmla="*/ 427 w 439"/>
                <a:gd name="T17" fmla="*/ 134 h 1296"/>
                <a:gd name="T18" fmla="*/ 438 w 439"/>
                <a:gd name="T19" fmla="*/ 32 h 1296"/>
                <a:gd name="T20" fmla="*/ 337 w 439"/>
                <a:gd name="T21" fmla="*/ 21 h 1296"/>
                <a:gd name="T22" fmla="*/ 239 w 439"/>
                <a:gd name="T23" fmla="*/ 11 h 1296"/>
                <a:gd name="T24" fmla="*/ 139 w 439"/>
                <a:gd name="T25" fmla="*/ 0 h 1296"/>
                <a:gd name="T26" fmla="*/ 228 w 439"/>
                <a:gd name="T27" fmla="*/ 112 h 1296"/>
                <a:gd name="T28" fmla="*/ 326 w 439"/>
                <a:gd name="T29" fmla="*/ 123 h 1296"/>
                <a:gd name="T30" fmla="*/ 210 w 439"/>
                <a:gd name="T31" fmla="*/ 1183 h 1296"/>
                <a:gd name="T32" fmla="*/ 112 w 439"/>
                <a:gd name="T33" fmla="*/ 1172 h 1296"/>
                <a:gd name="T34" fmla="*/ 228 w 439"/>
                <a:gd name="T35" fmla="*/ 11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9" h="1296">
                  <a:moveTo>
                    <a:pt x="139" y="0"/>
                  </a:moveTo>
                  <a:lnTo>
                    <a:pt x="128" y="101"/>
                  </a:lnTo>
                  <a:lnTo>
                    <a:pt x="11" y="1161"/>
                  </a:lnTo>
                  <a:lnTo>
                    <a:pt x="0" y="1262"/>
                  </a:lnTo>
                  <a:lnTo>
                    <a:pt x="101" y="1273"/>
                  </a:lnTo>
                  <a:lnTo>
                    <a:pt x="199" y="1284"/>
                  </a:lnTo>
                  <a:lnTo>
                    <a:pt x="299" y="1295"/>
                  </a:lnTo>
                  <a:lnTo>
                    <a:pt x="310" y="1194"/>
                  </a:lnTo>
                  <a:lnTo>
                    <a:pt x="427" y="134"/>
                  </a:lnTo>
                  <a:lnTo>
                    <a:pt x="438" y="32"/>
                  </a:lnTo>
                  <a:lnTo>
                    <a:pt x="337" y="21"/>
                  </a:lnTo>
                  <a:lnTo>
                    <a:pt x="239" y="11"/>
                  </a:lnTo>
                  <a:lnTo>
                    <a:pt x="139" y="0"/>
                  </a:lnTo>
                  <a:close/>
                  <a:moveTo>
                    <a:pt x="228" y="112"/>
                  </a:moveTo>
                  <a:lnTo>
                    <a:pt x="326" y="123"/>
                  </a:lnTo>
                  <a:lnTo>
                    <a:pt x="210" y="1183"/>
                  </a:lnTo>
                  <a:lnTo>
                    <a:pt x="112" y="1172"/>
                  </a:lnTo>
                  <a:lnTo>
                    <a:pt x="228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12">
              <a:extLst>
                <a:ext uri="{FF2B5EF4-FFF2-40B4-BE49-F238E27FC236}">
                  <a16:creationId xmlns:a16="http://schemas.microsoft.com/office/drawing/2014/main" id="{D23D83FB-07EE-5241-A52F-97C43C16F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4146" y="10556581"/>
              <a:ext cx="1048076" cy="1258698"/>
            </a:xfrm>
            <a:custGeom>
              <a:avLst/>
              <a:gdLst>
                <a:gd name="T0" fmla="*/ 413 w 920"/>
                <a:gd name="T1" fmla="*/ 1107 h 1108"/>
                <a:gd name="T2" fmla="*/ 413 w 920"/>
                <a:gd name="T3" fmla="*/ 1107 h 1108"/>
                <a:gd name="T4" fmla="*/ 359 w 920"/>
                <a:gd name="T5" fmla="*/ 1105 h 1108"/>
                <a:gd name="T6" fmla="*/ 0 w 920"/>
                <a:gd name="T7" fmla="*/ 1065 h 1108"/>
                <a:gd name="T8" fmla="*/ 116 w 920"/>
                <a:gd name="T9" fmla="*/ 0 h 1108"/>
                <a:gd name="T10" fmla="*/ 476 w 920"/>
                <a:gd name="T11" fmla="*/ 40 h 1108"/>
                <a:gd name="T12" fmla="*/ 476 w 920"/>
                <a:gd name="T13" fmla="*/ 40 h 1108"/>
                <a:gd name="T14" fmla="*/ 802 w 920"/>
                <a:gd name="T15" fmla="*/ 218 h 1108"/>
                <a:gd name="T16" fmla="*/ 802 w 920"/>
                <a:gd name="T17" fmla="*/ 218 h 1108"/>
                <a:gd name="T18" fmla="*/ 906 w 920"/>
                <a:gd name="T19" fmla="*/ 576 h 1108"/>
                <a:gd name="T20" fmla="*/ 895 w 920"/>
                <a:gd name="T21" fmla="*/ 674 h 1108"/>
                <a:gd name="T22" fmla="*/ 895 w 920"/>
                <a:gd name="T23" fmla="*/ 674 h 1108"/>
                <a:gd name="T24" fmla="*/ 413 w 920"/>
                <a:gd name="T25" fmla="*/ 1107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108">
                  <a:moveTo>
                    <a:pt x="413" y="1107"/>
                  </a:moveTo>
                  <a:lnTo>
                    <a:pt x="413" y="1107"/>
                  </a:lnTo>
                  <a:cubicBezTo>
                    <a:pt x="395" y="1107"/>
                    <a:pt x="377" y="1106"/>
                    <a:pt x="359" y="1105"/>
                  </a:cubicBezTo>
                  <a:lnTo>
                    <a:pt x="0" y="1065"/>
                  </a:lnTo>
                  <a:lnTo>
                    <a:pt x="116" y="0"/>
                  </a:lnTo>
                  <a:lnTo>
                    <a:pt x="476" y="40"/>
                  </a:lnTo>
                  <a:lnTo>
                    <a:pt x="476" y="40"/>
                  </a:lnTo>
                  <a:cubicBezTo>
                    <a:pt x="605" y="54"/>
                    <a:pt x="720" y="118"/>
                    <a:pt x="802" y="218"/>
                  </a:cubicBezTo>
                  <a:lnTo>
                    <a:pt x="802" y="218"/>
                  </a:lnTo>
                  <a:cubicBezTo>
                    <a:pt x="883" y="320"/>
                    <a:pt x="919" y="446"/>
                    <a:pt x="906" y="576"/>
                  </a:cubicBezTo>
                  <a:lnTo>
                    <a:pt x="895" y="674"/>
                  </a:lnTo>
                  <a:lnTo>
                    <a:pt x="895" y="674"/>
                  </a:lnTo>
                  <a:cubicBezTo>
                    <a:pt x="867" y="921"/>
                    <a:pt x="660" y="1107"/>
                    <a:pt x="413" y="1107"/>
                  </a:cubicBezTo>
                </a:path>
              </a:pathLst>
            </a:custGeom>
            <a:solidFill>
              <a:srgbClr val="FE59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13">
              <a:extLst>
                <a:ext uri="{FF2B5EF4-FFF2-40B4-BE49-F238E27FC236}">
                  <a16:creationId xmlns:a16="http://schemas.microsoft.com/office/drawing/2014/main" id="{77BD0CED-C80A-FA48-ACFD-771CBD44A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8953" y="10491391"/>
              <a:ext cx="1188492" cy="1384064"/>
            </a:xfrm>
            <a:custGeom>
              <a:avLst/>
              <a:gdLst>
                <a:gd name="T0" fmla="*/ 128 w 1047"/>
                <a:gd name="T1" fmla="*/ 0 h 1215"/>
                <a:gd name="T2" fmla="*/ 117 w 1047"/>
                <a:gd name="T3" fmla="*/ 101 h 1215"/>
                <a:gd name="T4" fmla="*/ 11 w 1047"/>
                <a:gd name="T5" fmla="*/ 1065 h 1215"/>
                <a:gd name="T6" fmla="*/ 0 w 1047"/>
                <a:gd name="T7" fmla="*/ 1166 h 1215"/>
                <a:gd name="T8" fmla="*/ 101 w 1047"/>
                <a:gd name="T9" fmla="*/ 1177 h 1215"/>
                <a:gd name="T10" fmla="*/ 410 w 1047"/>
                <a:gd name="T11" fmla="*/ 1211 h 1215"/>
                <a:gd name="T12" fmla="*/ 410 w 1047"/>
                <a:gd name="T13" fmla="*/ 1211 h 1215"/>
                <a:gd name="T14" fmla="*/ 470 w 1047"/>
                <a:gd name="T15" fmla="*/ 1214 h 1215"/>
                <a:gd name="T16" fmla="*/ 470 w 1047"/>
                <a:gd name="T17" fmla="*/ 1214 h 1215"/>
                <a:gd name="T18" fmla="*/ 1002 w 1047"/>
                <a:gd name="T19" fmla="*/ 736 h 1215"/>
                <a:gd name="T20" fmla="*/ 1013 w 1047"/>
                <a:gd name="T21" fmla="*/ 637 h 1215"/>
                <a:gd name="T22" fmla="*/ 1013 w 1047"/>
                <a:gd name="T23" fmla="*/ 637 h 1215"/>
                <a:gd name="T24" fmla="*/ 538 w 1047"/>
                <a:gd name="T25" fmla="*/ 45 h 1215"/>
                <a:gd name="T26" fmla="*/ 229 w 1047"/>
                <a:gd name="T27" fmla="*/ 11 h 1215"/>
                <a:gd name="T28" fmla="*/ 128 w 1047"/>
                <a:gd name="T29" fmla="*/ 0 h 1215"/>
                <a:gd name="T30" fmla="*/ 218 w 1047"/>
                <a:gd name="T31" fmla="*/ 112 h 1215"/>
                <a:gd name="T32" fmla="*/ 527 w 1047"/>
                <a:gd name="T33" fmla="*/ 146 h 1215"/>
                <a:gd name="T34" fmla="*/ 527 w 1047"/>
                <a:gd name="T35" fmla="*/ 146 h 1215"/>
                <a:gd name="T36" fmla="*/ 912 w 1047"/>
                <a:gd name="T37" fmla="*/ 626 h 1215"/>
                <a:gd name="T38" fmla="*/ 901 w 1047"/>
                <a:gd name="T39" fmla="*/ 725 h 1215"/>
                <a:gd name="T40" fmla="*/ 901 w 1047"/>
                <a:gd name="T41" fmla="*/ 725 h 1215"/>
                <a:gd name="T42" fmla="*/ 470 w 1047"/>
                <a:gd name="T43" fmla="*/ 1112 h 1215"/>
                <a:gd name="T44" fmla="*/ 470 w 1047"/>
                <a:gd name="T45" fmla="*/ 1112 h 1215"/>
                <a:gd name="T46" fmla="*/ 422 w 1047"/>
                <a:gd name="T47" fmla="*/ 1110 h 1215"/>
                <a:gd name="T48" fmla="*/ 113 w 1047"/>
                <a:gd name="T49" fmla="*/ 1076 h 1215"/>
                <a:gd name="T50" fmla="*/ 218 w 1047"/>
                <a:gd name="T51" fmla="*/ 11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7" h="1215">
                  <a:moveTo>
                    <a:pt x="128" y="0"/>
                  </a:moveTo>
                  <a:lnTo>
                    <a:pt x="117" y="101"/>
                  </a:lnTo>
                  <a:lnTo>
                    <a:pt x="11" y="1065"/>
                  </a:lnTo>
                  <a:lnTo>
                    <a:pt x="0" y="1166"/>
                  </a:lnTo>
                  <a:lnTo>
                    <a:pt x="101" y="1177"/>
                  </a:lnTo>
                  <a:lnTo>
                    <a:pt x="410" y="1211"/>
                  </a:lnTo>
                  <a:lnTo>
                    <a:pt x="410" y="1211"/>
                  </a:lnTo>
                  <a:cubicBezTo>
                    <a:pt x="430" y="1213"/>
                    <a:pt x="450" y="1214"/>
                    <a:pt x="470" y="1214"/>
                  </a:cubicBezTo>
                  <a:lnTo>
                    <a:pt x="470" y="1214"/>
                  </a:lnTo>
                  <a:cubicBezTo>
                    <a:pt x="744" y="1214"/>
                    <a:pt x="973" y="1008"/>
                    <a:pt x="1002" y="736"/>
                  </a:cubicBezTo>
                  <a:lnTo>
                    <a:pt x="1013" y="637"/>
                  </a:lnTo>
                  <a:lnTo>
                    <a:pt x="1013" y="637"/>
                  </a:lnTo>
                  <a:cubicBezTo>
                    <a:pt x="1046" y="343"/>
                    <a:pt x="832" y="77"/>
                    <a:pt x="538" y="45"/>
                  </a:cubicBezTo>
                  <a:lnTo>
                    <a:pt x="229" y="11"/>
                  </a:lnTo>
                  <a:lnTo>
                    <a:pt x="128" y="0"/>
                  </a:lnTo>
                  <a:close/>
                  <a:moveTo>
                    <a:pt x="218" y="112"/>
                  </a:moveTo>
                  <a:lnTo>
                    <a:pt x="527" y="146"/>
                  </a:lnTo>
                  <a:lnTo>
                    <a:pt x="527" y="146"/>
                  </a:lnTo>
                  <a:cubicBezTo>
                    <a:pt x="766" y="172"/>
                    <a:pt x="938" y="387"/>
                    <a:pt x="912" y="626"/>
                  </a:cubicBezTo>
                  <a:lnTo>
                    <a:pt x="901" y="725"/>
                  </a:lnTo>
                  <a:lnTo>
                    <a:pt x="901" y="725"/>
                  </a:lnTo>
                  <a:cubicBezTo>
                    <a:pt x="877" y="947"/>
                    <a:pt x="688" y="1112"/>
                    <a:pt x="470" y="1112"/>
                  </a:cubicBezTo>
                  <a:lnTo>
                    <a:pt x="470" y="1112"/>
                  </a:lnTo>
                  <a:cubicBezTo>
                    <a:pt x="454" y="1112"/>
                    <a:pt x="438" y="1112"/>
                    <a:pt x="422" y="1110"/>
                  </a:cubicBezTo>
                  <a:lnTo>
                    <a:pt x="113" y="1076"/>
                  </a:lnTo>
                  <a:lnTo>
                    <a:pt x="218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021AE12-CF91-C94F-8DD4-38FCA88EE290}"/>
              </a:ext>
            </a:extLst>
          </p:cNvPr>
          <p:cNvGrpSpPr/>
          <p:nvPr/>
        </p:nvGrpSpPr>
        <p:grpSpPr>
          <a:xfrm>
            <a:off x="17231836" y="5280446"/>
            <a:ext cx="1208498" cy="1128764"/>
            <a:chOff x="8657130" y="2323034"/>
            <a:chExt cx="1078109" cy="1006982"/>
          </a:xfrm>
          <a:solidFill>
            <a:schemeClr val="accent2"/>
          </a:solidFill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3D76D80F-4180-D548-ACF7-03B8D9760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F00DCA7C-E43F-D949-901C-7C7A5B68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532ECEA-8052-6749-BA7E-7467D2AEC819}"/>
              </a:ext>
            </a:extLst>
          </p:cNvPr>
          <p:cNvGrpSpPr/>
          <p:nvPr/>
        </p:nvGrpSpPr>
        <p:grpSpPr>
          <a:xfrm rot="424020">
            <a:off x="12810303" y="7295237"/>
            <a:ext cx="1208498" cy="1208496"/>
            <a:chOff x="5123329" y="2255652"/>
            <a:chExt cx="1078109" cy="1078108"/>
          </a:xfrm>
          <a:solidFill>
            <a:schemeClr val="accent1"/>
          </a:solidFill>
        </p:grpSpPr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0C552BB1-11D7-054E-8FCA-29E8E4890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373595C2-E5DD-E94F-867B-4DFACCCD3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DD25023-E5E1-244A-9360-6904A0C1B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" name="CuadroTexto 4">
            <a:extLst>
              <a:ext uri="{FF2B5EF4-FFF2-40B4-BE49-F238E27FC236}">
                <a16:creationId xmlns:a16="http://schemas.microsoft.com/office/drawing/2014/main" id="{6C2FE419-0E9E-8D41-92D5-ACFD0DACD7F3}"/>
              </a:ext>
            </a:extLst>
          </p:cNvPr>
          <p:cNvSpPr txBox="1"/>
          <p:nvPr/>
        </p:nvSpPr>
        <p:spPr>
          <a:xfrm rot="424020">
            <a:off x="11285520" y="8781185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09" name="CuadroTexto 4">
            <a:extLst>
              <a:ext uri="{FF2B5EF4-FFF2-40B4-BE49-F238E27FC236}">
                <a16:creationId xmlns:a16="http://schemas.microsoft.com/office/drawing/2014/main" id="{8F2A0585-031E-D345-8044-DE7461EB19B1}"/>
              </a:ext>
            </a:extLst>
          </p:cNvPr>
          <p:cNvSpPr txBox="1"/>
          <p:nvPr/>
        </p:nvSpPr>
        <p:spPr>
          <a:xfrm>
            <a:off x="15760928" y="670882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928A83C-D0CD-5145-BDD4-467B91374E5C}"/>
              </a:ext>
            </a:extLst>
          </p:cNvPr>
          <p:cNvGrpSpPr/>
          <p:nvPr/>
        </p:nvGrpSpPr>
        <p:grpSpPr>
          <a:xfrm rot="21302070">
            <a:off x="20505063" y="8794726"/>
            <a:ext cx="1212690" cy="923148"/>
            <a:chOff x="17083598" y="2386671"/>
            <a:chExt cx="1081851" cy="823555"/>
          </a:xfrm>
          <a:solidFill>
            <a:schemeClr val="accent3"/>
          </a:solidFill>
        </p:grpSpPr>
        <p:sp>
          <p:nvSpPr>
            <p:cNvPr id="194" name="Freeform 16">
              <a:extLst>
                <a:ext uri="{FF2B5EF4-FFF2-40B4-BE49-F238E27FC236}">
                  <a16:creationId xmlns:a16="http://schemas.microsoft.com/office/drawing/2014/main" id="{8F6EC3B6-2E6F-374D-985B-D2C150110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17">
              <a:extLst>
                <a:ext uri="{FF2B5EF4-FFF2-40B4-BE49-F238E27FC236}">
                  <a16:creationId xmlns:a16="http://schemas.microsoft.com/office/drawing/2014/main" id="{7BF5F79F-1AB8-054E-B531-5735387E8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18">
              <a:extLst>
                <a:ext uri="{FF2B5EF4-FFF2-40B4-BE49-F238E27FC236}">
                  <a16:creationId xmlns:a16="http://schemas.microsoft.com/office/drawing/2014/main" id="{9BB3FDDC-C5B4-324B-BB87-7A5F5BD30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0FD715AA-6C20-114A-9472-48D96AA22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20">
              <a:extLst>
                <a:ext uri="{FF2B5EF4-FFF2-40B4-BE49-F238E27FC236}">
                  <a16:creationId xmlns:a16="http://schemas.microsoft.com/office/drawing/2014/main" id="{3A59B802-15C2-4D48-9C6F-9700105AB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21">
              <a:extLst>
                <a:ext uri="{FF2B5EF4-FFF2-40B4-BE49-F238E27FC236}">
                  <a16:creationId xmlns:a16="http://schemas.microsoft.com/office/drawing/2014/main" id="{25625268-1DE4-2F45-98E7-1FFEAACCF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22">
              <a:extLst>
                <a:ext uri="{FF2B5EF4-FFF2-40B4-BE49-F238E27FC236}">
                  <a16:creationId xmlns:a16="http://schemas.microsoft.com/office/drawing/2014/main" id="{58501567-AB1A-F54D-BEF3-E3D0E4D01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" name="CuadroTexto 4">
            <a:extLst>
              <a:ext uri="{FF2B5EF4-FFF2-40B4-BE49-F238E27FC236}">
                <a16:creationId xmlns:a16="http://schemas.microsoft.com/office/drawing/2014/main" id="{DA7A5FB4-1A7B-3043-81D0-9A9BF6D7647E}"/>
              </a:ext>
            </a:extLst>
          </p:cNvPr>
          <p:cNvSpPr txBox="1"/>
          <p:nvPr/>
        </p:nvSpPr>
        <p:spPr>
          <a:xfrm rot="21302070">
            <a:off x="19245697" y="10218305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68" name="CuadroTexto 4">
            <a:extLst>
              <a:ext uri="{FF2B5EF4-FFF2-40B4-BE49-F238E27FC236}">
                <a16:creationId xmlns:a16="http://schemas.microsoft.com/office/drawing/2014/main" id="{53BE7670-CF00-614E-AD28-814BBBE314AE}"/>
              </a:ext>
            </a:extLst>
          </p:cNvPr>
          <p:cNvSpPr txBox="1"/>
          <p:nvPr/>
        </p:nvSpPr>
        <p:spPr>
          <a:xfrm>
            <a:off x="5308797" y="2576436"/>
            <a:ext cx="1385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real and perceived value of the product, but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4118475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61">
            <a:extLst>
              <a:ext uri="{FF2B5EF4-FFF2-40B4-BE49-F238E27FC236}">
                <a16:creationId xmlns:a16="http://schemas.microsoft.com/office/drawing/2014/main" id="{F5347DDA-0017-A84F-B42C-544669A47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305" y="4139931"/>
            <a:ext cx="3370614" cy="2114216"/>
          </a:xfrm>
          <a:custGeom>
            <a:avLst/>
            <a:gdLst>
              <a:gd name="T0" fmla="*/ 1917 w 3432"/>
              <a:gd name="T1" fmla="*/ 2094 h 2154"/>
              <a:gd name="T2" fmla="*/ 1917 w 3432"/>
              <a:gd name="T3" fmla="*/ 2094 h 2154"/>
              <a:gd name="T4" fmla="*/ 1542 w 3432"/>
              <a:gd name="T5" fmla="*/ 1693 h 2154"/>
              <a:gd name="T6" fmla="*/ 1542 w 3432"/>
              <a:gd name="T7" fmla="*/ 1693 h 2154"/>
              <a:gd name="T8" fmla="*/ 1346 w 3432"/>
              <a:gd name="T9" fmla="*/ 1659 h 2154"/>
              <a:gd name="T10" fmla="*/ 1346 w 3432"/>
              <a:gd name="T11" fmla="*/ 1659 h 2154"/>
              <a:gd name="T12" fmla="*/ 999 w 3432"/>
              <a:gd name="T13" fmla="*/ 1771 h 2154"/>
              <a:gd name="T14" fmla="*/ 178 w 3432"/>
              <a:gd name="T15" fmla="*/ 814 h 2154"/>
              <a:gd name="T16" fmla="*/ 178 w 3432"/>
              <a:gd name="T17" fmla="*/ 814 h 2154"/>
              <a:gd name="T18" fmla="*/ 1322 w 3432"/>
              <a:gd name="T19" fmla="*/ 429 h 2154"/>
              <a:gd name="T20" fmla="*/ 1322 w 3432"/>
              <a:gd name="T21" fmla="*/ 429 h 2154"/>
              <a:gd name="T22" fmla="*/ 1949 w 3432"/>
              <a:gd name="T23" fmla="*/ 536 h 2154"/>
              <a:gd name="T24" fmla="*/ 1949 w 3432"/>
              <a:gd name="T25" fmla="*/ 536 h 2154"/>
              <a:gd name="T26" fmla="*/ 2747 w 3432"/>
              <a:gd name="T27" fmla="*/ 1077 h 2154"/>
              <a:gd name="T28" fmla="*/ 2747 w 3432"/>
              <a:gd name="T29" fmla="*/ 1077 h 2154"/>
              <a:gd name="T30" fmla="*/ 3156 w 3432"/>
              <a:gd name="T31" fmla="*/ 1861 h 2154"/>
              <a:gd name="T32" fmla="*/ 1917 w 3432"/>
              <a:gd name="T33" fmla="*/ 2094 h 2154"/>
              <a:gd name="T34" fmla="*/ 3142 w 3432"/>
              <a:gd name="T35" fmla="*/ 1272 h 2154"/>
              <a:gd name="T36" fmla="*/ 3162 w 3432"/>
              <a:gd name="T37" fmla="*/ 822 h 2154"/>
              <a:gd name="T38" fmla="*/ 2673 w 3432"/>
              <a:gd name="T39" fmla="*/ 690 h 2154"/>
              <a:gd name="T40" fmla="*/ 2459 w 3432"/>
              <a:gd name="T41" fmla="*/ 273 h 2154"/>
              <a:gd name="T42" fmla="*/ 2025 w 3432"/>
              <a:gd name="T43" fmla="*/ 317 h 2154"/>
              <a:gd name="T44" fmla="*/ 1715 w 3432"/>
              <a:gd name="T45" fmla="*/ 12 h 2154"/>
              <a:gd name="T46" fmla="*/ 1287 w 3432"/>
              <a:gd name="T47" fmla="*/ 203 h 2154"/>
              <a:gd name="T48" fmla="*/ 823 w 3432"/>
              <a:gd name="T49" fmla="*/ 0 h 2154"/>
              <a:gd name="T50" fmla="*/ 557 w 3432"/>
              <a:gd name="T51" fmla="*/ 363 h 2154"/>
              <a:gd name="T52" fmla="*/ 98 w 3432"/>
              <a:gd name="T53" fmla="*/ 308 h 2154"/>
              <a:gd name="T54" fmla="*/ 0 w 3432"/>
              <a:gd name="T55" fmla="*/ 685 h 2154"/>
              <a:gd name="T56" fmla="*/ 105 w 3432"/>
              <a:gd name="T57" fmla="*/ 807 h 2154"/>
              <a:gd name="T58" fmla="*/ 992 w 3432"/>
              <a:gd name="T59" fmla="*/ 1841 h 2154"/>
              <a:gd name="T60" fmla="*/ 992 w 3432"/>
              <a:gd name="T61" fmla="*/ 1841 h 2154"/>
              <a:gd name="T62" fmla="*/ 1346 w 3432"/>
              <a:gd name="T63" fmla="*/ 1710 h 2154"/>
              <a:gd name="T64" fmla="*/ 1346 w 3432"/>
              <a:gd name="T65" fmla="*/ 1710 h 2154"/>
              <a:gd name="T66" fmla="*/ 1525 w 3432"/>
              <a:gd name="T67" fmla="*/ 1740 h 2154"/>
              <a:gd name="T68" fmla="*/ 1525 w 3432"/>
              <a:gd name="T69" fmla="*/ 1740 h 2154"/>
              <a:gd name="T70" fmla="*/ 1879 w 3432"/>
              <a:gd name="T71" fmla="*/ 2153 h 2154"/>
              <a:gd name="T72" fmla="*/ 3218 w 3432"/>
              <a:gd name="T73" fmla="*/ 1901 h 2154"/>
              <a:gd name="T74" fmla="*/ 3377 w 3432"/>
              <a:gd name="T75" fmla="*/ 1871 h 2154"/>
              <a:gd name="T76" fmla="*/ 3431 w 3432"/>
              <a:gd name="T77" fmla="*/ 1480 h 2154"/>
              <a:gd name="T78" fmla="*/ 3142 w 3432"/>
              <a:gd name="T79" fmla="*/ 1272 h 2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32" h="2154">
                <a:moveTo>
                  <a:pt x="1917" y="2094"/>
                </a:moveTo>
                <a:lnTo>
                  <a:pt x="1917" y="2094"/>
                </a:lnTo>
                <a:cubicBezTo>
                  <a:pt x="1865" y="1908"/>
                  <a:pt x="1725" y="1757"/>
                  <a:pt x="1542" y="1693"/>
                </a:cubicBezTo>
                <a:lnTo>
                  <a:pt x="1542" y="1693"/>
                </a:lnTo>
                <a:cubicBezTo>
                  <a:pt x="1479" y="1670"/>
                  <a:pt x="1412" y="1659"/>
                  <a:pt x="1346" y="1659"/>
                </a:cubicBezTo>
                <a:lnTo>
                  <a:pt x="1346" y="1659"/>
                </a:lnTo>
                <a:cubicBezTo>
                  <a:pt x="1221" y="1659"/>
                  <a:pt x="1100" y="1698"/>
                  <a:pt x="999" y="1771"/>
                </a:cubicBezTo>
                <a:lnTo>
                  <a:pt x="178" y="814"/>
                </a:lnTo>
                <a:lnTo>
                  <a:pt x="178" y="814"/>
                </a:lnTo>
                <a:cubicBezTo>
                  <a:pt x="506" y="565"/>
                  <a:pt x="911" y="429"/>
                  <a:pt x="1322" y="429"/>
                </a:cubicBezTo>
                <a:lnTo>
                  <a:pt x="1322" y="429"/>
                </a:lnTo>
                <a:cubicBezTo>
                  <a:pt x="1535" y="429"/>
                  <a:pt x="1746" y="465"/>
                  <a:pt x="1949" y="536"/>
                </a:cubicBezTo>
                <a:lnTo>
                  <a:pt x="1949" y="536"/>
                </a:lnTo>
                <a:cubicBezTo>
                  <a:pt x="2258" y="645"/>
                  <a:pt x="2534" y="832"/>
                  <a:pt x="2747" y="1077"/>
                </a:cubicBezTo>
                <a:lnTo>
                  <a:pt x="2747" y="1077"/>
                </a:lnTo>
                <a:cubicBezTo>
                  <a:pt x="2943" y="1302"/>
                  <a:pt x="3084" y="1572"/>
                  <a:pt x="3156" y="1861"/>
                </a:cubicBezTo>
                <a:lnTo>
                  <a:pt x="1917" y="2094"/>
                </a:lnTo>
                <a:close/>
                <a:moveTo>
                  <a:pt x="3142" y="1272"/>
                </a:moveTo>
                <a:lnTo>
                  <a:pt x="3162" y="822"/>
                </a:lnTo>
                <a:lnTo>
                  <a:pt x="2673" y="690"/>
                </a:lnTo>
                <a:lnTo>
                  <a:pt x="2459" y="273"/>
                </a:lnTo>
                <a:lnTo>
                  <a:pt x="2025" y="317"/>
                </a:lnTo>
                <a:lnTo>
                  <a:pt x="1715" y="12"/>
                </a:lnTo>
                <a:lnTo>
                  <a:pt x="1287" y="203"/>
                </a:lnTo>
                <a:lnTo>
                  <a:pt x="823" y="0"/>
                </a:lnTo>
                <a:lnTo>
                  <a:pt x="557" y="363"/>
                </a:lnTo>
                <a:lnTo>
                  <a:pt x="98" y="308"/>
                </a:lnTo>
                <a:lnTo>
                  <a:pt x="0" y="685"/>
                </a:lnTo>
                <a:lnTo>
                  <a:pt x="105" y="807"/>
                </a:lnTo>
                <a:lnTo>
                  <a:pt x="992" y="1841"/>
                </a:lnTo>
                <a:lnTo>
                  <a:pt x="992" y="1841"/>
                </a:lnTo>
                <a:cubicBezTo>
                  <a:pt x="1090" y="1758"/>
                  <a:pt x="1215" y="1710"/>
                  <a:pt x="1346" y="1710"/>
                </a:cubicBezTo>
                <a:lnTo>
                  <a:pt x="1346" y="1710"/>
                </a:lnTo>
                <a:cubicBezTo>
                  <a:pt x="1405" y="1710"/>
                  <a:pt x="1466" y="1720"/>
                  <a:pt x="1525" y="1740"/>
                </a:cubicBezTo>
                <a:lnTo>
                  <a:pt x="1525" y="1740"/>
                </a:lnTo>
                <a:cubicBezTo>
                  <a:pt x="1715" y="1807"/>
                  <a:pt x="1844" y="1969"/>
                  <a:pt x="1879" y="2153"/>
                </a:cubicBezTo>
                <a:lnTo>
                  <a:pt x="3218" y="1901"/>
                </a:lnTo>
                <a:lnTo>
                  <a:pt x="3377" y="1871"/>
                </a:lnTo>
                <a:lnTo>
                  <a:pt x="3431" y="1480"/>
                </a:lnTo>
                <a:lnTo>
                  <a:pt x="3142" y="12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BCD8DBAC-08B8-0D42-8615-9ED8194D3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673" y="8333704"/>
            <a:ext cx="3773530" cy="2170536"/>
          </a:xfrm>
          <a:custGeom>
            <a:avLst/>
            <a:gdLst>
              <a:gd name="T0" fmla="*/ 2608 w 3841"/>
              <a:gd name="T1" fmla="*/ 1966 h 2211"/>
              <a:gd name="T2" fmla="*/ 2608 w 3841"/>
              <a:gd name="T3" fmla="*/ 1966 h 2211"/>
              <a:gd name="T4" fmla="*/ 2163 w 3841"/>
              <a:gd name="T5" fmla="*/ 1780 h 2211"/>
              <a:gd name="T6" fmla="*/ 2163 w 3841"/>
              <a:gd name="T7" fmla="*/ 1780 h 2211"/>
              <a:gd name="T8" fmla="*/ 2054 w 3841"/>
              <a:gd name="T9" fmla="*/ 1790 h 2211"/>
              <a:gd name="T10" fmla="*/ 2054 w 3841"/>
              <a:gd name="T11" fmla="*/ 1790 h 2211"/>
              <a:gd name="T12" fmla="*/ 1594 w 3841"/>
              <a:gd name="T13" fmla="*/ 2145 h 2211"/>
              <a:gd name="T14" fmla="*/ 333 w 3841"/>
              <a:gd name="T15" fmla="*/ 1686 h 2211"/>
              <a:gd name="T16" fmla="*/ 333 w 3841"/>
              <a:gd name="T17" fmla="*/ 1686 h 2211"/>
              <a:gd name="T18" fmla="*/ 897 w 3841"/>
              <a:gd name="T19" fmla="*/ 933 h 2211"/>
              <a:gd name="T20" fmla="*/ 897 w 3841"/>
              <a:gd name="T21" fmla="*/ 933 h 2211"/>
              <a:gd name="T22" fmla="*/ 1827 w 3841"/>
              <a:gd name="T23" fmla="*/ 504 h 2211"/>
              <a:gd name="T24" fmla="*/ 1827 w 3841"/>
              <a:gd name="T25" fmla="*/ 504 h 2211"/>
              <a:gd name="T26" fmla="*/ 2179 w 3841"/>
              <a:gd name="T27" fmla="*/ 474 h 2211"/>
              <a:gd name="T28" fmla="*/ 2179 w 3841"/>
              <a:gd name="T29" fmla="*/ 474 h 2211"/>
              <a:gd name="T30" fmla="*/ 3636 w 3841"/>
              <a:gd name="T31" fmla="*/ 1103 h 2211"/>
              <a:gd name="T32" fmla="*/ 2608 w 3841"/>
              <a:gd name="T33" fmla="*/ 1966 h 2211"/>
              <a:gd name="T34" fmla="*/ 3686 w 3841"/>
              <a:gd name="T35" fmla="*/ 608 h 2211"/>
              <a:gd name="T36" fmla="*/ 3312 w 3841"/>
              <a:gd name="T37" fmla="*/ 566 h 2211"/>
              <a:gd name="T38" fmla="*/ 3097 w 3841"/>
              <a:gd name="T39" fmla="*/ 141 h 2211"/>
              <a:gd name="T40" fmla="*/ 2577 w 3841"/>
              <a:gd name="T41" fmla="*/ 273 h 2211"/>
              <a:gd name="T42" fmla="*/ 2162 w 3841"/>
              <a:gd name="T43" fmla="*/ 0 h 2211"/>
              <a:gd name="T44" fmla="*/ 1785 w 3841"/>
              <a:gd name="T45" fmla="*/ 265 h 2211"/>
              <a:gd name="T46" fmla="*/ 1339 w 3841"/>
              <a:gd name="T47" fmla="*/ 145 h 2211"/>
              <a:gd name="T48" fmla="*/ 1044 w 3841"/>
              <a:gd name="T49" fmla="*/ 544 h 2211"/>
              <a:gd name="T50" fmla="*/ 509 w 3841"/>
              <a:gd name="T51" fmla="*/ 598 h 2211"/>
              <a:gd name="T52" fmla="*/ 453 w 3841"/>
              <a:gd name="T53" fmla="*/ 1072 h 2211"/>
              <a:gd name="T54" fmla="*/ 0 w 3841"/>
              <a:gd name="T55" fmla="*/ 1259 h 2211"/>
              <a:gd name="T56" fmla="*/ 105 w 3841"/>
              <a:gd name="T57" fmla="*/ 1658 h 2211"/>
              <a:gd name="T58" fmla="*/ 265 w 3841"/>
              <a:gd name="T59" fmla="*/ 1716 h 2211"/>
              <a:gd name="T60" fmla="*/ 1622 w 3841"/>
              <a:gd name="T61" fmla="*/ 2210 h 2211"/>
              <a:gd name="T62" fmla="*/ 1622 w 3841"/>
              <a:gd name="T63" fmla="*/ 2210 h 2211"/>
              <a:gd name="T64" fmla="*/ 2063 w 3841"/>
              <a:gd name="T65" fmla="*/ 1840 h 2211"/>
              <a:gd name="T66" fmla="*/ 2063 w 3841"/>
              <a:gd name="T67" fmla="*/ 1840 h 2211"/>
              <a:gd name="T68" fmla="*/ 2163 w 3841"/>
              <a:gd name="T69" fmla="*/ 1831 h 2211"/>
              <a:gd name="T70" fmla="*/ 2163 w 3841"/>
              <a:gd name="T71" fmla="*/ 1831 h 2211"/>
              <a:gd name="T72" fmla="*/ 2604 w 3841"/>
              <a:gd name="T73" fmla="*/ 2037 h 2211"/>
              <a:gd name="T74" fmla="*/ 3710 w 3841"/>
              <a:gd name="T75" fmla="*/ 1108 h 2211"/>
              <a:gd name="T76" fmla="*/ 3840 w 3841"/>
              <a:gd name="T77" fmla="*/ 998 h 2211"/>
              <a:gd name="T78" fmla="*/ 3686 w 3841"/>
              <a:gd name="T79" fmla="*/ 608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41" h="2211">
                <a:moveTo>
                  <a:pt x="2608" y="1966"/>
                </a:moveTo>
                <a:lnTo>
                  <a:pt x="2608" y="1966"/>
                </a:lnTo>
                <a:cubicBezTo>
                  <a:pt x="2491" y="1847"/>
                  <a:pt x="2331" y="1780"/>
                  <a:pt x="2163" y="1780"/>
                </a:cubicBezTo>
                <a:lnTo>
                  <a:pt x="2163" y="1780"/>
                </a:lnTo>
                <a:cubicBezTo>
                  <a:pt x="2127" y="1780"/>
                  <a:pt x="2090" y="1783"/>
                  <a:pt x="2054" y="1790"/>
                </a:cubicBezTo>
                <a:lnTo>
                  <a:pt x="2054" y="1790"/>
                </a:lnTo>
                <a:cubicBezTo>
                  <a:pt x="1851" y="1826"/>
                  <a:pt x="1680" y="1960"/>
                  <a:pt x="1594" y="2145"/>
                </a:cubicBezTo>
                <a:lnTo>
                  <a:pt x="333" y="1686"/>
                </a:lnTo>
                <a:lnTo>
                  <a:pt x="333" y="1686"/>
                </a:lnTo>
                <a:cubicBezTo>
                  <a:pt x="458" y="1395"/>
                  <a:pt x="653" y="1135"/>
                  <a:pt x="897" y="933"/>
                </a:cubicBezTo>
                <a:lnTo>
                  <a:pt x="897" y="933"/>
                </a:lnTo>
                <a:cubicBezTo>
                  <a:pt x="1164" y="713"/>
                  <a:pt x="1485" y="565"/>
                  <a:pt x="1827" y="504"/>
                </a:cubicBezTo>
                <a:lnTo>
                  <a:pt x="1827" y="504"/>
                </a:lnTo>
                <a:cubicBezTo>
                  <a:pt x="1943" y="484"/>
                  <a:pt x="2061" y="474"/>
                  <a:pt x="2179" y="474"/>
                </a:cubicBezTo>
                <a:lnTo>
                  <a:pt x="2179" y="474"/>
                </a:lnTo>
                <a:cubicBezTo>
                  <a:pt x="2729" y="474"/>
                  <a:pt x="3257" y="702"/>
                  <a:pt x="3636" y="1103"/>
                </a:cubicBezTo>
                <a:lnTo>
                  <a:pt x="2608" y="1966"/>
                </a:lnTo>
                <a:close/>
                <a:moveTo>
                  <a:pt x="3686" y="608"/>
                </a:moveTo>
                <a:lnTo>
                  <a:pt x="3312" y="566"/>
                </a:lnTo>
                <a:lnTo>
                  <a:pt x="3097" y="141"/>
                </a:lnTo>
                <a:lnTo>
                  <a:pt x="2577" y="273"/>
                </a:lnTo>
                <a:lnTo>
                  <a:pt x="2162" y="0"/>
                </a:lnTo>
                <a:lnTo>
                  <a:pt x="1785" y="265"/>
                </a:lnTo>
                <a:lnTo>
                  <a:pt x="1339" y="145"/>
                </a:lnTo>
                <a:lnTo>
                  <a:pt x="1044" y="544"/>
                </a:lnTo>
                <a:lnTo>
                  <a:pt x="509" y="598"/>
                </a:lnTo>
                <a:lnTo>
                  <a:pt x="453" y="1072"/>
                </a:lnTo>
                <a:lnTo>
                  <a:pt x="0" y="1259"/>
                </a:lnTo>
                <a:lnTo>
                  <a:pt x="105" y="1658"/>
                </a:lnTo>
                <a:lnTo>
                  <a:pt x="265" y="1716"/>
                </a:lnTo>
                <a:lnTo>
                  <a:pt x="1622" y="2210"/>
                </a:lnTo>
                <a:lnTo>
                  <a:pt x="1622" y="2210"/>
                </a:lnTo>
                <a:cubicBezTo>
                  <a:pt x="1691" y="2023"/>
                  <a:pt x="1853" y="1877"/>
                  <a:pt x="2063" y="1840"/>
                </a:cubicBezTo>
                <a:lnTo>
                  <a:pt x="2063" y="1840"/>
                </a:lnTo>
                <a:cubicBezTo>
                  <a:pt x="2097" y="1834"/>
                  <a:pt x="2130" y="1831"/>
                  <a:pt x="2163" y="1831"/>
                </a:cubicBezTo>
                <a:lnTo>
                  <a:pt x="2163" y="1831"/>
                </a:lnTo>
                <a:cubicBezTo>
                  <a:pt x="2336" y="1831"/>
                  <a:pt x="2496" y="1909"/>
                  <a:pt x="2604" y="2037"/>
                </a:cubicBezTo>
                <a:lnTo>
                  <a:pt x="3710" y="1108"/>
                </a:lnTo>
                <a:lnTo>
                  <a:pt x="3840" y="998"/>
                </a:lnTo>
                <a:lnTo>
                  <a:pt x="3686" y="6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0A654134-045B-A341-8D6D-D20733E6A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424" y="4113937"/>
            <a:ext cx="3669552" cy="2153206"/>
          </a:xfrm>
          <a:custGeom>
            <a:avLst/>
            <a:gdLst>
              <a:gd name="T0" fmla="*/ 2589 w 3735"/>
              <a:gd name="T1" fmla="*/ 1891 h 2191"/>
              <a:gd name="T2" fmla="*/ 2589 w 3735"/>
              <a:gd name="T3" fmla="*/ 1891 h 2191"/>
              <a:gd name="T4" fmla="*/ 2182 w 3735"/>
              <a:gd name="T5" fmla="*/ 1735 h 2191"/>
              <a:gd name="T6" fmla="*/ 2182 w 3735"/>
              <a:gd name="T7" fmla="*/ 1735 h 2191"/>
              <a:gd name="T8" fmla="*/ 2038 w 3735"/>
              <a:gd name="T9" fmla="*/ 1753 h 2191"/>
              <a:gd name="T10" fmla="*/ 2038 w 3735"/>
              <a:gd name="T11" fmla="*/ 1753 h 2191"/>
              <a:gd name="T12" fmla="*/ 1610 w 3735"/>
              <a:gd name="T13" fmla="*/ 2127 h 2191"/>
              <a:gd name="T14" fmla="*/ 353 w 3735"/>
              <a:gd name="T15" fmla="*/ 1756 h 2191"/>
              <a:gd name="T16" fmla="*/ 353 w 3735"/>
              <a:gd name="T17" fmla="*/ 1756 h 2191"/>
              <a:gd name="T18" fmla="*/ 859 w 3735"/>
              <a:gd name="T19" fmla="*/ 988 h 2191"/>
              <a:gd name="T20" fmla="*/ 859 w 3735"/>
              <a:gd name="T21" fmla="*/ 988 h 2191"/>
              <a:gd name="T22" fmla="*/ 1739 w 3735"/>
              <a:gd name="T23" fmla="*/ 513 h 2191"/>
              <a:gd name="T24" fmla="*/ 1739 w 3735"/>
              <a:gd name="T25" fmla="*/ 513 h 2191"/>
              <a:gd name="T26" fmla="*/ 2200 w 3735"/>
              <a:gd name="T27" fmla="*/ 458 h 2191"/>
              <a:gd name="T28" fmla="*/ 2200 w 3735"/>
              <a:gd name="T29" fmla="*/ 458 h 2191"/>
              <a:gd name="T30" fmla="*/ 2949 w 3735"/>
              <a:gd name="T31" fmla="*/ 608 h 2191"/>
              <a:gd name="T32" fmla="*/ 2949 w 3735"/>
              <a:gd name="T33" fmla="*/ 608 h 2191"/>
              <a:gd name="T34" fmla="*/ 3539 w 3735"/>
              <a:gd name="T35" fmla="*/ 988 h 2191"/>
              <a:gd name="T36" fmla="*/ 2589 w 3735"/>
              <a:gd name="T37" fmla="*/ 1891 h 2191"/>
              <a:gd name="T38" fmla="*/ 3560 w 3735"/>
              <a:gd name="T39" fmla="*/ 501 h 2191"/>
              <a:gd name="T40" fmla="*/ 3192 w 3735"/>
              <a:gd name="T41" fmla="*/ 484 h 2191"/>
              <a:gd name="T42" fmla="*/ 2957 w 3735"/>
              <a:gd name="T43" fmla="*/ 81 h 2191"/>
              <a:gd name="T44" fmla="*/ 2457 w 3735"/>
              <a:gd name="T45" fmla="*/ 242 h 2191"/>
              <a:gd name="T46" fmla="*/ 2035 w 3735"/>
              <a:gd name="T47" fmla="*/ 0 h 2191"/>
              <a:gd name="T48" fmla="*/ 1683 w 3735"/>
              <a:gd name="T49" fmla="*/ 282 h 2191"/>
              <a:gd name="T50" fmla="*/ 1241 w 3735"/>
              <a:gd name="T51" fmla="*/ 191 h 2191"/>
              <a:gd name="T52" fmla="*/ 976 w 3735"/>
              <a:gd name="T53" fmla="*/ 599 h 2191"/>
              <a:gd name="T54" fmla="*/ 459 w 3735"/>
              <a:gd name="T55" fmla="*/ 683 h 2191"/>
              <a:gd name="T56" fmla="*/ 432 w 3735"/>
              <a:gd name="T57" fmla="*/ 1149 h 2191"/>
              <a:gd name="T58" fmla="*/ 0 w 3735"/>
              <a:gd name="T59" fmla="*/ 1359 h 2191"/>
              <a:gd name="T60" fmla="*/ 128 w 3735"/>
              <a:gd name="T61" fmla="*/ 1743 h 2191"/>
              <a:gd name="T62" fmla="*/ 287 w 3735"/>
              <a:gd name="T63" fmla="*/ 1790 h 2191"/>
              <a:gd name="T64" fmla="*/ 1642 w 3735"/>
              <a:gd name="T65" fmla="*/ 2190 h 2191"/>
              <a:gd name="T66" fmla="*/ 1642 w 3735"/>
              <a:gd name="T67" fmla="*/ 2190 h 2191"/>
              <a:gd name="T68" fmla="*/ 2050 w 3735"/>
              <a:gd name="T69" fmla="*/ 1802 h 2191"/>
              <a:gd name="T70" fmla="*/ 2050 w 3735"/>
              <a:gd name="T71" fmla="*/ 1802 h 2191"/>
              <a:gd name="T72" fmla="*/ 2182 w 3735"/>
              <a:gd name="T73" fmla="*/ 1786 h 2191"/>
              <a:gd name="T74" fmla="*/ 2182 w 3735"/>
              <a:gd name="T75" fmla="*/ 1786 h 2191"/>
              <a:gd name="T76" fmla="*/ 2589 w 3735"/>
              <a:gd name="T77" fmla="*/ 1961 h 2191"/>
              <a:gd name="T78" fmla="*/ 3613 w 3735"/>
              <a:gd name="T79" fmla="*/ 988 h 2191"/>
              <a:gd name="T80" fmla="*/ 3734 w 3735"/>
              <a:gd name="T81" fmla="*/ 874 h 2191"/>
              <a:gd name="T82" fmla="*/ 3560 w 3735"/>
              <a:gd name="T83" fmla="*/ 501 h 2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735" h="2191">
                <a:moveTo>
                  <a:pt x="2589" y="1891"/>
                </a:moveTo>
                <a:lnTo>
                  <a:pt x="2589" y="1891"/>
                </a:lnTo>
                <a:cubicBezTo>
                  <a:pt x="2477" y="1791"/>
                  <a:pt x="2332" y="1735"/>
                  <a:pt x="2182" y="1735"/>
                </a:cubicBezTo>
                <a:lnTo>
                  <a:pt x="2182" y="1735"/>
                </a:lnTo>
                <a:cubicBezTo>
                  <a:pt x="2134" y="1735"/>
                  <a:pt x="2085" y="1741"/>
                  <a:pt x="2038" y="1753"/>
                </a:cubicBezTo>
                <a:lnTo>
                  <a:pt x="2038" y="1753"/>
                </a:lnTo>
                <a:cubicBezTo>
                  <a:pt x="1842" y="1800"/>
                  <a:pt x="1682" y="1941"/>
                  <a:pt x="1610" y="2127"/>
                </a:cubicBezTo>
                <a:lnTo>
                  <a:pt x="353" y="1756"/>
                </a:lnTo>
                <a:lnTo>
                  <a:pt x="353" y="1756"/>
                </a:lnTo>
                <a:cubicBezTo>
                  <a:pt x="459" y="1464"/>
                  <a:pt x="632" y="1200"/>
                  <a:pt x="859" y="988"/>
                </a:cubicBezTo>
                <a:lnTo>
                  <a:pt x="859" y="988"/>
                </a:lnTo>
                <a:cubicBezTo>
                  <a:pt x="1104" y="757"/>
                  <a:pt x="1409" y="593"/>
                  <a:pt x="1739" y="513"/>
                </a:cubicBezTo>
                <a:lnTo>
                  <a:pt x="1739" y="513"/>
                </a:lnTo>
                <a:cubicBezTo>
                  <a:pt x="1891" y="477"/>
                  <a:pt x="2046" y="458"/>
                  <a:pt x="2200" y="458"/>
                </a:cubicBezTo>
                <a:lnTo>
                  <a:pt x="2200" y="458"/>
                </a:lnTo>
                <a:cubicBezTo>
                  <a:pt x="2458" y="458"/>
                  <a:pt x="2710" y="508"/>
                  <a:pt x="2949" y="608"/>
                </a:cubicBezTo>
                <a:lnTo>
                  <a:pt x="2949" y="608"/>
                </a:lnTo>
                <a:cubicBezTo>
                  <a:pt x="3168" y="699"/>
                  <a:pt x="3366" y="827"/>
                  <a:pt x="3539" y="988"/>
                </a:cubicBezTo>
                <a:lnTo>
                  <a:pt x="2589" y="1891"/>
                </a:lnTo>
                <a:close/>
                <a:moveTo>
                  <a:pt x="3560" y="501"/>
                </a:moveTo>
                <a:lnTo>
                  <a:pt x="3192" y="484"/>
                </a:lnTo>
                <a:lnTo>
                  <a:pt x="2957" y="81"/>
                </a:lnTo>
                <a:lnTo>
                  <a:pt x="2457" y="242"/>
                </a:lnTo>
                <a:lnTo>
                  <a:pt x="2035" y="0"/>
                </a:lnTo>
                <a:lnTo>
                  <a:pt x="1683" y="282"/>
                </a:lnTo>
                <a:lnTo>
                  <a:pt x="1241" y="191"/>
                </a:lnTo>
                <a:lnTo>
                  <a:pt x="976" y="599"/>
                </a:lnTo>
                <a:lnTo>
                  <a:pt x="459" y="683"/>
                </a:lnTo>
                <a:lnTo>
                  <a:pt x="432" y="1149"/>
                </a:lnTo>
                <a:lnTo>
                  <a:pt x="0" y="1359"/>
                </a:lnTo>
                <a:lnTo>
                  <a:pt x="128" y="1743"/>
                </a:lnTo>
                <a:lnTo>
                  <a:pt x="287" y="1790"/>
                </a:lnTo>
                <a:lnTo>
                  <a:pt x="1642" y="2190"/>
                </a:lnTo>
                <a:lnTo>
                  <a:pt x="1642" y="2190"/>
                </a:lnTo>
                <a:cubicBezTo>
                  <a:pt x="1697" y="2003"/>
                  <a:pt x="1847" y="1851"/>
                  <a:pt x="2050" y="1802"/>
                </a:cubicBezTo>
                <a:lnTo>
                  <a:pt x="2050" y="1802"/>
                </a:lnTo>
                <a:cubicBezTo>
                  <a:pt x="2094" y="1791"/>
                  <a:pt x="2139" y="1786"/>
                  <a:pt x="2182" y="1786"/>
                </a:cubicBezTo>
                <a:lnTo>
                  <a:pt x="2182" y="1786"/>
                </a:lnTo>
                <a:cubicBezTo>
                  <a:pt x="2338" y="1786"/>
                  <a:pt x="2485" y="1852"/>
                  <a:pt x="2589" y="1961"/>
                </a:cubicBezTo>
                <a:lnTo>
                  <a:pt x="3613" y="988"/>
                </a:lnTo>
                <a:lnTo>
                  <a:pt x="3734" y="874"/>
                </a:lnTo>
                <a:lnTo>
                  <a:pt x="3560" y="50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339BA3A8-48FB-6941-8AB5-73EB7320F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747" y="8125748"/>
            <a:ext cx="3500587" cy="2348166"/>
          </a:xfrm>
          <a:custGeom>
            <a:avLst/>
            <a:gdLst>
              <a:gd name="T0" fmla="*/ 1795 w 3564"/>
              <a:gd name="T1" fmla="*/ 2337 h 2391"/>
              <a:gd name="T2" fmla="*/ 1795 w 3564"/>
              <a:gd name="T3" fmla="*/ 2337 h 2391"/>
              <a:gd name="T4" fmla="*/ 1463 w 3564"/>
              <a:gd name="T5" fmla="*/ 1866 h 2391"/>
              <a:gd name="T6" fmla="*/ 1463 w 3564"/>
              <a:gd name="T7" fmla="*/ 1866 h 2391"/>
              <a:gd name="T8" fmla="*/ 1180 w 3564"/>
              <a:gd name="T9" fmla="*/ 1798 h 2391"/>
              <a:gd name="T10" fmla="*/ 1180 w 3564"/>
              <a:gd name="T11" fmla="*/ 1798 h 2391"/>
              <a:gd name="T12" fmla="*/ 886 w 3564"/>
              <a:gd name="T13" fmla="*/ 1872 h 2391"/>
              <a:gd name="T14" fmla="*/ 163 w 3564"/>
              <a:gd name="T15" fmla="*/ 756 h 2391"/>
              <a:gd name="T16" fmla="*/ 163 w 3564"/>
              <a:gd name="T17" fmla="*/ 756 h 2391"/>
              <a:gd name="T18" fmla="*/ 1147 w 3564"/>
              <a:gd name="T19" fmla="*/ 496 h 2391"/>
              <a:gd name="T20" fmla="*/ 1147 w 3564"/>
              <a:gd name="T21" fmla="*/ 496 h 2391"/>
              <a:gd name="T22" fmla="*/ 2051 w 3564"/>
              <a:gd name="T23" fmla="*/ 715 h 2391"/>
              <a:gd name="T24" fmla="*/ 2051 w 3564"/>
              <a:gd name="T25" fmla="*/ 715 h 2391"/>
              <a:gd name="T26" fmla="*/ 2807 w 3564"/>
              <a:gd name="T27" fmla="*/ 1392 h 2391"/>
              <a:gd name="T28" fmla="*/ 2807 w 3564"/>
              <a:gd name="T29" fmla="*/ 1392 h 2391"/>
              <a:gd name="T30" fmla="*/ 3122 w 3564"/>
              <a:gd name="T31" fmla="*/ 2269 h 2391"/>
              <a:gd name="T32" fmla="*/ 1795 w 3564"/>
              <a:gd name="T33" fmla="*/ 2337 h 2391"/>
              <a:gd name="T34" fmla="*/ 3188 w 3564"/>
              <a:gd name="T35" fmla="*/ 1652 h 2391"/>
              <a:gd name="T36" fmla="*/ 3273 w 3564"/>
              <a:gd name="T37" fmla="*/ 1187 h 2391"/>
              <a:gd name="T38" fmla="*/ 2782 w 3564"/>
              <a:gd name="T39" fmla="*/ 980 h 2391"/>
              <a:gd name="T40" fmla="*/ 2618 w 3564"/>
              <a:gd name="T41" fmla="*/ 516 h 2391"/>
              <a:gd name="T42" fmla="*/ 2161 w 3564"/>
              <a:gd name="T43" fmla="*/ 501 h 2391"/>
              <a:gd name="T44" fmla="*/ 1881 w 3564"/>
              <a:gd name="T45" fmla="*/ 139 h 2391"/>
              <a:gd name="T46" fmla="*/ 1408 w 3564"/>
              <a:gd name="T47" fmla="*/ 277 h 2391"/>
              <a:gd name="T48" fmla="*/ 954 w 3564"/>
              <a:gd name="T49" fmla="*/ 0 h 2391"/>
              <a:gd name="T50" fmla="*/ 626 w 3564"/>
              <a:gd name="T51" fmla="*/ 341 h 2391"/>
              <a:gd name="T52" fmla="*/ 259 w 3564"/>
              <a:gd name="T53" fmla="*/ 271 h 2391"/>
              <a:gd name="T54" fmla="*/ 0 w 3564"/>
              <a:gd name="T55" fmla="*/ 597 h 2391"/>
              <a:gd name="T56" fmla="*/ 92 w 3564"/>
              <a:gd name="T57" fmla="*/ 739 h 2391"/>
              <a:gd name="T58" fmla="*/ 870 w 3564"/>
              <a:gd name="T59" fmla="*/ 1940 h 2391"/>
              <a:gd name="T60" fmla="*/ 870 w 3564"/>
              <a:gd name="T61" fmla="*/ 1940 h 2391"/>
              <a:gd name="T62" fmla="*/ 1180 w 3564"/>
              <a:gd name="T63" fmla="*/ 1849 h 2391"/>
              <a:gd name="T64" fmla="*/ 1180 w 3564"/>
              <a:gd name="T65" fmla="*/ 1849 h 2391"/>
              <a:gd name="T66" fmla="*/ 1439 w 3564"/>
              <a:gd name="T67" fmla="*/ 1912 h 2391"/>
              <a:gd name="T68" fmla="*/ 1439 w 3564"/>
              <a:gd name="T69" fmla="*/ 1912 h 2391"/>
              <a:gd name="T70" fmla="*/ 1749 w 3564"/>
              <a:gd name="T71" fmla="*/ 2390 h 2391"/>
              <a:gd name="T72" fmla="*/ 3179 w 3564"/>
              <a:gd name="T73" fmla="*/ 2318 h 2391"/>
              <a:gd name="T74" fmla="*/ 3347 w 3564"/>
              <a:gd name="T75" fmla="*/ 2309 h 2391"/>
              <a:gd name="T76" fmla="*/ 3563 w 3564"/>
              <a:gd name="T77" fmla="*/ 1962 h 2391"/>
              <a:gd name="T78" fmla="*/ 3188 w 3564"/>
              <a:gd name="T79" fmla="*/ 1652 h 2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64" h="2391">
                <a:moveTo>
                  <a:pt x="1795" y="2337"/>
                </a:moveTo>
                <a:lnTo>
                  <a:pt x="1795" y="2337"/>
                </a:lnTo>
                <a:cubicBezTo>
                  <a:pt x="1768" y="2136"/>
                  <a:pt x="1643" y="1959"/>
                  <a:pt x="1463" y="1866"/>
                </a:cubicBezTo>
                <a:lnTo>
                  <a:pt x="1463" y="1866"/>
                </a:lnTo>
                <a:cubicBezTo>
                  <a:pt x="1375" y="1822"/>
                  <a:pt x="1277" y="1798"/>
                  <a:pt x="1180" y="1798"/>
                </a:cubicBezTo>
                <a:lnTo>
                  <a:pt x="1180" y="1798"/>
                </a:lnTo>
                <a:cubicBezTo>
                  <a:pt x="1077" y="1798"/>
                  <a:pt x="976" y="1823"/>
                  <a:pt x="886" y="1872"/>
                </a:cubicBezTo>
                <a:lnTo>
                  <a:pt x="163" y="756"/>
                </a:lnTo>
                <a:lnTo>
                  <a:pt x="163" y="756"/>
                </a:lnTo>
                <a:cubicBezTo>
                  <a:pt x="464" y="586"/>
                  <a:pt x="803" y="496"/>
                  <a:pt x="1147" y="496"/>
                </a:cubicBezTo>
                <a:lnTo>
                  <a:pt x="1147" y="496"/>
                </a:lnTo>
                <a:cubicBezTo>
                  <a:pt x="1463" y="496"/>
                  <a:pt x="1768" y="570"/>
                  <a:pt x="2051" y="715"/>
                </a:cubicBezTo>
                <a:lnTo>
                  <a:pt x="2051" y="715"/>
                </a:lnTo>
                <a:cubicBezTo>
                  <a:pt x="2358" y="872"/>
                  <a:pt x="2619" y="1106"/>
                  <a:pt x="2807" y="1392"/>
                </a:cubicBezTo>
                <a:lnTo>
                  <a:pt x="2807" y="1392"/>
                </a:lnTo>
                <a:cubicBezTo>
                  <a:pt x="2979" y="1655"/>
                  <a:pt x="3088" y="1957"/>
                  <a:pt x="3122" y="2269"/>
                </a:cubicBezTo>
                <a:lnTo>
                  <a:pt x="1795" y="2337"/>
                </a:lnTo>
                <a:close/>
                <a:moveTo>
                  <a:pt x="3188" y="1652"/>
                </a:moveTo>
                <a:lnTo>
                  <a:pt x="3273" y="1187"/>
                </a:lnTo>
                <a:lnTo>
                  <a:pt x="2782" y="980"/>
                </a:lnTo>
                <a:lnTo>
                  <a:pt x="2618" y="516"/>
                </a:lnTo>
                <a:lnTo>
                  <a:pt x="2161" y="501"/>
                </a:lnTo>
                <a:lnTo>
                  <a:pt x="1881" y="139"/>
                </a:lnTo>
                <a:lnTo>
                  <a:pt x="1408" y="277"/>
                </a:lnTo>
                <a:lnTo>
                  <a:pt x="954" y="0"/>
                </a:lnTo>
                <a:lnTo>
                  <a:pt x="626" y="341"/>
                </a:lnTo>
                <a:lnTo>
                  <a:pt x="259" y="271"/>
                </a:lnTo>
                <a:lnTo>
                  <a:pt x="0" y="597"/>
                </a:lnTo>
                <a:lnTo>
                  <a:pt x="92" y="739"/>
                </a:lnTo>
                <a:lnTo>
                  <a:pt x="870" y="1940"/>
                </a:lnTo>
                <a:lnTo>
                  <a:pt x="870" y="1940"/>
                </a:lnTo>
                <a:cubicBezTo>
                  <a:pt x="961" y="1881"/>
                  <a:pt x="1070" y="1849"/>
                  <a:pt x="1180" y="1849"/>
                </a:cubicBezTo>
                <a:lnTo>
                  <a:pt x="1180" y="1849"/>
                </a:lnTo>
                <a:cubicBezTo>
                  <a:pt x="1267" y="1849"/>
                  <a:pt x="1356" y="1869"/>
                  <a:pt x="1439" y="1912"/>
                </a:cubicBezTo>
                <a:lnTo>
                  <a:pt x="1439" y="1912"/>
                </a:lnTo>
                <a:cubicBezTo>
                  <a:pt x="1627" y="2007"/>
                  <a:pt x="1738" y="2194"/>
                  <a:pt x="1749" y="2390"/>
                </a:cubicBezTo>
                <a:lnTo>
                  <a:pt x="3179" y="2318"/>
                </a:lnTo>
                <a:lnTo>
                  <a:pt x="3347" y="2309"/>
                </a:lnTo>
                <a:lnTo>
                  <a:pt x="3563" y="1962"/>
                </a:lnTo>
                <a:lnTo>
                  <a:pt x="3188" y="16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98923953-9747-7847-B534-3A27186D7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348" y="4915431"/>
            <a:ext cx="3184322" cy="4557695"/>
          </a:xfrm>
          <a:custGeom>
            <a:avLst/>
            <a:gdLst>
              <a:gd name="T0" fmla="*/ 270 w 3241"/>
              <a:gd name="T1" fmla="*/ 4640 h 4641"/>
              <a:gd name="T2" fmla="*/ 63 w 3241"/>
              <a:gd name="T3" fmla="*/ 4535 h 4641"/>
              <a:gd name="T4" fmla="*/ 25 w 3241"/>
              <a:gd name="T5" fmla="*/ 4304 h 4641"/>
              <a:gd name="T6" fmla="*/ 247 w 3241"/>
              <a:gd name="T7" fmla="*/ 3375 h 4641"/>
              <a:gd name="T8" fmla="*/ 241 w 3241"/>
              <a:gd name="T9" fmla="*/ 3302 h 4641"/>
              <a:gd name="T10" fmla="*/ 272 w 3241"/>
              <a:gd name="T11" fmla="*/ 3204 h 4641"/>
              <a:gd name="T12" fmla="*/ 283 w 3241"/>
              <a:gd name="T13" fmla="*/ 3125 h 4641"/>
              <a:gd name="T14" fmla="*/ 241 w 3241"/>
              <a:gd name="T15" fmla="*/ 3014 h 4641"/>
              <a:gd name="T16" fmla="*/ 241 w 3241"/>
              <a:gd name="T17" fmla="*/ 2984 h 4641"/>
              <a:gd name="T18" fmla="*/ 312 w 3241"/>
              <a:gd name="T19" fmla="*/ 2835 h 4641"/>
              <a:gd name="T20" fmla="*/ 241 w 3241"/>
              <a:gd name="T21" fmla="*/ 2697 h 4641"/>
              <a:gd name="T22" fmla="*/ 241 w 3241"/>
              <a:gd name="T23" fmla="*/ 2667 h 4641"/>
              <a:gd name="T24" fmla="*/ 321 w 3241"/>
              <a:gd name="T25" fmla="*/ 2524 h 4641"/>
              <a:gd name="T26" fmla="*/ 241 w 3241"/>
              <a:gd name="T27" fmla="*/ 2350 h 4641"/>
              <a:gd name="T28" fmla="*/ 321 w 3241"/>
              <a:gd name="T29" fmla="*/ 2206 h 4641"/>
              <a:gd name="T30" fmla="*/ 241 w 3241"/>
              <a:gd name="T31" fmla="*/ 2063 h 4641"/>
              <a:gd name="T32" fmla="*/ 241 w 3241"/>
              <a:gd name="T33" fmla="*/ 2033 h 4641"/>
              <a:gd name="T34" fmla="*/ 318 w 3241"/>
              <a:gd name="T35" fmla="*/ 1887 h 4641"/>
              <a:gd name="T36" fmla="*/ 241 w 3241"/>
              <a:gd name="T37" fmla="*/ 1746 h 4641"/>
              <a:gd name="T38" fmla="*/ 241 w 3241"/>
              <a:gd name="T39" fmla="*/ 1716 h 4641"/>
              <a:gd name="T40" fmla="*/ 292 w 3241"/>
              <a:gd name="T41" fmla="*/ 1596 h 4641"/>
              <a:gd name="T42" fmla="*/ 286 w 3241"/>
              <a:gd name="T43" fmla="*/ 1543 h 4641"/>
              <a:gd name="T44" fmla="*/ 241 w 3241"/>
              <a:gd name="T45" fmla="*/ 1399 h 4641"/>
              <a:gd name="T46" fmla="*/ 256 w 3241"/>
              <a:gd name="T47" fmla="*/ 1328 h 4641"/>
              <a:gd name="T48" fmla="*/ 25 w 3241"/>
              <a:gd name="T49" fmla="*/ 336 h 4641"/>
              <a:gd name="T50" fmla="*/ 63 w 3241"/>
              <a:gd name="T51" fmla="*/ 105 h 4641"/>
              <a:gd name="T52" fmla="*/ 270 w 3241"/>
              <a:gd name="T53" fmla="*/ 0 h 4641"/>
              <a:gd name="T54" fmla="*/ 2969 w 3241"/>
              <a:gd name="T55" fmla="*/ 0 h 4641"/>
              <a:gd name="T56" fmla="*/ 3177 w 3241"/>
              <a:gd name="T57" fmla="*/ 105 h 4641"/>
              <a:gd name="T58" fmla="*/ 3214 w 3241"/>
              <a:gd name="T59" fmla="*/ 336 h 4641"/>
              <a:gd name="T60" fmla="*/ 2983 w 3241"/>
              <a:gd name="T61" fmla="*/ 1329 h 4641"/>
              <a:gd name="T62" fmla="*/ 2998 w 3241"/>
              <a:gd name="T63" fmla="*/ 1429 h 4641"/>
              <a:gd name="T64" fmla="*/ 2953 w 3241"/>
              <a:gd name="T65" fmla="*/ 1543 h 4641"/>
              <a:gd name="T66" fmla="*/ 2947 w 3241"/>
              <a:gd name="T67" fmla="*/ 1596 h 4641"/>
              <a:gd name="T68" fmla="*/ 2998 w 3241"/>
              <a:gd name="T69" fmla="*/ 1716 h 4641"/>
              <a:gd name="T70" fmla="*/ 2998 w 3241"/>
              <a:gd name="T71" fmla="*/ 1746 h 4641"/>
              <a:gd name="T72" fmla="*/ 2922 w 3241"/>
              <a:gd name="T73" fmla="*/ 1891 h 4641"/>
              <a:gd name="T74" fmla="*/ 2998 w 3241"/>
              <a:gd name="T75" fmla="*/ 2033 h 4641"/>
              <a:gd name="T76" fmla="*/ 2998 w 3241"/>
              <a:gd name="T77" fmla="*/ 2063 h 4641"/>
              <a:gd name="T78" fmla="*/ 2918 w 3241"/>
              <a:gd name="T79" fmla="*/ 2206 h 4641"/>
              <a:gd name="T80" fmla="*/ 2998 w 3241"/>
              <a:gd name="T81" fmla="*/ 2380 h 4641"/>
              <a:gd name="T82" fmla="*/ 2918 w 3241"/>
              <a:gd name="T83" fmla="*/ 2524 h 4641"/>
              <a:gd name="T84" fmla="*/ 2998 w 3241"/>
              <a:gd name="T85" fmla="*/ 2667 h 4641"/>
              <a:gd name="T86" fmla="*/ 2998 w 3241"/>
              <a:gd name="T87" fmla="*/ 2697 h 4641"/>
              <a:gd name="T88" fmla="*/ 2928 w 3241"/>
              <a:gd name="T89" fmla="*/ 2835 h 4641"/>
              <a:gd name="T90" fmla="*/ 2928 w 3241"/>
              <a:gd name="T91" fmla="*/ 2848 h 4641"/>
              <a:gd name="T92" fmla="*/ 2998 w 3241"/>
              <a:gd name="T93" fmla="*/ 3014 h 4641"/>
              <a:gd name="T94" fmla="*/ 2957 w 3241"/>
              <a:gd name="T95" fmla="*/ 3125 h 4641"/>
              <a:gd name="T96" fmla="*/ 2968 w 3241"/>
              <a:gd name="T97" fmla="*/ 3205 h 4641"/>
              <a:gd name="T98" fmla="*/ 2998 w 3241"/>
              <a:gd name="T99" fmla="*/ 3302 h 4641"/>
              <a:gd name="T100" fmla="*/ 2998 w 3241"/>
              <a:gd name="T101" fmla="*/ 3331 h 4641"/>
              <a:gd name="T102" fmla="*/ 2993 w 3241"/>
              <a:gd name="T103" fmla="*/ 3374 h 4641"/>
              <a:gd name="T104" fmla="*/ 3215 w 3241"/>
              <a:gd name="T105" fmla="*/ 4305 h 4641"/>
              <a:gd name="T106" fmla="*/ 3177 w 3241"/>
              <a:gd name="T107" fmla="*/ 4535 h 4641"/>
              <a:gd name="T108" fmla="*/ 270 w 3241"/>
              <a:gd name="T109" fmla="*/ 4640 h 4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41" h="4641">
                <a:moveTo>
                  <a:pt x="270" y="4640"/>
                </a:moveTo>
                <a:lnTo>
                  <a:pt x="270" y="4640"/>
                </a:lnTo>
                <a:cubicBezTo>
                  <a:pt x="187" y="4640"/>
                  <a:pt x="111" y="4602"/>
                  <a:pt x="63" y="4535"/>
                </a:cubicBezTo>
                <a:lnTo>
                  <a:pt x="63" y="4535"/>
                </a:lnTo>
                <a:cubicBezTo>
                  <a:pt x="13" y="4468"/>
                  <a:pt x="0" y="4383"/>
                  <a:pt x="25" y="4304"/>
                </a:cubicBezTo>
                <a:lnTo>
                  <a:pt x="25" y="4304"/>
                </a:lnTo>
                <a:cubicBezTo>
                  <a:pt x="121" y="4001"/>
                  <a:pt x="196" y="3689"/>
                  <a:pt x="247" y="3375"/>
                </a:cubicBezTo>
                <a:lnTo>
                  <a:pt x="247" y="3375"/>
                </a:lnTo>
                <a:cubicBezTo>
                  <a:pt x="243" y="3360"/>
                  <a:pt x="241" y="3346"/>
                  <a:pt x="241" y="3331"/>
                </a:cubicBezTo>
                <a:lnTo>
                  <a:pt x="241" y="3302"/>
                </a:lnTo>
                <a:lnTo>
                  <a:pt x="241" y="3302"/>
                </a:lnTo>
                <a:cubicBezTo>
                  <a:pt x="241" y="3267"/>
                  <a:pt x="252" y="3233"/>
                  <a:pt x="272" y="3204"/>
                </a:cubicBezTo>
                <a:lnTo>
                  <a:pt x="272" y="3204"/>
                </a:lnTo>
                <a:cubicBezTo>
                  <a:pt x="276" y="3176"/>
                  <a:pt x="280" y="3150"/>
                  <a:pt x="283" y="3125"/>
                </a:cubicBezTo>
                <a:lnTo>
                  <a:pt x="283" y="3125"/>
                </a:lnTo>
                <a:cubicBezTo>
                  <a:pt x="256" y="3094"/>
                  <a:pt x="241" y="3055"/>
                  <a:pt x="241" y="3014"/>
                </a:cubicBezTo>
                <a:lnTo>
                  <a:pt x="241" y="2984"/>
                </a:lnTo>
                <a:lnTo>
                  <a:pt x="241" y="2984"/>
                </a:lnTo>
                <a:cubicBezTo>
                  <a:pt x="241" y="2930"/>
                  <a:pt x="267" y="2880"/>
                  <a:pt x="311" y="2848"/>
                </a:cubicBezTo>
                <a:lnTo>
                  <a:pt x="312" y="2835"/>
                </a:lnTo>
                <a:lnTo>
                  <a:pt x="312" y="2835"/>
                </a:lnTo>
                <a:cubicBezTo>
                  <a:pt x="268" y="2803"/>
                  <a:pt x="241" y="2752"/>
                  <a:pt x="241" y="2697"/>
                </a:cubicBezTo>
                <a:lnTo>
                  <a:pt x="241" y="2667"/>
                </a:lnTo>
                <a:lnTo>
                  <a:pt x="241" y="2667"/>
                </a:lnTo>
                <a:cubicBezTo>
                  <a:pt x="241" y="2608"/>
                  <a:pt x="272" y="2554"/>
                  <a:pt x="321" y="2524"/>
                </a:cubicBezTo>
                <a:lnTo>
                  <a:pt x="321" y="2524"/>
                </a:lnTo>
                <a:cubicBezTo>
                  <a:pt x="272" y="2493"/>
                  <a:pt x="241" y="2439"/>
                  <a:pt x="241" y="2380"/>
                </a:cubicBezTo>
                <a:lnTo>
                  <a:pt x="241" y="2350"/>
                </a:lnTo>
                <a:lnTo>
                  <a:pt x="241" y="2350"/>
                </a:lnTo>
                <a:cubicBezTo>
                  <a:pt x="241" y="2290"/>
                  <a:pt x="272" y="2236"/>
                  <a:pt x="321" y="2206"/>
                </a:cubicBezTo>
                <a:lnTo>
                  <a:pt x="321" y="2206"/>
                </a:lnTo>
                <a:cubicBezTo>
                  <a:pt x="272" y="2176"/>
                  <a:pt x="241" y="2122"/>
                  <a:pt x="241" y="2063"/>
                </a:cubicBezTo>
                <a:lnTo>
                  <a:pt x="241" y="2033"/>
                </a:lnTo>
                <a:lnTo>
                  <a:pt x="241" y="2033"/>
                </a:lnTo>
                <a:cubicBezTo>
                  <a:pt x="241" y="1975"/>
                  <a:pt x="270" y="1922"/>
                  <a:pt x="318" y="1891"/>
                </a:cubicBezTo>
                <a:lnTo>
                  <a:pt x="318" y="1887"/>
                </a:lnTo>
                <a:lnTo>
                  <a:pt x="318" y="1887"/>
                </a:lnTo>
                <a:cubicBezTo>
                  <a:pt x="270" y="1855"/>
                  <a:pt x="241" y="1804"/>
                  <a:pt x="241" y="1746"/>
                </a:cubicBezTo>
                <a:lnTo>
                  <a:pt x="241" y="1716"/>
                </a:lnTo>
                <a:lnTo>
                  <a:pt x="241" y="1716"/>
                </a:lnTo>
                <a:cubicBezTo>
                  <a:pt x="241" y="1670"/>
                  <a:pt x="259" y="1627"/>
                  <a:pt x="292" y="1596"/>
                </a:cubicBezTo>
                <a:lnTo>
                  <a:pt x="292" y="1596"/>
                </a:lnTo>
                <a:cubicBezTo>
                  <a:pt x="290" y="1578"/>
                  <a:pt x="288" y="1560"/>
                  <a:pt x="286" y="1543"/>
                </a:cubicBezTo>
                <a:lnTo>
                  <a:pt x="286" y="1543"/>
                </a:lnTo>
                <a:cubicBezTo>
                  <a:pt x="257" y="1512"/>
                  <a:pt x="241" y="1472"/>
                  <a:pt x="241" y="1429"/>
                </a:cubicBezTo>
                <a:lnTo>
                  <a:pt x="241" y="1399"/>
                </a:lnTo>
                <a:lnTo>
                  <a:pt x="241" y="1399"/>
                </a:lnTo>
                <a:cubicBezTo>
                  <a:pt x="241" y="1374"/>
                  <a:pt x="247" y="1350"/>
                  <a:pt x="256" y="1328"/>
                </a:cubicBezTo>
                <a:lnTo>
                  <a:pt x="256" y="1328"/>
                </a:lnTo>
                <a:cubicBezTo>
                  <a:pt x="205" y="993"/>
                  <a:pt x="127" y="659"/>
                  <a:pt x="25" y="336"/>
                </a:cubicBezTo>
                <a:lnTo>
                  <a:pt x="25" y="336"/>
                </a:lnTo>
                <a:cubicBezTo>
                  <a:pt x="0" y="257"/>
                  <a:pt x="13" y="173"/>
                  <a:pt x="63" y="105"/>
                </a:cubicBezTo>
                <a:lnTo>
                  <a:pt x="63" y="105"/>
                </a:lnTo>
                <a:cubicBezTo>
                  <a:pt x="111" y="39"/>
                  <a:pt x="187" y="0"/>
                  <a:pt x="270" y="0"/>
                </a:cubicBezTo>
                <a:lnTo>
                  <a:pt x="2969" y="0"/>
                </a:lnTo>
                <a:lnTo>
                  <a:pt x="2969" y="0"/>
                </a:lnTo>
                <a:cubicBezTo>
                  <a:pt x="3052" y="0"/>
                  <a:pt x="3128" y="39"/>
                  <a:pt x="3177" y="105"/>
                </a:cubicBezTo>
                <a:lnTo>
                  <a:pt x="3177" y="105"/>
                </a:lnTo>
                <a:cubicBezTo>
                  <a:pt x="3226" y="173"/>
                  <a:pt x="3240" y="257"/>
                  <a:pt x="3214" y="336"/>
                </a:cubicBezTo>
                <a:lnTo>
                  <a:pt x="3214" y="336"/>
                </a:lnTo>
                <a:cubicBezTo>
                  <a:pt x="3112" y="659"/>
                  <a:pt x="3034" y="993"/>
                  <a:pt x="2983" y="1329"/>
                </a:cubicBezTo>
                <a:lnTo>
                  <a:pt x="2983" y="1329"/>
                </a:lnTo>
                <a:cubicBezTo>
                  <a:pt x="2993" y="1351"/>
                  <a:pt x="2998" y="1374"/>
                  <a:pt x="2998" y="1399"/>
                </a:cubicBezTo>
                <a:lnTo>
                  <a:pt x="2998" y="1429"/>
                </a:lnTo>
                <a:lnTo>
                  <a:pt x="2998" y="1429"/>
                </a:lnTo>
                <a:cubicBezTo>
                  <a:pt x="2998" y="1472"/>
                  <a:pt x="2982" y="1511"/>
                  <a:pt x="2953" y="1543"/>
                </a:cubicBezTo>
                <a:lnTo>
                  <a:pt x="2953" y="1543"/>
                </a:lnTo>
                <a:cubicBezTo>
                  <a:pt x="2952" y="1560"/>
                  <a:pt x="2950" y="1578"/>
                  <a:pt x="2947" y="1596"/>
                </a:cubicBezTo>
                <a:lnTo>
                  <a:pt x="2947" y="1596"/>
                </a:lnTo>
                <a:cubicBezTo>
                  <a:pt x="2980" y="1628"/>
                  <a:pt x="2998" y="1670"/>
                  <a:pt x="2998" y="1716"/>
                </a:cubicBezTo>
                <a:lnTo>
                  <a:pt x="2998" y="1746"/>
                </a:lnTo>
                <a:lnTo>
                  <a:pt x="2998" y="1746"/>
                </a:lnTo>
                <a:cubicBezTo>
                  <a:pt x="2998" y="1804"/>
                  <a:pt x="2969" y="1855"/>
                  <a:pt x="2922" y="1887"/>
                </a:cubicBezTo>
                <a:lnTo>
                  <a:pt x="2922" y="1891"/>
                </a:lnTo>
                <a:lnTo>
                  <a:pt x="2922" y="1891"/>
                </a:lnTo>
                <a:cubicBezTo>
                  <a:pt x="2969" y="1922"/>
                  <a:pt x="2998" y="1975"/>
                  <a:pt x="2998" y="2033"/>
                </a:cubicBezTo>
                <a:lnTo>
                  <a:pt x="2998" y="2063"/>
                </a:lnTo>
                <a:lnTo>
                  <a:pt x="2998" y="2063"/>
                </a:lnTo>
                <a:cubicBezTo>
                  <a:pt x="2998" y="2122"/>
                  <a:pt x="2968" y="2176"/>
                  <a:pt x="2918" y="2206"/>
                </a:cubicBezTo>
                <a:lnTo>
                  <a:pt x="2918" y="2206"/>
                </a:lnTo>
                <a:cubicBezTo>
                  <a:pt x="2968" y="2236"/>
                  <a:pt x="2998" y="2290"/>
                  <a:pt x="2998" y="2350"/>
                </a:cubicBezTo>
                <a:lnTo>
                  <a:pt x="2998" y="2380"/>
                </a:lnTo>
                <a:lnTo>
                  <a:pt x="2998" y="2380"/>
                </a:lnTo>
                <a:cubicBezTo>
                  <a:pt x="2998" y="2439"/>
                  <a:pt x="2968" y="2493"/>
                  <a:pt x="2918" y="2524"/>
                </a:cubicBezTo>
                <a:lnTo>
                  <a:pt x="2918" y="2524"/>
                </a:lnTo>
                <a:cubicBezTo>
                  <a:pt x="2968" y="2554"/>
                  <a:pt x="2998" y="2608"/>
                  <a:pt x="2998" y="2667"/>
                </a:cubicBezTo>
                <a:lnTo>
                  <a:pt x="2998" y="2697"/>
                </a:lnTo>
                <a:lnTo>
                  <a:pt x="2998" y="2697"/>
                </a:lnTo>
                <a:cubicBezTo>
                  <a:pt x="2998" y="2751"/>
                  <a:pt x="2971" y="2803"/>
                  <a:pt x="2928" y="2835"/>
                </a:cubicBezTo>
                <a:lnTo>
                  <a:pt x="2928" y="2835"/>
                </a:lnTo>
                <a:cubicBezTo>
                  <a:pt x="2928" y="2839"/>
                  <a:pt x="2928" y="2843"/>
                  <a:pt x="2928" y="2848"/>
                </a:cubicBezTo>
                <a:lnTo>
                  <a:pt x="2928" y="2848"/>
                </a:lnTo>
                <a:cubicBezTo>
                  <a:pt x="2973" y="2880"/>
                  <a:pt x="2998" y="2930"/>
                  <a:pt x="2998" y="2984"/>
                </a:cubicBezTo>
                <a:lnTo>
                  <a:pt x="2998" y="3014"/>
                </a:lnTo>
                <a:lnTo>
                  <a:pt x="2998" y="3014"/>
                </a:lnTo>
                <a:cubicBezTo>
                  <a:pt x="2998" y="3055"/>
                  <a:pt x="2984" y="3094"/>
                  <a:pt x="2957" y="3125"/>
                </a:cubicBezTo>
                <a:lnTo>
                  <a:pt x="2957" y="3125"/>
                </a:lnTo>
                <a:cubicBezTo>
                  <a:pt x="2960" y="3152"/>
                  <a:pt x="2964" y="3179"/>
                  <a:pt x="2968" y="3205"/>
                </a:cubicBezTo>
                <a:lnTo>
                  <a:pt x="2968" y="3205"/>
                </a:lnTo>
                <a:cubicBezTo>
                  <a:pt x="2987" y="3234"/>
                  <a:pt x="2998" y="3267"/>
                  <a:pt x="2998" y="3302"/>
                </a:cubicBezTo>
                <a:lnTo>
                  <a:pt x="2998" y="3331"/>
                </a:lnTo>
                <a:lnTo>
                  <a:pt x="2998" y="3331"/>
                </a:lnTo>
                <a:cubicBezTo>
                  <a:pt x="2998" y="3346"/>
                  <a:pt x="2996" y="3360"/>
                  <a:pt x="2993" y="3374"/>
                </a:cubicBezTo>
                <a:lnTo>
                  <a:pt x="2993" y="3374"/>
                </a:lnTo>
                <a:cubicBezTo>
                  <a:pt x="3044" y="3688"/>
                  <a:pt x="3119" y="4001"/>
                  <a:pt x="3215" y="4305"/>
                </a:cubicBezTo>
                <a:lnTo>
                  <a:pt x="3215" y="4305"/>
                </a:lnTo>
                <a:cubicBezTo>
                  <a:pt x="3240" y="4383"/>
                  <a:pt x="3226" y="4468"/>
                  <a:pt x="3177" y="4535"/>
                </a:cubicBezTo>
                <a:lnTo>
                  <a:pt x="3177" y="4535"/>
                </a:lnTo>
                <a:cubicBezTo>
                  <a:pt x="3128" y="4602"/>
                  <a:pt x="3052" y="4640"/>
                  <a:pt x="2969" y="4640"/>
                </a:cubicBezTo>
                <a:lnTo>
                  <a:pt x="270" y="4640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E810E4EA-F6E1-C747-9B26-BBC89445C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8353" y="4893771"/>
            <a:ext cx="3236311" cy="4609683"/>
          </a:xfrm>
          <a:custGeom>
            <a:avLst/>
            <a:gdLst>
              <a:gd name="T0" fmla="*/ 69 w 3294"/>
              <a:gd name="T1" fmla="*/ 116 h 4691"/>
              <a:gd name="T2" fmla="*/ 257 w 3294"/>
              <a:gd name="T3" fmla="*/ 1350 h 4691"/>
              <a:gd name="T4" fmla="*/ 243 w 3294"/>
              <a:gd name="T5" fmla="*/ 1454 h 4691"/>
              <a:gd name="T6" fmla="*/ 292 w 3294"/>
              <a:gd name="T7" fmla="*/ 1612 h 4691"/>
              <a:gd name="T8" fmla="*/ 306 w 3294"/>
              <a:gd name="T9" fmla="*/ 1914 h 4691"/>
              <a:gd name="T10" fmla="*/ 243 w 3294"/>
              <a:gd name="T11" fmla="*/ 2088 h 4691"/>
              <a:gd name="T12" fmla="*/ 243 w 3294"/>
              <a:gd name="T13" fmla="*/ 2405 h 4691"/>
              <a:gd name="T14" fmla="*/ 243 w 3294"/>
              <a:gd name="T15" fmla="*/ 2692 h 4691"/>
              <a:gd name="T16" fmla="*/ 306 w 3294"/>
              <a:gd name="T17" fmla="*/ 2866 h 4691"/>
              <a:gd name="T18" fmla="*/ 283 w 3294"/>
              <a:gd name="T19" fmla="*/ 3158 h 4691"/>
              <a:gd name="T20" fmla="*/ 243 w 3294"/>
              <a:gd name="T21" fmla="*/ 3327 h 4691"/>
              <a:gd name="T22" fmla="*/ 248 w 3294"/>
              <a:gd name="T23" fmla="*/ 3401 h 4691"/>
              <a:gd name="T24" fmla="*/ 69 w 3294"/>
              <a:gd name="T25" fmla="*/ 4575 h 4691"/>
              <a:gd name="T26" fmla="*/ 3224 w 3294"/>
              <a:gd name="T27" fmla="*/ 4575 h 4691"/>
              <a:gd name="T28" fmla="*/ 3046 w 3294"/>
              <a:gd name="T29" fmla="*/ 3400 h 4691"/>
              <a:gd name="T30" fmla="*/ 3050 w 3294"/>
              <a:gd name="T31" fmla="*/ 3327 h 4691"/>
              <a:gd name="T32" fmla="*/ 3011 w 3294"/>
              <a:gd name="T33" fmla="*/ 3157 h 4691"/>
              <a:gd name="T34" fmla="*/ 2987 w 3294"/>
              <a:gd name="T35" fmla="*/ 2866 h 4691"/>
              <a:gd name="T36" fmla="*/ 3050 w 3294"/>
              <a:gd name="T37" fmla="*/ 2692 h 4691"/>
              <a:gd name="T38" fmla="*/ 3050 w 3294"/>
              <a:gd name="T39" fmla="*/ 2375 h 4691"/>
              <a:gd name="T40" fmla="*/ 3050 w 3294"/>
              <a:gd name="T41" fmla="*/ 2088 h 4691"/>
              <a:gd name="T42" fmla="*/ 2987 w 3294"/>
              <a:gd name="T43" fmla="*/ 1914 h 4691"/>
              <a:gd name="T44" fmla="*/ 3001 w 3294"/>
              <a:gd name="T45" fmla="*/ 1612 h 4691"/>
              <a:gd name="T46" fmla="*/ 3050 w 3294"/>
              <a:gd name="T47" fmla="*/ 1454 h 4691"/>
              <a:gd name="T48" fmla="*/ 3036 w 3294"/>
              <a:gd name="T49" fmla="*/ 1351 h 4691"/>
              <a:gd name="T50" fmla="*/ 3224 w 3294"/>
              <a:gd name="T51" fmla="*/ 116 h 4691"/>
              <a:gd name="T52" fmla="*/ 3217 w 3294"/>
              <a:gd name="T53" fmla="*/ 354 h 4691"/>
              <a:gd name="T54" fmla="*/ 3000 w 3294"/>
              <a:gd name="T55" fmla="*/ 1424 h 4691"/>
              <a:gd name="T56" fmla="*/ 2957 w 3294"/>
              <a:gd name="T57" fmla="*/ 1557 h 4691"/>
              <a:gd name="T58" fmla="*/ 3000 w 3294"/>
              <a:gd name="T59" fmla="*/ 1771 h 4691"/>
              <a:gd name="T60" fmla="*/ 2922 w 3294"/>
              <a:gd name="T61" fmla="*/ 1930 h 4691"/>
              <a:gd name="T62" fmla="*/ 3000 w 3294"/>
              <a:gd name="T63" fmla="*/ 2088 h 4691"/>
              <a:gd name="T64" fmla="*/ 2910 w 3294"/>
              <a:gd name="T65" fmla="*/ 2242 h 4691"/>
              <a:gd name="T66" fmla="*/ 2911 w 3294"/>
              <a:gd name="T67" fmla="*/ 2537 h 4691"/>
              <a:gd name="T68" fmla="*/ 3000 w 3294"/>
              <a:gd name="T69" fmla="*/ 2692 h 4691"/>
              <a:gd name="T70" fmla="*/ 2928 w 3294"/>
              <a:gd name="T71" fmla="*/ 2846 h 4691"/>
              <a:gd name="T72" fmla="*/ 3000 w 3294"/>
              <a:gd name="T73" fmla="*/ 3039 h 4691"/>
              <a:gd name="T74" fmla="*/ 2970 w 3294"/>
              <a:gd name="T75" fmla="*/ 3240 h 4691"/>
              <a:gd name="T76" fmla="*/ 3000 w 3294"/>
              <a:gd name="T77" fmla="*/ 3356 h 4691"/>
              <a:gd name="T78" fmla="*/ 3217 w 3294"/>
              <a:gd name="T79" fmla="*/ 4337 h 4691"/>
              <a:gd name="T80" fmla="*/ 76 w 3294"/>
              <a:gd name="T81" fmla="*/ 4337 h 4691"/>
              <a:gd name="T82" fmla="*/ 294 w 3294"/>
              <a:gd name="T83" fmla="*/ 3356 h 4691"/>
              <a:gd name="T84" fmla="*/ 324 w 3294"/>
              <a:gd name="T85" fmla="*/ 3239 h 4691"/>
              <a:gd name="T86" fmla="*/ 294 w 3294"/>
              <a:gd name="T87" fmla="*/ 3009 h 4691"/>
              <a:gd name="T88" fmla="*/ 365 w 3294"/>
              <a:gd name="T89" fmla="*/ 2847 h 4691"/>
              <a:gd name="T90" fmla="*/ 294 w 3294"/>
              <a:gd name="T91" fmla="*/ 2692 h 4691"/>
              <a:gd name="T92" fmla="*/ 382 w 3294"/>
              <a:gd name="T93" fmla="*/ 2537 h 4691"/>
              <a:gd name="T94" fmla="*/ 384 w 3294"/>
              <a:gd name="T95" fmla="*/ 2242 h 4691"/>
              <a:gd name="T96" fmla="*/ 294 w 3294"/>
              <a:gd name="T97" fmla="*/ 2088 h 4691"/>
              <a:gd name="T98" fmla="*/ 372 w 3294"/>
              <a:gd name="T99" fmla="*/ 1930 h 4691"/>
              <a:gd name="T100" fmla="*/ 294 w 3294"/>
              <a:gd name="T101" fmla="*/ 1741 h 4691"/>
              <a:gd name="T102" fmla="*/ 337 w 3294"/>
              <a:gd name="T103" fmla="*/ 1557 h 4691"/>
              <a:gd name="T104" fmla="*/ 294 w 3294"/>
              <a:gd name="T105" fmla="*/ 1424 h 4691"/>
              <a:gd name="T106" fmla="*/ 76 w 3294"/>
              <a:gd name="T107" fmla="*/ 354 h 4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94" h="4691">
                <a:moveTo>
                  <a:pt x="2996" y="0"/>
                </a:moveTo>
                <a:lnTo>
                  <a:pt x="297" y="0"/>
                </a:lnTo>
                <a:lnTo>
                  <a:pt x="297" y="0"/>
                </a:lnTo>
                <a:cubicBezTo>
                  <a:pt x="206" y="0"/>
                  <a:pt x="123" y="42"/>
                  <a:pt x="69" y="116"/>
                </a:cubicBezTo>
                <a:lnTo>
                  <a:pt x="69" y="116"/>
                </a:lnTo>
                <a:cubicBezTo>
                  <a:pt x="15" y="189"/>
                  <a:pt x="0" y="282"/>
                  <a:pt x="28" y="369"/>
                </a:cubicBezTo>
                <a:lnTo>
                  <a:pt x="28" y="369"/>
                </a:lnTo>
                <a:cubicBezTo>
                  <a:pt x="129" y="688"/>
                  <a:pt x="206" y="1018"/>
                  <a:pt x="257" y="1350"/>
                </a:cubicBezTo>
                <a:lnTo>
                  <a:pt x="257" y="1350"/>
                </a:lnTo>
                <a:cubicBezTo>
                  <a:pt x="248" y="1374"/>
                  <a:pt x="243" y="1399"/>
                  <a:pt x="243" y="1424"/>
                </a:cubicBezTo>
                <a:lnTo>
                  <a:pt x="243" y="1454"/>
                </a:lnTo>
                <a:lnTo>
                  <a:pt x="243" y="1454"/>
                </a:lnTo>
                <a:cubicBezTo>
                  <a:pt x="243" y="1500"/>
                  <a:pt x="259" y="1544"/>
                  <a:pt x="288" y="1579"/>
                </a:cubicBezTo>
                <a:lnTo>
                  <a:pt x="288" y="1579"/>
                </a:lnTo>
                <a:cubicBezTo>
                  <a:pt x="289" y="1590"/>
                  <a:pt x="291" y="1601"/>
                  <a:pt x="292" y="1612"/>
                </a:cubicBezTo>
                <a:lnTo>
                  <a:pt x="292" y="1612"/>
                </a:lnTo>
                <a:cubicBezTo>
                  <a:pt x="261" y="1647"/>
                  <a:pt x="243" y="1693"/>
                  <a:pt x="243" y="1741"/>
                </a:cubicBezTo>
                <a:lnTo>
                  <a:pt x="243" y="1771"/>
                </a:lnTo>
                <a:lnTo>
                  <a:pt x="243" y="1771"/>
                </a:lnTo>
                <a:cubicBezTo>
                  <a:pt x="243" y="1827"/>
                  <a:pt x="266" y="1877"/>
                  <a:pt x="306" y="1914"/>
                </a:cubicBezTo>
                <a:lnTo>
                  <a:pt x="306" y="1914"/>
                </a:lnTo>
                <a:cubicBezTo>
                  <a:pt x="266" y="1950"/>
                  <a:pt x="243" y="2002"/>
                  <a:pt x="243" y="2058"/>
                </a:cubicBezTo>
                <a:lnTo>
                  <a:pt x="243" y="2088"/>
                </a:lnTo>
                <a:lnTo>
                  <a:pt x="243" y="2088"/>
                </a:lnTo>
                <a:cubicBezTo>
                  <a:pt x="243" y="2143"/>
                  <a:pt x="266" y="2195"/>
                  <a:pt x="306" y="2231"/>
                </a:cubicBezTo>
                <a:lnTo>
                  <a:pt x="306" y="2231"/>
                </a:lnTo>
                <a:cubicBezTo>
                  <a:pt x="266" y="2268"/>
                  <a:pt x="243" y="2319"/>
                  <a:pt x="243" y="2375"/>
                </a:cubicBezTo>
                <a:lnTo>
                  <a:pt x="243" y="2405"/>
                </a:lnTo>
                <a:lnTo>
                  <a:pt x="243" y="2405"/>
                </a:lnTo>
                <a:cubicBezTo>
                  <a:pt x="243" y="2461"/>
                  <a:pt x="266" y="2512"/>
                  <a:pt x="306" y="2549"/>
                </a:cubicBezTo>
                <a:lnTo>
                  <a:pt x="306" y="2549"/>
                </a:lnTo>
                <a:cubicBezTo>
                  <a:pt x="266" y="2585"/>
                  <a:pt x="243" y="2636"/>
                  <a:pt x="243" y="2692"/>
                </a:cubicBezTo>
                <a:lnTo>
                  <a:pt x="243" y="2722"/>
                </a:lnTo>
                <a:lnTo>
                  <a:pt x="243" y="2722"/>
                </a:lnTo>
                <a:cubicBezTo>
                  <a:pt x="243" y="2777"/>
                  <a:pt x="266" y="2829"/>
                  <a:pt x="306" y="2866"/>
                </a:cubicBezTo>
                <a:lnTo>
                  <a:pt x="306" y="2866"/>
                </a:lnTo>
                <a:cubicBezTo>
                  <a:pt x="266" y="2902"/>
                  <a:pt x="243" y="2954"/>
                  <a:pt x="243" y="3009"/>
                </a:cubicBezTo>
                <a:lnTo>
                  <a:pt x="243" y="3039"/>
                </a:lnTo>
                <a:lnTo>
                  <a:pt x="243" y="3039"/>
                </a:lnTo>
                <a:cubicBezTo>
                  <a:pt x="243" y="3083"/>
                  <a:pt x="257" y="3124"/>
                  <a:pt x="283" y="3158"/>
                </a:cubicBezTo>
                <a:lnTo>
                  <a:pt x="283" y="3158"/>
                </a:lnTo>
                <a:cubicBezTo>
                  <a:pt x="280" y="3178"/>
                  <a:pt x="278" y="3198"/>
                  <a:pt x="275" y="3220"/>
                </a:cubicBezTo>
                <a:lnTo>
                  <a:pt x="275" y="3220"/>
                </a:lnTo>
                <a:cubicBezTo>
                  <a:pt x="254" y="3252"/>
                  <a:pt x="243" y="3289"/>
                  <a:pt x="243" y="3327"/>
                </a:cubicBezTo>
                <a:lnTo>
                  <a:pt x="243" y="3356"/>
                </a:lnTo>
                <a:lnTo>
                  <a:pt x="243" y="3356"/>
                </a:lnTo>
                <a:cubicBezTo>
                  <a:pt x="243" y="3371"/>
                  <a:pt x="244" y="3386"/>
                  <a:pt x="248" y="3401"/>
                </a:cubicBezTo>
                <a:lnTo>
                  <a:pt x="248" y="3401"/>
                </a:lnTo>
                <a:cubicBezTo>
                  <a:pt x="196" y="3712"/>
                  <a:pt x="122" y="4021"/>
                  <a:pt x="28" y="4322"/>
                </a:cubicBezTo>
                <a:lnTo>
                  <a:pt x="28" y="4322"/>
                </a:lnTo>
                <a:cubicBezTo>
                  <a:pt x="0" y="4408"/>
                  <a:pt x="15" y="4501"/>
                  <a:pt x="69" y="4575"/>
                </a:cubicBezTo>
                <a:lnTo>
                  <a:pt x="69" y="4575"/>
                </a:lnTo>
                <a:cubicBezTo>
                  <a:pt x="123" y="4648"/>
                  <a:pt x="206" y="4690"/>
                  <a:pt x="297" y="4690"/>
                </a:cubicBezTo>
                <a:lnTo>
                  <a:pt x="2996" y="4690"/>
                </a:lnTo>
                <a:lnTo>
                  <a:pt x="2996" y="4690"/>
                </a:lnTo>
                <a:cubicBezTo>
                  <a:pt x="3087" y="4690"/>
                  <a:pt x="3170" y="4648"/>
                  <a:pt x="3224" y="4575"/>
                </a:cubicBezTo>
                <a:lnTo>
                  <a:pt x="3224" y="4575"/>
                </a:lnTo>
                <a:cubicBezTo>
                  <a:pt x="3278" y="4501"/>
                  <a:pt x="3293" y="4409"/>
                  <a:pt x="3266" y="4322"/>
                </a:cubicBezTo>
                <a:lnTo>
                  <a:pt x="3266" y="4322"/>
                </a:lnTo>
                <a:cubicBezTo>
                  <a:pt x="3171" y="4021"/>
                  <a:pt x="3097" y="3711"/>
                  <a:pt x="3046" y="3400"/>
                </a:cubicBezTo>
                <a:lnTo>
                  <a:pt x="3046" y="3400"/>
                </a:lnTo>
                <a:cubicBezTo>
                  <a:pt x="3049" y="3385"/>
                  <a:pt x="3050" y="3371"/>
                  <a:pt x="3050" y="3356"/>
                </a:cubicBezTo>
                <a:lnTo>
                  <a:pt x="3050" y="3327"/>
                </a:lnTo>
                <a:lnTo>
                  <a:pt x="3050" y="3327"/>
                </a:lnTo>
                <a:cubicBezTo>
                  <a:pt x="3050" y="3289"/>
                  <a:pt x="3040" y="3252"/>
                  <a:pt x="3019" y="3221"/>
                </a:cubicBezTo>
                <a:lnTo>
                  <a:pt x="3019" y="3221"/>
                </a:lnTo>
                <a:cubicBezTo>
                  <a:pt x="3016" y="3200"/>
                  <a:pt x="3013" y="3179"/>
                  <a:pt x="3011" y="3157"/>
                </a:cubicBezTo>
                <a:lnTo>
                  <a:pt x="3011" y="3157"/>
                </a:lnTo>
                <a:cubicBezTo>
                  <a:pt x="3036" y="3124"/>
                  <a:pt x="3050" y="3083"/>
                  <a:pt x="3050" y="3039"/>
                </a:cubicBezTo>
                <a:lnTo>
                  <a:pt x="3050" y="3009"/>
                </a:lnTo>
                <a:lnTo>
                  <a:pt x="3050" y="3009"/>
                </a:lnTo>
                <a:cubicBezTo>
                  <a:pt x="3050" y="2954"/>
                  <a:pt x="3027" y="2902"/>
                  <a:pt x="2987" y="2866"/>
                </a:cubicBezTo>
                <a:lnTo>
                  <a:pt x="2987" y="2866"/>
                </a:lnTo>
                <a:cubicBezTo>
                  <a:pt x="3027" y="2829"/>
                  <a:pt x="3050" y="2777"/>
                  <a:pt x="3050" y="2722"/>
                </a:cubicBezTo>
                <a:lnTo>
                  <a:pt x="3050" y="2692"/>
                </a:lnTo>
                <a:lnTo>
                  <a:pt x="3050" y="2692"/>
                </a:lnTo>
                <a:cubicBezTo>
                  <a:pt x="3050" y="2636"/>
                  <a:pt x="3027" y="2585"/>
                  <a:pt x="2987" y="2549"/>
                </a:cubicBezTo>
                <a:lnTo>
                  <a:pt x="2987" y="2549"/>
                </a:lnTo>
                <a:cubicBezTo>
                  <a:pt x="3027" y="2512"/>
                  <a:pt x="3050" y="2461"/>
                  <a:pt x="3050" y="2405"/>
                </a:cubicBezTo>
                <a:lnTo>
                  <a:pt x="3050" y="2375"/>
                </a:lnTo>
                <a:lnTo>
                  <a:pt x="3050" y="2375"/>
                </a:lnTo>
                <a:cubicBezTo>
                  <a:pt x="3050" y="2319"/>
                  <a:pt x="3027" y="2268"/>
                  <a:pt x="2987" y="2231"/>
                </a:cubicBezTo>
                <a:lnTo>
                  <a:pt x="2987" y="2231"/>
                </a:lnTo>
                <a:cubicBezTo>
                  <a:pt x="3027" y="2195"/>
                  <a:pt x="3050" y="2143"/>
                  <a:pt x="3050" y="2088"/>
                </a:cubicBezTo>
                <a:lnTo>
                  <a:pt x="3050" y="2058"/>
                </a:lnTo>
                <a:lnTo>
                  <a:pt x="3050" y="2058"/>
                </a:lnTo>
                <a:cubicBezTo>
                  <a:pt x="3050" y="2002"/>
                  <a:pt x="3027" y="1950"/>
                  <a:pt x="2987" y="1914"/>
                </a:cubicBezTo>
                <a:lnTo>
                  <a:pt x="2987" y="1914"/>
                </a:lnTo>
                <a:cubicBezTo>
                  <a:pt x="3027" y="1877"/>
                  <a:pt x="3050" y="1826"/>
                  <a:pt x="3050" y="1771"/>
                </a:cubicBezTo>
                <a:lnTo>
                  <a:pt x="3050" y="1741"/>
                </a:lnTo>
                <a:lnTo>
                  <a:pt x="3050" y="1741"/>
                </a:lnTo>
                <a:cubicBezTo>
                  <a:pt x="3050" y="1693"/>
                  <a:pt x="3033" y="1647"/>
                  <a:pt x="3001" y="1612"/>
                </a:cubicBezTo>
                <a:lnTo>
                  <a:pt x="3001" y="1612"/>
                </a:lnTo>
                <a:cubicBezTo>
                  <a:pt x="3002" y="1601"/>
                  <a:pt x="3004" y="1590"/>
                  <a:pt x="3005" y="1579"/>
                </a:cubicBezTo>
                <a:lnTo>
                  <a:pt x="3005" y="1579"/>
                </a:lnTo>
                <a:cubicBezTo>
                  <a:pt x="3034" y="1544"/>
                  <a:pt x="3050" y="1500"/>
                  <a:pt x="3050" y="1454"/>
                </a:cubicBezTo>
                <a:lnTo>
                  <a:pt x="3050" y="1424"/>
                </a:lnTo>
                <a:lnTo>
                  <a:pt x="3050" y="1424"/>
                </a:lnTo>
                <a:cubicBezTo>
                  <a:pt x="3050" y="1399"/>
                  <a:pt x="3046" y="1374"/>
                  <a:pt x="3036" y="1351"/>
                </a:cubicBezTo>
                <a:lnTo>
                  <a:pt x="3036" y="1351"/>
                </a:lnTo>
                <a:cubicBezTo>
                  <a:pt x="3087" y="1018"/>
                  <a:pt x="3165" y="688"/>
                  <a:pt x="3266" y="369"/>
                </a:cubicBezTo>
                <a:lnTo>
                  <a:pt x="3266" y="369"/>
                </a:lnTo>
                <a:cubicBezTo>
                  <a:pt x="3293" y="282"/>
                  <a:pt x="3278" y="189"/>
                  <a:pt x="3224" y="116"/>
                </a:cubicBezTo>
                <a:lnTo>
                  <a:pt x="3224" y="116"/>
                </a:lnTo>
                <a:cubicBezTo>
                  <a:pt x="3170" y="42"/>
                  <a:pt x="3087" y="0"/>
                  <a:pt x="2996" y="0"/>
                </a:cubicBezTo>
                <a:close/>
                <a:moveTo>
                  <a:pt x="2996" y="51"/>
                </a:moveTo>
                <a:lnTo>
                  <a:pt x="2996" y="51"/>
                </a:lnTo>
                <a:cubicBezTo>
                  <a:pt x="3153" y="51"/>
                  <a:pt x="3264" y="204"/>
                  <a:pt x="3217" y="354"/>
                </a:cubicBezTo>
                <a:lnTo>
                  <a:pt x="3217" y="354"/>
                </a:lnTo>
                <a:cubicBezTo>
                  <a:pt x="3129" y="632"/>
                  <a:pt x="3042" y="970"/>
                  <a:pt x="2984" y="1358"/>
                </a:cubicBezTo>
                <a:lnTo>
                  <a:pt x="2984" y="1358"/>
                </a:lnTo>
                <a:cubicBezTo>
                  <a:pt x="2993" y="1377"/>
                  <a:pt x="3000" y="1400"/>
                  <a:pt x="3000" y="1424"/>
                </a:cubicBezTo>
                <a:lnTo>
                  <a:pt x="3000" y="1454"/>
                </a:lnTo>
                <a:lnTo>
                  <a:pt x="3000" y="1454"/>
                </a:lnTo>
                <a:cubicBezTo>
                  <a:pt x="3000" y="1494"/>
                  <a:pt x="2983" y="1530"/>
                  <a:pt x="2957" y="1557"/>
                </a:cubicBezTo>
                <a:lnTo>
                  <a:pt x="2957" y="1557"/>
                </a:lnTo>
                <a:cubicBezTo>
                  <a:pt x="2954" y="1581"/>
                  <a:pt x="2950" y="1606"/>
                  <a:pt x="2948" y="1631"/>
                </a:cubicBezTo>
                <a:lnTo>
                  <a:pt x="2948" y="1631"/>
                </a:lnTo>
                <a:cubicBezTo>
                  <a:pt x="2979" y="1657"/>
                  <a:pt x="3000" y="1697"/>
                  <a:pt x="3000" y="1741"/>
                </a:cubicBezTo>
                <a:lnTo>
                  <a:pt x="3000" y="1771"/>
                </a:lnTo>
                <a:lnTo>
                  <a:pt x="3000" y="1771"/>
                </a:lnTo>
                <a:cubicBezTo>
                  <a:pt x="3000" y="1826"/>
                  <a:pt x="2969" y="1872"/>
                  <a:pt x="2924" y="1897"/>
                </a:cubicBezTo>
                <a:lnTo>
                  <a:pt x="2924" y="1897"/>
                </a:lnTo>
                <a:cubicBezTo>
                  <a:pt x="2924" y="1908"/>
                  <a:pt x="2922" y="1919"/>
                  <a:pt x="2922" y="1930"/>
                </a:cubicBezTo>
                <a:lnTo>
                  <a:pt x="2922" y="1930"/>
                </a:lnTo>
                <a:cubicBezTo>
                  <a:pt x="2968" y="1954"/>
                  <a:pt x="3000" y="2002"/>
                  <a:pt x="3000" y="2058"/>
                </a:cubicBezTo>
                <a:lnTo>
                  <a:pt x="3000" y="2088"/>
                </a:lnTo>
                <a:lnTo>
                  <a:pt x="3000" y="2088"/>
                </a:lnTo>
                <a:cubicBezTo>
                  <a:pt x="3000" y="2148"/>
                  <a:pt x="2963" y="2199"/>
                  <a:pt x="2910" y="2220"/>
                </a:cubicBezTo>
                <a:lnTo>
                  <a:pt x="2910" y="2220"/>
                </a:lnTo>
                <a:cubicBezTo>
                  <a:pt x="2910" y="2228"/>
                  <a:pt x="2910" y="2234"/>
                  <a:pt x="2910" y="2242"/>
                </a:cubicBezTo>
                <a:lnTo>
                  <a:pt x="2910" y="2242"/>
                </a:lnTo>
                <a:cubicBezTo>
                  <a:pt x="2962" y="2263"/>
                  <a:pt x="3000" y="2315"/>
                  <a:pt x="3000" y="2375"/>
                </a:cubicBezTo>
                <a:lnTo>
                  <a:pt x="3000" y="2405"/>
                </a:lnTo>
                <a:lnTo>
                  <a:pt x="3000" y="2405"/>
                </a:lnTo>
                <a:cubicBezTo>
                  <a:pt x="3000" y="2464"/>
                  <a:pt x="2963" y="2515"/>
                  <a:pt x="2911" y="2537"/>
                </a:cubicBezTo>
                <a:lnTo>
                  <a:pt x="2911" y="2537"/>
                </a:lnTo>
                <a:cubicBezTo>
                  <a:pt x="2912" y="2545"/>
                  <a:pt x="2912" y="2552"/>
                  <a:pt x="2913" y="2560"/>
                </a:cubicBezTo>
                <a:lnTo>
                  <a:pt x="2913" y="2560"/>
                </a:lnTo>
                <a:cubicBezTo>
                  <a:pt x="2963" y="2582"/>
                  <a:pt x="3000" y="2633"/>
                  <a:pt x="3000" y="2692"/>
                </a:cubicBezTo>
                <a:lnTo>
                  <a:pt x="3000" y="2722"/>
                </a:lnTo>
                <a:lnTo>
                  <a:pt x="3000" y="2722"/>
                </a:lnTo>
                <a:cubicBezTo>
                  <a:pt x="3000" y="2775"/>
                  <a:pt x="2971" y="2821"/>
                  <a:pt x="2928" y="2846"/>
                </a:cubicBezTo>
                <a:lnTo>
                  <a:pt x="2928" y="2846"/>
                </a:lnTo>
                <a:cubicBezTo>
                  <a:pt x="2929" y="2860"/>
                  <a:pt x="2931" y="2873"/>
                  <a:pt x="2932" y="2888"/>
                </a:cubicBezTo>
                <a:lnTo>
                  <a:pt x="2932" y="2888"/>
                </a:lnTo>
                <a:cubicBezTo>
                  <a:pt x="2972" y="2913"/>
                  <a:pt x="3000" y="2958"/>
                  <a:pt x="3000" y="3009"/>
                </a:cubicBezTo>
                <a:lnTo>
                  <a:pt x="3000" y="3039"/>
                </a:lnTo>
                <a:lnTo>
                  <a:pt x="3000" y="3039"/>
                </a:lnTo>
                <a:cubicBezTo>
                  <a:pt x="3000" y="3079"/>
                  <a:pt x="2984" y="3115"/>
                  <a:pt x="2957" y="3141"/>
                </a:cubicBezTo>
                <a:lnTo>
                  <a:pt x="2957" y="3141"/>
                </a:lnTo>
                <a:cubicBezTo>
                  <a:pt x="2962" y="3174"/>
                  <a:pt x="2966" y="3207"/>
                  <a:pt x="2970" y="3240"/>
                </a:cubicBezTo>
                <a:lnTo>
                  <a:pt x="2970" y="3240"/>
                </a:lnTo>
                <a:cubicBezTo>
                  <a:pt x="2989" y="3264"/>
                  <a:pt x="3000" y="3294"/>
                  <a:pt x="3000" y="3327"/>
                </a:cubicBezTo>
                <a:lnTo>
                  <a:pt x="3000" y="3356"/>
                </a:lnTo>
                <a:lnTo>
                  <a:pt x="3000" y="3356"/>
                </a:lnTo>
                <a:cubicBezTo>
                  <a:pt x="3000" y="3371"/>
                  <a:pt x="2998" y="3385"/>
                  <a:pt x="2993" y="3398"/>
                </a:cubicBezTo>
                <a:lnTo>
                  <a:pt x="2993" y="3398"/>
                </a:lnTo>
                <a:cubicBezTo>
                  <a:pt x="3052" y="3759"/>
                  <a:pt x="3134" y="4075"/>
                  <a:pt x="3217" y="4337"/>
                </a:cubicBezTo>
                <a:lnTo>
                  <a:pt x="3217" y="4337"/>
                </a:lnTo>
                <a:cubicBezTo>
                  <a:pt x="3264" y="4487"/>
                  <a:pt x="3153" y="4640"/>
                  <a:pt x="2996" y="4640"/>
                </a:cubicBezTo>
                <a:lnTo>
                  <a:pt x="297" y="4640"/>
                </a:lnTo>
                <a:lnTo>
                  <a:pt x="297" y="4640"/>
                </a:lnTo>
                <a:cubicBezTo>
                  <a:pt x="140" y="4640"/>
                  <a:pt x="29" y="4487"/>
                  <a:pt x="76" y="4337"/>
                </a:cubicBezTo>
                <a:lnTo>
                  <a:pt x="76" y="4337"/>
                </a:lnTo>
                <a:cubicBezTo>
                  <a:pt x="159" y="4075"/>
                  <a:pt x="241" y="3760"/>
                  <a:pt x="300" y="3398"/>
                </a:cubicBezTo>
                <a:lnTo>
                  <a:pt x="300" y="3398"/>
                </a:lnTo>
                <a:cubicBezTo>
                  <a:pt x="296" y="3385"/>
                  <a:pt x="294" y="3371"/>
                  <a:pt x="294" y="3356"/>
                </a:cubicBezTo>
                <a:lnTo>
                  <a:pt x="294" y="3327"/>
                </a:lnTo>
                <a:lnTo>
                  <a:pt x="294" y="3327"/>
                </a:lnTo>
                <a:cubicBezTo>
                  <a:pt x="294" y="3293"/>
                  <a:pt x="305" y="3264"/>
                  <a:pt x="324" y="3239"/>
                </a:cubicBezTo>
                <a:lnTo>
                  <a:pt x="324" y="3239"/>
                </a:lnTo>
                <a:cubicBezTo>
                  <a:pt x="328" y="3207"/>
                  <a:pt x="332" y="3174"/>
                  <a:pt x="336" y="3141"/>
                </a:cubicBezTo>
                <a:lnTo>
                  <a:pt x="336" y="3141"/>
                </a:lnTo>
                <a:cubicBezTo>
                  <a:pt x="310" y="3115"/>
                  <a:pt x="294" y="3080"/>
                  <a:pt x="294" y="3039"/>
                </a:cubicBezTo>
                <a:lnTo>
                  <a:pt x="294" y="3009"/>
                </a:lnTo>
                <a:lnTo>
                  <a:pt x="294" y="3009"/>
                </a:lnTo>
                <a:cubicBezTo>
                  <a:pt x="294" y="2958"/>
                  <a:pt x="321" y="2913"/>
                  <a:pt x="362" y="2887"/>
                </a:cubicBezTo>
                <a:lnTo>
                  <a:pt x="362" y="2887"/>
                </a:lnTo>
                <a:cubicBezTo>
                  <a:pt x="363" y="2873"/>
                  <a:pt x="365" y="2860"/>
                  <a:pt x="365" y="2847"/>
                </a:cubicBezTo>
                <a:lnTo>
                  <a:pt x="365" y="2847"/>
                </a:lnTo>
                <a:cubicBezTo>
                  <a:pt x="322" y="2821"/>
                  <a:pt x="294" y="2775"/>
                  <a:pt x="294" y="2722"/>
                </a:cubicBezTo>
                <a:lnTo>
                  <a:pt x="294" y="2692"/>
                </a:lnTo>
                <a:lnTo>
                  <a:pt x="294" y="2692"/>
                </a:lnTo>
                <a:cubicBezTo>
                  <a:pt x="294" y="2632"/>
                  <a:pt x="330" y="2582"/>
                  <a:pt x="381" y="2560"/>
                </a:cubicBezTo>
                <a:lnTo>
                  <a:pt x="381" y="2560"/>
                </a:lnTo>
                <a:cubicBezTo>
                  <a:pt x="381" y="2552"/>
                  <a:pt x="382" y="2545"/>
                  <a:pt x="382" y="2537"/>
                </a:cubicBezTo>
                <a:lnTo>
                  <a:pt x="382" y="2537"/>
                </a:lnTo>
                <a:cubicBezTo>
                  <a:pt x="330" y="2516"/>
                  <a:pt x="294" y="2464"/>
                  <a:pt x="294" y="2405"/>
                </a:cubicBezTo>
                <a:lnTo>
                  <a:pt x="294" y="2375"/>
                </a:lnTo>
                <a:lnTo>
                  <a:pt x="294" y="2375"/>
                </a:lnTo>
                <a:cubicBezTo>
                  <a:pt x="294" y="2315"/>
                  <a:pt x="331" y="2263"/>
                  <a:pt x="384" y="2242"/>
                </a:cubicBezTo>
                <a:lnTo>
                  <a:pt x="384" y="2242"/>
                </a:lnTo>
                <a:cubicBezTo>
                  <a:pt x="384" y="2234"/>
                  <a:pt x="384" y="2228"/>
                  <a:pt x="384" y="2220"/>
                </a:cubicBezTo>
                <a:lnTo>
                  <a:pt x="384" y="2220"/>
                </a:lnTo>
                <a:cubicBezTo>
                  <a:pt x="331" y="2199"/>
                  <a:pt x="294" y="2148"/>
                  <a:pt x="294" y="2088"/>
                </a:cubicBezTo>
                <a:lnTo>
                  <a:pt x="294" y="2058"/>
                </a:lnTo>
                <a:lnTo>
                  <a:pt x="294" y="2058"/>
                </a:lnTo>
                <a:cubicBezTo>
                  <a:pt x="294" y="2002"/>
                  <a:pt x="326" y="1954"/>
                  <a:pt x="372" y="1930"/>
                </a:cubicBezTo>
                <a:lnTo>
                  <a:pt x="372" y="1930"/>
                </a:lnTo>
                <a:cubicBezTo>
                  <a:pt x="371" y="1919"/>
                  <a:pt x="370" y="1908"/>
                  <a:pt x="369" y="1897"/>
                </a:cubicBezTo>
                <a:lnTo>
                  <a:pt x="369" y="1897"/>
                </a:lnTo>
                <a:cubicBezTo>
                  <a:pt x="324" y="1872"/>
                  <a:pt x="294" y="1826"/>
                  <a:pt x="294" y="1771"/>
                </a:cubicBezTo>
                <a:lnTo>
                  <a:pt x="294" y="1741"/>
                </a:lnTo>
                <a:lnTo>
                  <a:pt x="294" y="1741"/>
                </a:lnTo>
                <a:cubicBezTo>
                  <a:pt x="294" y="1697"/>
                  <a:pt x="314" y="1657"/>
                  <a:pt x="346" y="1631"/>
                </a:cubicBezTo>
                <a:lnTo>
                  <a:pt x="346" y="1631"/>
                </a:lnTo>
                <a:cubicBezTo>
                  <a:pt x="343" y="1606"/>
                  <a:pt x="340" y="1581"/>
                  <a:pt x="337" y="1557"/>
                </a:cubicBezTo>
                <a:lnTo>
                  <a:pt x="337" y="1557"/>
                </a:lnTo>
                <a:cubicBezTo>
                  <a:pt x="310" y="1530"/>
                  <a:pt x="294" y="1494"/>
                  <a:pt x="294" y="1454"/>
                </a:cubicBezTo>
                <a:lnTo>
                  <a:pt x="294" y="1424"/>
                </a:lnTo>
                <a:lnTo>
                  <a:pt x="294" y="1424"/>
                </a:lnTo>
                <a:cubicBezTo>
                  <a:pt x="294" y="1400"/>
                  <a:pt x="300" y="1377"/>
                  <a:pt x="310" y="1358"/>
                </a:cubicBezTo>
                <a:lnTo>
                  <a:pt x="310" y="1358"/>
                </a:lnTo>
                <a:cubicBezTo>
                  <a:pt x="251" y="969"/>
                  <a:pt x="164" y="631"/>
                  <a:pt x="76" y="354"/>
                </a:cubicBezTo>
                <a:lnTo>
                  <a:pt x="76" y="354"/>
                </a:lnTo>
                <a:cubicBezTo>
                  <a:pt x="29" y="204"/>
                  <a:pt x="140" y="51"/>
                  <a:pt x="297" y="51"/>
                </a:cubicBezTo>
                <a:lnTo>
                  <a:pt x="2996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ED5A3783-DCFF-E34D-8A45-F80EBAC22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3500" y="5682269"/>
            <a:ext cx="1607325" cy="3028353"/>
          </a:xfrm>
          <a:custGeom>
            <a:avLst/>
            <a:gdLst>
              <a:gd name="T0" fmla="*/ 1634 w 1635"/>
              <a:gd name="T1" fmla="*/ 3082 h 3083"/>
              <a:gd name="T2" fmla="*/ 0 w 1635"/>
              <a:gd name="T3" fmla="*/ 3082 h 3083"/>
              <a:gd name="T4" fmla="*/ 0 w 1635"/>
              <a:gd name="T5" fmla="*/ 0 h 3083"/>
              <a:gd name="T6" fmla="*/ 1634 w 1635"/>
              <a:gd name="T7" fmla="*/ 0 h 3083"/>
              <a:gd name="T8" fmla="*/ 1634 w 1635"/>
              <a:gd name="T9" fmla="*/ 3082 h 3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5" h="3083">
                <a:moveTo>
                  <a:pt x="1634" y="3082"/>
                </a:moveTo>
                <a:lnTo>
                  <a:pt x="0" y="3082"/>
                </a:lnTo>
                <a:lnTo>
                  <a:pt x="0" y="0"/>
                </a:lnTo>
                <a:lnTo>
                  <a:pt x="1634" y="0"/>
                </a:lnTo>
                <a:lnTo>
                  <a:pt x="1634" y="3082"/>
                </a:lnTo>
              </a:path>
            </a:pathLst>
          </a:custGeom>
          <a:solidFill>
            <a:srgbClr val="22304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F16FC015-93D1-EE43-85CE-2381D968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997" y="5682269"/>
            <a:ext cx="805828" cy="3028353"/>
          </a:xfrm>
          <a:custGeom>
            <a:avLst/>
            <a:gdLst>
              <a:gd name="T0" fmla="*/ 0 w 819"/>
              <a:gd name="T1" fmla="*/ 3082 h 3083"/>
              <a:gd name="T2" fmla="*/ 818 w 819"/>
              <a:gd name="T3" fmla="*/ 3082 h 3083"/>
              <a:gd name="T4" fmla="*/ 818 w 819"/>
              <a:gd name="T5" fmla="*/ 0 h 3083"/>
              <a:gd name="T6" fmla="*/ 0 w 819"/>
              <a:gd name="T7" fmla="*/ 0 h 3083"/>
              <a:gd name="T8" fmla="*/ 0 w 819"/>
              <a:gd name="T9" fmla="*/ 3082 h 3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083">
                <a:moveTo>
                  <a:pt x="0" y="3082"/>
                </a:moveTo>
                <a:lnTo>
                  <a:pt x="818" y="3082"/>
                </a:lnTo>
                <a:lnTo>
                  <a:pt x="818" y="0"/>
                </a:lnTo>
                <a:lnTo>
                  <a:pt x="0" y="0"/>
                </a:lnTo>
                <a:lnTo>
                  <a:pt x="0" y="3082"/>
                </a:lnTo>
              </a:path>
            </a:pathLst>
          </a:custGeom>
          <a:solidFill>
            <a:schemeClr val="tx2">
              <a:alpha val="6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69">
            <a:extLst>
              <a:ext uri="{FF2B5EF4-FFF2-40B4-BE49-F238E27FC236}">
                <a16:creationId xmlns:a16="http://schemas.microsoft.com/office/drawing/2014/main" id="{C586E77C-FCBF-FF46-A915-5F574904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3500" y="5682269"/>
            <a:ext cx="402915" cy="3028353"/>
          </a:xfrm>
          <a:custGeom>
            <a:avLst/>
            <a:gdLst>
              <a:gd name="T0" fmla="*/ 0 w 409"/>
              <a:gd name="T1" fmla="*/ 3082 h 3083"/>
              <a:gd name="T2" fmla="*/ 408 w 409"/>
              <a:gd name="T3" fmla="*/ 3082 h 3083"/>
              <a:gd name="T4" fmla="*/ 408 w 409"/>
              <a:gd name="T5" fmla="*/ 0 h 3083"/>
              <a:gd name="T6" fmla="*/ 0 w 409"/>
              <a:gd name="T7" fmla="*/ 0 h 3083"/>
              <a:gd name="T8" fmla="*/ 0 w 409"/>
              <a:gd name="T9" fmla="*/ 3082 h 3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" h="3083">
                <a:moveTo>
                  <a:pt x="0" y="3082"/>
                </a:moveTo>
                <a:lnTo>
                  <a:pt x="408" y="3082"/>
                </a:lnTo>
                <a:lnTo>
                  <a:pt x="408" y="0"/>
                </a:lnTo>
                <a:lnTo>
                  <a:pt x="0" y="0"/>
                </a:lnTo>
                <a:lnTo>
                  <a:pt x="0" y="3082"/>
                </a:lnTo>
              </a:path>
            </a:pathLst>
          </a:custGeom>
          <a:solidFill>
            <a:schemeClr val="tx2">
              <a:alpha val="6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70">
            <a:extLst>
              <a:ext uri="{FF2B5EF4-FFF2-40B4-BE49-F238E27FC236}">
                <a16:creationId xmlns:a16="http://schemas.microsoft.com/office/drawing/2014/main" id="{C6203E74-3736-A248-AE60-626F49EB5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2082" y="5682269"/>
            <a:ext cx="402915" cy="3028353"/>
          </a:xfrm>
          <a:custGeom>
            <a:avLst/>
            <a:gdLst>
              <a:gd name="T0" fmla="*/ 0 w 409"/>
              <a:gd name="T1" fmla="*/ 3082 h 3083"/>
              <a:gd name="T2" fmla="*/ 408 w 409"/>
              <a:gd name="T3" fmla="*/ 3082 h 3083"/>
              <a:gd name="T4" fmla="*/ 408 w 409"/>
              <a:gd name="T5" fmla="*/ 0 h 3083"/>
              <a:gd name="T6" fmla="*/ 0 w 409"/>
              <a:gd name="T7" fmla="*/ 0 h 3083"/>
              <a:gd name="T8" fmla="*/ 0 w 409"/>
              <a:gd name="T9" fmla="*/ 3082 h 3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" h="3083">
                <a:moveTo>
                  <a:pt x="0" y="3082"/>
                </a:moveTo>
                <a:lnTo>
                  <a:pt x="408" y="3082"/>
                </a:lnTo>
                <a:lnTo>
                  <a:pt x="408" y="0"/>
                </a:lnTo>
                <a:lnTo>
                  <a:pt x="0" y="0"/>
                </a:lnTo>
                <a:lnTo>
                  <a:pt x="0" y="3082"/>
                </a:lnTo>
              </a:path>
            </a:pathLst>
          </a:custGeom>
          <a:solidFill>
            <a:schemeClr val="tx2">
              <a:alpha val="6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71">
            <a:extLst>
              <a:ext uri="{FF2B5EF4-FFF2-40B4-BE49-F238E27FC236}">
                <a16:creationId xmlns:a16="http://schemas.microsoft.com/office/drawing/2014/main" id="{DEFA33B3-FB31-4D40-8FA2-FD30FDF5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0608" y="7150955"/>
            <a:ext cx="320598" cy="320598"/>
          </a:xfrm>
          <a:custGeom>
            <a:avLst/>
            <a:gdLst>
              <a:gd name="T0" fmla="*/ 327 w 328"/>
              <a:gd name="T1" fmla="*/ 164 h 328"/>
              <a:gd name="T2" fmla="*/ 327 w 328"/>
              <a:gd name="T3" fmla="*/ 164 h 328"/>
              <a:gd name="T4" fmla="*/ 163 w 328"/>
              <a:gd name="T5" fmla="*/ 327 h 328"/>
              <a:gd name="T6" fmla="*/ 163 w 328"/>
              <a:gd name="T7" fmla="*/ 327 h 328"/>
              <a:gd name="T8" fmla="*/ 0 w 328"/>
              <a:gd name="T9" fmla="*/ 164 h 328"/>
              <a:gd name="T10" fmla="*/ 0 w 328"/>
              <a:gd name="T11" fmla="*/ 164 h 328"/>
              <a:gd name="T12" fmla="*/ 163 w 328"/>
              <a:gd name="T13" fmla="*/ 0 h 328"/>
              <a:gd name="T14" fmla="*/ 163 w 328"/>
              <a:gd name="T15" fmla="*/ 0 h 328"/>
              <a:gd name="T16" fmla="*/ 327 w 328"/>
              <a:gd name="T17" fmla="*/ 16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" h="328">
                <a:moveTo>
                  <a:pt x="327" y="164"/>
                </a:moveTo>
                <a:lnTo>
                  <a:pt x="327" y="164"/>
                </a:lnTo>
                <a:cubicBezTo>
                  <a:pt x="327" y="254"/>
                  <a:pt x="253" y="327"/>
                  <a:pt x="163" y="327"/>
                </a:cubicBezTo>
                <a:lnTo>
                  <a:pt x="163" y="327"/>
                </a:lnTo>
                <a:cubicBezTo>
                  <a:pt x="73" y="327"/>
                  <a:pt x="0" y="254"/>
                  <a:pt x="0" y="164"/>
                </a:cubicBez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163" y="0"/>
                </a:lnTo>
                <a:cubicBezTo>
                  <a:pt x="253" y="0"/>
                  <a:pt x="327" y="73"/>
                  <a:pt x="327" y="16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72">
            <a:extLst>
              <a:ext uri="{FF2B5EF4-FFF2-40B4-BE49-F238E27FC236}">
                <a16:creationId xmlns:a16="http://schemas.microsoft.com/office/drawing/2014/main" id="{97A1A269-44B8-3A4A-AC5B-53D317F6E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0608" y="7150955"/>
            <a:ext cx="320598" cy="320598"/>
          </a:xfrm>
          <a:custGeom>
            <a:avLst/>
            <a:gdLst>
              <a:gd name="T0" fmla="*/ 327 w 328"/>
              <a:gd name="T1" fmla="*/ 164 h 328"/>
              <a:gd name="T2" fmla="*/ 327 w 328"/>
              <a:gd name="T3" fmla="*/ 164 h 328"/>
              <a:gd name="T4" fmla="*/ 163 w 328"/>
              <a:gd name="T5" fmla="*/ 327 h 328"/>
              <a:gd name="T6" fmla="*/ 163 w 328"/>
              <a:gd name="T7" fmla="*/ 327 h 328"/>
              <a:gd name="T8" fmla="*/ 0 w 328"/>
              <a:gd name="T9" fmla="*/ 164 h 328"/>
              <a:gd name="T10" fmla="*/ 0 w 328"/>
              <a:gd name="T11" fmla="*/ 164 h 328"/>
              <a:gd name="T12" fmla="*/ 163 w 328"/>
              <a:gd name="T13" fmla="*/ 0 h 328"/>
              <a:gd name="T14" fmla="*/ 163 w 328"/>
              <a:gd name="T15" fmla="*/ 0 h 328"/>
              <a:gd name="T16" fmla="*/ 327 w 328"/>
              <a:gd name="T17" fmla="*/ 16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" h="328">
                <a:moveTo>
                  <a:pt x="327" y="164"/>
                </a:moveTo>
                <a:lnTo>
                  <a:pt x="327" y="164"/>
                </a:lnTo>
                <a:cubicBezTo>
                  <a:pt x="327" y="254"/>
                  <a:pt x="253" y="327"/>
                  <a:pt x="163" y="327"/>
                </a:cubicBezTo>
                <a:lnTo>
                  <a:pt x="163" y="327"/>
                </a:lnTo>
                <a:cubicBezTo>
                  <a:pt x="73" y="327"/>
                  <a:pt x="0" y="254"/>
                  <a:pt x="0" y="164"/>
                </a:cubicBez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163" y="0"/>
                </a:lnTo>
                <a:cubicBezTo>
                  <a:pt x="253" y="0"/>
                  <a:pt x="327" y="73"/>
                  <a:pt x="327" y="164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BE95597-9096-EF47-AC3E-E741F34F7A44}"/>
              </a:ext>
            </a:extLst>
          </p:cNvPr>
          <p:cNvGrpSpPr/>
          <p:nvPr/>
        </p:nvGrpSpPr>
        <p:grpSpPr>
          <a:xfrm>
            <a:off x="17865750" y="4975448"/>
            <a:ext cx="750900" cy="571616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240" name="Freeform 16">
              <a:extLst>
                <a:ext uri="{FF2B5EF4-FFF2-40B4-BE49-F238E27FC236}">
                  <a16:creationId xmlns:a16="http://schemas.microsoft.com/office/drawing/2014/main" id="{A39104B1-5854-1349-9767-623CBA715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Freeform 17">
              <a:extLst>
                <a:ext uri="{FF2B5EF4-FFF2-40B4-BE49-F238E27FC236}">
                  <a16:creationId xmlns:a16="http://schemas.microsoft.com/office/drawing/2014/main" id="{566BC845-2F67-0A47-AB2A-2EC38E3A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18">
              <a:extLst>
                <a:ext uri="{FF2B5EF4-FFF2-40B4-BE49-F238E27FC236}">
                  <a16:creationId xmlns:a16="http://schemas.microsoft.com/office/drawing/2014/main" id="{2D6AF055-D25B-7C4A-8CD5-C9037D693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19">
              <a:extLst>
                <a:ext uri="{FF2B5EF4-FFF2-40B4-BE49-F238E27FC236}">
                  <a16:creationId xmlns:a16="http://schemas.microsoft.com/office/drawing/2014/main" id="{CA8B40F2-70B0-894E-8F7E-56031F4AF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Freeform 20">
              <a:extLst>
                <a:ext uri="{FF2B5EF4-FFF2-40B4-BE49-F238E27FC236}">
                  <a16:creationId xmlns:a16="http://schemas.microsoft.com/office/drawing/2014/main" id="{DB9D0CA8-52C6-BB45-AFFE-25200849F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Freeform 21">
              <a:extLst>
                <a:ext uri="{FF2B5EF4-FFF2-40B4-BE49-F238E27FC236}">
                  <a16:creationId xmlns:a16="http://schemas.microsoft.com/office/drawing/2014/main" id="{63993585-3516-E743-B945-4A2A29319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22">
              <a:extLst>
                <a:ext uri="{FF2B5EF4-FFF2-40B4-BE49-F238E27FC236}">
                  <a16:creationId xmlns:a16="http://schemas.microsoft.com/office/drawing/2014/main" id="{F9479272-A0B6-6244-B2B1-5EA94354B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F7963DC-C804-E444-B8A8-5A39ADCFB0BC}"/>
              </a:ext>
            </a:extLst>
          </p:cNvPr>
          <p:cNvGrpSpPr/>
          <p:nvPr/>
        </p:nvGrpSpPr>
        <p:grpSpPr>
          <a:xfrm>
            <a:off x="5921071" y="9123659"/>
            <a:ext cx="748305" cy="698934"/>
            <a:chOff x="8657130" y="2323034"/>
            <a:chExt cx="1078109" cy="1006982"/>
          </a:xfrm>
          <a:solidFill>
            <a:schemeClr val="accent3"/>
          </a:solidFill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312834EC-735F-E64D-897D-75B811CE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054E21BB-C49B-DC45-9B8A-696D6DE43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B28F547-2E91-8840-939D-E09B221685C5}"/>
              </a:ext>
            </a:extLst>
          </p:cNvPr>
          <p:cNvGrpSpPr/>
          <p:nvPr/>
        </p:nvGrpSpPr>
        <p:grpSpPr>
          <a:xfrm>
            <a:off x="5768671" y="4911788"/>
            <a:ext cx="748305" cy="748304"/>
            <a:chOff x="5123329" y="2255652"/>
            <a:chExt cx="1078109" cy="1078108"/>
          </a:xfrm>
          <a:solidFill>
            <a:schemeClr val="accent1"/>
          </a:solidFill>
        </p:grpSpPr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F8BCE524-7181-2746-B10F-7C561F545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CC0149-6DB2-B142-A33F-A44E28CD6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DDF95946-E212-9144-8A68-744C789AE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759F7542-0DC6-BE43-8BC5-E54A80AC8DD6}"/>
              </a:ext>
            </a:extLst>
          </p:cNvPr>
          <p:cNvGrpSpPr/>
          <p:nvPr/>
        </p:nvGrpSpPr>
        <p:grpSpPr>
          <a:xfrm>
            <a:off x="17882100" y="9116504"/>
            <a:ext cx="661879" cy="666473"/>
            <a:chOff x="5231890" y="4370690"/>
            <a:chExt cx="1078109" cy="1085596"/>
          </a:xfrm>
          <a:solidFill>
            <a:schemeClr val="accent4"/>
          </a:solidFill>
        </p:grpSpPr>
        <p:sp>
          <p:nvSpPr>
            <p:cNvPr id="255" name="Freeform 23">
              <a:extLst>
                <a:ext uri="{FF2B5EF4-FFF2-40B4-BE49-F238E27FC236}">
                  <a16:creationId xmlns:a16="http://schemas.microsoft.com/office/drawing/2014/main" id="{453728EC-F0D5-914F-8AED-85B6DAE0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Freeform 24">
              <a:extLst>
                <a:ext uri="{FF2B5EF4-FFF2-40B4-BE49-F238E27FC236}">
                  <a16:creationId xmlns:a16="http://schemas.microsoft.com/office/drawing/2014/main" id="{44CEFE74-C28A-B640-A5EB-A8202046C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Freeform 25">
              <a:extLst>
                <a:ext uri="{FF2B5EF4-FFF2-40B4-BE49-F238E27FC236}">
                  <a16:creationId xmlns:a16="http://schemas.microsoft.com/office/drawing/2014/main" id="{5F2872C1-816D-C04E-922E-1247376F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Freeform 26">
              <a:extLst>
                <a:ext uri="{FF2B5EF4-FFF2-40B4-BE49-F238E27FC236}">
                  <a16:creationId xmlns:a16="http://schemas.microsoft.com/office/drawing/2014/main" id="{86D69D3E-1D0B-4B4E-BC71-5D48C77A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9" name="Freeform 27">
              <a:extLst>
                <a:ext uri="{FF2B5EF4-FFF2-40B4-BE49-F238E27FC236}">
                  <a16:creationId xmlns:a16="http://schemas.microsoft.com/office/drawing/2014/main" id="{21FB6C2D-147C-EA48-82F6-7CC1DB0C1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Freeform 28">
              <a:extLst>
                <a:ext uri="{FF2B5EF4-FFF2-40B4-BE49-F238E27FC236}">
                  <a16:creationId xmlns:a16="http://schemas.microsoft.com/office/drawing/2014/main" id="{185B51A1-247E-2A40-A114-F0BFA8FF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29">
              <a:extLst>
                <a:ext uri="{FF2B5EF4-FFF2-40B4-BE49-F238E27FC236}">
                  <a16:creationId xmlns:a16="http://schemas.microsoft.com/office/drawing/2014/main" id="{A1FBCC23-C78F-2840-AFAC-52C327AD3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Freeform 30">
              <a:extLst>
                <a:ext uri="{FF2B5EF4-FFF2-40B4-BE49-F238E27FC236}">
                  <a16:creationId xmlns:a16="http://schemas.microsoft.com/office/drawing/2014/main" id="{0B888A3F-6487-3F41-8ECE-64454C0A5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31">
              <a:extLst>
                <a:ext uri="{FF2B5EF4-FFF2-40B4-BE49-F238E27FC236}">
                  <a16:creationId xmlns:a16="http://schemas.microsoft.com/office/drawing/2014/main" id="{CF3AA8A0-BFF1-E940-8875-E36BF57E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Freeform 32">
              <a:extLst>
                <a:ext uri="{FF2B5EF4-FFF2-40B4-BE49-F238E27FC236}">
                  <a16:creationId xmlns:a16="http://schemas.microsoft.com/office/drawing/2014/main" id="{6843924C-A645-A642-B1BF-B7706814C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DBBEB81-AD03-5F4F-9367-1A9E5C28B64A}"/>
              </a:ext>
            </a:extLst>
          </p:cNvPr>
          <p:cNvGrpSpPr/>
          <p:nvPr/>
        </p:nvGrpSpPr>
        <p:grpSpPr>
          <a:xfrm>
            <a:off x="4140915" y="6228708"/>
            <a:ext cx="4817684" cy="1600438"/>
            <a:chOff x="21840150" y="4290491"/>
            <a:chExt cx="4817684" cy="1600438"/>
          </a:xfrm>
        </p:grpSpPr>
        <p:sp>
          <p:nvSpPr>
            <p:cNvPr id="266" name="CuadroTexto 4">
              <a:extLst>
                <a:ext uri="{FF2B5EF4-FFF2-40B4-BE49-F238E27FC236}">
                  <a16:creationId xmlns:a16="http://schemas.microsoft.com/office/drawing/2014/main" id="{E1E2B508-F837-8F40-9004-7C54A9C8078E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67" name="CuadroTexto 4">
              <a:extLst>
                <a:ext uri="{FF2B5EF4-FFF2-40B4-BE49-F238E27FC236}">
                  <a16:creationId xmlns:a16="http://schemas.microsoft.com/office/drawing/2014/main" id="{9EF90221-48E0-3542-8734-7473CCFD7D36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D191A7F-DDA6-BA45-AC8C-CBBB33265ED8}"/>
              </a:ext>
            </a:extLst>
          </p:cNvPr>
          <p:cNvGrpSpPr/>
          <p:nvPr/>
        </p:nvGrpSpPr>
        <p:grpSpPr>
          <a:xfrm>
            <a:off x="4140915" y="10612548"/>
            <a:ext cx="4817684" cy="1600438"/>
            <a:chOff x="21840150" y="4290491"/>
            <a:chExt cx="4817684" cy="1600438"/>
          </a:xfrm>
        </p:grpSpPr>
        <p:sp>
          <p:nvSpPr>
            <p:cNvPr id="269" name="CuadroTexto 4">
              <a:extLst>
                <a:ext uri="{FF2B5EF4-FFF2-40B4-BE49-F238E27FC236}">
                  <a16:creationId xmlns:a16="http://schemas.microsoft.com/office/drawing/2014/main" id="{D5252A8A-9BAF-FB43-829D-4DDA2406A21C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0" name="CuadroTexto 4">
              <a:extLst>
                <a:ext uri="{FF2B5EF4-FFF2-40B4-BE49-F238E27FC236}">
                  <a16:creationId xmlns:a16="http://schemas.microsoft.com/office/drawing/2014/main" id="{7BAD5761-1166-BE4A-979F-342659AD1248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01251402-039E-AE4C-BAF1-1D2E5C625788}"/>
              </a:ext>
            </a:extLst>
          </p:cNvPr>
          <p:cNvGrpSpPr/>
          <p:nvPr/>
        </p:nvGrpSpPr>
        <p:grpSpPr>
          <a:xfrm>
            <a:off x="15347473" y="6228708"/>
            <a:ext cx="4817684" cy="1600438"/>
            <a:chOff x="21840150" y="4290491"/>
            <a:chExt cx="4817684" cy="1600438"/>
          </a:xfrm>
        </p:grpSpPr>
        <p:sp>
          <p:nvSpPr>
            <p:cNvPr id="272" name="CuadroTexto 4">
              <a:extLst>
                <a:ext uri="{FF2B5EF4-FFF2-40B4-BE49-F238E27FC236}">
                  <a16:creationId xmlns:a16="http://schemas.microsoft.com/office/drawing/2014/main" id="{6297C472-B573-F94F-BA38-F1280D2FD7F7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3" name="CuadroTexto 4">
              <a:extLst>
                <a:ext uri="{FF2B5EF4-FFF2-40B4-BE49-F238E27FC236}">
                  <a16:creationId xmlns:a16="http://schemas.microsoft.com/office/drawing/2014/main" id="{9E66E344-F807-0949-B1D6-7CEE40E0D2BA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FD3E0-4DBC-A647-AFD6-CF913172FB3C}"/>
              </a:ext>
            </a:extLst>
          </p:cNvPr>
          <p:cNvGrpSpPr/>
          <p:nvPr/>
        </p:nvGrpSpPr>
        <p:grpSpPr>
          <a:xfrm>
            <a:off x="15347473" y="10612548"/>
            <a:ext cx="4817684" cy="1600438"/>
            <a:chOff x="21840150" y="4290491"/>
            <a:chExt cx="4817684" cy="1600438"/>
          </a:xfrm>
        </p:grpSpPr>
        <p:sp>
          <p:nvSpPr>
            <p:cNvPr id="275" name="CuadroTexto 4">
              <a:extLst>
                <a:ext uri="{FF2B5EF4-FFF2-40B4-BE49-F238E27FC236}">
                  <a16:creationId xmlns:a16="http://schemas.microsoft.com/office/drawing/2014/main" id="{D7EDBE54-AED1-3442-9224-EB8C659E9D55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6" name="CuadroTexto 4">
              <a:extLst>
                <a:ext uri="{FF2B5EF4-FFF2-40B4-BE49-F238E27FC236}">
                  <a16:creationId xmlns:a16="http://schemas.microsoft.com/office/drawing/2014/main" id="{811C4C40-B7EF-5B4E-B46F-07FD149509BE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277" name="CuadroTexto 4">
            <a:extLst>
              <a:ext uri="{FF2B5EF4-FFF2-40B4-BE49-F238E27FC236}">
                <a16:creationId xmlns:a16="http://schemas.microsoft.com/office/drawing/2014/main" id="{5462D978-6A98-0943-A15B-BE356EC1CAA6}"/>
              </a:ext>
            </a:extLst>
          </p:cNvPr>
          <p:cNvSpPr txBox="1"/>
          <p:nvPr/>
        </p:nvSpPr>
        <p:spPr>
          <a:xfrm>
            <a:off x="9554697" y="9996860"/>
            <a:ext cx="4817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54" name="CuadroTexto 4">
            <a:extLst>
              <a:ext uri="{FF2B5EF4-FFF2-40B4-BE49-F238E27FC236}">
                <a16:creationId xmlns:a16="http://schemas.microsoft.com/office/drawing/2014/main" id="{9CFB505E-DD9E-EF45-8FCC-153FC7E5550C}"/>
              </a:ext>
            </a:extLst>
          </p:cNvPr>
          <p:cNvSpPr txBox="1"/>
          <p:nvPr/>
        </p:nvSpPr>
        <p:spPr>
          <a:xfrm>
            <a:off x="5308797" y="2576436"/>
            <a:ext cx="1385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real and perceived value of the product, but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994441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61">
            <a:extLst>
              <a:ext uri="{FF2B5EF4-FFF2-40B4-BE49-F238E27FC236}">
                <a16:creationId xmlns:a16="http://schemas.microsoft.com/office/drawing/2014/main" id="{4C21FD96-A1A0-7D45-B1CF-A2E79D301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484" y="6607347"/>
            <a:ext cx="4133048" cy="3556560"/>
          </a:xfrm>
          <a:custGeom>
            <a:avLst/>
            <a:gdLst>
              <a:gd name="T0" fmla="*/ 3679 w 3919"/>
              <a:gd name="T1" fmla="*/ 2563 h 3373"/>
              <a:gd name="T2" fmla="*/ 2084 w 3919"/>
              <a:gd name="T3" fmla="*/ 3333 h 3373"/>
              <a:gd name="T4" fmla="*/ 2084 w 3919"/>
              <a:gd name="T5" fmla="*/ 3333 h 3373"/>
              <a:gd name="T6" fmla="*/ 1835 w 3919"/>
              <a:gd name="T7" fmla="*/ 3333 h 3373"/>
              <a:gd name="T8" fmla="*/ 240 w 3919"/>
              <a:gd name="T9" fmla="*/ 2563 h 3373"/>
              <a:gd name="T10" fmla="*/ 240 w 3919"/>
              <a:gd name="T11" fmla="*/ 2563 h 3373"/>
              <a:gd name="T12" fmla="*/ 0 w 3919"/>
              <a:gd name="T13" fmla="*/ 2110 h 3373"/>
              <a:gd name="T14" fmla="*/ 0 w 3919"/>
              <a:gd name="T15" fmla="*/ 481 h 3373"/>
              <a:gd name="T16" fmla="*/ 0 w 3919"/>
              <a:gd name="T17" fmla="*/ 481 h 3373"/>
              <a:gd name="T18" fmla="*/ 364 w 3919"/>
              <a:gd name="T19" fmla="*/ 0 h 3373"/>
              <a:gd name="T20" fmla="*/ 3555 w 3919"/>
              <a:gd name="T21" fmla="*/ 0 h 3373"/>
              <a:gd name="T22" fmla="*/ 3555 w 3919"/>
              <a:gd name="T23" fmla="*/ 0 h 3373"/>
              <a:gd name="T24" fmla="*/ 3918 w 3919"/>
              <a:gd name="T25" fmla="*/ 481 h 3373"/>
              <a:gd name="T26" fmla="*/ 3918 w 3919"/>
              <a:gd name="T27" fmla="*/ 2110 h 3373"/>
              <a:gd name="T28" fmla="*/ 3918 w 3919"/>
              <a:gd name="T29" fmla="*/ 2110 h 3373"/>
              <a:gd name="T30" fmla="*/ 3679 w 3919"/>
              <a:gd name="T31" fmla="*/ 2563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9" h="3373">
                <a:moveTo>
                  <a:pt x="3679" y="2563"/>
                </a:moveTo>
                <a:lnTo>
                  <a:pt x="2084" y="3333"/>
                </a:lnTo>
                <a:lnTo>
                  <a:pt x="2084" y="3333"/>
                </a:lnTo>
                <a:cubicBezTo>
                  <a:pt x="2003" y="3372"/>
                  <a:pt x="1915" y="3372"/>
                  <a:pt x="1835" y="3333"/>
                </a:cubicBezTo>
                <a:lnTo>
                  <a:pt x="240" y="2563"/>
                </a:lnTo>
                <a:lnTo>
                  <a:pt x="240" y="2563"/>
                </a:lnTo>
                <a:cubicBezTo>
                  <a:pt x="96" y="2494"/>
                  <a:pt x="0" y="2313"/>
                  <a:pt x="0" y="2110"/>
                </a:cubicBezTo>
                <a:lnTo>
                  <a:pt x="0" y="481"/>
                </a:lnTo>
                <a:lnTo>
                  <a:pt x="0" y="481"/>
                </a:lnTo>
                <a:cubicBezTo>
                  <a:pt x="0" y="215"/>
                  <a:pt x="164" y="0"/>
                  <a:pt x="364" y="0"/>
                </a:cubicBezTo>
                <a:lnTo>
                  <a:pt x="3555" y="0"/>
                </a:lnTo>
                <a:lnTo>
                  <a:pt x="3555" y="0"/>
                </a:lnTo>
                <a:cubicBezTo>
                  <a:pt x="3755" y="0"/>
                  <a:pt x="3918" y="215"/>
                  <a:pt x="3918" y="481"/>
                </a:cubicBezTo>
                <a:lnTo>
                  <a:pt x="3918" y="2110"/>
                </a:lnTo>
                <a:lnTo>
                  <a:pt x="3918" y="2110"/>
                </a:lnTo>
                <a:cubicBezTo>
                  <a:pt x="3918" y="2313"/>
                  <a:pt x="3823" y="2494"/>
                  <a:pt x="3679" y="25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694229EB-5235-D949-82E2-84DBBFA4B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484" y="6607347"/>
            <a:ext cx="4133048" cy="3556560"/>
          </a:xfrm>
          <a:custGeom>
            <a:avLst/>
            <a:gdLst>
              <a:gd name="T0" fmla="*/ 3679 w 3919"/>
              <a:gd name="T1" fmla="*/ 2563 h 3373"/>
              <a:gd name="T2" fmla="*/ 2084 w 3919"/>
              <a:gd name="T3" fmla="*/ 3333 h 3373"/>
              <a:gd name="T4" fmla="*/ 2084 w 3919"/>
              <a:gd name="T5" fmla="*/ 3333 h 3373"/>
              <a:gd name="T6" fmla="*/ 1835 w 3919"/>
              <a:gd name="T7" fmla="*/ 3333 h 3373"/>
              <a:gd name="T8" fmla="*/ 240 w 3919"/>
              <a:gd name="T9" fmla="*/ 2563 h 3373"/>
              <a:gd name="T10" fmla="*/ 240 w 3919"/>
              <a:gd name="T11" fmla="*/ 2563 h 3373"/>
              <a:gd name="T12" fmla="*/ 0 w 3919"/>
              <a:gd name="T13" fmla="*/ 2110 h 3373"/>
              <a:gd name="T14" fmla="*/ 0 w 3919"/>
              <a:gd name="T15" fmla="*/ 481 h 3373"/>
              <a:gd name="T16" fmla="*/ 0 w 3919"/>
              <a:gd name="T17" fmla="*/ 481 h 3373"/>
              <a:gd name="T18" fmla="*/ 364 w 3919"/>
              <a:gd name="T19" fmla="*/ 0 h 3373"/>
              <a:gd name="T20" fmla="*/ 3555 w 3919"/>
              <a:gd name="T21" fmla="*/ 0 h 3373"/>
              <a:gd name="T22" fmla="*/ 3555 w 3919"/>
              <a:gd name="T23" fmla="*/ 0 h 3373"/>
              <a:gd name="T24" fmla="*/ 3918 w 3919"/>
              <a:gd name="T25" fmla="*/ 481 h 3373"/>
              <a:gd name="T26" fmla="*/ 3918 w 3919"/>
              <a:gd name="T27" fmla="*/ 2110 h 3373"/>
              <a:gd name="T28" fmla="*/ 3918 w 3919"/>
              <a:gd name="T29" fmla="*/ 2110 h 3373"/>
              <a:gd name="T30" fmla="*/ 3679 w 3919"/>
              <a:gd name="T31" fmla="*/ 2563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9" h="3373">
                <a:moveTo>
                  <a:pt x="3679" y="2563"/>
                </a:moveTo>
                <a:lnTo>
                  <a:pt x="2084" y="3333"/>
                </a:lnTo>
                <a:lnTo>
                  <a:pt x="2084" y="3333"/>
                </a:lnTo>
                <a:cubicBezTo>
                  <a:pt x="2003" y="3372"/>
                  <a:pt x="1915" y="3372"/>
                  <a:pt x="1835" y="3333"/>
                </a:cubicBezTo>
                <a:lnTo>
                  <a:pt x="240" y="2563"/>
                </a:lnTo>
                <a:lnTo>
                  <a:pt x="240" y="2563"/>
                </a:lnTo>
                <a:cubicBezTo>
                  <a:pt x="96" y="2494"/>
                  <a:pt x="0" y="2313"/>
                  <a:pt x="0" y="2110"/>
                </a:cubicBezTo>
                <a:lnTo>
                  <a:pt x="0" y="481"/>
                </a:lnTo>
                <a:lnTo>
                  <a:pt x="0" y="481"/>
                </a:lnTo>
                <a:cubicBezTo>
                  <a:pt x="0" y="215"/>
                  <a:pt x="164" y="0"/>
                  <a:pt x="364" y="0"/>
                </a:cubicBezTo>
                <a:lnTo>
                  <a:pt x="3555" y="0"/>
                </a:lnTo>
                <a:lnTo>
                  <a:pt x="3555" y="0"/>
                </a:lnTo>
                <a:cubicBezTo>
                  <a:pt x="3755" y="0"/>
                  <a:pt x="3918" y="215"/>
                  <a:pt x="3918" y="481"/>
                </a:cubicBezTo>
                <a:lnTo>
                  <a:pt x="3918" y="2110"/>
                </a:lnTo>
                <a:lnTo>
                  <a:pt x="3918" y="2110"/>
                </a:lnTo>
                <a:cubicBezTo>
                  <a:pt x="3918" y="2313"/>
                  <a:pt x="3823" y="2494"/>
                  <a:pt x="3679" y="2563"/>
                </a:cubicBezTo>
              </a:path>
            </a:pathLst>
          </a:custGeom>
          <a:solidFill>
            <a:schemeClr val="accent1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F4326DD6-FEA1-2540-83F8-C36860E2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679" y="5017355"/>
            <a:ext cx="5648658" cy="2896388"/>
          </a:xfrm>
          <a:custGeom>
            <a:avLst/>
            <a:gdLst>
              <a:gd name="T0" fmla="*/ 2618 w 5358"/>
              <a:gd name="T1" fmla="*/ 2726 h 2746"/>
              <a:gd name="T2" fmla="*/ 98 w 5358"/>
              <a:gd name="T3" fmla="*/ 1438 h 2746"/>
              <a:gd name="T4" fmla="*/ 98 w 5358"/>
              <a:gd name="T5" fmla="*/ 1438 h 2746"/>
              <a:gd name="T6" fmla="*/ 102 w 5358"/>
              <a:gd name="T7" fmla="*/ 1201 h 2746"/>
              <a:gd name="T8" fmla="*/ 2622 w 5358"/>
              <a:gd name="T9" fmla="*/ 17 h 2746"/>
              <a:gd name="T10" fmla="*/ 2622 w 5358"/>
              <a:gd name="T11" fmla="*/ 17 h 2746"/>
              <a:gd name="T12" fmla="*/ 2734 w 5358"/>
              <a:gd name="T13" fmla="*/ 17 h 2746"/>
              <a:gd name="T14" fmla="*/ 5255 w 5358"/>
              <a:gd name="T15" fmla="*/ 1201 h 2746"/>
              <a:gd name="T16" fmla="*/ 5255 w 5358"/>
              <a:gd name="T17" fmla="*/ 1201 h 2746"/>
              <a:gd name="T18" fmla="*/ 5259 w 5358"/>
              <a:gd name="T19" fmla="*/ 1438 h 2746"/>
              <a:gd name="T20" fmla="*/ 2739 w 5358"/>
              <a:gd name="T21" fmla="*/ 2726 h 2746"/>
              <a:gd name="T22" fmla="*/ 2739 w 5358"/>
              <a:gd name="T23" fmla="*/ 2726 h 2746"/>
              <a:gd name="T24" fmla="*/ 2618 w 5358"/>
              <a:gd name="T25" fmla="*/ 2726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8" h="2746">
                <a:moveTo>
                  <a:pt x="2618" y="2726"/>
                </a:moveTo>
                <a:lnTo>
                  <a:pt x="98" y="1438"/>
                </a:lnTo>
                <a:lnTo>
                  <a:pt x="98" y="1438"/>
                </a:lnTo>
                <a:cubicBezTo>
                  <a:pt x="0" y="1389"/>
                  <a:pt x="2" y="1248"/>
                  <a:pt x="102" y="1201"/>
                </a:cubicBezTo>
                <a:lnTo>
                  <a:pt x="2622" y="17"/>
                </a:lnTo>
                <a:lnTo>
                  <a:pt x="2622" y="17"/>
                </a:lnTo>
                <a:cubicBezTo>
                  <a:pt x="2658" y="0"/>
                  <a:pt x="2699" y="0"/>
                  <a:pt x="2734" y="17"/>
                </a:cubicBezTo>
                <a:lnTo>
                  <a:pt x="5255" y="1201"/>
                </a:lnTo>
                <a:lnTo>
                  <a:pt x="5255" y="1201"/>
                </a:lnTo>
                <a:cubicBezTo>
                  <a:pt x="5354" y="1248"/>
                  <a:pt x="5357" y="1389"/>
                  <a:pt x="5259" y="1438"/>
                </a:cubicBezTo>
                <a:lnTo>
                  <a:pt x="2739" y="2726"/>
                </a:lnTo>
                <a:lnTo>
                  <a:pt x="2739" y="2726"/>
                </a:lnTo>
                <a:cubicBezTo>
                  <a:pt x="2701" y="2745"/>
                  <a:pt x="2656" y="2745"/>
                  <a:pt x="2618" y="27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17E381DA-8FB8-4349-85DE-E0D21B72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679" y="5017355"/>
            <a:ext cx="5648658" cy="2896388"/>
          </a:xfrm>
          <a:custGeom>
            <a:avLst/>
            <a:gdLst>
              <a:gd name="T0" fmla="*/ 2618 w 5358"/>
              <a:gd name="T1" fmla="*/ 2726 h 2746"/>
              <a:gd name="T2" fmla="*/ 98 w 5358"/>
              <a:gd name="T3" fmla="*/ 1438 h 2746"/>
              <a:gd name="T4" fmla="*/ 98 w 5358"/>
              <a:gd name="T5" fmla="*/ 1438 h 2746"/>
              <a:gd name="T6" fmla="*/ 102 w 5358"/>
              <a:gd name="T7" fmla="*/ 1201 h 2746"/>
              <a:gd name="T8" fmla="*/ 2622 w 5358"/>
              <a:gd name="T9" fmla="*/ 17 h 2746"/>
              <a:gd name="T10" fmla="*/ 2622 w 5358"/>
              <a:gd name="T11" fmla="*/ 17 h 2746"/>
              <a:gd name="T12" fmla="*/ 2734 w 5358"/>
              <a:gd name="T13" fmla="*/ 17 h 2746"/>
              <a:gd name="T14" fmla="*/ 5255 w 5358"/>
              <a:gd name="T15" fmla="*/ 1201 h 2746"/>
              <a:gd name="T16" fmla="*/ 5255 w 5358"/>
              <a:gd name="T17" fmla="*/ 1201 h 2746"/>
              <a:gd name="T18" fmla="*/ 5259 w 5358"/>
              <a:gd name="T19" fmla="*/ 1438 h 2746"/>
              <a:gd name="T20" fmla="*/ 2739 w 5358"/>
              <a:gd name="T21" fmla="*/ 2726 h 2746"/>
              <a:gd name="T22" fmla="*/ 2739 w 5358"/>
              <a:gd name="T23" fmla="*/ 2726 h 2746"/>
              <a:gd name="T24" fmla="*/ 2618 w 5358"/>
              <a:gd name="T25" fmla="*/ 2726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8" h="2746">
                <a:moveTo>
                  <a:pt x="2618" y="2726"/>
                </a:moveTo>
                <a:lnTo>
                  <a:pt x="98" y="1438"/>
                </a:lnTo>
                <a:lnTo>
                  <a:pt x="98" y="1438"/>
                </a:lnTo>
                <a:cubicBezTo>
                  <a:pt x="0" y="1389"/>
                  <a:pt x="2" y="1248"/>
                  <a:pt x="102" y="1201"/>
                </a:cubicBezTo>
                <a:lnTo>
                  <a:pt x="2622" y="17"/>
                </a:lnTo>
                <a:lnTo>
                  <a:pt x="2622" y="17"/>
                </a:lnTo>
                <a:cubicBezTo>
                  <a:pt x="2658" y="0"/>
                  <a:pt x="2699" y="0"/>
                  <a:pt x="2734" y="17"/>
                </a:cubicBezTo>
                <a:lnTo>
                  <a:pt x="5255" y="1201"/>
                </a:lnTo>
                <a:lnTo>
                  <a:pt x="5255" y="1201"/>
                </a:lnTo>
                <a:cubicBezTo>
                  <a:pt x="5354" y="1248"/>
                  <a:pt x="5357" y="1389"/>
                  <a:pt x="5259" y="1438"/>
                </a:cubicBezTo>
                <a:lnTo>
                  <a:pt x="2739" y="2726"/>
                </a:lnTo>
                <a:lnTo>
                  <a:pt x="2739" y="2726"/>
                </a:lnTo>
                <a:cubicBezTo>
                  <a:pt x="2701" y="2745"/>
                  <a:pt x="2656" y="2745"/>
                  <a:pt x="2618" y="2726"/>
                </a:cubicBezTo>
              </a:path>
            </a:pathLst>
          </a:custGeom>
          <a:solidFill>
            <a:schemeClr val="accent1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F031359F-4FDE-074A-A07C-EFAE421A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4624" y="6607347"/>
            <a:ext cx="4128401" cy="3556560"/>
          </a:xfrm>
          <a:custGeom>
            <a:avLst/>
            <a:gdLst>
              <a:gd name="T0" fmla="*/ 3678 w 3918"/>
              <a:gd name="T1" fmla="*/ 2563 h 3373"/>
              <a:gd name="T2" fmla="*/ 2083 w 3918"/>
              <a:gd name="T3" fmla="*/ 3333 h 3373"/>
              <a:gd name="T4" fmla="*/ 2083 w 3918"/>
              <a:gd name="T5" fmla="*/ 3333 h 3373"/>
              <a:gd name="T6" fmla="*/ 1834 w 3918"/>
              <a:gd name="T7" fmla="*/ 3333 h 3373"/>
              <a:gd name="T8" fmla="*/ 239 w 3918"/>
              <a:gd name="T9" fmla="*/ 2563 h 3373"/>
              <a:gd name="T10" fmla="*/ 239 w 3918"/>
              <a:gd name="T11" fmla="*/ 2563 h 3373"/>
              <a:gd name="T12" fmla="*/ 0 w 3918"/>
              <a:gd name="T13" fmla="*/ 2110 h 3373"/>
              <a:gd name="T14" fmla="*/ 0 w 3918"/>
              <a:gd name="T15" fmla="*/ 481 h 3373"/>
              <a:gd name="T16" fmla="*/ 0 w 3918"/>
              <a:gd name="T17" fmla="*/ 481 h 3373"/>
              <a:gd name="T18" fmla="*/ 364 w 3918"/>
              <a:gd name="T19" fmla="*/ 0 h 3373"/>
              <a:gd name="T20" fmla="*/ 3553 w 3918"/>
              <a:gd name="T21" fmla="*/ 0 h 3373"/>
              <a:gd name="T22" fmla="*/ 3553 w 3918"/>
              <a:gd name="T23" fmla="*/ 0 h 3373"/>
              <a:gd name="T24" fmla="*/ 3917 w 3918"/>
              <a:gd name="T25" fmla="*/ 481 h 3373"/>
              <a:gd name="T26" fmla="*/ 3917 w 3918"/>
              <a:gd name="T27" fmla="*/ 2110 h 3373"/>
              <a:gd name="T28" fmla="*/ 3917 w 3918"/>
              <a:gd name="T29" fmla="*/ 2110 h 3373"/>
              <a:gd name="T30" fmla="*/ 3678 w 3918"/>
              <a:gd name="T31" fmla="*/ 2563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8" h="3373">
                <a:moveTo>
                  <a:pt x="3678" y="2563"/>
                </a:moveTo>
                <a:lnTo>
                  <a:pt x="2083" y="3333"/>
                </a:lnTo>
                <a:lnTo>
                  <a:pt x="2083" y="3333"/>
                </a:lnTo>
                <a:cubicBezTo>
                  <a:pt x="2002" y="3372"/>
                  <a:pt x="1915" y="3372"/>
                  <a:pt x="1834" y="3333"/>
                </a:cubicBezTo>
                <a:lnTo>
                  <a:pt x="239" y="2563"/>
                </a:lnTo>
                <a:lnTo>
                  <a:pt x="239" y="2563"/>
                </a:lnTo>
                <a:cubicBezTo>
                  <a:pt x="96" y="2494"/>
                  <a:pt x="0" y="2313"/>
                  <a:pt x="0" y="2110"/>
                </a:cubicBezTo>
                <a:lnTo>
                  <a:pt x="0" y="481"/>
                </a:lnTo>
                <a:lnTo>
                  <a:pt x="0" y="481"/>
                </a:lnTo>
                <a:cubicBezTo>
                  <a:pt x="0" y="215"/>
                  <a:pt x="163" y="0"/>
                  <a:pt x="364" y="0"/>
                </a:cubicBezTo>
                <a:lnTo>
                  <a:pt x="3553" y="0"/>
                </a:lnTo>
                <a:lnTo>
                  <a:pt x="3553" y="0"/>
                </a:lnTo>
                <a:cubicBezTo>
                  <a:pt x="3754" y="0"/>
                  <a:pt x="3917" y="215"/>
                  <a:pt x="3917" y="481"/>
                </a:cubicBezTo>
                <a:lnTo>
                  <a:pt x="3917" y="2110"/>
                </a:lnTo>
                <a:lnTo>
                  <a:pt x="3917" y="2110"/>
                </a:lnTo>
                <a:cubicBezTo>
                  <a:pt x="3917" y="2313"/>
                  <a:pt x="3822" y="2494"/>
                  <a:pt x="3678" y="25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0DDA2D82-89BC-2240-9651-FB419B7CF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4624" y="6607347"/>
            <a:ext cx="4128401" cy="3556560"/>
          </a:xfrm>
          <a:custGeom>
            <a:avLst/>
            <a:gdLst>
              <a:gd name="T0" fmla="*/ 3678 w 3918"/>
              <a:gd name="T1" fmla="*/ 2563 h 3373"/>
              <a:gd name="T2" fmla="*/ 2083 w 3918"/>
              <a:gd name="T3" fmla="*/ 3333 h 3373"/>
              <a:gd name="T4" fmla="*/ 2083 w 3918"/>
              <a:gd name="T5" fmla="*/ 3333 h 3373"/>
              <a:gd name="T6" fmla="*/ 1834 w 3918"/>
              <a:gd name="T7" fmla="*/ 3333 h 3373"/>
              <a:gd name="T8" fmla="*/ 239 w 3918"/>
              <a:gd name="T9" fmla="*/ 2563 h 3373"/>
              <a:gd name="T10" fmla="*/ 239 w 3918"/>
              <a:gd name="T11" fmla="*/ 2563 h 3373"/>
              <a:gd name="T12" fmla="*/ 0 w 3918"/>
              <a:gd name="T13" fmla="*/ 2110 h 3373"/>
              <a:gd name="T14" fmla="*/ 0 w 3918"/>
              <a:gd name="T15" fmla="*/ 481 h 3373"/>
              <a:gd name="T16" fmla="*/ 0 w 3918"/>
              <a:gd name="T17" fmla="*/ 481 h 3373"/>
              <a:gd name="T18" fmla="*/ 364 w 3918"/>
              <a:gd name="T19" fmla="*/ 0 h 3373"/>
              <a:gd name="T20" fmla="*/ 3553 w 3918"/>
              <a:gd name="T21" fmla="*/ 0 h 3373"/>
              <a:gd name="T22" fmla="*/ 3553 w 3918"/>
              <a:gd name="T23" fmla="*/ 0 h 3373"/>
              <a:gd name="T24" fmla="*/ 3917 w 3918"/>
              <a:gd name="T25" fmla="*/ 481 h 3373"/>
              <a:gd name="T26" fmla="*/ 3917 w 3918"/>
              <a:gd name="T27" fmla="*/ 2110 h 3373"/>
              <a:gd name="T28" fmla="*/ 3917 w 3918"/>
              <a:gd name="T29" fmla="*/ 2110 h 3373"/>
              <a:gd name="T30" fmla="*/ 3678 w 3918"/>
              <a:gd name="T31" fmla="*/ 2563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8" h="3373">
                <a:moveTo>
                  <a:pt x="3678" y="2563"/>
                </a:moveTo>
                <a:lnTo>
                  <a:pt x="2083" y="3333"/>
                </a:lnTo>
                <a:lnTo>
                  <a:pt x="2083" y="3333"/>
                </a:lnTo>
                <a:cubicBezTo>
                  <a:pt x="2002" y="3372"/>
                  <a:pt x="1915" y="3372"/>
                  <a:pt x="1834" y="3333"/>
                </a:cubicBezTo>
                <a:lnTo>
                  <a:pt x="239" y="2563"/>
                </a:lnTo>
                <a:lnTo>
                  <a:pt x="239" y="2563"/>
                </a:lnTo>
                <a:cubicBezTo>
                  <a:pt x="96" y="2494"/>
                  <a:pt x="0" y="2313"/>
                  <a:pt x="0" y="2110"/>
                </a:cubicBezTo>
                <a:lnTo>
                  <a:pt x="0" y="481"/>
                </a:lnTo>
                <a:lnTo>
                  <a:pt x="0" y="481"/>
                </a:lnTo>
                <a:cubicBezTo>
                  <a:pt x="0" y="215"/>
                  <a:pt x="163" y="0"/>
                  <a:pt x="364" y="0"/>
                </a:cubicBezTo>
                <a:lnTo>
                  <a:pt x="3553" y="0"/>
                </a:lnTo>
                <a:lnTo>
                  <a:pt x="3553" y="0"/>
                </a:lnTo>
                <a:cubicBezTo>
                  <a:pt x="3754" y="0"/>
                  <a:pt x="3917" y="215"/>
                  <a:pt x="3917" y="481"/>
                </a:cubicBezTo>
                <a:lnTo>
                  <a:pt x="3917" y="2110"/>
                </a:lnTo>
                <a:lnTo>
                  <a:pt x="3917" y="2110"/>
                </a:lnTo>
                <a:cubicBezTo>
                  <a:pt x="3917" y="2313"/>
                  <a:pt x="3822" y="2494"/>
                  <a:pt x="3678" y="2563"/>
                </a:cubicBezTo>
              </a:path>
            </a:pathLst>
          </a:custGeom>
          <a:solidFill>
            <a:schemeClr val="accent2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3E7CD232-8E8F-8E47-9FC3-E9195BEB7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822" y="5017355"/>
            <a:ext cx="5648655" cy="2896388"/>
          </a:xfrm>
          <a:custGeom>
            <a:avLst/>
            <a:gdLst>
              <a:gd name="T0" fmla="*/ 2618 w 5356"/>
              <a:gd name="T1" fmla="*/ 2726 h 2746"/>
              <a:gd name="T2" fmla="*/ 98 w 5356"/>
              <a:gd name="T3" fmla="*/ 1438 h 2746"/>
              <a:gd name="T4" fmla="*/ 98 w 5356"/>
              <a:gd name="T5" fmla="*/ 1438 h 2746"/>
              <a:gd name="T6" fmla="*/ 101 w 5356"/>
              <a:gd name="T7" fmla="*/ 1201 h 2746"/>
              <a:gd name="T8" fmla="*/ 2622 w 5356"/>
              <a:gd name="T9" fmla="*/ 17 h 2746"/>
              <a:gd name="T10" fmla="*/ 2622 w 5356"/>
              <a:gd name="T11" fmla="*/ 17 h 2746"/>
              <a:gd name="T12" fmla="*/ 2733 w 5356"/>
              <a:gd name="T13" fmla="*/ 17 h 2746"/>
              <a:gd name="T14" fmla="*/ 5254 w 5356"/>
              <a:gd name="T15" fmla="*/ 1201 h 2746"/>
              <a:gd name="T16" fmla="*/ 5254 w 5356"/>
              <a:gd name="T17" fmla="*/ 1201 h 2746"/>
              <a:gd name="T18" fmla="*/ 5257 w 5356"/>
              <a:gd name="T19" fmla="*/ 1438 h 2746"/>
              <a:gd name="T20" fmla="*/ 2737 w 5356"/>
              <a:gd name="T21" fmla="*/ 2726 h 2746"/>
              <a:gd name="T22" fmla="*/ 2737 w 5356"/>
              <a:gd name="T23" fmla="*/ 2726 h 2746"/>
              <a:gd name="T24" fmla="*/ 2618 w 5356"/>
              <a:gd name="T25" fmla="*/ 2726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6" h="2746">
                <a:moveTo>
                  <a:pt x="2618" y="2726"/>
                </a:moveTo>
                <a:lnTo>
                  <a:pt x="98" y="1438"/>
                </a:lnTo>
                <a:lnTo>
                  <a:pt x="98" y="1438"/>
                </a:lnTo>
                <a:cubicBezTo>
                  <a:pt x="0" y="1389"/>
                  <a:pt x="2" y="1248"/>
                  <a:pt x="101" y="1201"/>
                </a:cubicBezTo>
                <a:lnTo>
                  <a:pt x="2622" y="17"/>
                </a:lnTo>
                <a:lnTo>
                  <a:pt x="2622" y="17"/>
                </a:lnTo>
                <a:cubicBezTo>
                  <a:pt x="2657" y="0"/>
                  <a:pt x="2698" y="0"/>
                  <a:pt x="2733" y="17"/>
                </a:cubicBezTo>
                <a:lnTo>
                  <a:pt x="5254" y="1201"/>
                </a:lnTo>
                <a:lnTo>
                  <a:pt x="5254" y="1201"/>
                </a:lnTo>
                <a:cubicBezTo>
                  <a:pt x="5353" y="1248"/>
                  <a:pt x="5355" y="1389"/>
                  <a:pt x="5257" y="1438"/>
                </a:cubicBezTo>
                <a:lnTo>
                  <a:pt x="2737" y="2726"/>
                </a:lnTo>
                <a:lnTo>
                  <a:pt x="2737" y="2726"/>
                </a:lnTo>
                <a:cubicBezTo>
                  <a:pt x="2700" y="2745"/>
                  <a:pt x="2655" y="2745"/>
                  <a:pt x="2618" y="27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C0F79966-8BCE-9B48-A9CD-41FD48501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822" y="5017355"/>
            <a:ext cx="5648655" cy="2896388"/>
          </a:xfrm>
          <a:custGeom>
            <a:avLst/>
            <a:gdLst>
              <a:gd name="T0" fmla="*/ 2618 w 5356"/>
              <a:gd name="T1" fmla="*/ 2726 h 2746"/>
              <a:gd name="T2" fmla="*/ 98 w 5356"/>
              <a:gd name="T3" fmla="*/ 1438 h 2746"/>
              <a:gd name="T4" fmla="*/ 98 w 5356"/>
              <a:gd name="T5" fmla="*/ 1438 h 2746"/>
              <a:gd name="T6" fmla="*/ 101 w 5356"/>
              <a:gd name="T7" fmla="*/ 1201 h 2746"/>
              <a:gd name="T8" fmla="*/ 2622 w 5356"/>
              <a:gd name="T9" fmla="*/ 17 h 2746"/>
              <a:gd name="T10" fmla="*/ 2622 w 5356"/>
              <a:gd name="T11" fmla="*/ 17 h 2746"/>
              <a:gd name="T12" fmla="*/ 2733 w 5356"/>
              <a:gd name="T13" fmla="*/ 17 h 2746"/>
              <a:gd name="T14" fmla="*/ 5254 w 5356"/>
              <a:gd name="T15" fmla="*/ 1201 h 2746"/>
              <a:gd name="T16" fmla="*/ 5254 w 5356"/>
              <a:gd name="T17" fmla="*/ 1201 h 2746"/>
              <a:gd name="T18" fmla="*/ 5257 w 5356"/>
              <a:gd name="T19" fmla="*/ 1438 h 2746"/>
              <a:gd name="T20" fmla="*/ 2737 w 5356"/>
              <a:gd name="T21" fmla="*/ 2726 h 2746"/>
              <a:gd name="T22" fmla="*/ 2737 w 5356"/>
              <a:gd name="T23" fmla="*/ 2726 h 2746"/>
              <a:gd name="T24" fmla="*/ 2618 w 5356"/>
              <a:gd name="T25" fmla="*/ 2726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6" h="2746">
                <a:moveTo>
                  <a:pt x="2618" y="2726"/>
                </a:moveTo>
                <a:lnTo>
                  <a:pt x="98" y="1438"/>
                </a:lnTo>
                <a:lnTo>
                  <a:pt x="98" y="1438"/>
                </a:lnTo>
                <a:cubicBezTo>
                  <a:pt x="0" y="1389"/>
                  <a:pt x="2" y="1248"/>
                  <a:pt x="101" y="1201"/>
                </a:cubicBezTo>
                <a:lnTo>
                  <a:pt x="2622" y="17"/>
                </a:lnTo>
                <a:lnTo>
                  <a:pt x="2622" y="17"/>
                </a:lnTo>
                <a:cubicBezTo>
                  <a:pt x="2657" y="0"/>
                  <a:pt x="2698" y="0"/>
                  <a:pt x="2733" y="17"/>
                </a:cubicBezTo>
                <a:lnTo>
                  <a:pt x="5254" y="1201"/>
                </a:lnTo>
                <a:lnTo>
                  <a:pt x="5254" y="1201"/>
                </a:lnTo>
                <a:cubicBezTo>
                  <a:pt x="5353" y="1248"/>
                  <a:pt x="5355" y="1389"/>
                  <a:pt x="5257" y="1438"/>
                </a:cubicBezTo>
                <a:lnTo>
                  <a:pt x="2737" y="2726"/>
                </a:lnTo>
                <a:lnTo>
                  <a:pt x="2737" y="2726"/>
                </a:lnTo>
                <a:cubicBezTo>
                  <a:pt x="2700" y="2745"/>
                  <a:pt x="2655" y="2745"/>
                  <a:pt x="2618" y="2726"/>
                </a:cubicBezTo>
              </a:path>
            </a:pathLst>
          </a:custGeom>
          <a:solidFill>
            <a:schemeClr val="accent2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69">
            <a:extLst>
              <a:ext uri="{FF2B5EF4-FFF2-40B4-BE49-F238E27FC236}">
                <a16:creationId xmlns:a16="http://schemas.microsoft.com/office/drawing/2014/main" id="{BF40C8EB-A529-AF4D-89CD-8AB872073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17" y="6607347"/>
            <a:ext cx="4133051" cy="3556560"/>
          </a:xfrm>
          <a:custGeom>
            <a:avLst/>
            <a:gdLst>
              <a:gd name="T0" fmla="*/ 3679 w 3919"/>
              <a:gd name="T1" fmla="*/ 2563 h 3373"/>
              <a:gd name="T2" fmla="*/ 2083 w 3919"/>
              <a:gd name="T3" fmla="*/ 3333 h 3373"/>
              <a:gd name="T4" fmla="*/ 2083 w 3919"/>
              <a:gd name="T5" fmla="*/ 3333 h 3373"/>
              <a:gd name="T6" fmla="*/ 1834 w 3919"/>
              <a:gd name="T7" fmla="*/ 3333 h 3373"/>
              <a:gd name="T8" fmla="*/ 239 w 3919"/>
              <a:gd name="T9" fmla="*/ 2563 h 3373"/>
              <a:gd name="T10" fmla="*/ 239 w 3919"/>
              <a:gd name="T11" fmla="*/ 2563 h 3373"/>
              <a:gd name="T12" fmla="*/ 0 w 3919"/>
              <a:gd name="T13" fmla="*/ 2110 h 3373"/>
              <a:gd name="T14" fmla="*/ 0 w 3919"/>
              <a:gd name="T15" fmla="*/ 481 h 3373"/>
              <a:gd name="T16" fmla="*/ 0 w 3919"/>
              <a:gd name="T17" fmla="*/ 481 h 3373"/>
              <a:gd name="T18" fmla="*/ 364 w 3919"/>
              <a:gd name="T19" fmla="*/ 0 h 3373"/>
              <a:gd name="T20" fmla="*/ 3554 w 3919"/>
              <a:gd name="T21" fmla="*/ 0 h 3373"/>
              <a:gd name="T22" fmla="*/ 3554 w 3919"/>
              <a:gd name="T23" fmla="*/ 0 h 3373"/>
              <a:gd name="T24" fmla="*/ 3918 w 3919"/>
              <a:gd name="T25" fmla="*/ 481 h 3373"/>
              <a:gd name="T26" fmla="*/ 3918 w 3919"/>
              <a:gd name="T27" fmla="*/ 2110 h 3373"/>
              <a:gd name="T28" fmla="*/ 3918 w 3919"/>
              <a:gd name="T29" fmla="*/ 2110 h 3373"/>
              <a:gd name="T30" fmla="*/ 3679 w 3919"/>
              <a:gd name="T31" fmla="*/ 2563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9" h="3373">
                <a:moveTo>
                  <a:pt x="3679" y="2563"/>
                </a:moveTo>
                <a:lnTo>
                  <a:pt x="2083" y="3333"/>
                </a:lnTo>
                <a:lnTo>
                  <a:pt x="2083" y="3333"/>
                </a:lnTo>
                <a:cubicBezTo>
                  <a:pt x="2003" y="3372"/>
                  <a:pt x="1915" y="3372"/>
                  <a:pt x="1834" y="3333"/>
                </a:cubicBezTo>
                <a:lnTo>
                  <a:pt x="239" y="2563"/>
                </a:lnTo>
                <a:lnTo>
                  <a:pt x="239" y="2563"/>
                </a:lnTo>
                <a:cubicBezTo>
                  <a:pt x="96" y="2494"/>
                  <a:pt x="0" y="2313"/>
                  <a:pt x="0" y="2110"/>
                </a:cubicBezTo>
                <a:lnTo>
                  <a:pt x="0" y="481"/>
                </a:lnTo>
                <a:lnTo>
                  <a:pt x="0" y="481"/>
                </a:lnTo>
                <a:cubicBezTo>
                  <a:pt x="0" y="215"/>
                  <a:pt x="163" y="0"/>
                  <a:pt x="364" y="0"/>
                </a:cubicBezTo>
                <a:lnTo>
                  <a:pt x="3554" y="0"/>
                </a:lnTo>
                <a:lnTo>
                  <a:pt x="3554" y="0"/>
                </a:lnTo>
                <a:cubicBezTo>
                  <a:pt x="3755" y="0"/>
                  <a:pt x="3918" y="215"/>
                  <a:pt x="3918" y="481"/>
                </a:cubicBezTo>
                <a:lnTo>
                  <a:pt x="3918" y="2110"/>
                </a:lnTo>
                <a:lnTo>
                  <a:pt x="3918" y="2110"/>
                </a:lnTo>
                <a:cubicBezTo>
                  <a:pt x="3918" y="2313"/>
                  <a:pt x="3822" y="2494"/>
                  <a:pt x="3679" y="25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70">
            <a:extLst>
              <a:ext uri="{FF2B5EF4-FFF2-40B4-BE49-F238E27FC236}">
                <a16:creationId xmlns:a16="http://schemas.microsoft.com/office/drawing/2014/main" id="{557F7EB9-E7F6-4B41-B519-0D8AB50A3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17" y="6607347"/>
            <a:ext cx="4133051" cy="3556560"/>
          </a:xfrm>
          <a:custGeom>
            <a:avLst/>
            <a:gdLst>
              <a:gd name="T0" fmla="*/ 3679 w 3919"/>
              <a:gd name="T1" fmla="*/ 2563 h 3373"/>
              <a:gd name="T2" fmla="*/ 2083 w 3919"/>
              <a:gd name="T3" fmla="*/ 3333 h 3373"/>
              <a:gd name="T4" fmla="*/ 2083 w 3919"/>
              <a:gd name="T5" fmla="*/ 3333 h 3373"/>
              <a:gd name="T6" fmla="*/ 1834 w 3919"/>
              <a:gd name="T7" fmla="*/ 3333 h 3373"/>
              <a:gd name="T8" fmla="*/ 239 w 3919"/>
              <a:gd name="T9" fmla="*/ 2563 h 3373"/>
              <a:gd name="T10" fmla="*/ 239 w 3919"/>
              <a:gd name="T11" fmla="*/ 2563 h 3373"/>
              <a:gd name="T12" fmla="*/ 0 w 3919"/>
              <a:gd name="T13" fmla="*/ 2110 h 3373"/>
              <a:gd name="T14" fmla="*/ 0 w 3919"/>
              <a:gd name="T15" fmla="*/ 481 h 3373"/>
              <a:gd name="T16" fmla="*/ 0 w 3919"/>
              <a:gd name="T17" fmla="*/ 481 h 3373"/>
              <a:gd name="T18" fmla="*/ 364 w 3919"/>
              <a:gd name="T19" fmla="*/ 0 h 3373"/>
              <a:gd name="T20" fmla="*/ 3554 w 3919"/>
              <a:gd name="T21" fmla="*/ 0 h 3373"/>
              <a:gd name="T22" fmla="*/ 3554 w 3919"/>
              <a:gd name="T23" fmla="*/ 0 h 3373"/>
              <a:gd name="T24" fmla="*/ 3918 w 3919"/>
              <a:gd name="T25" fmla="*/ 481 h 3373"/>
              <a:gd name="T26" fmla="*/ 3918 w 3919"/>
              <a:gd name="T27" fmla="*/ 2110 h 3373"/>
              <a:gd name="T28" fmla="*/ 3918 w 3919"/>
              <a:gd name="T29" fmla="*/ 2110 h 3373"/>
              <a:gd name="T30" fmla="*/ 3679 w 3919"/>
              <a:gd name="T31" fmla="*/ 2563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9" h="3373">
                <a:moveTo>
                  <a:pt x="3679" y="2563"/>
                </a:moveTo>
                <a:lnTo>
                  <a:pt x="2083" y="3333"/>
                </a:lnTo>
                <a:lnTo>
                  <a:pt x="2083" y="3333"/>
                </a:lnTo>
                <a:cubicBezTo>
                  <a:pt x="2003" y="3372"/>
                  <a:pt x="1915" y="3372"/>
                  <a:pt x="1834" y="3333"/>
                </a:cubicBezTo>
                <a:lnTo>
                  <a:pt x="239" y="2563"/>
                </a:lnTo>
                <a:lnTo>
                  <a:pt x="239" y="2563"/>
                </a:lnTo>
                <a:cubicBezTo>
                  <a:pt x="96" y="2494"/>
                  <a:pt x="0" y="2313"/>
                  <a:pt x="0" y="2110"/>
                </a:cubicBezTo>
                <a:lnTo>
                  <a:pt x="0" y="481"/>
                </a:lnTo>
                <a:lnTo>
                  <a:pt x="0" y="481"/>
                </a:lnTo>
                <a:cubicBezTo>
                  <a:pt x="0" y="215"/>
                  <a:pt x="163" y="0"/>
                  <a:pt x="364" y="0"/>
                </a:cubicBezTo>
                <a:lnTo>
                  <a:pt x="3554" y="0"/>
                </a:lnTo>
                <a:lnTo>
                  <a:pt x="3554" y="0"/>
                </a:lnTo>
                <a:cubicBezTo>
                  <a:pt x="3755" y="0"/>
                  <a:pt x="3918" y="215"/>
                  <a:pt x="3918" y="481"/>
                </a:cubicBezTo>
                <a:lnTo>
                  <a:pt x="3918" y="2110"/>
                </a:lnTo>
                <a:lnTo>
                  <a:pt x="3918" y="2110"/>
                </a:lnTo>
                <a:cubicBezTo>
                  <a:pt x="3918" y="2313"/>
                  <a:pt x="3822" y="2494"/>
                  <a:pt x="3679" y="2563"/>
                </a:cubicBezTo>
              </a:path>
            </a:pathLst>
          </a:custGeom>
          <a:solidFill>
            <a:schemeClr val="accent3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71">
            <a:extLst>
              <a:ext uri="{FF2B5EF4-FFF2-40B4-BE49-F238E27FC236}">
                <a16:creationId xmlns:a16="http://schemas.microsoft.com/office/drawing/2014/main" id="{C3065A5E-1EBC-F742-8C38-F3C77E7D8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7315" y="5017355"/>
            <a:ext cx="5648655" cy="2896388"/>
          </a:xfrm>
          <a:custGeom>
            <a:avLst/>
            <a:gdLst>
              <a:gd name="T0" fmla="*/ 2618 w 5358"/>
              <a:gd name="T1" fmla="*/ 2726 h 2746"/>
              <a:gd name="T2" fmla="*/ 98 w 5358"/>
              <a:gd name="T3" fmla="*/ 1438 h 2746"/>
              <a:gd name="T4" fmla="*/ 98 w 5358"/>
              <a:gd name="T5" fmla="*/ 1438 h 2746"/>
              <a:gd name="T6" fmla="*/ 103 w 5358"/>
              <a:gd name="T7" fmla="*/ 1201 h 2746"/>
              <a:gd name="T8" fmla="*/ 2623 w 5358"/>
              <a:gd name="T9" fmla="*/ 17 h 2746"/>
              <a:gd name="T10" fmla="*/ 2623 w 5358"/>
              <a:gd name="T11" fmla="*/ 17 h 2746"/>
              <a:gd name="T12" fmla="*/ 2735 w 5358"/>
              <a:gd name="T13" fmla="*/ 17 h 2746"/>
              <a:gd name="T14" fmla="*/ 5255 w 5358"/>
              <a:gd name="T15" fmla="*/ 1201 h 2746"/>
              <a:gd name="T16" fmla="*/ 5255 w 5358"/>
              <a:gd name="T17" fmla="*/ 1201 h 2746"/>
              <a:gd name="T18" fmla="*/ 5259 w 5358"/>
              <a:gd name="T19" fmla="*/ 1438 h 2746"/>
              <a:gd name="T20" fmla="*/ 2739 w 5358"/>
              <a:gd name="T21" fmla="*/ 2726 h 2746"/>
              <a:gd name="T22" fmla="*/ 2739 w 5358"/>
              <a:gd name="T23" fmla="*/ 2726 h 2746"/>
              <a:gd name="T24" fmla="*/ 2618 w 5358"/>
              <a:gd name="T25" fmla="*/ 2726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8" h="2746">
                <a:moveTo>
                  <a:pt x="2618" y="2726"/>
                </a:moveTo>
                <a:lnTo>
                  <a:pt x="98" y="1438"/>
                </a:lnTo>
                <a:lnTo>
                  <a:pt x="98" y="1438"/>
                </a:lnTo>
                <a:cubicBezTo>
                  <a:pt x="0" y="1389"/>
                  <a:pt x="3" y="1248"/>
                  <a:pt x="103" y="1201"/>
                </a:cubicBezTo>
                <a:lnTo>
                  <a:pt x="2623" y="17"/>
                </a:lnTo>
                <a:lnTo>
                  <a:pt x="2623" y="17"/>
                </a:lnTo>
                <a:cubicBezTo>
                  <a:pt x="2658" y="0"/>
                  <a:pt x="2699" y="0"/>
                  <a:pt x="2735" y="17"/>
                </a:cubicBezTo>
                <a:lnTo>
                  <a:pt x="5255" y="1201"/>
                </a:lnTo>
                <a:lnTo>
                  <a:pt x="5255" y="1201"/>
                </a:lnTo>
                <a:cubicBezTo>
                  <a:pt x="5355" y="1248"/>
                  <a:pt x="5357" y="1389"/>
                  <a:pt x="5259" y="1438"/>
                </a:cubicBezTo>
                <a:lnTo>
                  <a:pt x="2739" y="2726"/>
                </a:lnTo>
                <a:lnTo>
                  <a:pt x="2739" y="2726"/>
                </a:lnTo>
                <a:cubicBezTo>
                  <a:pt x="2701" y="2745"/>
                  <a:pt x="2657" y="2745"/>
                  <a:pt x="2618" y="27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72">
            <a:extLst>
              <a:ext uri="{FF2B5EF4-FFF2-40B4-BE49-F238E27FC236}">
                <a16:creationId xmlns:a16="http://schemas.microsoft.com/office/drawing/2014/main" id="{B6738625-AAB1-7742-885C-DEB9A2627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7315" y="5017355"/>
            <a:ext cx="5648655" cy="2896388"/>
          </a:xfrm>
          <a:custGeom>
            <a:avLst/>
            <a:gdLst>
              <a:gd name="T0" fmla="*/ 2618 w 5358"/>
              <a:gd name="T1" fmla="*/ 2726 h 2746"/>
              <a:gd name="T2" fmla="*/ 98 w 5358"/>
              <a:gd name="T3" fmla="*/ 1438 h 2746"/>
              <a:gd name="T4" fmla="*/ 98 w 5358"/>
              <a:gd name="T5" fmla="*/ 1438 h 2746"/>
              <a:gd name="T6" fmla="*/ 103 w 5358"/>
              <a:gd name="T7" fmla="*/ 1201 h 2746"/>
              <a:gd name="T8" fmla="*/ 2623 w 5358"/>
              <a:gd name="T9" fmla="*/ 17 h 2746"/>
              <a:gd name="T10" fmla="*/ 2623 w 5358"/>
              <a:gd name="T11" fmla="*/ 17 h 2746"/>
              <a:gd name="T12" fmla="*/ 2735 w 5358"/>
              <a:gd name="T13" fmla="*/ 17 h 2746"/>
              <a:gd name="T14" fmla="*/ 5255 w 5358"/>
              <a:gd name="T15" fmla="*/ 1201 h 2746"/>
              <a:gd name="T16" fmla="*/ 5255 w 5358"/>
              <a:gd name="T17" fmla="*/ 1201 h 2746"/>
              <a:gd name="T18" fmla="*/ 5259 w 5358"/>
              <a:gd name="T19" fmla="*/ 1438 h 2746"/>
              <a:gd name="T20" fmla="*/ 2739 w 5358"/>
              <a:gd name="T21" fmla="*/ 2726 h 2746"/>
              <a:gd name="T22" fmla="*/ 2739 w 5358"/>
              <a:gd name="T23" fmla="*/ 2726 h 2746"/>
              <a:gd name="T24" fmla="*/ 2618 w 5358"/>
              <a:gd name="T25" fmla="*/ 2726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8" h="2746">
                <a:moveTo>
                  <a:pt x="2618" y="2726"/>
                </a:moveTo>
                <a:lnTo>
                  <a:pt x="98" y="1438"/>
                </a:lnTo>
                <a:lnTo>
                  <a:pt x="98" y="1438"/>
                </a:lnTo>
                <a:cubicBezTo>
                  <a:pt x="0" y="1389"/>
                  <a:pt x="3" y="1248"/>
                  <a:pt x="103" y="1201"/>
                </a:cubicBezTo>
                <a:lnTo>
                  <a:pt x="2623" y="17"/>
                </a:lnTo>
                <a:lnTo>
                  <a:pt x="2623" y="17"/>
                </a:lnTo>
                <a:cubicBezTo>
                  <a:pt x="2658" y="0"/>
                  <a:pt x="2699" y="0"/>
                  <a:pt x="2735" y="17"/>
                </a:cubicBezTo>
                <a:lnTo>
                  <a:pt x="5255" y="1201"/>
                </a:lnTo>
                <a:lnTo>
                  <a:pt x="5255" y="1201"/>
                </a:lnTo>
                <a:cubicBezTo>
                  <a:pt x="5355" y="1248"/>
                  <a:pt x="5357" y="1389"/>
                  <a:pt x="5259" y="1438"/>
                </a:cubicBezTo>
                <a:lnTo>
                  <a:pt x="2739" y="2726"/>
                </a:lnTo>
                <a:lnTo>
                  <a:pt x="2739" y="2726"/>
                </a:lnTo>
                <a:cubicBezTo>
                  <a:pt x="2701" y="2745"/>
                  <a:pt x="2657" y="2745"/>
                  <a:pt x="2618" y="2726"/>
                </a:cubicBezTo>
              </a:path>
            </a:pathLst>
          </a:custGeom>
          <a:solidFill>
            <a:schemeClr val="accent3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953C603-4C51-7F43-9FA1-5660A4C6E23D}"/>
              </a:ext>
            </a:extLst>
          </p:cNvPr>
          <p:cNvGrpSpPr/>
          <p:nvPr/>
        </p:nvGrpSpPr>
        <p:grpSpPr>
          <a:xfrm>
            <a:off x="18263714" y="5923149"/>
            <a:ext cx="1320391" cy="1005137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5E4D6C55-8225-FD48-BF24-3497F727F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17">
              <a:extLst>
                <a:ext uri="{FF2B5EF4-FFF2-40B4-BE49-F238E27FC236}">
                  <a16:creationId xmlns:a16="http://schemas.microsoft.com/office/drawing/2014/main" id="{7B41A192-6CCF-9748-9BB3-2B74749F9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18">
              <a:extLst>
                <a:ext uri="{FF2B5EF4-FFF2-40B4-BE49-F238E27FC236}">
                  <a16:creationId xmlns:a16="http://schemas.microsoft.com/office/drawing/2014/main" id="{90ED3194-C12D-2C4A-BC51-128533CCA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19">
              <a:extLst>
                <a:ext uri="{FF2B5EF4-FFF2-40B4-BE49-F238E27FC236}">
                  <a16:creationId xmlns:a16="http://schemas.microsoft.com/office/drawing/2014/main" id="{975F304D-FFC9-7F48-8EFA-DB38DE3E1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20">
              <a:extLst>
                <a:ext uri="{FF2B5EF4-FFF2-40B4-BE49-F238E27FC236}">
                  <a16:creationId xmlns:a16="http://schemas.microsoft.com/office/drawing/2014/main" id="{7E8DE405-F37B-F14D-8E66-033E52A6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21">
              <a:extLst>
                <a:ext uri="{FF2B5EF4-FFF2-40B4-BE49-F238E27FC236}">
                  <a16:creationId xmlns:a16="http://schemas.microsoft.com/office/drawing/2014/main" id="{A55EA922-CA98-2B49-95F6-1B3A64540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22">
              <a:extLst>
                <a:ext uri="{FF2B5EF4-FFF2-40B4-BE49-F238E27FC236}">
                  <a16:creationId xmlns:a16="http://schemas.microsoft.com/office/drawing/2014/main" id="{67E90549-1A0E-5546-8105-F5E64D9C2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FBA916B-F47F-1A41-866C-C6ABFE88A644}"/>
              </a:ext>
            </a:extLst>
          </p:cNvPr>
          <p:cNvGrpSpPr/>
          <p:nvPr/>
        </p:nvGrpSpPr>
        <p:grpSpPr>
          <a:xfrm>
            <a:off x="11532969" y="5914264"/>
            <a:ext cx="1315827" cy="122901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93D58956-8B46-7C46-A4C5-B23F755E6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D2C518CA-0F84-AD4C-8CE0-3EF6FA8CF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D7407F1-6A72-A040-BA2A-94F6500FB94C}"/>
              </a:ext>
            </a:extLst>
          </p:cNvPr>
          <p:cNvGrpSpPr/>
          <p:nvPr/>
        </p:nvGrpSpPr>
        <p:grpSpPr>
          <a:xfrm>
            <a:off x="4779283" y="5843927"/>
            <a:ext cx="1315827" cy="131582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279E4D-CC1D-434B-8E65-D1053F9FC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46D33A3B-5CE5-AA4C-827E-1E77DD512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B6B1C337-74F2-8D45-B0D3-3A24C624E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8BCC6F6-D6F7-4047-A0C2-2935C0D09D85}"/>
              </a:ext>
            </a:extLst>
          </p:cNvPr>
          <p:cNvGrpSpPr/>
          <p:nvPr/>
        </p:nvGrpSpPr>
        <p:grpSpPr>
          <a:xfrm>
            <a:off x="4097472" y="8014258"/>
            <a:ext cx="2677072" cy="1600438"/>
            <a:chOff x="10484748" y="10353672"/>
            <a:chExt cx="2677072" cy="1600438"/>
          </a:xfrm>
        </p:grpSpPr>
        <p:sp>
          <p:nvSpPr>
            <p:cNvPr id="181" name="CuadroTexto 4">
              <a:extLst>
                <a:ext uri="{FF2B5EF4-FFF2-40B4-BE49-F238E27FC236}">
                  <a16:creationId xmlns:a16="http://schemas.microsoft.com/office/drawing/2014/main" id="{A1775605-90FE-E340-AA44-A726300FD386}"/>
                </a:ext>
              </a:extLst>
            </p:cNvPr>
            <p:cNvSpPr txBox="1"/>
            <p:nvPr/>
          </p:nvSpPr>
          <p:spPr>
            <a:xfrm>
              <a:off x="11240811" y="10353672"/>
              <a:ext cx="1164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</a:t>
              </a:r>
            </a:p>
          </p:txBody>
        </p:sp>
        <p:sp>
          <p:nvSpPr>
            <p:cNvPr id="182" name="CuadroTexto 4">
              <a:extLst>
                <a:ext uri="{FF2B5EF4-FFF2-40B4-BE49-F238E27FC236}">
                  <a16:creationId xmlns:a16="http://schemas.microsoft.com/office/drawing/2014/main" id="{54F4F4FD-550F-F045-9D1B-CD9BDB13F2D1}"/>
                </a:ext>
              </a:extLst>
            </p:cNvPr>
            <p:cNvSpPr txBox="1"/>
            <p:nvPr/>
          </p:nvSpPr>
          <p:spPr>
            <a:xfrm>
              <a:off x="10484748" y="11000003"/>
              <a:ext cx="26770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price.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EE99159-4501-B245-BC6B-718E357EA62B}"/>
              </a:ext>
            </a:extLst>
          </p:cNvPr>
          <p:cNvGrpSpPr/>
          <p:nvPr/>
        </p:nvGrpSpPr>
        <p:grpSpPr>
          <a:xfrm>
            <a:off x="10850288" y="8014258"/>
            <a:ext cx="2677072" cy="1600438"/>
            <a:chOff x="10484748" y="10353672"/>
            <a:chExt cx="2677072" cy="1600438"/>
          </a:xfrm>
        </p:grpSpPr>
        <p:sp>
          <p:nvSpPr>
            <p:cNvPr id="185" name="CuadroTexto 4">
              <a:extLst>
                <a:ext uri="{FF2B5EF4-FFF2-40B4-BE49-F238E27FC236}">
                  <a16:creationId xmlns:a16="http://schemas.microsoft.com/office/drawing/2014/main" id="{9F6EE569-70C0-234C-B9DB-0300FDC091E9}"/>
                </a:ext>
              </a:extLst>
            </p:cNvPr>
            <p:cNvSpPr txBox="1"/>
            <p:nvPr/>
          </p:nvSpPr>
          <p:spPr>
            <a:xfrm>
              <a:off x="11240811" y="10353672"/>
              <a:ext cx="1164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B</a:t>
              </a:r>
            </a:p>
          </p:txBody>
        </p:sp>
        <p:sp>
          <p:nvSpPr>
            <p:cNvPr id="186" name="CuadroTexto 4">
              <a:extLst>
                <a:ext uri="{FF2B5EF4-FFF2-40B4-BE49-F238E27FC236}">
                  <a16:creationId xmlns:a16="http://schemas.microsoft.com/office/drawing/2014/main" id="{E89C8007-8CEA-3A4C-BF17-9B83467DE973}"/>
                </a:ext>
              </a:extLst>
            </p:cNvPr>
            <p:cNvSpPr txBox="1"/>
            <p:nvPr/>
          </p:nvSpPr>
          <p:spPr>
            <a:xfrm>
              <a:off x="10484748" y="11000003"/>
              <a:ext cx="26770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price.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7DF771C-35E9-584A-B790-5C6184A2F8D6}"/>
              </a:ext>
            </a:extLst>
          </p:cNvPr>
          <p:cNvGrpSpPr/>
          <p:nvPr/>
        </p:nvGrpSpPr>
        <p:grpSpPr>
          <a:xfrm>
            <a:off x="17603106" y="8014258"/>
            <a:ext cx="2677072" cy="1600438"/>
            <a:chOff x="10484748" y="10353672"/>
            <a:chExt cx="2677072" cy="1600438"/>
          </a:xfrm>
        </p:grpSpPr>
        <p:sp>
          <p:nvSpPr>
            <p:cNvPr id="188" name="CuadroTexto 4">
              <a:extLst>
                <a:ext uri="{FF2B5EF4-FFF2-40B4-BE49-F238E27FC236}">
                  <a16:creationId xmlns:a16="http://schemas.microsoft.com/office/drawing/2014/main" id="{BA215064-9F48-C041-9F70-819DA10CC149}"/>
                </a:ext>
              </a:extLst>
            </p:cNvPr>
            <p:cNvSpPr txBox="1"/>
            <p:nvPr/>
          </p:nvSpPr>
          <p:spPr>
            <a:xfrm>
              <a:off x="11240811" y="10353672"/>
              <a:ext cx="1164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C</a:t>
              </a:r>
            </a:p>
          </p:txBody>
        </p:sp>
        <p:sp>
          <p:nvSpPr>
            <p:cNvPr id="189" name="CuadroTexto 4">
              <a:extLst>
                <a:ext uri="{FF2B5EF4-FFF2-40B4-BE49-F238E27FC236}">
                  <a16:creationId xmlns:a16="http://schemas.microsoft.com/office/drawing/2014/main" id="{0860DF1C-59D1-3344-ADA1-4CA98F3B4EE1}"/>
                </a:ext>
              </a:extLst>
            </p:cNvPr>
            <p:cNvSpPr txBox="1"/>
            <p:nvPr/>
          </p:nvSpPr>
          <p:spPr>
            <a:xfrm>
              <a:off x="10484748" y="11000003"/>
              <a:ext cx="26770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price.</a:t>
              </a:r>
            </a:p>
          </p:txBody>
        </p:sp>
      </p:grpSp>
      <p:sp>
        <p:nvSpPr>
          <p:cNvPr id="39" name="CuadroTexto 4">
            <a:extLst>
              <a:ext uri="{FF2B5EF4-FFF2-40B4-BE49-F238E27FC236}">
                <a16:creationId xmlns:a16="http://schemas.microsoft.com/office/drawing/2014/main" id="{E7D634AF-3A67-D148-A5AB-9A6E33ABBB6D}"/>
              </a:ext>
            </a:extLst>
          </p:cNvPr>
          <p:cNvSpPr txBox="1"/>
          <p:nvPr/>
        </p:nvSpPr>
        <p:spPr>
          <a:xfrm>
            <a:off x="5308797" y="2576436"/>
            <a:ext cx="1385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real and perceived value of the product, but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280704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eeform 333">
            <a:extLst>
              <a:ext uri="{FF2B5EF4-FFF2-40B4-BE49-F238E27FC236}">
                <a16:creationId xmlns:a16="http://schemas.microsoft.com/office/drawing/2014/main" id="{E6F77839-7791-1E4F-A308-AA0913899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6369" y="3304187"/>
            <a:ext cx="5030324" cy="5203088"/>
          </a:xfrm>
          <a:custGeom>
            <a:avLst/>
            <a:gdLst>
              <a:gd name="T0" fmla="*/ 2245 w 5521"/>
              <a:gd name="T1" fmla="*/ 5711 h 5712"/>
              <a:gd name="T2" fmla="*/ 2245 w 5521"/>
              <a:gd name="T3" fmla="*/ 5711 h 5712"/>
              <a:gd name="T4" fmla="*/ 1167 w 5521"/>
              <a:gd name="T5" fmla="*/ 5527 h 5712"/>
              <a:gd name="T6" fmla="*/ 1167 w 5521"/>
              <a:gd name="T7" fmla="*/ 5527 h 5712"/>
              <a:gd name="T8" fmla="*/ 58 w 5521"/>
              <a:gd name="T9" fmla="*/ 4863 h 5712"/>
              <a:gd name="T10" fmla="*/ 58 w 5521"/>
              <a:gd name="T11" fmla="*/ 4863 h 5712"/>
              <a:gd name="T12" fmla="*/ 49 w 5521"/>
              <a:gd name="T13" fmla="*/ 4678 h 5712"/>
              <a:gd name="T14" fmla="*/ 49 w 5521"/>
              <a:gd name="T15" fmla="*/ 4678 h 5712"/>
              <a:gd name="T16" fmla="*/ 234 w 5521"/>
              <a:gd name="T17" fmla="*/ 4669 h 5712"/>
              <a:gd name="T18" fmla="*/ 234 w 5521"/>
              <a:gd name="T19" fmla="*/ 4669 h 5712"/>
              <a:gd name="T20" fmla="*/ 2244 w 5521"/>
              <a:gd name="T21" fmla="*/ 5449 h 5712"/>
              <a:gd name="T22" fmla="*/ 2244 w 5521"/>
              <a:gd name="T23" fmla="*/ 5449 h 5712"/>
              <a:gd name="T24" fmla="*/ 2389 w 5521"/>
              <a:gd name="T25" fmla="*/ 5446 h 5712"/>
              <a:gd name="T26" fmla="*/ 2389 w 5521"/>
              <a:gd name="T27" fmla="*/ 5446 h 5712"/>
              <a:gd name="T28" fmla="*/ 4462 w 5521"/>
              <a:gd name="T29" fmla="*/ 4470 h 5712"/>
              <a:gd name="T30" fmla="*/ 4462 w 5521"/>
              <a:gd name="T31" fmla="*/ 4470 h 5712"/>
              <a:gd name="T32" fmla="*/ 5238 w 5521"/>
              <a:gd name="T33" fmla="*/ 2315 h 5712"/>
              <a:gd name="T34" fmla="*/ 5238 w 5521"/>
              <a:gd name="T35" fmla="*/ 2315 h 5712"/>
              <a:gd name="T36" fmla="*/ 4263 w 5521"/>
              <a:gd name="T37" fmla="*/ 243 h 5712"/>
              <a:gd name="T38" fmla="*/ 4263 w 5521"/>
              <a:gd name="T39" fmla="*/ 243 h 5712"/>
              <a:gd name="T40" fmla="*/ 4254 w 5521"/>
              <a:gd name="T41" fmla="*/ 58 h 5712"/>
              <a:gd name="T42" fmla="*/ 4254 w 5521"/>
              <a:gd name="T43" fmla="*/ 58 h 5712"/>
              <a:gd name="T44" fmla="*/ 4439 w 5521"/>
              <a:gd name="T45" fmla="*/ 48 h 5712"/>
              <a:gd name="T46" fmla="*/ 4439 w 5521"/>
              <a:gd name="T47" fmla="*/ 48 h 5712"/>
              <a:gd name="T48" fmla="*/ 5204 w 5521"/>
              <a:gd name="T49" fmla="*/ 1091 h 5712"/>
              <a:gd name="T50" fmla="*/ 5204 w 5521"/>
              <a:gd name="T51" fmla="*/ 1091 h 5712"/>
              <a:gd name="T52" fmla="*/ 5500 w 5521"/>
              <a:gd name="T53" fmla="*/ 2303 h 5712"/>
              <a:gd name="T54" fmla="*/ 5500 w 5521"/>
              <a:gd name="T55" fmla="*/ 2303 h 5712"/>
              <a:gd name="T56" fmla="*/ 5319 w 5521"/>
              <a:gd name="T57" fmla="*/ 3538 h 5712"/>
              <a:gd name="T58" fmla="*/ 5319 w 5521"/>
              <a:gd name="T59" fmla="*/ 3538 h 5712"/>
              <a:gd name="T60" fmla="*/ 4656 w 5521"/>
              <a:gd name="T61" fmla="*/ 4646 h 5712"/>
              <a:gd name="T62" fmla="*/ 4656 w 5521"/>
              <a:gd name="T63" fmla="*/ 4646 h 5712"/>
              <a:gd name="T64" fmla="*/ 3614 w 5521"/>
              <a:gd name="T65" fmla="*/ 5411 h 5712"/>
              <a:gd name="T66" fmla="*/ 3614 w 5521"/>
              <a:gd name="T67" fmla="*/ 5411 h 5712"/>
              <a:gd name="T68" fmla="*/ 2401 w 5521"/>
              <a:gd name="T69" fmla="*/ 5707 h 5712"/>
              <a:gd name="T70" fmla="*/ 2401 w 5521"/>
              <a:gd name="T71" fmla="*/ 5707 h 5712"/>
              <a:gd name="T72" fmla="*/ 2245 w 5521"/>
              <a:gd name="T73" fmla="*/ 5711 h 5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21" h="5712">
                <a:moveTo>
                  <a:pt x="2245" y="5711"/>
                </a:moveTo>
                <a:lnTo>
                  <a:pt x="2245" y="5711"/>
                </a:lnTo>
                <a:cubicBezTo>
                  <a:pt x="1877" y="5711"/>
                  <a:pt x="1515" y="5649"/>
                  <a:pt x="1167" y="5527"/>
                </a:cubicBezTo>
                <a:lnTo>
                  <a:pt x="1167" y="5527"/>
                </a:lnTo>
                <a:cubicBezTo>
                  <a:pt x="756" y="5383"/>
                  <a:pt x="383" y="5159"/>
                  <a:pt x="58" y="4863"/>
                </a:cubicBezTo>
                <a:lnTo>
                  <a:pt x="58" y="4863"/>
                </a:lnTo>
                <a:cubicBezTo>
                  <a:pt x="5" y="4815"/>
                  <a:pt x="0" y="4732"/>
                  <a:pt x="49" y="4678"/>
                </a:cubicBezTo>
                <a:lnTo>
                  <a:pt x="49" y="4678"/>
                </a:lnTo>
                <a:cubicBezTo>
                  <a:pt x="98" y="4624"/>
                  <a:pt x="181" y="4621"/>
                  <a:pt x="234" y="4669"/>
                </a:cubicBezTo>
                <a:lnTo>
                  <a:pt x="234" y="4669"/>
                </a:lnTo>
                <a:cubicBezTo>
                  <a:pt x="790" y="5175"/>
                  <a:pt x="1499" y="5449"/>
                  <a:pt x="2244" y="5449"/>
                </a:cubicBezTo>
                <a:lnTo>
                  <a:pt x="2244" y="5449"/>
                </a:lnTo>
                <a:cubicBezTo>
                  <a:pt x="2293" y="5449"/>
                  <a:pt x="2340" y="5448"/>
                  <a:pt x="2389" y="5446"/>
                </a:cubicBezTo>
                <a:lnTo>
                  <a:pt x="2389" y="5446"/>
                </a:lnTo>
                <a:cubicBezTo>
                  <a:pt x="3188" y="5408"/>
                  <a:pt x="3924" y="5062"/>
                  <a:pt x="4462" y="4470"/>
                </a:cubicBezTo>
                <a:lnTo>
                  <a:pt x="4462" y="4470"/>
                </a:lnTo>
                <a:cubicBezTo>
                  <a:pt x="5000" y="3880"/>
                  <a:pt x="5275" y="3114"/>
                  <a:pt x="5238" y="2315"/>
                </a:cubicBezTo>
                <a:lnTo>
                  <a:pt x="5238" y="2315"/>
                </a:lnTo>
                <a:cubicBezTo>
                  <a:pt x="5200" y="1517"/>
                  <a:pt x="4854" y="781"/>
                  <a:pt x="4263" y="243"/>
                </a:cubicBezTo>
                <a:lnTo>
                  <a:pt x="4263" y="243"/>
                </a:lnTo>
                <a:cubicBezTo>
                  <a:pt x="4209" y="194"/>
                  <a:pt x="4205" y="111"/>
                  <a:pt x="4254" y="58"/>
                </a:cubicBezTo>
                <a:lnTo>
                  <a:pt x="4254" y="58"/>
                </a:lnTo>
                <a:cubicBezTo>
                  <a:pt x="4302" y="4"/>
                  <a:pt x="4385" y="0"/>
                  <a:pt x="4439" y="48"/>
                </a:cubicBezTo>
                <a:lnTo>
                  <a:pt x="4439" y="48"/>
                </a:lnTo>
                <a:cubicBezTo>
                  <a:pt x="4764" y="344"/>
                  <a:pt x="5021" y="695"/>
                  <a:pt x="5204" y="1091"/>
                </a:cubicBezTo>
                <a:lnTo>
                  <a:pt x="5204" y="1091"/>
                </a:lnTo>
                <a:cubicBezTo>
                  <a:pt x="5381" y="1473"/>
                  <a:pt x="5480" y="1881"/>
                  <a:pt x="5500" y="2303"/>
                </a:cubicBezTo>
                <a:lnTo>
                  <a:pt x="5500" y="2303"/>
                </a:lnTo>
                <a:cubicBezTo>
                  <a:pt x="5520" y="2726"/>
                  <a:pt x="5459" y="3141"/>
                  <a:pt x="5319" y="3538"/>
                </a:cubicBezTo>
                <a:lnTo>
                  <a:pt x="5319" y="3538"/>
                </a:lnTo>
                <a:cubicBezTo>
                  <a:pt x="5175" y="3950"/>
                  <a:pt x="4952" y="4322"/>
                  <a:pt x="4656" y="4646"/>
                </a:cubicBezTo>
                <a:lnTo>
                  <a:pt x="4656" y="4646"/>
                </a:lnTo>
                <a:cubicBezTo>
                  <a:pt x="4360" y="4972"/>
                  <a:pt x="4009" y="5229"/>
                  <a:pt x="3614" y="5411"/>
                </a:cubicBezTo>
                <a:lnTo>
                  <a:pt x="3614" y="5411"/>
                </a:lnTo>
                <a:cubicBezTo>
                  <a:pt x="3231" y="5588"/>
                  <a:pt x="2823" y="5688"/>
                  <a:pt x="2401" y="5707"/>
                </a:cubicBezTo>
                <a:lnTo>
                  <a:pt x="2401" y="5707"/>
                </a:lnTo>
                <a:cubicBezTo>
                  <a:pt x="2349" y="5710"/>
                  <a:pt x="2297" y="5711"/>
                  <a:pt x="2245" y="571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334">
            <a:extLst>
              <a:ext uri="{FF2B5EF4-FFF2-40B4-BE49-F238E27FC236}">
                <a16:creationId xmlns:a16="http://schemas.microsoft.com/office/drawing/2014/main" id="{B98D9A9D-1A49-354E-BFCF-02899DC79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277" y="10307265"/>
            <a:ext cx="3326764" cy="703121"/>
          </a:xfrm>
          <a:custGeom>
            <a:avLst/>
            <a:gdLst>
              <a:gd name="T0" fmla="*/ 3650 w 3651"/>
              <a:gd name="T1" fmla="*/ 771 h 772"/>
              <a:gd name="T2" fmla="*/ 0 w 3651"/>
              <a:gd name="T3" fmla="*/ 771 h 772"/>
              <a:gd name="T4" fmla="*/ 0 w 3651"/>
              <a:gd name="T5" fmla="*/ 534 h 772"/>
              <a:gd name="T6" fmla="*/ 0 w 3651"/>
              <a:gd name="T7" fmla="*/ 534 h 772"/>
              <a:gd name="T8" fmla="*/ 534 w 3651"/>
              <a:gd name="T9" fmla="*/ 0 h 772"/>
              <a:gd name="T10" fmla="*/ 3115 w 3651"/>
              <a:gd name="T11" fmla="*/ 0 h 772"/>
              <a:gd name="T12" fmla="*/ 3115 w 3651"/>
              <a:gd name="T13" fmla="*/ 0 h 772"/>
              <a:gd name="T14" fmla="*/ 3650 w 3651"/>
              <a:gd name="T15" fmla="*/ 534 h 772"/>
              <a:gd name="T16" fmla="*/ 3650 w 3651"/>
              <a:gd name="T17" fmla="*/ 771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51" h="772">
                <a:moveTo>
                  <a:pt x="3650" y="771"/>
                </a:moveTo>
                <a:lnTo>
                  <a:pt x="0" y="771"/>
                </a:lnTo>
                <a:lnTo>
                  <a:pt x="0" y="534"/>
                </a:lnTo>
                <a:lnTo>
                  <a:pt x="0" y="534"/>
                </a:lnTo>
                <a:cubicBezTo>
                  <a:pt x="0" y="239"/>
                  <a:pt x="239" y="0"/>
                  <a:pt x="534" y="0"/>
                </a:cubicBezTo>
                <a:lnTo>
                  <a:pt x="3115" y="0"/>
                </a:lnTo>
                <a:lnTo>
                  <a:pt x="3115" y="0"/>
                </a:lnTo>
                <a:cubicBezTo>
                  <a:pt x="3411" y="0"/>
                  <a:pt x="3650" y="239"/>
                  <a:pt x="3650" y="534"/>
                </a:cubicBezTo>
                <a:lnTo>
                  <a:pt x="3650" y="77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335">
            <a:extLst>
              <a:ext uri="{FF2B5EF4-FFF2-40B4-BE49-F238E27FC236}">
                <a16:creationId xmlns:a16="http://schemas.microsoft.com/office/drawing/2014/main" id="{D0E8D119-85FB-D548-8E6E-2D8DB99DB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3247" y="3091241"/>
            <a:ext cx="4512022" cy="4885681"/>
          </a:xfrm>
          <a:custGeom>
            <a:avLst/>
            <a:gdLst>
              <a:gd name="T0" fmla="*/ 146 w 4954"/>
              <a:gd name="T1" fmla="*/ 5361 h 5362"/>
              <a:gd name="T2" fmla="*/ 146 w 4954"/>
              <a:gd name="T3" fmla="*/ 5361 h 5362"/>
              <a:gd name="T4" fmla="*/ 57 w 4954"/>
              <a:gd name="T5" fmla="*/ 5326 h 5362"/>
              <a:gd name="T6" fmla="*/ 57 w 4954"/>
              <a:gd name="T7" fmla="*/ 5326 h 5362"/>
              <a:gd name="T8" fmla="*/ 49 w 4954"/>
              <a:gd name="T9" fmla="*/ 5141 h 5362"/>
              <a:gd name="T10" fmla="*/ 4711 w 4954"/>
              <a:gd name="T11" fmla="*/ 58 h 5362"/>
              <a:gd name="T12" fmla="*/ 4711 w 4954"/>
              <a:gd name="T13" fmla="*/ 58 h 5362"/>
              <a:gd name="T14" fmla="*/ 4896 w 4954"/>
              <a:gd name="T15" fmla="*/ 50 h 5362"/>
              <a:gd name="T16" fmla="*/ 4896 w 4954"/>
              <a:gd name="T17" fmla="*/ 50 h 5362"/>
              <a:gd name="T18" fmla="*/ 4904 w 4954"/>
              <a:gd name="T19" fmla="*/ 235 h 5362"/>
              <a:gd name="T20" fmla="*/ 242 w 4954"/>
              <a:gd name="T21" fmla="*/ 5319 h 5362"/>
              <a:gd name="T22" fmla="*/ 242 w 4954"/>
              <a:gd name="T23" fmla="*/ 5319 h 5362"/>
              <a:gd name="T24" fmla="*/ 146 w 4954"/>
              <a:gd name="T25" fmla="*/ 5361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54" h="5362">
                <a:moveTo>
                  <a:pt x="146" y="5361"/>
                </a:moveTo>
                <a:lnTo>
                  <a:pt x="146" y="5361"/>
                </a:lnTo>
                <a:cubicBezTo>
                  <a:pt x="114" y="5361"/>
                  <a:pt x="82" y="5350"/>
                  <a:pt x="57" y="5326"/>
                </a:cubicBezTo>
                <a:lnTo>
                  <a:pt x="57" y="5326"/>
                </a:lnTo>
                <a:cubicBezTo>
                  <a:pt x="3" y="5278"/>
                  <a:pt x="0" y="5194"/>
                  <a:pt x="49" y="5141"/>
                </a:cubicBezTo>
                <a:lnTo>
                  <a:pt x="4711" y="58"/>
                </a:lnTo>
                <a:lnTo>
                  <a:pt x="4711" y="58"/>
                </a:lnTo>
                <a:cubicBezTo>
                  <a:pt x="4760" y="4"/>
                  <a:pt x="4842" y="0"/>
                  <a:pt x="4896" y="50"/>
                </a:cubicBezTo>
                <a:lnTo>
                  <a:pt x="4896" y="50"/>
                </a:lnTo>
                <a:cubicBezTo>
                  <a:pt x="4949" y="99"/>
                  <a:pt x="4953" y="181"/>
                  <a:pt x="4904" y="235"/>
                </a:cubicBezTo>
                <a:lnTo>
                  <a:pt x="242" y="5319"/>
                </a:lnTo>
                <a:lnTo>
                  <a:pt x="242" y="5319"/>
                </a:lnTo>
                <a:cubicBezTo>
                  <a:pt x="216" y="5347"/>
                  <a:pt x="181" y="5361"/>
                  <a:pt x="146" y="536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336">
            <a:extLst>
              <a:ext uri="{FF2B5EF4-FFF2-40B4-BE49-F238E27FC236}">
                <a16:creationId xmlns:a16="http://schemas.microsoft.com/office/drawing/2014/main" id="{1F0E91DB-1C60-804C-AA4B-A58EB1B7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2160" y="8270225"/>
            <a:ext cx="241070" cy="2519179"/>
          </a:xfrm>
          <a:custGeom>
            <a:avLst/>
            <a:gdLst>
              <a:gd name="T0" fmla="*/ 131 w 263"/>
              <a:gd name="T1" fmla="*/ 2762 h 2763"/>
              <a:gd name="T2" fmla="*/ 131 w 263"/>
              <a:gd name="T3" fmla="*/ 2762 h 2763"/>
              <a:gd name="T4" fmla="*/ 0 w 263"/>
              <a:gd name="T5" fmla="*/ 2631 h 2763"/>
              <a:gd name="T6" fmla="*/ 0 w 263"/>
              <a:gd name="T7" fmla="*/ 131 h 2763"/>
              <a:gd name="T8" fmla="*/ 0 w 263"/>
              <a:gd name="T9" fmla="*/ 131 h 2763"/>
              <a:gd name="T10" fmla="*/ 131 w 263"/>
              <a:gd name="T11" fmla="*/ 0 h 2763"/>
              <a:gd name="T12" fmla="*/ 131 w 263"/>
              <a:gd name="T13" fmla="*/ 0 h 2763"/>
              <a:gd name="T14" fmla="*/ 262 w 263"/>
              <a:gd name="T15" fmla="*/ 131 h 2763"/>
              <a:gd name="T16" fmla="*/ 262 w 263"/>
              <a:gd name="T17" fmla="*/ 2631 h 2763"/>
              <a:gd name="T18" fmla="*/ 262 w 263"/>
              <a:gd name="T19" fmla="*/ 2631 h 2763"/>
              <a:gd name="T20" fmla="*/ 131 w 263"/>
              <a:gd name="T21" fmla="*/ 2762 h 2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2763">
                <a:moveTo>
                  <a:pt x="131" y="2762"/>
                </a:moveTo>
                <a:lnTo>
                  <a:pt x="131" y="2762"/>
                </a:lnTo>
                <a:cubicBezTo>
                  <a:pt x="59" y="2762"/>
                  <a:pt x="0" y="2703"/>
                  <a:pt x="0" y="2631"/>
                </a:cubicBezTo>
                <a:lnTo>
                  <a:pt x="0" y="131"/>
                </a:lnTo>
                <a:lnTo>
                  <a:pt x="0" y="131"/>
                </a:lnTo>
                <a:cubicBezTo>
                  <a:pt x="0" y="58"/>
                  <a:pt x="59" y="0"/>
                  <a:pt x="131" y="0"/>
                </a:cubicBezTo>
                <a:lnTo>
                  <a:pt x="131" y="0"/>
                </a:lnTo>
                <a:cubicBezTo>
                  <a:pt x="203" y="0"/>
                  <a:pt x="262" y="58"/>
                  <a:pt x="262" y="131"/>
                </a:cubicBezTo>
                <a:lnTo>
                  <a:pt x="262" y="2631"/>
                </a:lnTo>
                <a:lnTo>
                  <a:pt x="262" y="2631"/>
                </a:lnTo>
                <a:cubicBezTo>
                  <a:pt x="262" y="2703"/>
                  <a:pt x="203" y="2762"/>
                  <a:pt x="131" y="27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337">
            <a:extLst>
              <a:ext uri="{FF2B5EF4-FFF2-40B4-BE49-F238E27FC236}">
                <a16:creationId xmlns:a16="http://schemas.microsoft.com/office/drawing/2014/main" id="{666A92B9-236A-8649-AB26-64EEABC6E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3420" y="5542119"/>
            <a:ext cx="1362043" cy="2314271"/>
          </a:xfrm>
          <a:custGeom>
            <a:avLst/>
            <a:gdLst>
              <a:gd name="T0" fmla="*/ 0 w 1494"/>
              <a:gd name="T1" fmla="*/ 2055 h 2542"/>
              <a:gd name="T2" fmla="*/ 0 w 1494"/>
              <a:gd name="T3" fmla="*/ 2055 h 2542"/>
              <a:gd name="T4" fmla="*/ 1493 w 1494"/>
              <a:gd name="T5" fmla="*/ 2541 h 2542"/>
              <a:gd name="T6" fmla="*/ 1493 w 1494"/>
              <a:gd name="T7" fmla="*/ 0 h 2542"/>
              <a:gd name="T8" fmla="*/ 0 w 1494"/>
              <a:gd name="T9" fmla="*/ 2055 h 2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4" h="2542">
                <a:moveTo>
                  <a:pt x="0" y="2055"/>
                </a:moveTo>
                <a:lnTo>
                  <a:pt x="0" y="2055"/>
                </a:lnTo>
                <a:cubicBezTo>
                  <a:pt x="419" y="2360"/>
                  <a:pt x="936" y="2541"/>
                  <a:pt x="1493" y="2541"/>
                </a:cubicBezTo>
                <a:lnTo>
                  <a:pt x="1493" y="0"/>
                </a:lnTo>
                <a:lnTo>
                  <a:pt x="0" y="205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338">
            <a:extLst>
              <a:ext uri="{FF2B5EF4-FFF2-40B4-BE49-F238E27FC236}">
                <a16:creationId xmlns:a16="http://schemas.microsoft.com/office/drawing/2014/main" id="{4DFF1295-78CD-684B-BED3-4E54A38C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675" y="3669808"/>
            <a:ext cx="2205788" cy="1876327"/>
          </a:xfrm>
          <a:custGeom>
            <a:avLst/>
            <a:gdLst>
              <a:gd name="T0" fmla="*/ 925 w 2419"/>
              <a:gd name="T1" fmla="*/ 0 h 2058"/>
              <a:gd name="T2" fmla="*/ 925 w 2419"/>
              <a:gd name="T3" fmla="*/ 0 h 2058"/>
              <a:gd name="T4" fmla="*/ 0 w 2419"/>
              <a:gd name="T5" fmla="*/ 1271 h 2058"/>
              <a:gd name="T6" fmla="*/ 2418 w 2419"/>
              <a:gd name="T7" fmla="*/ 2057 h 2058"/>
              <a:gd name="T8" fmla="*/ 925 w 2419"/>
              <a:gd name="T9" fmla="*/ 0 h 2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9" h="2058">
                <a:moveTo>
                  <a:pt x="925" y="0"/>
                </a:moveTo>
                <a:lnTo>
                  <a:pt x="925" y="0"/>
                </a:lnTo>
                <a:cubicBezTo>
                  <a:pt x="496" y="312"/>
                  <a:pt x="168" y="755"/>
                  <a:pt x="0" y="1271"/>
                </a:cubicBezTo>
                <a:lnTo>
                  <a:pt x="2418" y="2057"/>
                </a:lnTo>
                <a:lnTo>
                  <a:pt x="92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39">
            <a:extLst>
              <a:ext uri="{FF2B5EF4-FFF2-40B4-BE49-F238E27FC236}">
                <a16:creationId xmlns:a16="http://schemas.microsoft.com/office/drawing/2014/main" id="{8A0DFFE3-A614-5C42-858A-B99BD0094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675" y="5542119"/>
            <a:ext cx="2205788" cy="1872310"/>
          </a:xfrm>
          <a:custGeom>
            <a:avLst/>
            <a:gdLst>
              <a:gd name="T0" fmla="*/ 0 w 2419"/>
              <a:gd name="T1" fmla="*/ 786 h 2056"/>
              <a:gd name="T2" fmla="*/ 0 w 2419"/>
              <a:gd name="T3" fmla="*/ 786 h 2056"/>
              <a:gd name="T4" fmla="*/ 925 w 2419"/>
              <a:gd name="T5" fmla="*/ 2055 h 2056"/>
              <a:gd name="T6" fmla="*/ 2418 w 2419"/>
              <a:gd name="T7" fmla="*/ 0 h 2056"/>
              <a:gd name="T8" fmla="*/ 0 w 2419"/>
              <a:gd name="T9" fmla="*/ 786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9" h="2056">
                <a:moveTo>
                  <a:pt x="0" y="786"/>
                </a:moveTo>
                <a:lnTo>
                  <a:pt x="0" y="786"/>
                </a:lnTo>
                <a:cubicBezTo>
                  <a:pt x="168" y="1300"/>
                  <a:pt x="496" y="1743"/>
                  <a:pt x="925" y="2055"/>
                </a:cubicBezTo>
                <a:lnTo>
                  <a:pt x="2418" y="0"/>
                </a:lnTo>
                <a:lnTo>
                  <a:pt x="0" y="78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340">
            <a:extLst>
              <a:ext uri="{FF2B5EF4-FFF2-40B4-BE49-F238E27FC236}">
                <a16:creationId xmlns:a16="http://schemas.microsoft.com/office/drawing/2014/main" id="{E82CE19B-FB35-AB4A-A92B-F7CF451EB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46" y="5542119"/>
            <a:ext cx="1362043" cy="2314271"/>
          </a:xfrm>
          <a:custGeom>
            <a:avLst/>
            <a:gdLst>
              <a:gd name="T0" fmla="*/ 0 w 1495"/>
              <a:gd name="T1" fmla="*/ 2541 h 2542"/>
              <a:gd name="T2" fmla="*/ 0 w 1495"/>
              <a:gd name="T3" fmla="*/ 2541 h 2542"/>
              <a:gd name="T4" fmla="*/ 1494 w 1495"/>
              <a:gd name="T5" fmla="*/ 2055 h 2542"/>
              <a:gd name="T6" fmla="*/ 0 w 1495"/>
              <a:gd name="T7" fmla="*/ 0 h 2542"/>
              <a:gd name="T8" fmla="*/ 0 w 1495"/>
              <a:gd name="T9" fmla="*/ 2541 h 2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5" h="2542">
                <a:moveTo>
                  <a:pt x="0" y="2541"/>
                </a:moveTo>
                <a:lnTo>
                  <a:pt x="0" y="2541"/>
                </a:lnTo>
                <a:cubicBezTo>
                  <a:pt x="558" y="2541"/>
                  <a:pt x="1074" y="2360"/>
                  <a:pt x="1494" y="2055"/>
                </a:cubicBezTo>
                <a:lnTo>
                  <a:pt x="0" y="0"/>
                </a:lnTo>
                <a:lnTo>
                  <a:pt x="0" y="25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341">
            <a:extLst>
              <a:ext uri="{FF2B5EF4-FFF2-40B4-BE49-F238E27FC236}">
                <a16:creationId xmlns:a16="http://schemas.microsoft.com/office/drawing/2014/main" id="{4085EA58-A904-8C4A-A2C6-FB4BB42BE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7176" y="4826945"/>
            <a:ext cx="2314270" cy="1434368"/>
          </a:xfrm>
          <a:custGeom>
            <a:avLst/>
            <a:gdLst>
              <a:gd name="T0" fmla="*/ 123 w 2542"/>
              <a:gd name="T1" fmla="*/ 0 h 1573"/>
              <a:gd name="T2" fmla="*/ 123 w 2542"/>
              <a:gd name="T3" fmla="*/ 0 h 1573"/>
              <a:gd name="T4" fmla="*/ 0 w 2542"/>
              <a:gd name="T5" fmla="*/ 786 h 1573"/>
              <a:gd name="T6" fmla="*/ 0 w 2542"/>
              <a:gd name="T7" fmla="*/ 786 h 1573"/>
              <a:gd name="T8" fmla="*/ 123 w 2542"/>
              <a:gd name="T9" fmla="*/ 1572 h 1573"/>
              <a:gd name="T10" fmla="*/ 2541 w 2542"/>
              <a:gd name="T11" fmla="*/ 786 h 1573"/>
              <a:gd name="T12" fmla="*/ 123 w 2542"/>
              <a:gd name="T13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2" h="1573">
                <a:moveTo>
                  <a:pt x="123" y="0"/>
                </a:moveTo>
                <a:lnTo>
                  <a:pt x="123" y="0"/>
                </a:lnTo>
                <a:cubicBezTo>
                  <a:pt x="43" y="247"/>
                  <a:pt x="0" y="511"/>
                  <a:pt x="0" y="786"/>
                </a:cubicBezTo>
                <a:lnTo>
                  <a:pt x="0" y="786"/>
                </a:lnTo>
                <a:cubicBezTo>
                  <a:pt x="0" y="1060"/>
                  <a:pt x="43" y="1324"/>
                  <a:pt x="123" y="1572"/>
                </a:cubicBezTo>
                <a:lnTo>
                  <a:pt x="2541" y="786"/>
                </a:lnTo>
                <a:lnTo>
                  <a:pt x="12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342">
            <a:extLst>
              <a:ext uri="{FF2B5EF4-FFF2-40B4-BE49-F238E27FC236}">
                <a16:creationId xmlns:a16="http://schemas.microsoft.com/office/drawing/2014/main" id="{7AEAC039-3107-CC4F-9153-33AC2F3C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46" y="3227847"/>
            <a:ext cx="1362043" cy="2318288"/>
          </a:xfrm>
          <a:custGeom>
            <a:avLst/>
            <a:gdLst>
              <a:gd name="T0" fmla="*/ 1494 w 1495"/>
              <a:gd name="T1" fmla="*/ 485 h 2543"/>
              <a:gd name="T2" fmla="*/ 1494 w 1495"/>
              <a:gd name="T3" fmla="*/ 485 h 2543"/>
              <a:gd name="T4" fmla="*/ 0 w 1495"/>
              <a:gd name="T5" fmla="*/ 0 h 2543"/>
              <a:gd name="T6" fmla="*/ 0 w 1495"/>
              <a:gd name="T7" fmla="*/ 2542 h 2543"/>
              <a:gd name="T8" fmla="*/ 1494 w 1495"/>
              <a:gd name="T9" fmla="*/ 485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5" h="2543">
                <a:moveTo>
                  <a:pt x="1494" y="485"/>
                </a:moveTo>
                <a:lnTo>
                  <a:pt x="1494" y="485"/>
                </a:lnTo>
                <a:cubicBezTo>
                  <a:pt x="1074" y="179"/>
                  <a:pt x="558" y="0"/>
                  <a:pt x="0" y="0"/>
                </a:cubicBezTo>
                <a:lnTo>
                  <a:pt x="0" y="2542"/>
                </a:lnTo>
                <a:lnTo>
                  <a:pt x="1494" y="4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343">
            <a:extLst>
              <a:ext uri="{FF2B5EF4-FFF2-40B4-BE49-F238E27FC236}">
                <a16:creationId xmlns:a16="http://schemas.microsoft.com/office/drawing/2014/main" id="{2399DF78-A609-C74E-979A-0DAC7DE10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3420" y="3227847"/>
            <a:ext cx="1362043" cy="2318288"/>
          </a:xfrm>
          <a:custGeom>
            <a:avLst/>
            <a:gdLst>
              <a:gd name="T0" fmla="*/ 1493 w 1494"/>
              <a:gd name="T1" fmla="*/ 2542 h 2543"/>
              <a:gd name="T2" fmla="*/ 1493 w 1494"/>
              <a:gd name="T3" fmla="*/ 0 h 2543"/>
              <a:gd name="T4" fmla="*/ 1493 w 1494"/>
              <a:gd name="T5" fmla="*/ 0 h 2543"/>
              <a:gd name="T6" fmla="*/ 0 w 1494"/>
              <a:gd name="T7" fmla="*/ 485 h 2543"/>
              <a:gd name="T8" fmla="*/ 1493 w 1494"/>
              <a:gd name="T9" fmla="*/ 2542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4" h="2543">
                <a:moveTo>
                  <a:pt x="1493" y="2542"/>
                </a:moveTo>
                <a:lnTo>
                  <a:pt x="1493" y="0"/>
                </a:lnTo>
                <a:lnTo>
                  <a:pt x="1493" y="0"/>
                </a:lnTo>
                <a:cubicBezTo>
                  <a:pt x="936" y="0"/>
                  <a:pt x="419" y="179"/>
                  <a:pt x="0" y="485"/>
                </a:cubicBezTo>
                <a:lnTo>
                  <a:pt x="1493" y="25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344">
            <a:extLst>
              <a:ext uri="{FF2B5EF4-FFF2-40B4-BE49-F238E27FC236}">
                <a16:creationId xmlns:a16="http://schemas.microsoft.com/office/drawing/2014/main" id="{1DCEED2C-10A9-4349-B48C-9E115EEE4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46" y="3669808"/>
            <a:ext cx="2205788" cy="1876327"/>
          </a:xfrm>
          <a:custGeom>
            <a:avLst/>
            <a:gdLst>
              <a:gd name="T0" fmla="*/ 2418 w 2419"/>
              <a:gd name="T1" fmla="*/ 1271 h 2058"/>
              <a:gd name="T2" fmla="*/ 2418 w 2419"/>
              <a:gd name="T3" fmla="*/ 1271 h 2058"/>
              <a:gd name="T4" fmla="*/ 1494 w 2419"/>
              <a:gd name="T5" fmla="*/ 0 h 2058"/>
              <a:gd name="T6" fmla="*/ 0 w 2419"/>
              <a:gd name="T7" fmla="*/ 2057 h 2058"/>
              <a:gd name="T8" fmla="*/ 2418 w 2419"/>
              <a:gd name="T9" fmla="*/ 1271 h 2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9" h="2058">
                <a:moveTo>
                  <a:pt x="2418" y="1271"/>
                </a:moveTo>
                <a:lnTo>
                  <a:pt x="2418" y="1271"/>
                </a:lnTo>
                <a:cubicBezTo>
                  <a:pt x="2251" y="755"/>
                  <a:pt x="1923" y="312"/>
                  <a:pt x="1494" y="0"/>
                </a:cubicBezTo>
                <a:lnTo>
                  <a:pt x="0" y="2057"/>
                </a:lnTo>
                <a:lnTo>
                  <a:pt x="2418" y="12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345">
            <a:extLst>
              <a:ext uri="{FF2B5EF4-FFF2-40B4-BE49-F238E27FC236}">
                <a16:creationId xmlns:a16="http://schemas.microsoft.com/office/drawing/2014/main" id="{A3E3A060-11C7-C345-81A4-84D45D5D1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46" y="4826945"/>
            <a:ext cx="2318287" cy="1434368"/>
          </a:xfrm>
          <a:custGeom>
            <a:avLst/>
            <a:gdLst>
              <a:gd name="T0" fmla="*/ 2418 w 2543"/>
              <a:gd name="T1" fmla="*/ 1572 h 1573"/>
              <a:gd name="T2" fmla="*/ 2418 w 2543"/>
              <a:gd name="T3" fmla="*/ 1572 h 1573"/>
              <a:gd name="T4" fmla="*/ 2542 w 2543"/>
              <a:gd name="T5" fmla="*/ 786 h 1573"/>
              <a:gd name="T6" fmla="*/ 2542 w 2543"/>
              <a:gd name="T7" fmla="*/ 786 h 1573"/>
              <a:gd name="T8" fmla="*/ 2418 w 2543"/>
              <a:gd name="T9" fmla="*/ 0 h 1573"/>
              <a:gd name="T10" fmla="*/ 0 w 2543"/>
              <a:gd name="T11" fmla="*/ 786 h 1573"/>
              <a:gd name="T12" fmla="*/ 2418 w 2543"/>
              <a:gd name="T13" fmla="*/ 1572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3" h="1573">
                <a:moveTo>
                  <a:pt x="2418" y="1572"/>
                </a:moveTo>
                <a:lnTo>
                  <a:pt x="2418" y="1572"/>
                </a:lnTo>
                <a:cubicBezTo>
                  <a:pt x="2499" y="1324"/>
                  <a:pt x="2542" y="1060"/>
                  <a:pt x="2542" y="786"/>
                </a:cubicBezTo>
                <a:lnTo>
                  <a:pt x="2542" y="786"/>
                </a:lnTo>
                <a:cubicBezTo>
                  <a:pt x="2542" y="511"/>
                  <a:pt x="2499" y="247"/>
                  <a:pt x="2418" y="0"/>
                </a:cubicBezTo>
                <a:lnTo>
                  <a:pt x="0" y="786"/>
                </a:lnTo>
                <a:lnTo>
                  <a:pt x="2418" y="15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46">
            <a:extLst>
              <a:ext uri="{FF2B5EF4-FFF2-40B4-BE49-F238E27FC236}">
                <a16:creationId xmlns:a16="http://schemas.microsoft.com/office/drawing/2014/main" id="{A8876088-159D-9F47-BDBE-80C84B51D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46" y="5542119"/>
            <a:ext cx="2205788" cy="1872310"/>
          </a:xfrm>
          <a:custGeom>
            <a:avLst/>
            <a:gdLst>
              <a:gd name="T0" fmla="*/ 1494 w 2419"/>
              <a:gd name="T1" fmla="*/ 2055 h 2056"/>
              <a:gd name="T2" fmla="*/ 1494 w 2419"/>
              <a:gd name="T3" fmla="*/ 2055 h 2056"/>
              <a:gd name="T4" fmla="*/ 2418 w 2419"/>
              <a:gd name="T5" fmla="*/ 786 h 2056"/>
              <a:gd name="T6" fmla="*/ 0 w 2419"/>
              <a:gd name="T7" fmla="*/ 0 h 2056"/>
              <a:gd name="T8" fmla="*/ 1494 w 2419"/>
              <a:gd name="T9" fmla="*/ 2055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9" h="2056">
                <a:moveTo>
                  <a:pt x="1494" y="2055"/>
                </a:moveTo>
                <a:lnTo>
                  <a:pt x="1494" y="2055"/>
                </a:lnTo>
                <a:cubicBezTo>
                  <a:pt x="1923" y="1743"/>
                  <a:pt x="2251" y="1300"/>
                  <a:pt x="2418" y="786"/>
                </a:cubicBezTo>
                <a:lnTo>
                  <a:pt x="0" y="0"/>
                </a:lnTo>
                <a:lnTo>
                  <a:pt x="1494" y="205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CuadroTexto 4">
            <a:extLst>
              <a:ext uri="{FF2B5EF4-FFF2-40B4-BE49-F238E27FC236}">
                <a16:creationId xmlns:a16="http://schemas.microsoft.com/office/drawing/2014/main" id="{82058A7E-747A-5F40-BA52-351E8B2C0FB7}"/>
              </a:ext>
            </a:extLst>
          </p:cNvPr>
          <p:cNvSpPr txBox="1"/>
          <p:nvPr/>
        </p:nvSpPr>
        <p:spPr>
          <a:xfrm>
            <a:off x="10509914" y="4074141"/>
            <a:ext cx="11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226" name="CuadroTexto 4">
            <a:extLst>
              <a:ext uri="{FF2B5EF4-FFF2-40B4-BE49-F238E27FC236}">
                <a16:creationId xmlns:a16="http://schemas.microsoft.com/office/drawing/2014/main" id="{5FCD2D94-F66A-E94E-863F-737FB5EEF03C}"/>
              </a:ext>
            </a:extLst>
          </p:cNvPr>
          <p:cNvSpPr txBox="1"/>
          <p:nvPr/>
        </p:nvSpPr>
        <p:spPr>
          <a:xfrm>
            <a:off x="12386840" y="4435088"/>
            <a:ext cx="11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227" name="CuadroTexto 4">
            <a:extLst>
              <a:ext uri="{FF2B5EF4-FFF2-40B4-BE49-F238E27FC236}">
                <a16:creationId xmlns:a16="http://schemas.microsoft.com/office/drawing/2014/main" id="{6182285E-5C69-BD44-84C3-99EDFF21E260}"/>
              </a:ext>
            </a:extLst>
          </p:cNvPr>
          <p:cNvSpPr txBox="1"/>
          <p:nvPr/>
        </p:nvSpPr>
        <p:spPr>
          <a:xfrm>
            <a:off x="11255871" y="6432330"/>
            <a:ext cx="11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  <p:sp>
        <p:nvSpPr>
          <p:cNvPr id="228" name="CuadroTexto 4">
            <a:extLst>
              <a:ext uri="{FF2B5EF4-FFF2-40B4-BE49-F238E27FC236}">
                <a16:creationId xmlns:a16="http://schemas.microsoft.com/office/drawing/2014/main" id="{1B6A69C7-CD91-F147-AADB-2F73A059508A}"/>
              </a:ext>
            </a:extLst>
          </p:cNvPr>
          <p:cNvSpPr txBox="1"/>
          <p:nvPr/>
        </p:nvSpPr>
        <p:spPr>
          <a:xfrm>
            <a:off x="9595513" y="5229172"/>
            <a:ext cx="11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</a:t>
            </a:r>
          </a:p>
        </p:txBody>
      </p:sp>
      <p:sp>
        <p:nvSpPr>
          <p:cNvPr id="229" name="CuadroTexto 4">
            <a:extLst>
              <a:ext uri="{FF2B5EF4-FFF2-40B4-BE49-F238E27FC236}">
                <a16:creationId xmlns:a16="http://schemas.microsoft.com/office/drawing/2014/main" id="{7429B794-5CE2-4546-88D9-5AFDAE65731B}"/>
              </a:ext>
            </a:extLst>
          </p:cNvPr>
          <p:cNvSpPr txBox="1"/>
          <p:nvPr/>
        </p:nvSpPr>
        <p:spPr>
          <a:xfrm>
            <a:off x="16243025" y="3992702"/>
            <a:ext cx="6851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230" name="CuadroTexto 4">
            <a:extLst>
              <a:ext uri="{FF2B5EF4-FFF2-40B4-BE49-F238E27FC236}">
                <a16:creationId xmlns:a16="http://schemas.microsoft.com/office/drawing/2014/main" id="{6BE9BA62-C217-E64E-938C-220F8D2437A3}"/>
              </a:ext>
            </a:extLst>
          </p:cNvPr>
          <p:cNvSpPr txBox="1"/>
          <p:nvPr/>
        </p:nvSpPr>
        <p:spPr>
          <a:xfrm>
            <a:off x="16243025" y="334637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33" name="CuadroTexto 4">
            <a:extLst>
              <a:ext uri="{FF2B5EF4-FFF2-40B4-BE49-F238E27FC236}">
                <a16:creationId xmlns:a16="http://schemas.microsoft.com/office/drawing/2014/main" id="{C34706FC-1162-4049-ABED-0B07C754193A}"/>
              </a:ext>
            </a:extLst>
          </p:cNvPr>
          <p:cNvSpPr txBox="1"/>
          <p:nvPr/>
        </p:nvSpPr>
        <p:spPr>
          <a:xfrm>
            <a:off x="16243025" y="6034341"/>
            <a:ext cx="6851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234" name="CuadroTexto 4">
            <a:extLst>
              <a:ext uri="{FF2B5EF4-FFF2-40B4-BE49-F238E27FC236}">
                <a16:creationId xmlns:a16="http://schemas.microsoft.com/office/drawing/2014/main" id="{30A493E4-0395-D345-8869-7E9B89F99724}"/>
              </a:ext>
            </a:extLst>
          </p:cNvPr>
          <p:cNvSpPr txBox="1"/>
          <p:nvPr/>
        </p:nvSpPr>
        <p:spPr>
          <a:xfrm>
            <a:off x="16243025" y="5388010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36" name="CuadroTexto 4">
            <a:extLst>
              <a:ext uri="{FF2B5EF4-FFF2-40B4-BE49-F238E27FC236}">
                <a16:creationId xmlns:a16="http://schemas.microsoft.com/office/drawing/2014/main" id="{2FA0ACC3-FCCD-0E44-86D9-D1779794C1C3}"/>
              </a:ext>
            </a:extLst>
          </p:cNvPr>
          <p:cNvSpPr txBox="1"/>
          <p:nvPr/>
        </p:nvSpPr>
        <p:spPr>
          <a:xfrm>
            <a:off x="16243025" y="8014707"/>
            <a:ext cx="6851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237" name="CuadroTexto 4">
            <a:extLst>
              <a:ext uri="{FF2B5EF4-FFF2-40B4-BE49-F238E27FC236}">
                <a16:creationId xmlns:a16="http://schemas.microsoft.com/office/drawing/2014/main" id="{9507F347-E806-5648-8B17-52D21F678222}"/>
              </a:ext>
            </a:extLst>
          </p:cNvPr>
          <p:cNvSpPr txBox="1"/>
          <p:nvPr/>
        </p:nvSpPr>
        <p:spPr>
          <a:xfrm>
            <a:off x="16243025" y="7368376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39" name="CuadroTexto 4">
            <a:extLst>
              <a:ext uri="{FF2B5EF4-FFF2-40B4-BE49-F238E27FC236}">
                <a16:creationId xmlns:a16="http://schemas.microsoft.com/office/drawing/2014/main" id="{7C0827EC-56E6-144C-8D28-923905414C3F}"/>
              </a:ext>
            </a:extLst>
          </p:cNvPr>
          <p:cNvSpPr txBox="1"/>
          <p:nvPr/>
        </p:nvSpPr>
        <p:spPr>
          <a:xfrm>
            <a:off x="16243025" y="9969943"/>
            <a:ext cx="6851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240" name="CuadroTexto 4">
            <a:extLst>
              <a:ext uri="{FF2B5EF4-FFF2-40B4-BE49-F238E27FC236}">
                <a16:creationId xmlns:a16="http://schemas.microsoft.com/office/drawing/2014/main" id="{423F3E8C-080A-2B40-9C60-78748D0790A0}"/>
              </a:ext>
            </a:extLst>
          </p:cNvPr>
          <p:cNvSpPr txBox="1"/>
          <p:nvPr/>
        </p:nvSpPr>
        <p:spPr>
          <a:xfrm>
            <a:off x="16243025" y="9323612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45" name="CuadroTexto 238">
            <a:extLst>
              <a:ext uri="{FF2B5EF4-FFF2-40B4-BE49-F238E27FC236}">
                <a16:creationId xmlns:a16="http://schemas.microsoft.com/office/drawing/2014/main" id="{103A9423-A630-DA47-A02B-4EBEFED3B039}"/>
              </a:ext>
            </a:extLst>
          </p:cNvPr>
          <p:cNvSpPr txBox="1"/>
          <p:nvPr/>
        </p:nvSpPr>
        <p:spPr>
          <a:xfrm>
            <a:off x="1865435" y="4544915"/>
            <a:ext cx="7132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246" name="CuadroTexto 4">
            <a:extLst>
              <a:ext uri="{FF2B5EF4-FFF2-40B4-BE49-F238E27FC236}">
                <a16:creationId xmlns:a16="http://schemas.microsoft.com/office/drawing/2014/main" id="{F14414DB-F457-9D4F-A8C6-10CEE758202E}"/>
              </a:ext>
            </a:extLst>
          </p:cNvPr>
          <p:cNvSpPr txBox="1"/>
          <p:nvPr/>
        </p:nvSpPr>
        <p:spPr>
          <a:xfrm>
            <a:off x="1956875" y="7711144"/>
            <a:ext cx="670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59A5573-D4CE-C248-9AFE-F3E05CB58D18}"/>
              </a:ext>
            </a:extLst>
          </p:cNvPr>
          <p:cNvSpPr/>
          <p:nvPr/>
        </p:nvSpPr>
        <p:spPr>
          <a:xfrm>
            <a:off x="15774607" y="3529780"/>
            <a:ext cx="310172" cy="3101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4488201-CF22-5542-AE84-6F708B0ED5D2}"/>
              </a:ext>
            </a:extLst>
          </p:cNvPr>
          <p:cNvSpPr/>
          <p:nvPr/>
        </p:nvSpPr>
        <p:spPr>
          <a:xfrm>
            <a:off x="15774607" y="5556089"/>
            <a:ext cx="310172" cy="3101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75F67421-79D0-454D-A19C-AF1CAEDC810B}"/>
              </a:ext>
            </a:extLst>
          </p:cNvPr>
          <p:cNvSpPr/>
          <p:nvPr/>
        </p:nvSpPr>
        <p:spPr>
          <a:xfrm>
            <a:off x="15774607" y="7584942"/>
            <a:ext cx="310172" cy="3101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445B79C4-A0C2-BD40-921D-D637B36F3DE9}"/>
              </a:ext>
            </a:extLst>
          </p:cNvPr>
          <p:cNvSpPr/>
          <p:nvPr/>
        </p:nvSpPr>
        <p:spPr>
          <a:xfrm>
            <a:off x="15774607" y="9479480"/>
            <a:ext cx="310172" cy="3101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4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5" name="Freeform 161">
            <a:extLst>
              <a:ext uri="{FF2B5EF4-FFF2-40B4-BE49-F238E27FC236}">
                <a16:creationId xmlns:a16="http://schemas.microsoft.com/office/drawing/2014/main" id="{CDCFC59F-984A-934F-A43E-ABF9FE30A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328" y="5385519"/>
            <a:ext cx="5565531" cy="3968549"/>
          </a:xfrm>
          <a:custGeom>
            <a:avLst/>
            <a:gdLst>
              <a:gd name="T0" fmla="*/ 4722 w 5134"/>
              <a:gd name="T1" fmla="*/ 3660 h 3661"/>
              <a:gd name="T2" fmla="*/ 410 w 5134"/>
              <a:gd name="T3" fmla="*/ 3660 h 3661"/>
              <a:gd name="T4" fmla="*/ 410 w 5134"/>
              <a:gd name="T5" fmla="*/ 3660 h 3661"/>
              <a:gd name="T6" fmla="*/ 0 w 5134"/>
              <a:gd name="T7" fmla="*/ 3250 h 3661"/>
              <a:gd name="T8" fmla="*/ 0 w 5134"/>
              <a:gd name="T9" fmla="*/ 410 h 3661"/>
              <a:gd name="T10" fmla="*/ 0 w 5134"/>
              <a:gd name="T11" fmla="*/ 410 h 3661"/>
              <a:gd name="T12" fmla="*/ 410 w 5134"/>
              <a:gd name="T13" fmla="*/ 0 h 3661"/>
              <a:gd name="T14" fmla="*/ 4722 w 5134"/>
              <a:gd name="T15" fmla="*/ 0 h 3661"/>
              <a:gd name="T16" fmla="*/ 4722 w 5134"/>
              <a:gd name="T17" fmla="*/ 0 h 3661"/>
              <a:gd name="T18" fmla="*/ 5133 w 5134"/>
              <a:gd name="T19" fmla="*/ 410 h 3661"/>
              <a:gd name="T20" fmla="*/ 5133 w 5134"/>
              <a:gd name="T21" fmla="*/ 3250 h 3661"/>
              <a:gd name="T22" fmla="*/ 5133 w 5134"/>
              <a:gd name="T23" fmla="*/ 3250 h 3661"/>
              <a:gd name="T24" fmla="*/ 4722 w 5134"/>
              <a:gd name="T25" fmla="*/ 3660 h 3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34" h="3661">
                <a:moveTo>
                  <a:pt x="4722" y="3660"/>
                </a:moveTo>
                <a:lnTo>
                  <a:pt x="410" y="3660"/>
                </a:lnTo>
                <a:lnTo>
                  <a:pt x="410" y="3660"/>
                </a:lnTo>
                <a:cubicBezTo>
                  <a:pt x="184" y="3660"/>
                  <a:pt x="0" y="3477"/>
                  <a:pt x="0" y="3250"/>
                </a:cubicBezTo>
                <a:lnTo>
                  <a:pt x="0" y="410"/>
                </a:lnTo>
                <a:lnTo>
                  <a:pt x="0" y="410"/>
                </a:lnTo>
                <a:cubicBezTo>
                  <a:pt x="0" y="184"/>
                  <a:pt x="184" y="0"/>
                  <a:pt x="410" y="0"/>
                </a:cubicBezTo>
                <a:lnTo>
                  <a:pt x="4722" y="0"/>
                </a:lnTo>
                <a:lnTo>
                  <a:pt x="4722" y="0"/>
                </a:lnTo>
                <a:cubicBezTo>
                  <a:pt x="4949" y="0"/>
                  <a:pt x="5133" y="184"/>
                  <a:pt x="5133" y="410"/>
                </a:cubicBezTo>
                <a:lnTo>
                  <a:pt x="5133" y="3250"/>
                </a:lnTo>
                <a:lnTo>
                  <a:pt x="5133" y="3250"/>
                </a:lnTo>
                <a:cubicBezTo>
                  <a:pt x="5133" y="3477"/>
                  <a:pt x="4949" y="3660"/>
                  <a:pt x="4722" y="36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62">
            <a:extLst>
              <a:ext uri="{FF2B5EF4-FFF2-40B4-BE49-F238E27FC236}">
                <a16:creationId xmlns:a16="http://schemas.microsoft.com/office/drawing/2014/main" id="{8495CDCD-79B5-4B4E-8D8C-A4348BB68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492" y="5605463"/>
            <a:ext cx="5135206" cy="3533441"/>
          </a:xfrm>
          <a:custGeom>
            <a:avLst/>
            <a:gdLst>
              <a:gd name="T0" fmla="*/ 4505 w 4735"/>
              <a:gd name="T1" fmla="*/ 3256 h 3257"/>
              <a:gd name="T2" fmla="*/ 230 w 4735"/>
              <a:gd name="T3" fmla="*/ 3256 h 3257"/>
              <a:gd name="T4" fmla="*/ 230 w 4735"/>
              <a:gd name="T5" fmla="*/ 3256 h 3257"/>
              <a:gd name="T6" fmla="*/ 0 w 4735"/>
              <a:gd name="T7" fmla="*/ 3027 h 3257"/>
              <a:gd name="T8" fmla="*/ 0 w 4735"/>
              <a:gd name="T9" fmla="*/ 229 h 3257"/>
              <a:gd name="T10" fmla="*/ 0 w 4735"/>
              <a:gd name="T11" fmla="*/ 229 h 3257"/>
              <a:gd name="T12" fmla="*/ 230 w 4735"/>
              <a:gd name="T13" fmla="*/ 0 h 3257"/>
              <a:gd name="T14" fmla="*/ 4505 w 4735"/>
              <a:gd name="T15" fmla="*/ 0 h 3257"/>
              <a:gd name="T16" fmla="*/ 4505 w 4735"/>
              <a:gd name="T17" fmla="*/ 0 h 3257"/>
              <a:gd name="T18" fmla="*/ 4734 w 4735"/>
              <a:gd name="T19" fmla="*/ 229 h 3257"/>
              <a:gd name="T20" fmla="*/ 4734 w 4735"/>
              <a:gd name="T21" fmla="*/ 3027 h 3257"/>
              <a:gd name="T22" fmla="*/ 4734 w 4735"/>
              <a:gd name="T23" fmla="*/ 3027 h 3257"/>
              <a:gd name="T24" fmla="*/ 4505 w 4735"/>
              <a:gd name="T25" fmla="*/ 3256 h 3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35" h="3257">
                <a:moveTo>
                  <a:pt x="4505" y="3256"/>
                </a:moveTo>
                <a:lnTo>
                  <a:pt x="230" y="3256"/>
                </a:lnTo>
                <a:lnTo>
                  <a:pt x="230" y="3256"/>
                </a:lnTo>
                <a:cubicBezTo>
                  <a:pt x="103" y="3256"/>
                  <a:pt x="0" y="3154"/>
                  <a:pt x="0" y="3027"/>
                </a:cubicBezTo>
                <a:lnTo>
                  <a:pt x="0" y="229"/>
                </a:lnTo>
                <a:lnTo>
                  <a:pt x="0" y="229"/>
                </a:lnTo>
                <a:cubicBezTo>
                  <a:pt x="0" y="102"/>
                  <a:pt x="103" y="0"/>
                  <a:pt x="230" y="0"/>
                </a:cubicBezTo>
                <a:lnTo>
                  <a:pt x="4505" y="0"/>
                </a:lnTo>
                <a:lnTo>
                  <a:pt x="4505" y="0"/>
                </a:lnTo>
                <a:cubicBezTo>
                  <a:pt x="4632" y="0"/>
                  <a:pt x="4734" y="102"/>
                  <a:pt x="4734" y="229"/>
                </a:cubicBezTo>
                <a:lnTo>
                  <a:pt x="4734" y="3027"/>
                </a:lnTo>
                <a:lnTo>
                  <a:pt x="4734" y="3027"/>
                </a:lnTo>
                <a:cubicBezTo>
                  <a:pt x="4734" y="3154"/>
                  <a:pt x="4632" y="3256"/>
                  <a:pt x="4505" y="3256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63">
            <a:extLst>
              <a:ext uri="{FF2B5EF4-FFF2-40B4-BE49-F238E27FC236}">
                <a16:creationId xmlns:a16="http://schemas.microsoft.com/office/drawing/2014/main" id="{DA2BDB5A-7761-FE44-9D8F-1D824C96A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036" y="9578791"/>
            <a:ext cx="655048" cy="989748"/>
          </a:xfrm>
          <a:custGeom>
            <a:avLst/>
            <a:gdLst>
              <a:gd name="T0" fmla="*/ 492 w 603"/>
              <a:gd name="T1" fmla="*/ 12 h 911"/>
              <a:gd name="T2" fmla="*/ 325 w 603"/>
              <a:gd name="T3" fmla="*/ 93 h 911"/>
              <a:gd name="T4" fmla="*/ 325 w 603"/>
              <a:gd name="T5" fmla="*/ 93 h 911"/>
              <a:gd name="T6" fmla="*/ 251 w 603"/>
              <a:gd name="T7" fmla="*/ 110 h 911"/>
              <a:gd name="T8" fmla="*/ 251 w 603"/>
              <a:gd name="T9" fmla="*/ 110 h 911"/>
              <a:gd name="T10" fmla="*/ 177 w 603"/>
              <a:gd name="T11" fmla="*/ 93 h 911"/>
              <a:gd name="T12" fmla="*/ 177 w 603"/>
              <a:gd name="T13" fmla="*/ 93 h 911"/>
              <a:gd name="T14" fmla="*/ 143 w 603"/>
              <a:gd name="T15" fmla="*/ 71 h 911"/>
              <a:gd name="T16" fmla="*/ 3 w 603"/>
              <a:gd name="T17" fmla="*/ 794 h 911"/>
              <a:gd name="T18" fmla="*/ 3 w 603"/>
              <a:gd name="T19" fmla="*/ 794 h 911"/>
              <a:gd name="T20" fmla="*/ 5 w 603"/>
              <a:gd name="T21" fmla="*/ 817 h 911"/>
              <a:gd name="T22" fmla="*/ 5 w 603"/>
              <a:gd name="T23" fmla="*/ 817 h 911"/>
              <a:gd name="T24" fmla="*/ 5 w 603"/>
              <a:gd name="T25" fmla="*/ 817 h 911"/>
              <a:gd name="T26" fmla="*/ 264 w 603"/>
              <a:gd name="T27" fmla="*/ 680 h 911"/>
              <a:gd name="T28" fmla="*/ 264 w 603"/>
              <a:gd name="T29" fmla="*/ 680 h 911"/>
              <a:gd name="T30" fmla="*/ 277 w 603"/>
              <a:gd name="T31" fmla="*/ 677 h 911"/>
              <a:gd name="T32" fmla="*/ 277 w 603"/>
              <a:gd name="T33" fmla="*/ 677 h 911"/>
              <a:gd name="T34" fmla="*/ 297 w 603"/>
              <a:gd name="T35" fmla="*/ 687 h 911"/>
              <a:gd name="T36" fmla="*/ 486 w 603"/>
              <a:gd name="T37" fmla="*/ 910 h 911"/>
              <a:gd name="T38" fmla="*/ 486 w 603"/>
              <a:gd name="T39" fmla="*/ 910 h 911"/>
              <a:gd name="T40" fmla="*/ 486 w 603"/>
              <a:gd name="T41" fmla="*/ 910 h 911"/>
              <a:gd name="T42" fmla="*/ 497 w 603"/>
              <a:gd name="T43" fmla="*/ 890 h 911"/>
              <a:gd name="T44" fmla="*/ 602 w 603"/>
              <a:gd name="T45" fmla="*/ 350 h 911"/>
              <a:gd name="T46" fmla="*/ 534 w 603"/>
              <a:gd name="T47" fmla="*/ 0 h 911"/>
              <a:gd name="T48" fmla="*/ 534 w 603"/>
              <a:gd name="T49" fmla="*/ 0 h 911"/>
              <a:gd name="T50" fmla="*/ 492 w 603"/>
              <a:gd name="T51" fmla="*/ 12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3" h="911">
                <a:moveTo>
                  <a:pt x="492" y="12"/>
                </a:moveTo>
                <a:lnTo>
                  <a:pt x="325" y="93"/>
                </a:lnTo>
                <a:lnTo>
                  <a:pt x="325" y="93"/>
                </a:lnTo>
                <a:cubicBezTo>
                  <a:pt x="302" y="104"/>
                  <a:pt x="276" y="110"/>
                  <a:pt x="251" y="110"/>
                </a:cubicBezTo>
                <a:lnTo>
                  <a:pt x="251" y="110"/>
                </a:lnTo>
                <a:cubicBezTo>
                  <a:pt x="226" y="110"/>
                  <a:pt x="200" y="104"/>
                  <a:pt x="177" y="93"/>
                </a:cubicBezTo>
                <a:lnTo>
                  <a:pt x="177" y="93"/>
                </a:lnTo>
                <a:cubicBezTo>
                  <a:pt x="165" y="87"/>
                  <a:pt x="153" y="79"/>
                  <a:pt x="143" y="71"/>
                </a:cubicBezTo>
                <a:lnTo>
                  <a:pt x="3" y="794"/>
                </a:lnTo>
                <a:lnTo>
                  <a:pt x="3" y="794"/>
                </a:lnTo>
                <a:cubicBezTo>
                  <a:pt x="0" y="806"/>
                  <a:pt x="3" y="814"/>
                  <a:pt x="5" y="817"/>
                </a:cubicBezTo>
                <a:lnTo>
                  <a:pt x="5" y="817"/>
                </a:lnTo>
                <a:lnTo>
                  <a:pt x="5" y="817"/>
                </a:lnTo>
                <a:lnTo>
                  <a:pt x="264" y="680"/>
                </a:lnTo>
                <a:lnTo>
                  <a:pt x="264" y="680"/>
                </a:lnTo>
                <a:cubicBezTo>
                  <a:pt x="268" y="678"/>
                  <a:pt x="273" y="677"/>
                  <a:pt x="277" y="677"/>
                </a:cubicBezTo>
                <a:lnTo>
                  <a:pt x="277" y="677"/>
                </a:lnTo>
                <a:cubicBezTo>
                  <a:pt x="284" y="677"/>
                  <a:pt x="292" y="680"/>
                  <a:pt x="297" y="687"/>
                </a:cubicBezTo>
                <a:lnTo>
                  <a:pt x="486" y="910"/>
                </a:lnTo>
                <a:lnTo>
                  <a:pt x="486" y="910"/>
                </a:lnTo>
                <a:lnTo>
                  <a:pt x="486" y="910"/>
                </a:lnTo>
                <a:cubicBezTo>
                  <a:pt x="489" y="909"/>
                  <a:pt x="495" y="902"/>
                  <a:pt x="497" y="890"/>
                </a:cubicBezTo>
                <a:lnTo>
                  <a:pt x="602" y="350"/>
                </a:lnTo>
                <a:lnTo>
                  <a:pt x="534" y="0"/>
                </a:lnTo>
                <a:lnTo>
                  <a:pt x="534" y="0"/>
                </a:lnTo>
                <a:cubicBezTo>
                  <a:pt x="520" y="1"/>
                  <a:pt x="506" y="6"/>
                  <a:pt x="492" y="1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64">
            <a:extLst>
              <a:ext uri="{FF2B5EF4-FFF2-40B4-BE49-F238E27FC236}">
                <a16:creationId xmlns:a16="http://schemas.microsoft.com/office/drawing/2014/main" id="{F466DB0C-0C9D-664A-A747-D6427F38C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036" y="9578791"/>
            <a:ext cx="655048" cy="989748"/>
          </a:xfrm>
          <a:custGeom>
            <a:avLst/>
            <a:gdLst>
              <a:gd name="T0" fmla="*/ 492 w 603"/>
              <a:gd name="T1" fmla="*/ 12 h 911"/>
              <a:gd name="T2" fmla="*/ 325 w 603"/>
              <a:gd name="T3" fmla="*/ 93 h 911"/>
              <a:gd name="T4" fmla="*/ 325 w 603"/>
              <a:gd name="T5" fmla="*/ 93 h 911"/>
              <a:gd name="T6" fmla="*/ 251 w 603"/>
              <a:gd name="T7" fmla="*/ 110 h 911"/>
              <a:gd name="T8" fmla="*/ 251 w 603"/>
              <a:gd name="T9" fmla="*/ 110 h 911"/>
              <a:gd name="T10" fmla="*/ 177 w 603"/>
              <a:gd name="T11" fmla="*/ 93 h 911"/>
              <a:gd name="T12" fmla="*/ 177 w 603"/>
              <a:gd name="T13" fmla="*/ 93 h 911"/>
              <a:gd name="T14" fmla="*/ 143 w 603"/>
              <a:gd name="T15" fmla="*/ 71 h 911"/>
              <a:gd name="T16" fmla="*/ 3 w 603"/>
              <a:gd name="T17" fmla="*/ 794 h 911"/>
              <a:gd name="T18" fmla="*/ 3 w 603"/>
              <a:gd name="T19" fmla="*/ 794 h 911"/>
              <a:gd name="T20" fmla="*/ 5 w 603"/>
              <a:gd name="T21" fmla="*/ 817 h 911"/>
              <a:gd name="T22" fmla="*/ 5 w 603"/>
              <a:gd name="T23" fmla="*/ 817 h 911"/>
              <a:gd name="T24" fmla="*/ 5 w 603"/>
              <a:gd name="T25" fmla="*/ 817 h 911"/>
              <a:gd name="T26" fmla="*/ 264 w 603"/>
              <a:gd name="T27" fmla="*/ 680 h 911"/>
              <a:gd name="T28" fmla="*/ 264 w 603"/>
              <a:gd name="T29" fmla="*/ 680 h 911"/>
              <a:gd name="T30" fmla="*/ 277 w 603"/>
              <a:gd name="T31" fmla="*/ 677 h 911"/>
              <a:gd name="T32" fmla="*/ 277 w 603"/>
              <a:gd name="T33" fmla="*/ 677 h 911"/>
              <a:gd name="T34" fmla="*/ 297 w 603"/>
              <a:gd name="T35" fmla="*/ 687 h 911"/>
              <a:gd name="T36" fmla="*/ 486 w 603"/>
              <a:gd name="T37" fmla="*/ 910 h 911"/>
              <a:gd name="T38" fmla="*/ 486 w 603"/>
              <a:gd name="T39" fmla="*/ 910 h 911"/>
              <a:gd name="T40" fmla="*/ 486 w 603"/>
              <a:gd name="T41" fmla="*/ 910 h 911"/>
              <a:gd name="T42" fmla="*/ 497 w 603"/>
              <a:gd name="T43" fmla="*/ 890 h 911"/>
              <a:gd name="T44" fmla="*/ 602 w 603"/>
              <a:gd name="T45" fmla="*/ 350 h 911"/>
              <a:gd name="T46" fmla="*/ 534 w 603"/>
              <a:gd name="T47" fmla="*/ 0 h 911"/>
              <a:gd name="T48" fmla="*/ 534 w 603"/>
              <a:gd name="T49" fmla="*/ 0 h 911"/>
              <a:gd name="T50" fmla="*/ 492 w 603"/>
              <a:gd name="T51" fmla="*/ 12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3" h="911">
                <a:moveTo>
                  <a:pt x="492" y="12"/>
                </a:moveTo>
                <a:lnTo>
                  <a:pt x="325" y="93"/>
                </a:lnTo>
                <a:lnTo>
                  <a:pt x="325" y="93"/>
                </a:lnTo>
                <a:cubicBezTo>
                  <a:pt x="302" y="104"/>
                  <a:pt x="276" y="110"/>
                  <a:pt x="251" y="110"/>
                </a:cubicBezTo>
                <a:lnTo>
                  <a:pt x="251" y="110"/>
                </a:lnTo>
                <a:cubicBezTo>
                  <a:pt x="226" y="110"/>
                  <a:pt x="200" y="104"/>
                  <a:pt x="177" y="93"/>
                </a:cubicBezTo>
                <a:lnTo>
                  <a:pt x="177" y="93"/>
                </a:lnTo>
                <a:cubicBezTo>
                  <a:pt x="165" y="87"/>
                  <a:pt x="153" y="79"/>
                  <a:pt x="143" y="71"/>
                </a:cubicBezTo>
                <a:lnTo>
                  <a:pt x="3" y="794"/>
                </a:lnTo>
                <a:lnTo>
                  <a:pt x="3" y="794"/>
                </a:lnTo>
                <a:cubicBezTo>
                  <a:pt x="0" y="806"/>
                  <a:pt x="3" y="814"/>
                  <a:pt x="5" y="817"/>
                </a:cubicBezTo>
                <a:lnTo>
                  <a:pt x="5" y="817"/>
                </a:lnTo>
                <a:lnTo>
                  <a:pt x="5" y="817"/>
                </a:lnTo>
                <a:lnTo>
                  <a:pt x="264" y="680"/>
                </a:lnTo>
                <a:lnTo>
                  <a:pt x="264" y="680"/>
                </a:lnTo>
                <a:cubicBezTo>
                  <a:pt x="268" y="678"/>
                  <a:pt x="273" y="677"/>
                  <a:pt x="277" y="677"/>
                </a:cubicBezTo>
                <a:lnTo>
                  <a:pt x="277" y="677"/>
                </a:lnTo>
                <a:cubicBezTo>
                  <a:pt x="284" y="677"/>
                  <a:pt x="292" y="680"/>
                  <a:pt x="297" y="687"/>
                </a:cubicBezTo>
                <a:lnTo>
                  <a:pt x="486" y="910"/>
                </a:lnTo>
                <a:lnTo>
                  <a:pt x="486" y="910"/>
                </a:lnTo>
                <a:lnTo>
                  <a:pt x="486" y="910"/>
                </a:lnTo>
                <a:cubicBezTo>
                  <a:pt x="489" y="909"/>
                  <a:pt x="495" y="902"/>
                  <a:pt x="497" y="890"/>
                </a:cubicBezTo>
                <a:lnTo>
                  <a:pt x="602" y="350"/>
                </a:lnTo>
                <a:lnTo>
                  <a:pt x="534" y="0"/>
                </a:lnTo>
                <a:lnTo>
                  <a:pt x="534" y="0"/>
                </a:lnTo>
                <a:cubicBezTo>
                  <a:pt x="520" y="1"/>
                  <a:pt x="506" y="6"/>
                  <a:pt x="492" y="12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65">
            <a:extLst>
              <a:ext uri="{FF2B5EF4-FFF2-40B4-BE49-F238E27FC236}">
                <a16:creationId xmlns:a16="http://schemas.microsoft.com/office/drawing/2014/main" id="{2D67F41D-D5FA-8B46-950E-3AF4D92D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270" y="9440132"/>
            <a:ext cx="726770" cy="1128407"/>
          </a:xfrm>
          <a:custGeom>
            <a:avLst/>
            <a:gdLst>
              <a:gd name="T0" fmla="*/ 488 w 671"/>
              <a:gd name="T1" fmla="*/ 0 h 1040"/>
              <a:gd name="T2" fmla="*/ 464 w 671"/>
              <a:gd name="T3" fmla="*/ 106 h 1040"/>
              <a:gd name="T4" fmla="*/ 464 w 671"/>
              <a:gd name="T5" fmla="*/ 106 h 1040"/>
              <a:gd name="T6" fmla="*/ 372 w 671"/>
              <a:gd name="T7" fmla="*/ 222 h 1040"/>
              <a:gd name="T8" fmla="*/ 372 w 671"/>
              <a:gd name="T9" fmla="*/ 222 h 1040"/>
              <a:gd name="T10" fmla="*/ 224 w 671"/>
              <a:gd name="T11" fmla="*/ 222 h 1040"/>
              <a:gd name="T12" fmla="*/ 127 w 671"/>
              <a:gd name="T13" fmla="*/ 175 h 1040"/>
              <a:gd name="T14" fmla="*/ 115 w 671"/>
              <a:gd name="T15" fmla="*/ 169 h 1040"/>
              <a:gd name="T16" fmla="*/ 102 w 671"/>
              <a:gd name="T17" fmla="*/ 164 h 1040"/>
              <a:gd name="T18" fmla="*/ 56 w 671"/>
              <a:gd name="T19" fmla="*/ 141 h 1040"/>
              <a:gd name="T20" fmla="*/ 56 w 671"/>
              <a:gd name="T21" fmla="*/ 141 h 1040"/>
              <a:gd name="T22" fmla="*/ 0 w 671"/>
              <a:gd name="T23" fmla="*/ 127 h 1040"/>
              <a:gd name="T24" fmla="*/ 54 w 671"/>
              <a:gd name="T25" fmla="*/ 410 h 1040"/>
              <a:gd name="T26" fmla="*/ 61 w 671"/>
              <a:gd name="T27" fmla="*/ 444 h 1040"/>
              <a:gd name="T28" fmla="*/ 68 w 671"/>
              <a:gd name="T29" fmla="*/ 479 h 1040"/>
              <a:gd name="T30" fmla="*/ 173 w 671"/>
              <a:gd name="T31" fmla="*/ 1019 h 1040"/>
              <a:gd name="T32" fmla="*/ 173 w 671"/>
              <a:gd name="T33" fmla="*/ 1019 h 1040"/>
              <a:gd name="T34" fmla="*/ 184 w 671"/>
              <a:gd name="T35" fmla="*/ 1039 h 1040"/>
              <a:gd name="T36" fmla="*/ 184 w 671"/>
              <a:gd name="T37" fmla="*/ 1039 h 1040"/>
              <a:gd name="T38" fmla="*/ 184 w 671"/>
              <a:gd name="T39" fmla="*/ 1039 h 1040"/>
              <a:gd name="T40" fmla="*/ 373 w 671"/>
              <a:gd name="T41" fmla="*/ 816 h 1040"/>
              <a:gd name="T42" fmla="*/ 373 w 671"/>
              <a:gd name="T43" fmla="*/ 816 h 1040"/>
              <a:gd name="T44" fmla="*/ 406 w 671"/>
              <a:gd name="T45" fmla="*/ 809 h 1040"/>
              <a:gd name="T46" fmla="*/ 665 w 671"/>
              <a:gd name="T47" fmla="*/ 946 h 1040"/>
              <a:gd name="T48" fmla="*/ 665 w 671"/>
              <a:gd name="T49" fmla="*/ 946 h 1040"/>
              <a:gd name="T50" fmla="*/ 665 w 671"/>
              <a:gd name="T51" fmla="*/ 946 h 1040"/>
              <a:gd name="T52" fmla="*/ 665 w 671"/>
              <a:gd name="T53" fmla="*/ 946 h 1040"/>
              <a:gd name="T54" fmla="*/ 667 w 671"/>
              <a:gd name="T55" fmla="*/ 923 h 1040"/>
              <a:gd name="T56" fmla="*/ 488 w 671"/>
              <a:gd name="T57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1" h="1040">
                <a:moveTo>
                  <a:pt x="488" y="0"/>
                </a:moveTo>
                <a:lnTo>
                  <a:pt x="464" y="106"/>
                </a:lnTo>
                <a:lnTo>
                  <a:pt x="464" y="106"/>
                </a:lnTo>
                <a:cubicBezTo>
                  <a:pt x="452" y="157"/>
                  <a:pt x="419" y="199"/>
                  <a:pt x="372" y="222"/>
                </a:cubicBezTo>
                <a:lnTo>
                  <a:pt x="372" y="222"/>
                </a:lnTo>
                <a:cubicBezTo>
                  <a:pt x="325" y="244"/>
                  <a:pt x="271" y="244"/>
                  <a:pt x="224" y="222"/>
                </a:cubicBezTo>
                <a:lnTo>
                  <a:pt x="127" y="175"/>
                </a:lnTo>
                <a:lnTo>
                  <a:pt x="115" y="169"/>
                </a:lnTo>
                <a:lnTo>
                  <a:pt x="102" y="164"/>
                </a:lnTo>
                <a:lnTo>
                  <a:pt x="56" y="141"/>
                </a:lnTo>
                <a:lnTo>
                  <a:pt x="56" y="141"/>
                </a:lnTo>
                <a:cubicBezTo>
                  <a:pt x="38" y="132"/>
                  <a:pt x="19" y="128"/>
                  <a:pt x="0" y="127"/>
                </a:cubicBezTo>
                <a:lnTo>
                  <a:pt x="54" y="410"/>
                </a:lnTo>
                <a:lnTo>
                  <a:pt x="61" y="444"/>
                </a:lnTo>
                <a:lnTo>
                  <a:pt x="68" y="479"/>
                </a:lnTo>
                <a:lnTo>
                  <a:pt x="173" y="1019"/>
                </a:lnTo>
                <a:lnTo>
                  <a:pt x="173" y="1019"/>
                </a:lnTo>
                <a:cubicBezTo>
                  <a:pt x="175" y="1031"/>
                  <a:pt x="181" y="1038"/>
                  <a:pt x="184" y="1039"/>
                </a:cubicBezTo>
                <a:lnTo>
                  <a:pt x="184" y="1039"/>
                </a:lnTo>
                <a:lnTo>
                  <a:pt x="184" y="1039"/>
                </a:lnTo>
                <a:lnTo>
                  <a:pt x="373" y="816"/>
                </a:lnTo>
                <a:lnTo>
                  <a:pt x="373" y="816"/>
                </a:lnTo>
                <a:cubicBezTo>
                  <a:pt x="381" y="806"/>
                  <a:pt x="394" y="803"/>
                  <a:pt x="406" y="809"/>
                </a:cubicBez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cubicBezTo>
                  <a:pt x="667" y="943"/>
                  <a:pt x="670" y="935"/>
                  <a:pt x="667" y="923"/>
                </a:cubicBezTo>
                <a:lnTo>
                  <a:pt x="488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66">
            <a:extLst>
              <a:ext uri="{FF2B5EF4-FFF2-40B4-BE49-F238E27FC236}">
                <a16:creationId xmlns:a16="http://schemas.microsoft.com/office/drawing/2014/main" id="{4080BFD0-E27A-C94A-A759-C7A40EC7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270" y="9440132"/>
            <a:ext cx="726770" cy="1128407"/>
          </a:xfrm>
          <a:custGeom>
            <a:avLst/>
            <a:gdLst>
              <a:gd name="T0" fmla="*/ 488 w 671"/>
              <a:gd name="T1" fmla="*/ 0 h 1040"/>
              <a:gd name="T2" fmla="*/ 464 w 671"/>
              <a:gd name="T3" fmla="*/ 106 h 1040"/>
              <a:gd name="T4" fmla="*/ 464 w 671"/>
              <a:gd name="T5" fmla="*/ 106 h 1040"/>
              <a:gd name="T6" fmla="*/ 372 w 671"/>
              <a:gd name="T7" fmla="*/ 222 h 1040"/>
              <a:gd name="T8" fmla="*/ 372 w 671"/>
              <a:gd name="T9" fmla="*/ 222 h 1040"/>
              <a:gd name="T10" fmla="*/ 224 w 671"/>
              <a:gd name="T11" fmla="*/ 222 h 1040"/>
              <a:gd name="T12" fmla="*/ 127 w 671"/>
              <a:gd name="T13" fmla="*/ 175 h 1040"/>
              <a:gd name="T14" fmla="*/ 115 w 671"/>
              <a:gd name="T15" fmla="*/ 169 h 1040"/>
              <a:gd name="T16" fmla="*/ 102 w 671"/>
              <a:gd name="T17" fmla="*/ 164 h 1040"/>
              <a:gd name="T18" fmla="*/ 56 w 671"/>
              <a:gd name="T19" fmla="*/ 141 h 1040"/>
              <a:gd name="T20" fmla="*/ 56 w 671"/>
              <a:gd name="T21" fmla="*/ 141 h 1040"/>
              <a:gd name="T22" fmla="*/ 0 w 671"/>
              <a:gd name="T23" fmla="*/ 127 h 1040"/>
              <a:gd name="T24" fmla="*/ 54 w 671"/>
              <a:gd name="T25" fmla="*/ 410 h 1040"/>
              <a:gd name="T26" fmla="*/ 61 w 671"/>
              <a:gd name="T27" fmla="*/ 444 h 1040"/>
              <a:gd name="T28" fmla="*/ 68 w 671"/>
              <a:gd name="T29" fmla="*/ 479 h 1040"/>
              <a:gd name="T30" fmla="*/ 173 w 671"/>
              <a:gd name="T31" fmla="*/ 1019 h 1040"/>
              <a:gd name="T32" fmla="*/ 173 w 671"/>
              <a:gd name="T33" fmla="*/ 1019 h 1040"/>
              <a:gd name="T34" fmla="*/ 184 w 671"/>
              <a:gd name="T35" fmla="*/ 1039 h 1040"/>
              <a:gd name="T36" fmla="*/ 184 w 671"/>
              <a:gd name="T37" fmla="*/ 1039 h 1040"/>
              <a:gd name="T38" fmla="*/ 184 w 671"/>
              <a:gd name="T39" fmla="*/ 1039 h 1040"/>
              <a:gd name="T40" fmla="*/ 373 w 671"/>
              <a:gd name="T41" fmla="*/ 816 h 1040"/>
              <a:gd name="T42" fmla="*/ 373 w 671"/>
              <a:gd name="T43" fmla="*/ 816 h 1040"/>
              <a:gd name="T44" fmla="*/ 406 w 671"/>
              <a:gd name="T45" fmla="*/ 809 h 1040"/>
              <a:gd name="T46" fmla="*/ 665 w 671"/>
              <a:gd name="T47" fmla="*/ 946 h 1040"/>
              <a:gd name="T48" fmla="*/ 665 w 671"/>
              <a:gd name="T49" fmla="*/ 946 h 1040"/>
              <a:gd name="T50" fmla="*/ 665 w 671"/>
              <a:gd name="T51" fmla="*/ 946 h 1040"/>
              <a:gd name="T52" fmla="*/ 665 w 671"/>
              <a:gd name="T53" fmla="*/ 946 h 1040"/>
              <a:gd name="T54" fmla="*/ 667 w 671"/>
              <a:gd name="T55" fmla="*/ 923 h 1040"/>
              <a:gd name="T56" fmla="*/ 488 w 671"/>
              <a:gd name="T57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1" h="1040">
                <a:moveTo>
                  <a:pt x="488" y="0"/>
                </a:moveTo>
                <a:lnTo>
                  <a:pt x="464" y="106"/>
                </a:lnTo>
                <a:lnTo>
                  <a:pt x="464" y="106"/>
                </a:lnTo>
                <a:cubicBezTo>
                  <a:pt x="452" y="157"/>
                  <a:pt x="419" y="199"/>
                  <a:pt x="372" y="222"/>
                </a:cubicBezTo>
                <a:lnTo>
                  <a:pt x="372" y="222"/>
                </a:lnTo>
                <a:cubicBezTo>
                  <a:pt x="325" y="244"/>
                  <a:pt x="271" y="244"/>
                  <a:pt x="224" y="222"/>
                </a:cubicBezTo>
                <a:lnTo>
                  <a:pt x="127" y="175"/>
                </a:lnTo>
                <a:lnTo>
                  <a:pt x="115" y="169"/>
                </a:lnTo>
                <a:lnTo>
                  <a:pt x="102" y="164"/>
                </a:lnTo>
                <a:lnTo>
                  <a:pt x="56" y="141"/>
                </a:lnTo>
                <a:lnTo>
                  <a:pt x="56" y="141"/>
                </a:lnTo>
                <a:cubicBezTo>
                  <a:pt x="38" y="132"/>
                  <a:pt x="19" y="128"/>
                  <a:pt x="0" y="127"/>
                </a:cubicBezTo>
                <a:lnTo>
                  <a:pt x="54" y="410"/>
                </a:lnTo>
                <a:lnTo>
                  <a:pt x="61" y="444"/>
                </a:lnTo>
                <a:lnTo>
                  <a:pt x="68" y="479"/>
                </a:lnTo>
                <a:lnTo>
                  <a:pt x="173" y="1019"/>
                </a:lnTo>
                <a:lnTo>
                  <a:pt x="173" y="1019"/>
                </a:lnTo>
                <a:cubicBezTo>
                  <a:pt x="175" y="1031"/>
                  <a:pt x="181" y="1038"/>
                  <a:pt x="184" y="1039"/>
                </a:cubicBezTo>
                <a:lnTo>
                  <a:pt x="184" y="1039"/>
                </a:lnTo>
                <a:lnTo>
                  <a:pt x="184" y="1039"/>
                </a:lnTo>
                <a:lnTo>
                  <a:pt x="373" y="816"/>
                </a:lnTo>
                <a:lnTo>
                  <a:pt x="373" y="816"/>
                </a:lnTo>
                <a:cubicBezTo>
                  <a:pt x="381" y="806"/>
                  <a:pt x="394" y="803"/>
                  <a:pt x="406" y="809"/>
                </a:cubicBez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cubicBezTo>
                  <a:pt x="667" y="943"/>
                  <a:pt x="670" y="935"/>
                  <a:pt x="667" y="923"/>
                </a:cubicBezTo>
                <a:lnTo>
                  <a:pt x="488" y="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67">
            <a:extLst>
              <a:ext uri="{FF2B5EF4-FFF2-40B4-BE49-F238E27FC236}">
                <a16:creationId xmlns:a16="http://schemas.microsoft.com/office/drawing/2014/main" id="{1FC5856C-4F28-6E4B-8772-5EB8F1633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807" y="7914870"/>
            <a:ext cx="1807363" cy="1759549"/>
          </a:xfrm>
          <a:custGeom>
            <a:avLst/>
            <a:gdLst>
              <a:gd name="T0" fmla="*/ 1146 w 1666"/>
              <a:gd name="T1" fmla="*/ 1241 h 1624"/>
              <a:gd name="T2" fmla="*/ 1121 w 1666"/>
              <a:gd name="T3" fmla="*/ 1259 h 1624"/>
              <a:gd name="T4" fmla="*/ 1091 w 1666"/>
              <a:gd name="T5" fmla="*/ 1278 h 1624"/>
              <a:gd name="T6" fmla="*/ 1003 w 1666"/>
              <a:gd name="T7" fmla="*/ 1320 h 1624"/>
              <a:gd name="T8" fmla="*/ 989 w 1666"/>
              <a:gd name="T9" fmla="*/ 1325 h 1624"/>
              <a:gd name="T10" fmla="*/ 968 w 1666"/>
              <a:gd name="T11" fmla="*/ 1332 h 1624"/>
              <a:gd name="T12" fmla="*/ 833 w 1666"/>
              <a:gd name="T13" fmla="*/ 1350 h 1624"/>
              <a:gd name="T14" fmla="*/ 803 w 1666"/>
              <a:gd name="T15" fmla="*/ 1349 h 1624"/>
              <a:gd name="T16" fmla="*/ 790 w 1666"/>
              <a:gd name="T17" fmla="*/ 1348 h 1624"/>
              <a:gd name="T18" fmla="*/ 777 w 1666"/>
              <a:gd name="T19" fmla="*/ 1346 h 1624"/>
              <a:gd name="T20" fmla="*/ 526 w 1666"/>
              <a:gd name="T21" fmla="*/ 1246 h 1624"/>
              <a:gd name="T22" fmla="*/ 504 w 1666"/>
              <a:gd name="T23" fmla="*/ 1228 h 1624"/>
              <a:gd name="T24" fmla="*/ 490 w 1666"/>
              <a:gd name="T25" fmla="*/ 1215 h 1624"/>
              <a:gd name="T26" fmla="*/ 327 w 1666"/>
              <a:gd name="T27" fmla="*/ 844 h 1624"/>
              <a:gd name="T28" fmla="*/ 833 w 1666"/>
              <a:gd name="T29" fmla="*/ 337 h 1624"/>
              <a:gd name="T30" fmla="*/ 1339 w 1666"/>
              <a:gd name="T31" fmla="*/ 844 h 1624"/>
              <a:gd name="T32" fmla="*/ 1628 w 1666"/>
              <a:gd name="T33" fmla="*/ 910 h 1624"/>
              <a:gd name="T34" fmla="*/ 1512 w 1666"/>
              <a:gd name="T35" fmla="*/ 765 h 1624"/>
              <a:gd name="T36" fmla="*/ 1520 w 1666"/>
              <a:gd name="T37" fmla="*/ 439 h 1624"/>
              <a:gd name="T38" fmla="*/ 1493 w 1666"/>
              <a:gd name="T39" fmla="*/ 318 h 1624"/>
              <a:gd name="T40" fmla="*/ 1380 w 1666"/>
              <a:gd name="T41" fmla="*/ 263 h 1624"/>
              <a:gd name="T42" fmla="*/ 1194 w 1666"/>
              <a:gd name="T43" fmla="*/ 263 h 1624"/>
              <a:gd name="T44" fmla="*/ 945 w 1666"/>
              <a:gd name="T45" fmla="*/ 54 h 1624"/>
              <a:gd name="T46" fmla="*/ 833 w 1666"/>
              <a:gd name="T47" fmla="*/ 0 h 1624"/>
              <a:gd name="T48" fmla="*/ 721 w 1666"/>
              <a:gd name="T49" fmla="*/ 54 h 1624"/>
              <a:gd name="T50" fmla="*/ 604 w 1666"/>
              <a:gd name="T51" fmla="*/ 199 h 1624"/>
              <a:gd name="T52" fmla="*/ 285 w 1666"/>
              <a:gd name="T53" fmla="*/ 263 h 1624"/>
              <a:gd name="T54" fmla="*/ 173 w 1666"/>
              <a:gd name="T55" fmla="*/ 318 h 1624"/>
              <a:gd name="T56" fmla="*/ 145 w 1666"/>
              <a:gd name="T57" fmla="*/ 439 h 1624"/>
              <a:gd name="T58" fmla="*/ 187 w 1666"/>
              <a:gd name="T59" fmla="*/ 621 h 1624"/>
              <a:gd name="T60" fmla="*/ 38 w 1666"/>
              <a:gd name="T61" fmla="*/ 910 h 1624"/>
              <a:gd name="T62" fmla="*/ 10 w 1666"/>
              <a:gd name="T63" fmla="*/ 1031 h 1624"/>
              <a:gd name="T64" fmla="*/ 88 w 1666"/>
              <a:gd name="T65" fmla="*/ 1129 h 1624"/>
              <a:gd name="T66" fmla="*/ 255 w 1666"/>
              <a:gd name="T67" fmla="*/ 1209 h 1624"/>
              <a:gd name="T68" fmla="*/ 389 w 1666"/>
              <a:gd name="T69" fmla="*/ 1507 h 1624"/>
              <a:gd name="T70" fmla="*/ 405 w 1666"/>
              <a:gd name="T71" fmla="*/ 1547 h 1624"/>
              <a:gd name="T72" fmla="*/ 415 w 1666"/>
              <a:gd name="T73" fmla="*/ 1563 h 1624"/>
              <a:gd name="T74" fmla="*/ 427 w 1666"/>
              <a:gd name="T75" fmla="*/ 1575 h 1624"/>
              <a:gd name="T76" fmla="*/ 467 w 1666"/>
              <a:gd name="T77" fmla="*/ 1604 h 1624"/>
              <a:gd name="T78" fmla="*/ 592 w 1666"/>
              <a:gd name="T79" fmla="*/ 1604 h 1624"/>
              <a:gd name="T80" fmla="*/ 759 w 1666"/>
              <a:gd name="T81" fmla="*/ 1523 h 1624"/>
              <a:gd name="T82" fmla="*/ 806 w 1666"/>
              <a:gd name="T83" fmla="*/ 1508 h 1624"/>
              <a:gd name="T84" fmla="*/ 820 w 1666"/>
              <a:gd name="T85" fmla="*/ 1507 h 1624"/>
              <a:gd name="T86" fmla="*/ 833 w 1666"/>
              <a:gd name="T87" fmla="*/ 1506 h 1624"/>
              <a:gd name="T88" fmla="*/ 947 w 1666"/>
              <a:gd name="T89" fmla="*/ 1542 h 1624"/>
              <a:gd name="T90" fmla="*/ 971 w 1666"/>
              <a:gd name="T91" fmla="*/ 1554 h 1624"/>
              <a:gd name="T92" fmla="*/ 1074 w 1666"/>
              <a:gd name="T93" fmla="*/ 1604 h 1624"/>
              <a:gd name="T94" fmla="*/ 1199 w 1666"/>
              <a:gd name="T95" fmla="*/ 1604 h 1624"/>
              <a:gd name="T96" fmla="*/ 1315 w 1666"/>
              <a:gd name="T97" fmla="*/ 1341 h 1624"/>
              <a:gd name="T98" fmla="*/ 1318 w 1666"/>
              <a:gd name="T99" fmla="*/ 1325 h 1624"/>
              <a:gd name="T100" fmla="*/ 1322 w 1666"/>
              <a:gd name="T101" fmla="*/ 1310 h 1624"/>
              <a:gd name="T102" fmla="*/ 1331 w 1666"/>
              <a:gd name="T103" fmla="*/ 1288 h 1624"/>
              <a:gd name="T104" fmla="*/ 1578 w 1666"/>
              <a:gd name="T105" fmla="*/ 1129 h 1624"/>
              <a:gd name="T106" fmla="*/ 1655 w 1666"/>
              <a:gd name="T107" fmla="*/ 1031 h 1624"/>
              <a:gd name="T108" fmla="*/ 1628 w 1666"/>
              <a:gd name="T109" fmla="*/ 910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6" h="1624">
                <a:moveTo>
                  <a:pt x="1146" y="1241"/>
                </a:moveTo>
                <a:lnTo>
                  <a:pt x="1146" y="1241"/>
                </a:lnTo>
                <a:cubicBezTo>
                  <a:pt x="1138" y="1247"/>
                  <a:pt x="1130" y="1253"/>
                  <a:pt x="1121" y="1259"/>
                </a:cubicBezTo>
                <a:lnTo>
                  <a:pt x="1121" y="1259"/>
                </a:lnTo>
                <a:cubicBezTo>
                  <a:pt x="1112" y="1266"/>
                  <a:pt x="1102" y="1272"/>
                  <a:pt x="1091" y="1278"/>
                </a:cubicBezTo>
                <a:lnTo>
                  <a:pt x="1091" y="1278"/>
                </a:lnTo>
                <a:cubicBezTo>
                  <a:pt x="1063" y="1295"/>
                  <a:pt x="1034" y="1309"/>
                  <a:pt x="1003" y="1320"/>
                </a:cubicBezTo>
                <a:lnTo>
                  <a:pt x="1003" y="1320"/>
                </a:lnTo>
                <a:cubicBezTo>
                  <a:pt x="999" y="1322"/>
                  <a:pt x="994" y="1323"/>
                  <a:pt x="989" y="1325"/>
                </a:cubicBezTo>
                <a:lnTo>
                  <a:pt x="989" y="1325"/>
                </a:lnTo>
                <a:cubicBezTo>
                  <a:pt x="983" y="1327"/>
                  <a:pt x="975" y="1329"/>
                  <a:pt x="968" y="1332"/>
                </a:cubicBezTo>
                <a:lnTo>
                  <a:pt x="968" y="1332"/>
                </a:lnTo>
                <a:cubicBezTo>
                  <a:pt x="925" y="1343"/>
                  <a:pt x="880" y="1350"/>
                  <a:pt x="833" y="1350"/>
                </a:cubicBezTo>
                <a:lnTo>
                  <a:pt x="833" y="1350"/>
                </a:lnTo>
                <a:cubicBezTo>
                  <a:pt x="823" y="1350"/>
                  <a:pt x="813" y="1350"/>
                  <a:pt x="803" y="1349"/>
                </a:cubicBezTo>
                <a:lnTo>
                  <a:pt x="803" y="1349"/>
                </a:lnTo>
                <a:cubicBezTo>
                  <a:pt x="799" y="1349"/>
                  <a:pt x="795" y="1348"/>
                  <a:pt x="790" y="1348"/>
                </a:cubicBezTo>
                <a:lnTo>
                  <a:pt x="790" y="1348"/>
                </a:lnTo>
                <a:cubicBezTo>
                  <a:pt x="786" y="1348"/>
                  <a:pt x="781" y="1347"/>
                  <a:pt x="777" y="1346"/>
                </a:cubicBezTo>
                <a:lnTo>
                  <a:pt x="777" y="1346"/>
                </a:lnTo>
                <a:cubicBezTo>
                  <a:pt x="683" y="1336"/>
                  <a:pt x="597" y="1300"/>
                  <a:pt x="526" y="1246"/>
                </a:cubicBezTo>
                <a:lnTo>
                  <a:pt x="526" y="1246"/>
                </a:lnTo>
                <a:cubicBezTo>
                  <a:pt x="518" y="1240"/>
                  <a:pt x="511" y="1234"/>
                  <a:pt x="504" y="1228"/>
                </a:cubicBezTo>
                <a:lnTo>
                  <a:pt x="504" y="1228"/>
                </a:lnTo>
                <a:cubicBezTo>
                  <a:pt x="499" y="1224"/>
                  <a:pt x="494" y="1220"/>
                  <a:pt x="490" y="1215"/>
                </a:cubicBezTo>
                <a:lnTo>
                  <a:pt x="490" y="1215"/>
                </a:lnTo>
                <a:cubicBezTo>
                  <a:pt x="390" y="1123"/>
                  <a:pt x="327" y="990"/>
                  <a:pt x="327" y="844"/>
                </a:cubicBezTo>
                <a:lnTo>
                  <a:pt x="327" y="844"/>
                </a:lnTo>
                <a:cubicBezTo>
                  <a:pt x="327" y="565"/>
                  <a:pt x="554" y="337"/>
                  <a:pt x="833" y="337"/>
                </a:cubicBezTo>
                <a:lnTo>
                  <a:pt x="833" y="337"/>
                </a:lnTo>
                <a:cubicBezTo>
                  <a:pt x="1112" y="337"/>
                  <a:pt x="1339" y="565"/>
                  <a:pt x="1339" y="844"/>
                </a:cubicBezTo>
                <a:lnTo>
                  <a:pt x="1339" y="844"/>
                </a:lnTo>
                <a:cubicBezTo>
                  <a:pt x="1339" y="1005"/>
                  <a:pt x="1263" y="1148"/>
                  <a:pt x="1146" y="1241"/>
                </a:cubicBezTo>
                <a:close/>
                <a:moveTo>
                  <a:pt x="1628" y="910"/>
                </a:moveTo>
                <a:lnTo>
                  <a:pt x="1512" y="765"/>
                </a:lnTo>
                <a:lnTo>
                  <a:pt x="1512" y="765"/>
                </a:lnTo>
                <a:cubicBezTo>
                  <a:pt x="1479" y="724"/>
                  <a:pt x="1467" y="671"/>
                  <a:pt x="1479" y="621"/>
                </a:cubicBezTo>
                <a:lnTo>
                  <a:pt x="1520" y="439"/>
                </a:lnTo>
                <a:lnTo>
                  <a:pt x="1520" y="439"/>
                </a:lnTo>
                <a:cubicBezTo>
                  <a:pt x="1530" y="396"/>
                  <a:pt x="1520" y="352"/>
                  <a:pt x="1493" y="318"/>
                </a:cubicBezTo>
                <a:lnTo>
                  <a:pt x="1493" y="318"/>
                </a:lnTo>
                <a:cubicBezTo>
                  <a:pt x="1465" y="283"/>
                  <a:pt x="1424" y="263"/>
                  <a:pt x="1380" y="263"/>
                </a:cubicBezTo>
                <a:lnTo>
                  <a:pt x="1194" y="263"/>
                </a:lnTo>
                <a:lnTo>
                  <a:pt x="1194" y="263"/>
                </a:lnTo>
                <a:cubicBezTo>
                  <a:pt x="1142" y="263"/>
                  <a:pt x="1094" y="240"/>
                  <a:pt x="1062" y="199"/>
                </a:cubicBezTo>
                <a:lnTo>
                  <a:pt x="945" y="54"/>
                </a:lnTo>
                <a:lnTo>
                  <a:pt x="945" y="54"/>
                </a:lnTo>
                <a:cubicBezTo>
                  <a:pt x="918" y="19"/>
                  <a:pt x="877" y="0"/>
                  <a:pt x="833" y="0"/>
                </a:cubicBezTo>
                <a:lnTo>
                  <a:pt x="833" y="0"/>
                </a:lnTo>
                <a:cubicBezTo>
                  <a:pt x="789" y="0"/>
                  <a:pt x="748" y="19"/>
                  <a:pt x="721" y="54"/>
                </a:cubicBezTo>
                <a:lnTo>
                  <a:pt x="604" y="199"/>
                </a:lnTo>
                <a:lnTo>
                  <a:pt x="604" y="199"/>
                </a:lnTo>
                <a:cubicBezTo>
                  <a:pt x="572" y="240"/>
                  <a:pt x="523" y="263"/>
                  <a:pt x="471" y="263"/>
                </a:cubicBezTo>
                <a:lnTo>
                  <a:pt x="285" y="263"/>
                </a:lnTo>
                <a:lnTo>
                  <a:pt x="285" y="263"/>
                </a:lnTo>
                <a:cubicBezTo>
                  <a:pt x="241" y="263"/>
                  <a:pt x="200" y="283"/>
                  <a:pt x="173" y="318"/>
                </a:cubicBezTo>
                <a:lnTo>
                  <a:pt x="173" y="318"/>
                </a:lnTo>
                <a:cubicBezTo>
                  <a:pt x="146" y="352"/>
                  <a:pt x="135" y="396"/>
                  <a:pt x="145" y="439"/>
                </a:cubicBezTo>
                <a:lnTo>
                  <a:pt x="187" y="621"/>
                </a:lnTo>
                <a:lnTo>
                  <a:pt x="187" y="621"/>
                </a:lnTo>
                <a:cubicBezTo>
                  <a:pt x="198" y="671"/>
                  <a:pt x="186" y="724"/>
                  <a:pt x="154" y="765"/>
                </a:cubicBezTo>
                <a:lnTo>
                  <a:pt x="38" y="910"/>
                </a:lnTo>
                <a:lnTo>
                  <a:pt x="38" y="910"/>
                </a:lnTo>
                <a:cubicBezTo>
                  <a:pt x="11" y="944"/>
                  <a:pt x="0" y="989"/>
                  <a:pt x="10" y="1031"/>
                </a:cubicBezTo>
                <a:lnTo>
                  <a:pt x="10" y="1031"/>
                </a:lnTo>
                <a:cubicBezTo>
                  <a:pt x="20" y="1074"/>
                  <a:pt x="48" y="1110"/>
                  <a:pt x="88" y="1129"/>
                </a:cubicBezTo>
                <a:lnTo>
                  <a:pt x="255" y="1209"/>
                </a:lnTo>
                <a:lnTo>
                  <a:pt x="255" y="1209"/>
                </a:lnTo>
                <a:cubicBezTo>
                  <a:pt x="302" y="1232"/>
                  <a:pt x="336" y="1274"/>
                  <a:pt x="348" y="1325"/>
                </a:cubicBezTo>
                <a:lnTo>
                  <a:pt x="389" y="1507"/>
                </a:lnTo>
                <a:lnTo>
                  <a:pt x="389" y="1507"/>
                </a:lnTo>
                <a:cubicBezTo>
                  <a:pt x="392" y="1521"/>
                  <a:pt x="398" y="1535"/>
                  <a:pt x="405" y="1547"/>
                </a:cubicBezTo>
                <a:lnTo>
                  <a:pt x="405" y="1547"/>
                </a:lnTo>
                <a:cubicBezTo>
                  <a:pt x="408" y="1552"/>
                  <a:pt x="412" y="1558"/>
                  <a:pt x="415" y="1563"/>
                </a:cubicBezTo>
                <a:lnTo>
                  <a:pt x="415" y="1563"/>
                </a:lnTo>
                <a:cubicBezTo>
                  <a:pt x="419" y="1567"/>
                  <a:pt x="423" y="1571"/>
                  <a:pt x="427" y="1575"/>
                </a:cubicBezTo>
                <a:lnTo>
                  <a:pt x="427" y="1575"/>
                </a:lnTo>
                <a:cubicBezTo>
                  <a:pt x="438" y="1587"/>
                  <a:pt x="452" y="1597"/>
                  <a:pt x="467" y="1604"/>
                </a:cubicBezTo>
                <a:lnTo>
                  <a:pt x="467" y="1604"/>
                </a:lnTo>
                <a:cubicBezTo>
                  <a:pt x="506" y="1623"/>
                  <a:pt x="552" y="1623"/>
                  <a:pt x="592" y="1604"/>
                </a:cubicBezTo>
                <a:lnTo>
                  <a:pt x="759" y="1523"/>
                </a:lnTo>
                <a:lnTo>
                  <a:pt x="759" y="1523"/>
                </a:lnTo>
                <a:cubicBezTo>
                  <a:pt x="774" y="1516"/>
                  <a:pt x="790" y="1511"/>
                  <a:pt x="806" y="1508"/>
                </a:cubicBezTo>
                <a:lnTo>
                  <a:pt x="806" y="1508"/>
                </a:lnTo>
                <a:cubicBezTo>
                  <a:pt x="811" y="1508"/>
                  <a:pt x="816" y="1507"/>
                  <a:pt x="820" y="1507"/>
                </a:cubicBezTo>
                <a:lnTo>
                  <a:pt x="820" y="1507"/>
                </a:lnTo>
                <a:cubicBezTo>
                  <a:pt x="824" y="1507"/>
                  <a:pt x="829" y="1506"/>
                  <a:pt x="833" y="1506"/>
                </a:cubicBezTo>
                <a:lnTo>
                  <a:pt x="833" y="1506"/>
                </a:lnTo>
                <a:cubicBezTo>
                  <a:pt x="858" y="1507"/>
                  <a:pt x="884" y="1512"/>
                  <a:pt x="907" y="1523"/>
                </a:cubicBezTo>
                <a:lnTo>
                  <a:pt x="947" y="1542"/>
                </a:lnTo>
                <a:lnTo>
                  <a:pt x="959" y="1548"/>
                </a:lnTo>
                <a:lnTo>
                  <a:pt x="971" y="1554"/>
                </a:lnTo>
                <a:lnTo>
                  <a:pt x="1074" y="1604"/>
                </a:lnTo>
                <a:lnTo>
                  <a:pt x="1074" y="1604"/>
                </a:lnTo>
                <a:cubicBezTo>
                  <a:pt x="1114" y="1623"/>
                  <a:pt x="1159" y="1623"/>
                  <a:pt x="1199" y="1604"/>
                </a:cubicBezTo>
                <a:lnTo>
                  <a:pt x="1199" y="1604"/>
                </a:lnTo>
                <a:cubicBezTo>
                  <a:pt x="1239" y="1585"/>
                  <a:pt x="1267" y="1549"/>
                  <a:pt x="1277" y="1507"/>
                </a:cubicBezTo>
                <a:lnTo>
                  <a:pt x="1315" y="1341"/>
                </a:lnTo>
                <a:lnTo>
                  <a:pt x="1318" y="1325"/>
                </a:lnTo>
                <a:lnTo>
                  <a:pt x="1318" y="1325"/>
                </a:lnTo>
                <a:cubicBezTo>
                  <a:pt x="1320" y="1320"/>
                  <a:pt x="1321" y="1315"/>
                  <a:pt x="1322" y="1310"/>
                </a:cubicBezTo>
                <a:lnTo>
                  <a:pt x="1322" y="1310"/>
                </a:lnTo>
                <a:cubicBezTo>
                  <a:pt x="1324" y="1303"/>
                  <a:pt x="1327" y="1295"/>
                  <a:pt x="1331" y="1288"/>
                </a:cubicBezTo>
                <a:lnTo>
                  <a:pt x="1331" y="1288"/>
                </a:lnTo>
                <a:cubicBezTo>
                  <a:pt x="1348" y="1254"/>
                  <a:pt x="1375" y="1226"/>
                  <a:pt x="1410" y="1209"/>
                </a:cubicBezTo>
                <a:lnTo>
                  <a:pt x="1578" y="1129"/>
                </a:lnTo>
                <a:lnTo>
                  <a:pt x="1578" y="1129"/>
                </a:lnTo>
                <a:cubicBezTo>
                  <a:pt x="1617" y="1110"/>
                  <a:pt x="1645" y="1074"/>
                  <a:pt x="1655" y="1031"/>
                </a:cubicBezTo>
                <a:lnTo>
                  <a:pt x="1655" y="1031"/>
                </a:lnTo>
                <a:cubicBezTo>
                  <a:pt x="1665" y="989"/>
                  <a:pt x="1655" y="944"/>
                  <a:pt x="1628" y="91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69">
            <a:extLst>
              <a:ext uri="{FF2B5EF4-FFF2-40B4-BE49-F238E27FC236}">
                <a16:creationId xmlns:a16="http://schemas.microsoft.com/office/drawing/2014/main" id="{893E65E0-D1EE-1C45-A4A4-6F308C86C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807" y="7914870"/>
            <a:ext cx="1807363" cy="1759549"/>
          </a:xfrm>
          <a:custGeom>
            <a:avLst/>
            <a:gdLst>
              <a:gd name="T0" fmla="*/ 1512 w 1666"/>
              <a:gd name="T1" fmla="*/ 765 h 1624"/>
              <a:gd name="T2" fmla="*/ 1479 w 1666"/>
              <a:gd name="T3" fmla="*/ 621 h 1624"/>
              <a:gd name="T4" fmla="*/ 1520 w 1666"/>
              <a:gd name="T5" fmla="*/ 439 h 1624"/>
              <a:gd name="T6" fmla="*/ 1493 w 1666"/>
              <a:gd name="T7" fmla="*/ 318 h 1624"/>
              <a:gd name="T8" fmla="*/ 1194 w 1666"/>
              <a:gd name="T9" fmla="*/ 263 h 1624"/>
              <a:gd name="T10" fmla="*/ 1062 w 1666"/>
              <a:gd name="T11" fmla="*/ 199 h 1624"/>
              <a:gd name="T12" fmla="*/ 945 w 1666"/>
              <a:gd name="T13" fmla="*/ 54 h 1624"/>
              <a:gd name="T14" fmla="*/ 833 w 1666"/>
              <a:gd name="T15" fmla="*/ 0 h 1624"/>
              <a:gd name="T16" fmla="*/ 604 w 1666"/>
              <a:gd name="T17" fmla="*/ 199 h 1624"/>
              <a:gd name="T18" fmla="*/ 471 w 1666"/>
              <a:gd name="T19" fmla="*/ 263 h 1624"/>
              <a:gd name="T20" fmla="*/ 285 w 1666"/>
              <a:gd name="T21" fmla="*/ 263 h 1624"/>
              <a:gd name="T22" fmla="*/ 173 w 1666"/>
              <a:gd name="T23" fmla="*/ 318 h 1624"/>
              <a:gd name="T24" fmla="*/ 187 w 1666"/>
              <a:gd name="T25" fmla="*/ 621 h 1624"/>
              <a:gd name="T26" fmla="*/ 154 w 1666"/>
              <a:gd name="T27" fmla="*/ 765 h 1624"/>
              <a:gd name="T28" fmla="*/ 38 w 1666"/>
              <a:gd name="T29" fmla="*/ 910 h 1624"/>
              <a:gd name="T30" fmla="*/ 10 w 1666"/>
              <a:gd name="T31" fmla="*/ 1031 h 1624"/>
              <a:gd name="T32" fmla="*/ 255 w 1666"/>
              <a:gd name="T33" fmla="*/ 1209 h 1624"/>
              <a:gd name="T34" fmla="*/ 348 w 1666"/>
              <a:gd name="T35" fmla="*/ 1325 h 1624"/>
              <a:gd name="T36" fmla="*/ 389 w 1666"/>
              <a:gd name="T37" fmla="*/ 1507 h 1624"/>
              <a:gd name="T38" fmla="*/ 405 w 1666"/>
              <a:gd name="T39" fmla="*/ 1547 h 1624"/>
              <a:gd name="T40" fmla="*/ 415 w 1666"/>
              <a:gd name="T41" fmla="*/ 1563 h 1624"/>
              <a:gd name="T42" fmla="*/ 427 w 1666"/>
              <a:gd name="T43" fmla="*/ 1575 h 1624"/>
              <a:gd name="T44" fmla="*/ 467 w 1666"/>
              <a:gd name="T45" fmla="*/ 1604 h 1624"/>
              <a:gd name="T46" fmla="*/ 759 w 1666"/>
              <a:gd name="T47" fmla="*/ 1523 h 1624"/>
              <a:gd name="T48" fmla="*/ 806 w 1666"/>
              <a:gd name="T49" fmla="*/ 1508 h 1624"/>
              <a:gd name="T50" fmla="*/ 820 w 1666"/>
              <a:gd name="T51" fmla="*/ 1507 h 1624"/>
              <a:gd name="T52" fmla="*/ 833 w 1666"/>
              <a:gd name="T53" fmla="*/ 1506 h 1624"/>
              <a:gd name="T54" fmla="*/ 907 w 1666"/>
              <a:gd name="T55" fmla="*/ 1523 h 1624"/>
              <a:gd name="T56" fmla="*/ 959 w 1666"/>
              <a:gd name="T57" fmla="*/ 1548 h 1624"/>
              <a:gd name="T58" fmla="*/ 1074 w 1666"/>
              <a:gd name="T59" fmla="*/ 1604 h 1624"/>
              <a:gd name="T60" fmla="*/ 1199 w 1666"/>
              <a:gd name="T61" fmla="*/ 1604 h 1624"/>
              <a:gd name="T62" fmla="*/ 1277 w 1666"/>
              <a:gd name="T63" fmla="*/ 1507 h 1624"/>
              <a:gd name="T64" fmla="*/ 1318 w 1666"/>
              <a:gd name="T65" fmla="*/ 1325 h 1624"/>
              <a:gd name="T66" fmla="*/ 1322 w 1666"/>
              <a:gd name="T67" fmla="*/ 1310 h 1624"/>
              <a:gd name="T68" fmla="*/ 1331 w 1666"/>
              <a:gd name="T69" fmla="*/ 1288 h 1624"/>
              <a:gd name="T70" fmla="*/ 1410 w 1666"/>
              <a:gd name="T71" fmla="*/ 1209 h 1624"/>
              <a:gd name="T72" fmla="*/ 1578 w 1666"/>
              <a:gd name="T73" fmla="*/ 1129 h 1624"/>
              <a:gd name="T74" fmla="*/ 1655 w 1666"/>
              <a:gd name="T75" fmla="*/ 1031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66" h="1624">
                <a:moveTo>
                  <a:pt x="1628" y="910"/>
                </a:moveTo>
                <a:lnTo>
                  <a:pt x="1512" y="765"/>
                </a:lnTo>
                <a:lnTo>
                  <a:pt x="1512" y="765"/>
                </a:lnTo>
                <a:cubicBezTo>
                  <a:pt x="1479" y="724"/>
                  <a:pt x="1467" y="671"/>
                  <a:pt x="1479" y="621"/>
                </a:cubicBezTo>
                <a:lnTo>
                  <a:pt x="1520" y="439"/>
                </a:lnTo>
                <a:lnTo>
                  <a:pt x="1520" y="439"/>
                </a:lnTo>
                <a:cubicBezTo>
                  <a:pt x="1530" y="396"/>
                  <a:pt x="1520" y="352"/>
                  <a:pt x="1493" y="318"/>
                </a:cubicBezTo>
                <a:lnTo>
                  <a:pt x="1493" y="318"/>
                </a:lnTo>
                <a:cubicBezTo>
                  <a:pt x="1465" y="283"/>
                  <a:pt x="1424" y="263"/>
                  <a:pt x="1380" y="263"/>
                </a:cubicBezTo>
                <a:lnTo>
                  <a:pt x="1194" y="263"/>
                </a:lnTo>
                <a:lnTo>
                  <a:pt x="1194" y="263"/>
                </a:lnTo>
                <a:cubicBezTo>
                  <a:pt x="1142" y="263"/>
                  <a:pt x="1094" y="240"/>
                  <a:pt x="1062" y="199"/>
                </a:cubicBezTo>
                <a:lnTo>
                  <a:pt x="945" y="54"/>
                </a:lnTo>
                <a:lnTo>
                  <a:pt x="945" y="54"/>
                </a:lnTo>
                <a:cubicBezTo>
                  <a:pt x="918" y="19"/>
                  <a:pt x="877" y="0"/>
                  <a:pt x="833" y="0"/>
                </a:cubicBezTo>
                <a:lnTo>
                  <a:pt x="833" y="0"/>
                </a:lnTo>
                <a:cubicBezTo>
                  <a:pt x="789" y="0"/>
                  <a:pt x="748" y="19"/>
                  <a:pt x="721" y="54"/>
                </a:cubicBezTo>
                <a:lnTo>
                  <a:pt x="604" y="199"/>
                </a:lnTo>
                <a:lnTo>
                  <a:pt x="604" y="199"/>
                </a:lnTo>
                <a:cubicBezTo>
                  <a:pt x="572" y="240"/>
                  <a:pt x="523" y="263"/>
                  <a:pt x="471" y="263"/>
                </a:cubicBezTo>
                <a:lnTo>
                  <a:pt x="285" y="263"/>
                </a:lnTo>
                <a:lnTo>
                  <a:pt x="285" y="263"/>
                </a:lnTo>
                <a:cubicBezTo>
                  <a:pt x="241" y="263"/>
                  <a:pt x="200" y="283"/>
                  <a:pt x="173" y="318"/>
                </a:cubicBezTo>
                <a:lnTo>
                  <a:pt x="173" y="318"/>
                </a:lnTo>
                <a:cubicBezTo>
                  <a:pt x="146" y="352"/>
                  <a:pt x="135" y="396"/>
                  <a:pt x="145" y="439"/>
                </a:cubicBezTo>
                <a:lnTo>
                  <a:pt x="187" y="621"/>
                </a:lnTo>
                <a:lnTo>
                  <a:pt x="187" y="621"/>
                </a:lnTo>
                <a:cubicBezTo>
                  <a:pt x="198" y="671"/>
                  <a:pt x="186" y="724"/>
                  <a:pt x="154" y="765"/>
                </a:cubicBezTo>
                <a:lnTo>
                  <a:pt x="38" y="910"/>
                </a:lnTo>
                <a:lnTo>
                  <a:pt x="38" y="910"/>
                </a:lnTo>
                <a:cubicBezTo>
                  <a:pt x="11" y="944"/>
                  <a:pt x="0" y="989"/>
                  <a:pt x="10" y="1031"/>
                </a:cubicBezTo>
                <a:lnTo>
                  <a:pt x="10" y="1031"/>
                </a:lnTo>
                <a:cubicBezTo>
                  <a:pt x="20" y="1074"/>
                  <a:pt x="48" y="1110"/>
                  <a:pt x="88" y="1129"/>
                </a:cubicBezTo>
                <a:lnTo>
                  <a:pt x="255" y="1209"/>
                </a:lnTo>
                <a:lnTo>
                  <a:pt x="255" y="1209"/>
                </a:lnTo>
                <a:cubicBezTo>
                  <a:pt x="302" y="1232"/>
                  <a:pt x="336" y="1274"/>
                  <a:pt x="348" y="1325"/>
                </a:cubicBezTo>
                <a:lnTo>
                  <a:pt x="389" y="1507"/>
                </a:lnTo>
                <a:lnTo>
                  <a:pt x="389" y="1507"/>
                </a:lnTo>
                <a:cubicBezTo>
                  <a:pt x="392" y="1521"/>
                  <a:pt x="398" y="1535"/>
                  <a:pt x="405" y="1547"/>
                </a:cubicBezTo>
                <a:lnTo>
                  <a:pt x="405" y="1547"/>
                </a:lnTo>
                <a:cubicBezTo>
                  <a:pt x="408" y="1552"/>
                  <a:pt x="412" y="1558"/>
                  <a:pt x="415" y="1563"/>
                </a:cubicBezTo>
                <a:lnTo>
                  <a:pt x="415" y="1563"/>
                </a:lnTo>
                <a:cubicBezTo>
                  <a:pt x="419" y="1567"/>
                  <a:pt x="423" y="1571"/>
                  <a:pt x="427" y="1575"/>
                </a:cubicBezTo>
                <a:lnTo>
                  <a:pt x="427" y="1575"/>
                </a:lnTo>
                <a:cubicBezTo>
                  <a:pt x="438" y="1587"/>
                  <a:pt x="452" y="1597"/>
                  <a:pt x="467" y="1604"/>
                </a:cubicBezTo>
                <a:lnTo>
                  <a:pt x="467" y="1604"/>
                </a:lnTo>
                <a:cubicBezTo>
                  <a:pt x="506" y="1623"/>
                  <a:pt x="552" y="1623"/>
                  <a:pt x="592" y="1604"/>
                </a:cubicBezTo>
                <a:lnTo>
                  <a:pt x="759" y="1523"/>
                </a:lnTo>
                <a:lnTo>
                  <a:pt x="759" y="1523"/>
                </a:lnTo>
                <a:cubicBezTo>
                  <a:pt x="774" y="1516"/>
                  <a:pt x="790" y="1511"/>
                  <a:pt x="806" y="1508"/>
                </a:cubicBezTo>
                <a:lnTo>
                  <a:pt x="806" y="1508"/>
                </a:lnTo>
                <a:cubicBezTo>
                  <a:pt x="811" y="1508"/>
                  <a:pt x="816" y="1507"/>
                  <a:pt x="820" y="1507"/>
                </a:cubicBezTo>
                <a:lnTo>
                  <a:pt x="820" y="1507"/>
                </a:lnTo>
                <a:cubicBezTo>
                  <a:pt x="824" y="1507"/>
                  <a:pt x="829" y="1506"/>
                  <a:pt x="833" y="1506"/>
                </a:cubicBezTo>
                <a:lnTo>
                  <a:pt x="833" y="1506"/>
                </a:lnTo>
                <a:cubicBezTo>
                  <a:pt x="858" y="1507"/>
                  <a:pt x="884" y="1512"/>
                  <a:pt x="907" y="1523"/>
                </a:cubicBezTo>
                <a:lnTo>
                  <a:pt x="947" y="1542"/>
                </a:lnTo>
                <a:lnTo>
                  <a:pt x="959" y="1548"/>
                </a:lnTo>
                <a:lnTo>
                  <a:pt x="971" y="1554"/>
                </a:lnTo>
                <a:lnTo>
                  <a:pt x="1074" y="1604"/>
                </a:lnTo>
                <a:lnTo>
                  <a:pt x="1074" y="1604"/>
                </a:lnTo>
                <a:cubicBezTo>
                  <a:pt x="1114" y="1623"/>
                  <a:pt x="1159" y="1623"/>
                  <a:pt x="1199" y="1604"/>
                </a:cubicBezTo>
                <a:lnTo>
                  <a:pt x="1199" y="1604"/>
                </a:lnTo>
                <a:cubicBezTo>
                  <a:pt x="1239" y="1585"/>
                  <a:pt x="1267" y="1549"/>
                  <a:pt x="1277" y="1507"/>
                </a:cubicBezTo>
                <a:lnTo>
                  <a:pt x="1315" y="1341"/>
                </a:lnTo>
                <a:lnTo>
                  <a:pt x="1318" y="1325"/>
                </a:lnTo>
                <a:lnTo>
                  <a:pt x="1318" y="1325"/>
                </a:lnTo>
                <a:cubicBezTo>
                  <a:pt x="1320" y="1320"/>
                  <a:pt x="1321" y="1315"/>
                  <a:pt x="1322" y="1310"/>
                </a:cubicBezTo>
                <a:lnTo>
                  <a:pt x="1322" y="1310"/>
                </a:lnTo>
                <a:cubicBezTo>
                  <a:pt x="1324" y="1303"/>
                  <a:pt x="1327" y="1295"/>
                  <a:pt x="1331" y="1288"/>
                </a:cubicBezTo>
                <a:lnTo>
                  <a:pt x="1331" y="1288"/>
                </a:lnTo>
                <a:cubicBezTo>
                  <a:pt x="1348" y="1254"/>
                  <a:pt x="1375" y="1226"/>
                  <a:pt x="1410" y="1209"/>
                </a:cubicBezTo>
                <a:lnTo>
                  <a:pt x="1578" y="1129"/>
                </a:lnTo>
                <a:lnTo>
                  <a:pt x="1578" y="1129"/>
                </a:lnTo>
                <a:cubicBezTo>
                  <a:pt x="1617" y="1110"/>
                  <a:pt x="1645" y="1074"/>
                  <a:pt x="1655" y="1031"/>
                </a:cubicBezTo>
                <a:lnTo>
                  <a:pt x="1655" y="1031"/>
                </a:lnTo>
                <a:cubicBezTo>
                  <a:pt x="1665" y="989"/>
                  <a:pt x="1655" y="944"/>
                  <a:pt x="1628" y="910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70">
            <a:extLst>
              <a:ext uri="{FF2B5EF4-FFF2-40B4-BE49-F238E27FC236}">
                <a16:creationId xmlns:a16="http://schemas.microsoft.com/office/drawing/2014/main" id="{73E0F4A8-2D22-6A41-9985-1AD0E8A2A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025" y="8275433"/>
            <a:ext cx="1114928" cy="1114928"/>
          </a:xfrm>
          <a:custGeom>
            <a:avLst/>
            <a:gdLst>
              <a:gd name="T0" fmla="*/ 480 w 960"/>
              <a:gd name="T1" fmla="*/ 0 h 960"/>
              <a:gd name="T2" fmla="*/ 480 w 960"/>
              <a:gd name="T3" fmla="*/ 0 h 960"/>
              <a:gd name="T4" fmla="*/ 0 w 960"/>
              <a:gd name="T5" fmla="*/ 480 h 960"/>
              <a:gd name="T6" fmla="*/ 0 w 960"/>
              <a:gd name="T7" fmla="*/ 480 h 960"/>
              <a:gd name="T8" fmla="*/ 184 w 960"/>
              <a:gd name="T9" fmla="*/ 857 h 960"/>
              <a:gd name="T10" fmla="*/ 184 w 960"/>
              <a:gd name="T11" fmla="*/ 857 h 960"/>
              <a:gd name="T12" fmla="*/ 209 w 960"/>
              <a:gd name="T13" fmla="*/ 875 h 960"/>
              <a:gd name="T14" fmla="*/ 209 w 960"/>
              <a:gd name="T15" fmla="*/ 875 h 960"/>
              <a:gd name="T16" fmla="*/ 240 w 960"/>
              <a:gd name="T17" fmla="*/ 895 h 960"/>
              <a:gd name="T18" fmla="*/ 240 w 960"/>
              <a:gd name="T19" fmla="*/ 895 h 960"/>
              <a:gd name="T20" fmla="*/ 431 w 960"/>
              <a:gd name="T21" fmla="*/ 957 h 960"/>
              <a:gd name="T22" fmla="*/ 431 w 960"/>
              <a:gd name="T23" fmla="*/ 957 h 960"/>
              <a:gd name="T24" fmla="*/ 448 w 960"/>
              <a:gd name="T25" fmla="*/ 958 h 960"/>
              <a:gd name="T26" fmla="*/ 448 w 960"/>
              <a:gd name="T27" fmla="*/ 958 h 960"/>
              <a:gd name="T28" fmla="*/ 480 w 960"/>
              <a:gd name="T29" fmla="*/ 959 h 960"/>
              <a:gd name="T30" fmla="*/ 480 w 960"/>
              <a:gd name="T31" fmla="*/ 959 h 960"/>
              <a:gd name="T32" fmla="*/ 516 w 960"/>
              <a:gd name="T33" fmla="*/ 958 h 960"/>
              <a:gd name="T34" fmla="*/ 516 w 960"/>
              <a:gd name="T35" fmla="*/ 958 h 960"/>
              <a:gd name="T36" fmla="*/ 547 w 960"/>
              <a:gd name="T37" fmla="*/ 954 h 960"/>
              <a:gd name="T38" fmla="*/ 547 w 960"/>
              <a:gd name="T39" fmla="*/ 954 h 960"/>
              <a:gd name="T40" fmla="*/ 583 w 960"/>
              <a:gd name="T41" fmla="*/ 947 h 960"/>
              <a:gd name="T42" fmla="*/ 583 w 960"/>
              <a:gd name="T43" fmla="*/ 947 h 960"/>
              <a:gd name="T44" fmla="*/ 613 w 960"/>
              <a:gd name="T45" fmla="*/ 940 h 960"/>
              <a:gd name="T46" fmla="*/ 613 w 960"/>
              <a:gd name="T47" fmla="*/ 940 h 960"/>
              <a:gd name="T48" fmla="*/ 625 w 960"/>
              <a:gd name="T49" fmla="*/ 936 h 960"/>
              <a:gd name="T50" fmla="*/ 625 w 960"/>
              <a:gd name="T51" fmla="*/ 936 h 960"/>
              <a:gd name="T52" fmla="*/ 690 w 960"/>
              <a:gd name="T53" fmla="*/ 910 h 960"/>
              <a:gd name="T54" fmla="*/ 690 w 960"/>
              <a:gd name="T55" fmla="*/ 910 h 960"/>
              <a:gd name="T56" fmla="*/ 728 w 960"/>
              <a:gd name="T57" fmla="*/ 889 h 960"/>
              <a:gd name="T58" fmla="*/ 728 w 960"/>
              <a:gd name="T59" fmla="*/ 889 h 960"/>
              <a:gd name="T60" fmla="*/ 959 w 960"/>
              <a:gd name="T61" fmla="*/ 480 h 960"/>
              <a:gd name="T62" fmla="*/ 959 w 960"/>
              <a:gd name="T63" fmla="*/ 480 h 960"/>
              <a:gd name="T64" fmla="*/ 480 w 960"/>
              <a:gd name="T65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60" h="960">
                <a:moveTo>
                  <a:pt x="480" y="0"/>
                </a:moveTo>
                <a:lnTo>
                  <a:pt x="480" y="0"/>
                </a:lnTo>
                <a:cubicBezTo>
                  <a:pt x="216" y="0"/>
                  <a:pt x="0" y="216"/>
                  <a:pt x="0" y="480"/>
                </a:cubicBezTo>
                <a:lnTo>
                  <a:pt x="0" y="480"/>
                </a:lnTo>
                <a:cubicBezTo>
                  <a:pt x="0" y="632"/>
                  <a:pt x="72" y="769"/>
                  <a:pt x="184" y="857"/>
                </a:cubicBezTo>
                <a:lnTo>
                  <a:pt x="184" y="857"/>
                </a:lnTo>
                <a:cubicBezTo>
                  <a:pt x="192" y="863"/>
                  <a:pt x="201" y="869"/>
                  <a:pt x="209" y="875"/>
                </a:cubicBezTo>
                <a:lnTo>
                  <a:pt x="209" y="875"/>
                </a:lnTo>
                <a:cubicBezTo>
                  <a:pt x="219" y="882"/>
                  <a:pt x="229" y="889"/>
                  <a:pt x="240" y="895"/>
                </a:cubicBezTo>
                <a:lnTo>
                  <a:pt x="240" y="895"/>
                </a:lnTo>
                <a:cubicBezTo>
                  <a:pt x="297" y="928"/>
                  <a:pt x="362" y="949"/>
                  <a:pt x="431" y="957"/>
                </a:cubicBezTo>
                <a:lnTo>
                  <a:pt x="431" y="957"/>
                </a:lnTo>
                <a:cubicBezTo>
                  <a:pt x="437" y="957"/>
                  <a:pt x="442" y="958"/>
                  <a:pt x="448" y="958"/>
                </a:cubicBezTo>
                <a:lnTo>
                  <a:pt x="448" y="958"/>
                </a:lnTo>
                <a:cubicBezTo>
                  <a:pt x="458" y="959"/>
                  <a:pt x="469" y="959"/>
                  <a:pt x="480" y="959"/>
                </a:cubicBezTo>
                <a:lnTo>
                  <a:pt x="480" y="959"/>
                </a:lnTo>
                <a:cubicBezTo>
                  <a:pt x="492" y="959"/>
                  <a:pt x="504" y="959"/>
                  <a:pt x="516" y="958"/>
                </a:cubicBezTo>
                <a:lnTo>
                  <a:pt x="516" y="958"/>
                </a:lnTo>
                <a:cubicBezTo>
                  <a:pt x="527" y="957"/>
                  <a:pt x="537" y="955"/>
                  <a:pt x="547" y="954"/>
                </a:cubicBezTo>
                <a:lnTo>
                  <a:pt x="547" y="954"/>
                </a:lnTo>
                <a:cubicBezTo>
                  <a:pt x="559" y="952"/>
                  <a:pt x="571" y="951"/>
                  <a:pt x="583" y="947"/>
                </a:cubicBezTo>
                <a:lnTo>
                  <a:pt x="583" y="947"/>
                </a:lnTo>
                <a:cubicBezTo>
                  <a:pt x="594" y="946"/>
                  <a:pt x="604" y="943"/>
                  <a:pt x="613" y="940"/>
                </a:cubicBezTo>
                <a:lnTo>
                  <a:pt x="613" y="940"/>
                </a:lnTo>
                <a:cubicBezTo>
                  <a:pt x="617" y="939"/>
                  <a:pt x="621" y="938"/>
                  <a:pt x="625" y="936"/>
                </a:cubicBezTo>
                <a:lnTo>
                  <a:pt x="625" y="936"/>
                </a:lnTo>
                <a:cubicBezTo>
                  <a:pt x="647" y="929"/>
                  <a:pt x="669" y="921"/>
                  <a:pt x="690" y="910"/>
                </a:cubicBezTo>
                <a:lnTo>
                  <a:pt x="690" y="910"/>
                </a:lnTo>
                <a:cubicBezTo>
                  <a:pt x="704" y="904"/>
                  <a:pt x="716" y="897"/>
                  <a:pt x="728" y="889"/>
                </a:cubicBezTo>
                <a:lnTo>
                  <a:pt x="728" y="889"/>
                </a:lnTo>
                <a:cubicBezTo>
                  <a:pt x="867" y="805"/>
                  <a:pt x="959" y="653"/>
                  <a:pt x="959" y="480"/>
                </a:cubicBezTo>
                <a:lnTo>
                  <a:pt x="959" y="480"/>
                </a:lnTo>
                <a:cubicBezTo>
                  <a:pt x="959" y="216"/>
                  <a:pt x="744" y="0"/>
                  <a:pt x="480" y="0"/>
                </a:cubicBezTo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61">
            <a:extLst>
              <a:ext uri="{FF2B5EF4-FFF2-40B4-BE49-F238E27FC236}">
                <a16:creationId xmlns:a16="http://schemas.microsoft.com/office/drawing/2014/main" id="{03EAC9A3-3503-5D4D-91AA-118A08E59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059" y="5385519"/>
            <a:ext cx="5565531" cy="3968549"/>
          </a:xfrm>
          <a:custGeom>
            <a:avLst/>
            <a:gdLst>
              <a:gd name="T0" fmla="*/ 4722 w 5134"/>
              <a:gd name="T1" fmla="*/ 3660 h 3661"/>
              <a:gd name="T2" fmla="*/ 410 w 5134"/>
              <a:gd name="T3" fmla="*/ 3660 h 3661"/>
              <a:gd name="T4" fmla="*/ 410 w 5134"/>
              <a:gd name="T5" fmla="*/ 3660 h 3661"/>
              <a:gd name="T6" fmla="*/ 0 w 5134"/>
              <a:gd name="T7" fmla="*/ 3250 h 3661"/>
              <a:gd name="T8" fmla="*/ 0 w 5134"/>
              <a:gd name="T9" fmla="*/ 410 h 3661"/>
              <a:gd name="T10" fmla="*/ 0 w 5134"/>
              <a:gd name="T11" fmla="*/ 410 h 3661"/>
              <a:gd name="T12" fmla="*/ 410 w 5134"/>
              <a:gd name="T13" fmla="*/ 0 h 3661"/>
              <a:gd name="T14" fmla="*/ 4722 w 5134"/>
              <a:gd name="T15" fmla="*/ 0 h 3661"/>
              <a:gd name="T16" fmla="*/ 4722 w 5134"/>
              <a:gd name="T17" fmla="*/ 0 h 3661"/>
              <a:gd name="T18" fmla="*/ 5133 w 5134"/>
              <a:gd name="T19" fmla="*/ 410 h 3661"/>
              <a:gd name="T20" fmla="*/ 5133 w 5134"/>
              <a:gd name="T21" fmla="*/ 3250 h 3661"/>
              <a:gd name="T22" fmla="*/ 5133 w 5134"/>
              <a:gd name="T23" fmla="*/ 3250 h 3661"/>
              <a:gd name="T24" fmla="*/ 4722 w 5134"/>
              <a:gd name="T25" fmla="*/ 3660 h 3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34" h="3661">
                <a:moveTo>
                  <a:pt x="4722" y="3660"/>
                </a:moveTo>
                <a:lnTo>
                  <a:pt x="410" y="3660"/>
                </a:lnTo>
                <a:lnTo>
                  <a:pt x="410" y="3660"/>
                </a:lnTo>
                <a:cubicBezTo>
                  <a:pt x="184" y="3660"/>
                  <a:pt x="0" y="3477"/>
                  <a:pt x="0" y="3250"/>
                </a:cubicBezTo>
                <a:lnTo>
                  <a:pt x="0" y="410"/>
                </a:lnTo>
                <a:lnTo>
                  <a:pt x="0" y="410"/>
                </a:lnTo>
                <a:cubicBezTo>
                  <a:pt x="0" y="184"/>
                  <a:pt x="184" y="0"/>
                  <a:pt x="410" y="0"/>
                </a:cubicBezTo>
                <a:lnTo>
                  <a:pt x="4722" y="0"/>
                </a:lnTo>
                <a:lnTo>
                  <a:pt x="4722" y="0"/>
                </a:lnTo>
                <a:cubicBezTo>
                  <a:pt x="4949" y="0"/>
                  <a:pt x="5133" y="184"/>
                  <a:pt x="5133" y="410"/>
                </a:cubicBezTo>
                <a:lnTo>
                  <a:pt x="5133" y="3250"/>
                </a:lnTo>
                <a:lnTo>
                  <a:pt x="5133" y="3250"/>
                </a:lnTo>
                <a:cubicBezTo>
                  <a:pt x="5133" y="3477"/>
                  <a:pt x="4949" y="3660"/>
                  <a:pt x="4722" y="36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62">
            <a:extLst>
              <a:ext uri="{FF2B5EF4-FFF2-40B4-BE49-F238E27FC236}">
                <a16:creationId xmlns:a16="http://schemas.microsoft.com/office/drawing/2014/main" id="{F8A6E470-4775-F249-BD05-658B7208C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223" y="5605463"/>
            <a:ext cx="5135206" cy="3533441"/>
          </a:xfrm>
          <a:custGeom>
            <a:avLst/>
            <a:gdLst>
              <a:gd name="T0" fmla="*/ 4505 w 4735"/>
              <a:gd name="T1" fmla="*/ 3256 h 3257"/>
              <a:gd name="T2" fmla="*/ 230 w 4735"/>
              <a:gd name="T3" fmla="*/ 3256 h 3257"/>
              <a:gd name="T4" fmla="*/ 230 w 4735"/>
              <a:gd name="T5" fmla="*/ 3256 h 3257"/>
              <a:gd name="T6" fmla="*/ 0 w 4735"/>
              <a:gd name="T7" fmla="*/ 3027 h 3257"/>
              <a:gd name="T8" fmla="*/ 0 w 4735"/>
              <a:gd name="T9" fmla="*/ 229 h 3257"/>
              <a:gd name="T10" fmla="*/ 0 w 4735"/>
              <a:gd name="T11" fmla="*/ 229 h 3257"/>
              <a:gd name="T12" fmla="*/ 230 w 4735"/>
              <a:gd name="T13" fmla="*/ 0 h 3257"/>
              <a:gd name="T14" fmla="*/ 4505 w 4735"/>
              <a:gd name="T15" fmla="*/ 0 h 3257"/>
              <a:gd name="T16" fmla="*/ 4505 w 4735"/>
              <a:gd name="T17" fmla="*/ 0 h 3257"/>
              <a:gd name="T18" fmla="*/ 4734 w 4735"/>
              <a:gd name="T19" fmla="*/ 229 h 3257"/>
              <a:gd name="T20" fmla="*/ 4734 w 4735"/>
              <a:gd name="T21" fmla="*/ 3027 h 3257"/>
              <a:gd name="T22" fmla="*/ 4734 w 4735"/>
              <a:gd name="T23" fmla="*/ 3027 h 3257"/>
              <a:gd name="T24" fmla="*/ 4505 w 4735"/>
              <a:gd name="T25" fmla="*/ 3256 h 3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35" h="3257">
                <a:moveTo>
                  <a:pt x="4505" y="3256"/>
                </a:moveTo>
                <a:lnTo>
                  <a:pt x="230" y="3256"/>
                </a:lnTo>
                <a:lnTo>
                  <a:pt x="230" y="3256"/>
                </a:lnTo>
                <a:cubicBezTo>
                  <a:pt x="103" y="3256"/>
                  <a:pt x="0" y="3154"/>
                  <a:pt x="0" y="3027"/>
                </a:cubicBezTo>
                <a:lnTo>
                  <a:pt x="0" y="229"/>
                </a:lnTo>
                <a:lnTo>
                  <a:pt x="0" y="229"/>
                </a:lnTo>
                <a:cubicBezTo>
                  <a:pt x="0" y="102"/>
                  <a:pt x="103" y="0"/>
                  <a:pt x="230" y="0"/>
                </a:cubicBezTo>
                <a:lnTo>
                  <a:pt x="4505" y="0"/>
                </a:lnTo>
                <a:lnTo>
                  <a:pt x="4505" y="0"/>
                </a:lnTo>
                <a:cubicBezTo>
                  <a:pt x="4632" y="0"/>
                  <a:pt x="4734" y="102"/>
                  <a:pt x="4734" y="229"/>
                </a:cubicBezTo>
                <a:lnTo>
                  <a:pt x="4734" y="3027"/>
                </a:lnTo>
                <a:lnTo>
                  <a:pt x="4734" y="3027"/>
                </a:lnTo>
                <a:cubicBezTo>
                  <a:pt x="4734" y="3154"/>
                  <a:pt x="4632" y="3256"/>
                  <a:pt x="4505" y="3256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63">
            <a:extLst>
              <a:ext uri="{FF2B5EF4-FFF2-40B4-BE49-F238E27FC236}">
                <a16:creationId xmlns:a16="http://schemas.microsoft.com/office/drawing/2014/main" id="{71CF28CC-6E05-9D4A-A229-7341A0C1F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6767" y="9578791"/>
            <a:ext cx="655048" cy="989748"/>
          </a:xfrm>
          <a:custGeom>
            <a:avLst/>
            <a:gdLst>
              <a:gd name="T0" fmla="*/ 492 w 603"/>
              <a:gd name="T1" fmla="*/ 12 h 911"/>
              <a:gd name="T2" fmla="*/ 325 w 603"/>
              <a:gd name="T3" fmla="*/ 93 h 911"/>
              <a:gd name="T4" fmla="*/ 325 w 603"/>
              <a:gd name="T5" fmla="*/ 93 h 911"/>
              <a:gd name="T6" fmla="*/ 251 w 603"/>
              <a:gd name="T7" fmla="*/ 110 h 911"/>
              <a:gd name="T8" fmla="*/ 251 w 603"/>
              <a:gd name="T9" fmla="*/ 110 h 911"/>
              <a:gd name="T10" fmla="*/ 177 w 603"/>
              <a:gd name="T11" fmla="*/ 93 h 911"/>
              <a:gd name="T12" fmla="*/ 177 w 603"/>
              <a:gd name="T13" fmla="*/ 93 h 911"/>
              <a:gd name="T14" fmla="*/ 143 w 603"/>
              <a:gd name="T15" fmla="*/ 71 h 911"/>
              <a:gd name="T16" fmla="*/ 3 w 603"/>
              <a:gd name="T17" fmla="*/ 794 h 911"/>
              <a:gd name="T18" fmla="*/ 3 w 603"/>
              <a:gd name="T19" fmla="*/ 794 h 911"/>
              <a:gd name="T20" fmla="*/ 5 w 603"/>
              <a:gd name="T21" fmla="*/ 817 h 911"/>
              <a:gd name="T22" fmla="*/ 5 w 603"/>
              <a:gd name="T23" fmla="*/ 817 h 911"/>
              <a:gd name="T24" fmla="*/ 5 w 603"/>
              <a:gd name="T25" fmla="*/ 817 h 911"/>
              <a:gd name="T26" fmla="*/ 264 w 603"/>
              <a:gd name="T27" fmla="*/ 680 h 911"/>
              <a:gd name="T28" fmla="*/ 264 w 603"/>
              <a:gd name="T29" fmla="*/ 680 h 911"/>
              <a:gd name="T30" fmla="*/ 277 w 603"/>
              <a:gd name="T31" fmla="*/ 677 h 911"/>
              <a:gd name="T32" fmla="*/ 277 w 603"/>
              <a:gd name="T33" fmla="*/ 677 h 911"/>
              <a:gd name="T34" fmla="*/ 297 w 603"/>
              <a:gd name="T35" fmla="*/ 687 h 911"/>
              <a:gd name="T36" fmla="*/ 486 w 603"/>
              <a:gd name="T37" fmla="*/ 910 h 911"/>
              <a:gd name="T38" fmla="*/ 486 w 603"/>
              <a:gd name="T39" fmla="*/ 910 h 911"/>
              <a:gd name="T40" fmla="*/ 486 w 603"/>
              <a:gd name="T41" fmla="*/ 910 h 911"/>
              <a:gd name="T42" fmla="*/ 497 w 603"/>
              <a:gd name="T43" fmla="*/ 890 h 911"/>
              <a:gd name="T44" fmla="*/ 602 w 603"/>
              <a:gd name="T45" fmla="*/ 350 h 911"/>
              <a:gd name="T46" fmla="*/ 534 w 603"/>
              <a:gd name="T47" fmla="*/ 0 h 911"/>
              <a:gd name="T48" fmla="*/ 534 w 603"/>
              <a:gd name="T49" fmla="*/ 0 h 911"/>
              <a:gd name="T50" fmla="*/ 492 w 603"/>
              <a:gd name="T51" fmla="*/ 12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3" h="911">
                <a:moveTo>
                  <a:pt x="492" y="12"/>
                </a:moveTo>
                <a:lnTo>
                  <a:pt x="325" y="93"/>
                </a:lnTo>
                <a:lnTo>
                  <a:pt x="325" y="93"/>
                </a:lnTo>
                <a:cubicBezTo>
                  <a:pt x="302" y="104"/>
                  <a:pt x="276" y="110"/>
                  <a:pt x="251" y="110"/>
                </a:cubicBezTo>
                <a:lnTo>
                  <a:pt x="251" y="110"/>
                </a:lnTo>
                <a:cubicBezTo>
                  <a:pt x="226" y="110"/>
                  <a:pt x="200" y="104"/>
                  <a:pt x="177" y="93"/>
                </a:cubicBezTo>
                <a:lnTo>
                  <a:pt x="177" y="93"/>
                </a:lnTo>
                <a:cubicBezTo>
                  <a:pt x="165" y="87"/>
                  <a:pt x="153" y="79"/>
                  <a:pt x="143" y="71"/>
                </a:cubicBezTo>
                <a:lnTo>
                  <a:pt x="3" y="794"/>
                </a:lnTo>
                <a:lnTo>
                  <a:pt x="3" y="794"/>
                </a:lnTo>
                <a:cubicBezTo>
                  <a:pt x="0" y="806"/>
                  <a:pt x="3" y="814"/>
                  <a:pt x="5" y="817"/>
                </a:cubicBezTo>
                <a:lnTo>
                  <a:pt x="5" y="817"/>
                </a:lnTo>
                <a:lnTo>
                  <a:pt x="5" y="817"/>
                </a:lnTo>
                <a:lnTo>
                  <a:pt x="264" y="680"/>
                </a:lnTo>
                <a:lnTo>
                  <a:pt x="264" y="680"/>
                </a:lnTo>
                <a:cubicBezTo>
                  <a:pt x="268" y="678"/>
                  <a:pt x="273" y="677"/>
                  <a:pt x="277" y="677"/>
                </a:cubicBezTo>
                <a:lnTo>
                  <a:pt x="277" y="677"/>
                </a:lnTo>
                <a:cubicBezTo>
                  <a:pt x="284" y="677"/>
                  <a:pt x="292" y="680"/>
                  <a:pt x="297" y="687"/>
                </a:cubicBezTo>
                <a:lnTo>
                  <a:pt x="486" y="910"/>
                </a:lnTo>
                <a:lnTo>
                  <a:pt x="486" y="910"/>
                </a:lnTo>
                <a:lnTo>
                  <a:pt x="486" y="910"/>
                </a:lnTo>
                <a:cubicBezTo>
                  <a:pt x="489" y="909"/>
                  <a:pt x="495" y="902"/>
                  <a:pt x="497" y="890"/>
                </a:cubicBezTo>
                <a:lnTo>
                  <a:pt x="602" y="350"/>
                </a:lnTo>
                <a:lnTo>
                  <a:pt x="534" y="0"/>
                </a:lnTo>
                <a:lnTo>
                  <a:pt x="534" y="0"/>
                </a:lnTo>
                <a:cubicBezTo>
                  <a:pt x="520" y="1"/>
                  <a:pt x="506" y="6"/>
                  <a:pt x="492" y="12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64">
            <a:extLst>
              <a:ext uri="{FF2B5EF4-FFF2-40B4-BE49-F238E27FC236}">
                <a16:creationId xmlns:a16="http://schemas.microsoft.com/office/drawing/2014/main" id="{9AA3DB0D-DB2A-F440-BF9C-E6A90ABCE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6767" y="9578791"/>
            <a:ext cx="655048" cy="989748"/>
          </a:xfrm>
          <a:custGeom>
            <a:avLst/>
            <a:gdLst>
              <a:gd name="T0" fmla="*/ 492 w 603"/>
              <a:gd name="T1" fmla="*/ 12 h 911"/>
              <a:gd name="T2" fmla="*/ 325 w 603"/>
              <a:gd name="T3" fmla="*/ 93 h 911"/>
              <a:gd name="T4" fmla="*/ 325 w 603"/>
              <a:gd name="T5" fmla="*/ 93 h 911"/>
              <a:gd name="T6" fmla="*/ 251 w 603"/>
              <a:gd name="T7" fmla="*/ 110 h 911"/>
              <a:gd name="T8" fmla="*/ 251 w 603"/>
              <a:gd name="T9" fmla="*/ 110 h 911"/>
              <a:gd name="T10" fmla="*/ 177 w 603"/>
              <a:gd name="T11" fmla="*/ 93 h 911"/>
              <a:gd name="T12" fmla="*/ 177 w 603"/>
              <a:gd name="T13" fmla="*/ 93 h 911"/>
              <a:gd name="T14" fmla="*/ 143 w 603"/>
              <a:gd name="T15" fmla="*/ 71 h 911"/>
              <a:gd name="T16" fmla="*/ 3 w 603"/>
              <a:gd name="T17" fmla="*/ 794 h 911"/>
              <a:gd name="T18" fmla="*/ 3 w 603"/>
              <a:gd name="T19" fmla="*/ 794 h 911"/>
              <a:gd name="T20" fmla="*/ 5 w 603"/>
              <a:gd name="T21" fmla="*/ 817 h 911"/>
              <a:gd name="T22" fmla="*/ 5 w 603"/>
              <a:gd name="T23" fmla="*/ 817 h 911"/>
              <a:gd name="T24" fmla="*/ 5 w 603"/>
              <a:gd name="T25" fmla="*/ 817 h 911"/>
              <a:gd name="T26" fmla="*/ 264 w 603"/>
              <a:gd name="T27" fmla="*/ 680 h 911"/>
              <a:gd name="T28" fmla="*/ 264 w 603"/>
              <a:gd name="T29" fmla="*/ 680 h 911"/>
              <a:gd name="T30" fmla="*/ 277 w 603"/>
              <a:gd name="T31" fmla="*/ 677 h 911"/>
              <a:gd name="T32" fmla="*/ 277 w 603"/>
              <a:gd name="T33" fmla="*/ 677 h 911"/>
              <a:gd name="T34" fmla="*/ 297 w 603"/>
              <a:gd name="T35" fmla="*/ 687 h 911"/>
              <a:gd name="T36" fmla="*/ 486 w 603"/>
              <a:gd name="T37" fmla="*/ 910 h 911"/>
              <a:gd name="T38" fmla="*/ 486 w 603"/>
              <a:gd name="T39" fmla="*/ 910 h 911"/>
              <a:gd name="T40" fmla="*/ 486 w 603"/>
              <a:gd name="T41" fmla="*/ 910 h 911"/>
              <a:gd name="T42" fmla="*/ 497 w 603"/>
              <a:gd name="T43" fmla="*/ 890 h 911"/>
              <a:gd name="T44" fmla="*/ 602 w 603"/>
              <a:gd name="T45" fmla="*/ 350 h 911"/>
              <a:gd name="T46" fmla="*/ 534 w 603"/>
              <a:gd name="T47" fmla="*/ 0 h 911"/>
              <a:gd name="T48" fmla="*/ 534 w 603"/>
              <a:gd name="T49" fmla="*/ 0 h 911"/>
              <a:gd name="T50" fmla="*/ 492 w 603"/>
              <a:gd name="T51" fmla="*/ 12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3" h="911">
                <a:moveTo>
                  <a:pt x="492" y="12"/>
                </a:moveTo>
                <a:lnTo>
                  <a:pt x="325" y="93"/>
                </a:lnTo>
                <a:lnTo>
                  <a:pt x="325" y="93"/>
                </a:lnTo>
                <a:cubicBezTo>
                  <a:pt x="302" y="104"/>
                  <a:pt x="276" y="110"/>
                  <a:pt x="251" y="110"/>
                </a:cubicBezTo>
                <a:lnTo>
                  <a:pt x="251" y="110"/>
                </a:lnTo>
                <a:cubicBezTo>
                  <a:pt x="226" y="110"/>
                  <a:pt x="200" y="104"/>
                  <a:pt x="177" y="93"/>
                </a:cubicBezTo>
                <a:lnTo>
                  <a:pt x="177" y="93"/>
                </a:lnTo>
                <a:cubicBezTo>
                  <a:pt x="165" y="87"/>
                  <a:pt x="153" y="79"/>
                  <a:pt x="143" y="71"/>
                </a:cubicBezTo>
                <a:lnTo>
                  <a:pt x="3" y="794"/>
                </a:lnTo>
                <a:lnTo>
                  <a:pt x="3" y="794"/>
                </a:lnTo>
                <a:cubicBezTo>
                  <a:pt x="0" y="806"/>
                  <a:pt x="3" y="814"/>
                  <a:pt x="5" y="817"/>
                </a:cubicBezTo>
                <a:lnTo>
                  <a:pt x="5" y="817"/>
                </a:lnTo>
                <a:lnTo>
                  <a:pt x="5" y="817"/>
                </a:lnTo>
                <a:lnTo>
                  <a:pt x="264" y="680"/>
                </a:lnTo>
                <a:lnTo>
                  <a:pt x="264" y="680"/>
                </a:lnTo>
                <a:cubicBezTo>
                  <a:pt x="268" y="678"/>
                  <a:pt x="273" y="677"/>
                  <a:pt x="277" y="677"/>
                </a:cubicBezTo>
                <a:lnTo>
                  <a:pt x="277" y="677"/>
                </a:lnTo>
                <a:cubicBezTo>
                  <a:pt x="284" y="677"/>
                  <a:pt x="292" y="680"/>
                  <a:pt x="297" y="687"/>
                </a:cubicBezTo>
                <a:lnTo>
                  <a:pt x="486" y="910"/>
                </a:lnTo>
                <a:lnTo>
                  <a:pt x="486" y="910"/>
                </a:lnTo>
                <a:lnTo>
                  <a:pt x="486" y="910"/>
                </a:lnTo>
                <a:cubicBezTo>
                  <a:pt x="489" y="909"/>
                  <a:pt x="495" y="902"/>
                  <a:pt x="497" y="890"/>
                </a:cubicBezTo>
                <a:lnTo>
                  <a:pt x="602" y="350"/>
                </a:lnTo>
                <a:lnTo>
                  <a:pt x="534" y="0"/>
                </a:lnTo>
                <a:lnTo>
                  <a:pt x="534" y="0"/>
                </a:lnTo>
                <a:cubicBezTo>
                  <a:pt x="520" y="1"/>
                  <a:pt x="506" y="6"/>
                  <a:pt x="492" y="12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65">
            <a:extLst>
              <a:ext uri="{FF2B5EF4-FFF2-40B4-BE49-F238E27FC236}">
                <a16:creationId xmlns:a16="http://schemas.microsoft.com/office/drawing/2014/main" id="{9676C355-B0EC-8D43-8609-5651D241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4001" y="9440132"/>
            <a:ext cx="726770" cy="1128407"/>
          </a:xfrm>
          <a:custGeom>
            <a:avLst/>
            <a:gdLst>
              <a:gd name="T0" fmla="*/ 488 w 671"/>
              <a:gd name="T1" fmla="*/ 0 h 1040"/>
              <a:gd name="T2" fmla="*/ 464 w 671"/>
              <a:gd name="T3" fmla="*/ 106 h 1040"/>
              <a:gd name="T4" fmla="*/ 464 w 671"/>
              <a:gd name="T5" fmla="*/ 106 h 1040"/>
              <a:gd name="T6" fmla="*/ 372 w 671"/>
              <a:gd name="T7" fmla="*/ 222 h 1040"/>
              <a:gd name="T8" fmla="*/ 372 w 671"/>
              <a:gd name="T9" fmla="*/ 222 h 1040"/>
              <a:gd name="T10" fmla="*/ 224 w 671"/>
              <a:gd name="T11" fmla="*/ 222 h 1040"/>
              <a:gd name="T12" fmla="*/ 127 w 671"/>
              <a:gd name="T13" fmla="*/ 175 h 1040"/>
              <a:gd name="T14" fmla="*/ 115 w 671"/>
              <a:gd name="T15" fmla="*/ 169 h 1040"/>
              <a:gd name="T16" fmla="*/ 102 w 671"/>
              <a:gd name="T17" fmla="*/ 164 h 1040"/>
              <a:gd name="T18" fmla="*/ 56 w 671"/>
              <a:gd name="T19" fmla="*/ 141 h 1040"/>
              <a:gd name="T20" fmla="*/ 56 w 671"/>
              <a:gd name="T21" fmla="*/ 141 h 1040"/>
              <a:gd name="T22" fmla="*/ 0 w 671"/>
              <a:gd name="T23" fmla="*/ 127 h 1040"/>
              <a:gd name="T24" fmla="*/ 54 w 671"/>
              <a:gd name="T25" fmla="*/ 410 h 1040"/>
              <a:gd name="T26" fmla="*/ 61 w 671"/>
              <a:gd name="T27" fmla="*/ 444 h 1040"/>
              <a:gd name="T28" fmla="*/ 68 w 671"/>
              <a:gd name="T29" fmla="*/ 479 h 1040"/>
              <a:gd name="T30" fmla="*/ 173 w 671"/>
              <a:gd name="T31" fmla="*/ 1019 h 1040"/>
              <a:gd name="T32" fmla="*/ 173 w 671"/>
              <a:gd name="T33" fmla="*/ 1019 h 1040"/>
              <a:gd name="T34" fmla="*/ 184 w 671"/>
              <a:gd name="T35" fmla="*/ 1039 h 1040"/>
              <a:gd name="T36" fmla="*/ 184 w 671"/>
              <a:gd name="T37" fmla="*/ 1039 h 1040"/>
              <a:gd name="T38" fmla="*/ 184 w 671"/>
              <a:gd name="T39" fmla="*/ 1039 h 1040"/>
              <a:gd name="T40" fmla="*/ 373 w 671"/>
              <a:gd name="T41" fmla="*/ 816 h 1040"/>
              <a:gd name="T42" fmla="*/ 373 w 671"/>
              <a:gd name="T43" fmla="*/ 816 h 1040"/>
              <a:gd name="T44" fmla="*/ 406 w 671"/>
              <a:gd name="T45" fmla="*/ 809 h 1040"/>
              <a:gd name="T46" fmla="*/ 665 w 671"/>
              <a:gd name="T47" fmla="*/ 946 h 1040"/>
              <a:gd name="T48" fmla="*/ 665 w 671"/>
              <a:gd name="T49" fmla="*/ 946 h 1040"/>
              <a:gd name="T50" fmla="*/ 665 w 671"/>
              <a:gd name="T51" fmla="*/ 946 h 1040"/>
              <a:gd name="T52" fmla="*/ 665 w 671"/>
              <a:gd name="T53" fmla="*/ 946 h 1040"/>
              <a:gd name="T54" fmla="*/ 667 w 671"/>
              <a:gd name="T55" fmla="*/ 923 h 1040"/>
              <a:gd name="T56" fmla="*/ 488 w 671"/>
              <a:gd name="T57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1" h="1040">
                <a:moveTo>
                  <a:pt x="488" y="0"/>
                </a:moveTo>
                <a:lnTo>
                  <a:pt x="464" y="106"/>
                </a:lnTo>
                <a:lnTo>
                  <a:pt x="464" y="106"/>
                </a:lnTo>
                <a:cubicBezTo>
                  <a:pt x="452" y="157"/>
                  <a:pt x="419" y="199"/>
                  <a:pt x="372" y="222"/>
                </a:cubicBezTo>
                <a:lnTo>
                  <a:pt x="372" y="222"/>
                </a:lnTo>
                <a:cubicBezTo>
                  <a:pt x="325" y="244"/>
                  <a:pt x="271" y="244"/>
                  <a:pt x="224" y="222"/>
                </a:cubicBezTo>
                <a:lnTo>
                  <a:pt x="127" y="175"/>
                </a:lnTo>
                <a:lnTo>
                  <a:pt x="115" y="169"/>
                </a:lnTo>
                <a:lnTo>
                  <a:pt x="102" y="164"/>
                </a:lnTo>
                <a:lnTo>
                  <a:pt x="56" y="141"/>
                </a:lnTo>
                <a:lnTo>
                  <a:pt x="56" y="141"/>
                </a:lnTo>
                <a:cubicBezTo>
                  <a:pt x="38" y="132"/>
                  <a:pt x="19" y="128"/>
                  <a:pt x="0" y="127"/>
                </a:cubicBezTo>
                <a:lnTo>
                  <a:pt x="54" y="410"/>
                </a:lnTo>
                <a:lnTo>
                  <a:pt x="61" y="444"/>
                </a:lnTo>
                <a:lnTo>
                  <a:pt x="68" y="479"/>
                </a:lnTo>
                <a:lnTo>
                  <a:pt x="173" y="1019"/>
                </a:lnTo>
                <a:lnTo>
                  <a:pt x="173" y="1019"/>
                </a:lnTo>
                <a:cubicBezTo>
                  <a:pt x="175" y="1031"/>
                  <a:pt x="181" y="1038"/>
                  <a:pt x="184" y="1039"/>
                </a:cubicBezTo>
                <a:lnTo>
                  <a:pt x="184" y="1039"/>
                </a:lnTo>
                <a:lnTo>
                  <a:pt x="184" y="1039"/>
                </a:lnTo>
                <a:lnTo>
                  <a:pt x="373" y="816"/>
                </a:lnTo>
                <a:lnTo>
                  <a:pt x="373" y="816"/>
                </a:lnTo>
                <a:cubicBezTo>
                  <a:pt x="381" y="806"/>
                  <a:pt x="394" y="803"/>
                  <a:pt x="406" y="809"/>
                </a:cubicBez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cubicBezTo>
                  <a:pt x="667" y="943"/>
                  <a:pt x="670" y="935"/>
                  <a:pt x="667" y="923"/>
                </a:cubicBezTo>
                <a:lnTo>
                  <a:pt x="48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66">
            <a:extLst>
              <a:ext uri="{FF2B5EF4-FFF2-40B4-BE49-F238E27FC236}">
                <a16:creationId xmlns:a16="http://schemas.microsoft.com/office/drawing/2014/main" id="{66B37983-EBF7-B94A-AE30-7E711CD3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4001" y="9440132"/>
            <a:ext cx="726770" cy="1128407"/>
          </a:xfrm>
          <a:custGeom>
            <a:avLst/>
            <a:gdLst>
              <a:gd name="T0" fmla="*/ 488 w 671"/>
              <a:gd name="T1" fmla="*/ 0 h 1040"/>
              <a:gd name="T2" fmla="*/ 464 w 671"/>
              <a:gd name="T3" fmla="*/ 106 h 1040"/>
              <a:gd name="T4" fmla="*/ 464 w 671"/>
              <a:gd name="T5" fmla="*/ 106 h 1040"/>
              <a:gd name="T6" fmla="*/ 372 w 671"/>
              <a:gd name="T7" fmla="*/ 222 h 1040"/>
              <a:gd name="T8" fmla="*/ 372 w 671"/>
              <a:gd name="T9" fmla="*/ 222 h 1040"/>
              <a:gd name="T10" fmla="*/ 224 w 671"/>
              <a:gd name="T11" fmla="*/ 222 h 1040"/>
              <a:gd name="T12" fmla="*/ 127 w 671"/>
              <a:gd name="T13" fmla="*/ 175 h 1040"/>
              <a:gd name="T14" fmla="*/ 115 w 671"/>
              <a:gd name="T15" fmla="*/ 169 h 1040"/>
              <a:gd name="T16" fmla="*/ 102 w 671"/>
              <a:gd name="T17" fmla="*/ 164 h 1040"/>
              <a:gd name="T18" fmla="*/ 56 w 671"/>
              <a:gd name="T19" fmla="*/ 141 h 1040"/>
              <a:gd name="T20" fmla="*/ 56 w 671"/>
              <a:gd name="T21" fmla="*/ 141 h 1040"/>
              <a:gd name="T22" fmla="*/ 0 w 671"/>
              <a:gd name="T23" fmla="*/ 127 h 1040"/>
              <a:gd name="T24" fmla="*/ 54 w 671"/>
              <a:gd name="T25" fmla="*/ 410 h 1040"/>
              <a:gd name="T26" fmla="*/ 61 w 671"/>
              <a:gd name="T27" fmla="*/ 444 h 1040"/>
              <a:gd name="T28" fmla="*/ 68 w 671"/>
              <a:gd name="T29" fmla="*/ 479 h 1040"/>
              <a:gd name="T30" fmla="*/ 173 w 671"/>
              <a:gd name="T31" fmla="*/ 1019 h 1040"/>
              <a:gd name="T32" fmla="*/ 173 w 671"/>
              <a:gd name="T33" fmla="*/ 1019 h 1040"/>
              <a:gd name="T34" fmla="*/ 184 w 671"/>
              <a:gd name="T35" fmla="*/ 1039 h 1040"/>
              <a:gd name="T36" fmla="*/ 184 w 671"/>
              <a:gd name="T37" fmla="*/ 1039 h 1040"/>
              <a:gd name="T38" fmla="*/ 184 w 671"/>
              <a:gd name="T39" fmla="*/ 1039 h 1040"/>
              <a:gd name="T40" fmla="*/ 373 w 671"/>
              <a:gd name="T41" fmla="*/ 816 h 1040"/>
              <a:gd name="T42" fmla="*/ 373 w 671"/>
              <a:gd name="T43" fmla="*/ 816 h 1040"/>
              <a:gd name="T44" fmla="*/ 406 w 671"/>
              <a:gd name="T45" fmla="*/ 809 h 1040"/>
              <a:gd name="T46" fmla="*/ 665 w 671"/>
              <a:gd name="T47" fmla="*/ 946 h 1040"/>
              <a:gd name="T48" fmla="*/ 665 w 671"/>
              <a:gd name="T49" fmla="*/ 946 h 1040"/>
              <a:gd name="T50" fmla="*/ 665 w 671"/>
              <a:gd name="T51" fmla="*/ 946 h 1040"/>
              <a:gd name="T52" fmla="*/ 665 w 671"/>
              <a:gd name="T53" fmla="*/ 946 h 1040"/>
              <a:gd name="T54" fmla="*/ 667 w 671"/>
              <a:gd name="T55" fmla="*/ 923 h 1040"/>
              <a:gd name="T56" fmla="*/ 488 w 671"/>
              <a:gd name="T57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1" h="1040">
                <a:moveTo>
                  <a:pt x="488" y="0"/>
                </a:moveTo>
                <a:lnTo>
                  <a:pt x="464" y="106"/>
                </a:lnTo>
                <a:lnTo>
                  <a:pt x="464" y="106"/>
                </a:lnTo>
                <a:cubicBezTo>
                  <a:pt x="452" y="157"/>
                  <a:pt x="419" y="199"/>
                  <a:pt x="372" y="222"/>
                </a:cubicBezTo>
                <a:lnTo>
                  <a:pt x="372" y="222"/>
                </a:lnTo>
                <a:cubicBezTo>
                  <a:pt x="325" y="244"/>
                  <a:pt x="271" y="244"/>
                  <a:pt x="224" y="222"/>
                </a:cubicBezTo>
                <a:lnTo>
                  <a:pt x="127" y="175"/>
                </a:lnTo>
                <a:lnTo>
                  <a:pt x="115" y="169"/>
                </a:lnTo>
                <a:lnTo>
                  <a:pt x="102" y="164"/>
                </a:lnTo>
                <a:lnTo>
                  <a:pt x="56" y="141"/>
                </a:lnTo>
                <a:lnTo>
                  <a:pt x="56" y="141"/>
                </a:lnTo>
                <a:cubicBezTo>
                  <a:pt x="38" y="132"/>
                  <a:pt x="19" y="128"/>
                  <a:pt x="0" y="127"/>
                </a:cubicBezTo>
                <a:lnTo>
                  <a:pt x="54" y="410"/>
                </a:lnTo>
                <a:lnTo>
                  <a:pt x="61" y="444"/>
                </a:lnTo>
                <a:lnTo>
                  <a:pt x="68" y="479"/>
                </a:lnTo>
                <a:lnTo>
                  <a:pt x="173" y="1019"/>
                </a:lnTo>
                <a:lnTo>
                  <a:pt x="173" y="1019"/>
                </a:lnTo>
                <a:cubicBezTo>
                  <a:pt x="175" y="1031"/>
                  <a:pt x="181" y="1038"/>
                  <a:pt x="184" y="1039"/>
                </a:cubicBezTo>
                <a:lnTo>
                  <a:pt x="184" y="1039"/>
                </a:lnTo>
                <a:lnTo>
                  <a:pt x="184" y="1039"/>
                </a:lnTo>
                <a:lnTo>
                  <a:pt x="373" y="816"/>
                </a:lnTo>
                <a:lnTo>
                  <a:pt x="373" y="816"/>
                </a:lnTo>
                <a:cubicBezTo>
                  <a:pt x="381" y="806"/>
                  <a:pt x="394" y="803"/>
                  <a:pt x="406" y="809"/>
                </a:cubicBez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cubicBezTo>
                  <a:pt x="667" y="943"/>
                  <a:pt x="670" y="935"/>
                  <a:pt x="667" y="923"/>
                </a:cubicBezTo>
                <a:lnTo>
                  <a:pt x="488" y="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67">
            <a:extLst>
              <a:ext uri="{FF2B5EF4-FFF2-40B4-BE49-F238E27FC236}">
                <a16:creationId xmlns:a16="http://schemas.microsoft.com/office/drawing/2014/main" id="{2D868C98-D5FA-054E-A0B4-7832532DF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538" y="7914870"/>
            <a:ext cx="1807363" cy="1759549"/>
          </a:xfrm>
          <a:custGeom>
            <a:avLst/>
            <a:gdLst>
              <a:gd name="T0" fmla="*/ 1146 w 1666"/>
              <a:gd name="T1" fmla="*/ 1241 h 1624"/>
              <a:gd name="T2" fmla="*/ 1121 w 1666"/>
              <a:gd name="T3" fmla="*/ 1259 h 1624"/>
              <a:gd name="T4" fmla="*/ 1091 w 1666"/>
              <a:gd name="T5" fmla="*/ 1278 h 1624"/>
              <a:gd name="T6" fmla="*/ 1003 w 1666"/>
              <a:gd name="T7" fmla="*/ 1320 h 1624"/>
              <a:gd name="T8" fmla="*/ 989 w 1666"/>
              <a:gd name="T9" fmla="*/ 1325 h 1624"/>
              <a:gd name="T10" fmla="*/ 968 w 1666"/>
              <a:gd name="T11" fmla="*/ 1332 h 1624"/>
              <a:gd name="T12" fmla="*/ 833 w 1666"/>
              <a:gd name="T13" fmla="*/ 1350 h 1624"/>
              <a:gd name="T14" fmla="*/ 803 w 1666"/>
              <a:gd name="T15" fmla="*/ 1349 h 1624"/>
              <a:gd name="T16" fmla="*/ 790 w 1666"/>
              <a:gd name="T17" fmla="*/ 1348 h 1624"/>
              <a:gd name="T18" fmla="*/ 777 w 1666"/>
              <a:gd name="T19" fmla="*/ 1346 h 1624"/>
              <a:gd name="T20" fmla="*/ 526 w 1666"/>
              <a:gd name="T21" fmla="*/ 1246 h 1624"/>
              <a:gd name="T22" fmla="*/ 504 w 1666"/>
              <a:gd name="T23" fmla="*/ 1228 h 1624"/>
              <a:gd name="T24" fmla="*/ 490 w 1666"/>
              <a:gd name="T25" fmla="*/ 1215 h 1624"/>
              <a:gd name="T26" fmla="*/ 327 w 1666"/>
              <a:gd name="T27" fmla="*/ 844 h 1624"/>
              <a:gd name="T28" fmla="*/ 833 w 1666"/>
              <a:gd name="T29" fmla="*/ 337 h 1624"/>
              <a:gd name="T30" fmla="*/ 1339 w 1666"/>
              <a:gd name="T31" fmla="*/ 844 h 1624"/>
              <a:gd name="T32" fmla="*/ 1628 w 1666"/>
              <a:gd name="T33" fmla="*/ 910 h 1624"/>
              <a:gd name="T34" fmla="*/ 1512 w 1666"/>
              <a:gd name="T35" fmla="*/ 765 h 1624"/>
              <a:gd name="T36" fmla="*/ 1520 w 1666"/>
              <a:gd name="T37" fmla="*/ 439 h 1624"/>
              <a:gd name="T38" fmla="*/ 1493 w 1666"/>
              <a:gd name="T39" fmla="*/ 318 h 1624"/>
              <a:gd name="T40" fmla="*/ 1380 w 1666"/>
              <a:gd name="T41" fmla="*/ 263 h 1624"/>
              <a:gd name="T42" fmla="*/ 1194 w 1666"/>
              <a:gd name="T43" fmla="*/ 263 h 1624"/>
              <a:gd name="T44" fmla="*/ 945 w 1666"/>
              <a:gd name="T45" fmla="*/ 54 h 1624"/>
              <a:gd name="T46" fmla="*/ 833 w 1666"/>
              <a:gd name="T47" fmla="*/ 0 h 1624"/>
              <a:gd name="T48" fmla="*/ 721 w 1666"/>
              <a:gd name="T49" fmla="*/ 54 h 1624"/>
              <a:gd name="T50" fmla="*/ 604 w 1666"/>
              <a:gd name="T51" fmla="*/ 199 h 1624"/>
              <a:gd name="T52" fmla="*/ 285 w 1666"/>
              <a:gd name="T53" fmla="*/ 263 h 1624"/>
              <a:gd name="T54" fmla="*/ 173 w 1666"/>
              <a:gd name="T55" fmla="*/ 318 h 1624"/>
              <a:gd name="T56" fmla="*/ 145 w 1666"/>
              <a:gd name="T57" fmla="*/ 439 h 1624"/>
              <a:gd name="T58" fmla="*/ 187 w 1666"/>
              <a:gd name="T59" fmla="*/ 621 h 1624"/>
              <a:gd name="T60" fmla="*/ 38 w 1666"/>
              <a:gd name="T61" fmla="*/ 910 h 1624"/>
              <a:gd name="T62" fmla="*/ 10 w 1666"/>
              <a:gd name="T63" fmla="*/ 1031 h 1624"/>
              <a:gd name="T64" fmla="*/ 88 w 1666"/>
              <a:gd name="T65" fmla="*/ 1129 h 1624"/>
              <a:gd name="T66" fmla="*/ 255 w 1666"/>
              <a:gd name="T67" fmla="*/ 1209 h 1624"/>
              <a:gd name="T68" fmla="*/ 389 w 1666"/>
              <a:gd name="T69" fmla="*/ 1507 h 1624"/>
              <a:gd name="T70" fmla="*/ 405 w 1666"/>
              <a:gd name="T71" fmla="*/ 1547 h 1624"/>
              <a:gd name="T72" fmla="*/ 415 w 1666"/>
              <a:gd name="T73" fmla="*/ 1563 h 1624"/>
              <a:gd name="T74" fmla="*/ 427 w 1666"/>
              <a:gd name="T75" fmla="*/ 1575 h 1624"/>
              <a:gd name="T76" fmla="*/ 467 w 1666"/>
              <a:gd name="T77" fmla="*/ 1604 h 1624"/>
              <a:gd name="T78" fmla="*/ 592 w 1666"/>
              <a:gd name="T79" fmla="*/ 1604 h 1624"/>
              <a:gd name="T80" fmla="*/ 759 w 1666"/>
              <a:gd name="T81" fmla="*/ 1523 h 1624"/>
              <a:gd name="T82" fmla="*/ 806 w 1666"/>
              <a:gd name="T83" fmla="*/ 1508 h 1624"/>
              <a:gd name="T84" fmla="*/ 820 w 1666"/>
              <a:gd name="T85" fmla="*/ 1507 h 1624"/>
              <a:gd name="T86" fmla="*/ 833 w 1666"/>
              <a:gd name="T87" fmla="*/ 1506 h 1624"/>
              <a:gd name="T88" fmla="*/ 947 w 1666"/>
              <a:gd name="T89" fmla="*/ 1542 h 1624"/>
              <a:gd name="T90" fmla="*/ 971 w 1666"/>
              <a:gd name="T91" fmla="*/ 1554 h 1624"/>
              <a:gd name="T92" fmla="*/ 1074 w 1666"/>
              <a:gd name="T93" fmla="*/ 1604 h 1624"/>
              <a:gd name="T94" fmla="*/ 1199 w 1666"/>
              <a:gd name="T95" fmla="*/ 1604 h 1624"/>
              <a:gd name="T96" fmla="*/ 1315 w 1666"/>
              <a:gd name="T97" fmla="*/ 1341 h 1624"/>
              <a:gd name="T98" fmla="*/ 1318 w 1666"/>
              <a:gd name="T99" fmla="*/ 1325 h 1624"/>
              <a:gd name="T100" fmla="*/ 1322 w 1666"/>
              <a:gd name="T101" fmla="*/ 1310 h 1624"/>
              <a:gd name="T102" fmla="*/ 1331 w 1666"/>
              <a:gd name="T103" fmla="*/ 1288 h 1624"/>
              <a:gd name="T104" fmla="*/ 1578 w 1666"/>
              <a:gd name="T105" fmla="*/ 1129 h 1624"/>
              <a:gd name="T106" fmla="*/ 1655 w 1666"/>
              <a:gd name="T107" fmla="*/ 1031 h 1624"/>
              <a:gd name="T108" fmla="*/ 1628 w 1666"/>
              <a:gd name="T109" fmla="*/ 910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6" h="1624">
                <a:moveTo>
                  <a:pt x="1146" y="1241"/>
                </a:moveTo>
                <a:lnTo>
                  <a:pt x="1146" y="1241"/>
                </a:lnTo>
                <a:cubicBezTo>
                  <a:pt x="1138" y="1247"/>
                  <a:pt x="1130" y="1253"/>
                  <a:pt x="1121" y="1259"/>
                </a:cubicBezTo>
                <a:lnTo>
                  <a:pt x="1121" y="1259"/>
                </a:lnTo>
                <a:cubicBezTo>
                  <a:pt x="1112" y="1266"/>
                  <a:pt x="1102" y="1272"/>
                  <a:pt x="1091" y="1278"/>
                </a:cubicBezTo>
                <a:lnTo>
                  <a:pt x="1091" y="1278"/>
                </a:lnTo>
                <a:cubicBezTo>
                  <a:pt x="1063" y="1295"/>
                  <a:pt x="1034" y="1309"/>
                  <a:pt x="1003" y="1320"/>
                </a:cubicBezTo>
                <a:lnTo>
                  <a:pt x="1003" y="1320"/>
                </a:lnTo>
                <a:cubicBezTo>
                  <a:pt x="999" y="1322"/>
                  <a:pt x="994" y="1323"/>
                  <a:pt x="989" y="1325"/>
                </a:cubicBezTo>
                <a:lnTo>
                  <a:pt x="989" y="1325"/>
                </a:lnTo>
                <a:cubicBezTo>
                  <a:pt x="983" y="1327"/>
                  <a:pt x="975" y="1329"/>
                  <a:pt x="968" y="1332"/>
                </a:cubicBezTo>
                <a:lnTo>
                  <a:pt x="968" y="1332"/>
                </a:lnTo>
                <a:cubicBezTo>
                  <a:pt x="925" y="1343"/>
                  <a:pt x="880" y="1350"/>
                  <a:pt x="833" y="1350"/>
                </a:cubicBezTo>
                <a:lnTo>
                  <a:pt x="833" y="1350"/>
                </a:lnTo>
                <a:cubicBezTo>
                  <a:pt x="823" y="1350"/>
                  <a:pt x="813" y="1350"/>
                  <a:pt x="803" y="1349"/>
                </a:cubicBezTo>
                <a:lnTo>
                  <a:pt x="803" y="1349"/>
                </a:lnTo>
                <a:cubicBezTo>
                  <a:pt x="799" y="1349"/>
                  <a:pt x="795" y="1348"/>
                  <a:pt x="790" y="1348"/>
                </a:cubicBezTo>
                <a:lnTo>
                  <a:pt x="790" y="1348"/>
                </a:lnTo>
                <a:cubicBezTo>
                  <a:pt x="786" y="1348"/>
                  <a:pt x="781" y="1347"/>
                  <a:pt x="777" y="1346"/>
                </a:cubicBezTo>
                <a:lnTo>
                  <a:pt x="777" y="1346"/>
                </a:lnTo>
                <a:cubicBezTo>
                  <a:pt x="683" y="1336"/>
                  <a:pt x="597" y="1300"/>
                  <a:pt x="526" y="1246"/>
                </a:cubicBezTo>
                <a:lnTo>
                  <a:pt x="526" y="1246"/>
                </a:lnTo>
                <a:cubicBezTo>
                  <a:pt x="518" y="1240"/>
                  <a:pt x="511" y="1234"/>
                  <a:pt x="504" y="1228"/>
                </a:cubicBezTo>
                <a:lnTo>
                  <a:pt x="504" y="1228"/>
                </a:lnTo>
                <a:cubicBezTo>
                  <a:pt x="499" y="1224"/>
                  <a:pt x="494" y="1220"/>
                  <a:pt x="490" y="1215"/>
                </a:cubicBezTo>
                <a:lnTo>
                  <a:pt x="490" y="1215"/>
                </a:lnTo>
                <a:cubicBezTo>
                  <a:pt x="390" y="1123"/>
                  <a:pt x="327" y="990"/>
                  <a:pt x="327" y="844"/>
                </a:cubicBezTo>
                <a:lnTo>
                  <a:pt x="327" y="844"/>
                </a:lnTo>
                <a:cubicBezTo>
                  <a:pt x="327" y="565"/>
                  <a:pt x="554" y="337"/>
                  <a:pt x="833" y="337"/>
                </a:cubicBezTo>
                <a:lnTo>
                  <a:pt x="833" y="337"/>
                </a:lnTo>
                <a:cubicBezTo>
                  <a:pt x="1112" y="337"/>
                  <a:pt x="1339" y="565"/>
                  <a:pt x="1339" y="844"/>
                </a:cubicBezTo>
                <a:lnTo>
                  <a:pt x="1339" y="844"/>
                </a:lnTo>
                <a:cubicBezTo>
                  <a:pt x="1339" y="1005"/>
                  <a:pt x="1263" y="1148"/>
                  <a:pt x="1146" y="1241"/>
                </a:cubicBezTo>
                <a:close/>
                <a:moveTo>
                  <a:pt x="1628" y="910"/>
                </a:moveTo>
                <a:lnTo>
                  <a:pt x="1512" y="765"/>
                </a:lnTo>
                <a:lnTo>
                  <a:pt x="1512" y="765"/>
                </a:lnTo>
                <a:cubicBezTo>
                  <a:pt x="1479" y="724"/>
                  <a:pt x="1467" y="671"/>
                  <a:pt x="1479" y="621"/>
                </a:cubicBezTo>
                <a:lnTo>
                  <a:pt x="1520" y="439"/>
                </a:lnTo>
                <a:lnTo>
                  <a:pt x="1520" y="439"/>
                </a:lnTo>
                <a:cubicBezTo>
                  <a:pt x="1530" y="396"/>
                  <a:pt x="1520" y="352"/>
                  <a:pt x="1493" y="318"/>
                </a:cubicBezTo>
                <a:lnTo>
                  <a:pt x="1493" y="318"/>
                </a:lnTo>
                <a:cubicBezTo>
                  <a:pt x="1465" y="283"/>
                  <a:pt x="1424" y="263"/>
                  <a:pt x="1380" y="263"/>
                </a:cubicBezTo>
                <a:lnTo>
                  <a:pt x="1194" y="263"/>
                </a:lnTo>
                <a:lnTo>
                  <a:pt x="1194" y="263"/>
                </a:lnTo>
                <a:cubicBezTo>
                  <a:pt x="1142" y="263"/>
                  <a:pt x="1094" y="240"/>
                  <a:pt x="1062" y="199"/>
                </a:cubicBezTo>
                <a:lnTo>
                  <a:pt x="945" y="54"/>
                </a:lnTo>
                <a:lnTo>
                  <a:pt x="945" y="54"/>
                </a:lnTo>
                <a:cubicBezTo>
                  <a:pt x="918" y="19"/>
                  <a:pt x="877" y="0"/>
                  <a:pt x="833" y="0"/>
                </a:cubicBezTo>
                <a:lnTo>
                  <a:pt x="833" y="0"/>
                </a:lnTo>
                <a:cubicBezTo>
                  <a:pt x="789" y="0"/>
                  <a:pt x="748" y="19"/>
                  <a:pt x="721" y="54"/>
                </a:cubicBezTo>
                <a:lnTo>
                  <a:pt x="604" y="199"/>
                </a:lnTo>
                <a:lnTo>
                  <a:pt x="604" y="199"/>
                </a:lnTo>
                <a:cubicBezTo>
                  <a:pt x="572" y="240"/>
                  <a:pt x="523" y="263"/>
                  <a:pt x="471" y="263"/>
                </a:cubicBezTo>
                <a:lnTo>
                  <a:pt x="285" y="263"/>
                </a:lnTo>
                <a:lnTo>
                  <a:pt x="285" y="263"/>
                </a:lnTo>
                <a:cubicBezTo>
                  <a:pt x="241" y="263"/>
                  <a:pt x="200" y="283"/>
                  <a:pt x="173" y="318"/>
                </a:cubicBezTo>
                <a:lnTo>
                  <a:pt x="173" y="318"/>
                </a:lnTo>
                <a:cubicBezTo>
                  <a:pt x="146" y="352"/>
                  <a:pt x="135" y="396"/>
                  <a:pt x="145" y="439"/>
                </a:cubicBezTo>
                <a:lnTo>
                  <a:pt x="187" y="621"/>
                </a:lnTo>
                <a:lnTo>
                  <a:pt x="187" y="621"/>
                </a:lnTo>
                <a:cubicBezTo>
                  <a:pt x="198" y="671"/>
                  <a:pt x="186" y="724"/>
                  <a:pt x="154" y="765"/>
                </a:cubicBezTo>
                <a:lnTo>
                  <a:pt x="38" y="910"/>
                </a:lnTo>
                <a:lnTo>
                  <a:pt x="38" y="910"/>
                </a:lnTo>
                <a:cubicBezTo>
                  <a:pt x="11" y="944"/>
                  <a:pt x="0" y="989"/>
                  <a:pt x="10" y="1031"/>
                </a:cubicBezTo>
                <a:lnTo>
                  <a:pt x="10" y="1031"/>
                </a:lnTo>
                <a:cubicBezTo>
                  <a:pt x="20" y="1074"/>
                  <a:pt x="48" y="1110"/>
                  <a:pt x="88" y="1129"/>
                </a:cubicBezTo>
                <a:lnTo>
                  <a:pt x="255" y="1209"/>
                </a:lnTo>
                <a:lnTo>
                  <a:pt x="255" y="1209"/>
                </a:lnTo>
                <a:cubicBezTo>
                  <a:pt x="302" y="1232"/>
                  <a:pt x="336" y="1274"/>
                  <a:pt x="348" y="1325"/>
                </a:cubicBezTo>
                <a:lnTo>
                  <a:pt x="389" y="1507"/>
                </a:lnTo>
                <a:lnTo>
                  <a:pt x="389" y="1507"/>
                </a:lnTo>
                <a:cubicBezTo>
                  <a:pt x="392" y="1521"/>
                  <a:pt x="398" y="1535"/>
                  <a:pt x="405" y="1547"/>
                </a:cubicBezTo>
                <a:lnTo>
                  <a:pt x="405" y="1547"/>
                </a:lnTo>
                <a:cubicBezTo>
                  <a:pt x="408" y="1552"/>
                  <a:pt x="412" y="1558"/>
                  <a:pt x="415" y="1563"/>
                </a:cubicBezTo>
                <a:lnTo>
                  <a:pt x="415" y="1563"/>
                </a:lnTo>
                <a:cubicBezTo>
                  <a:pt x="419" y="1567"/>
                  <a:pt x="423" y="1571"/>
                  <a:pt x="427" y="1575"/>
                </a:cubicBezTo>
                <a:lnTo>
                  <a:pt x="427" y="1575"/>
                </a:lnTo>
                <a:cubicBezTo>
                  <a:pt x="438" y="1587"/>
                  <a:pt x="452" y="1597"/>
                  <a:pt x="467" y="1604"/>
                </a:cubicBezTo>
                <a:lnTo>
                  <a:pt x="467" y="1604"/>
                </a:lnTo>
                <a:cubicBezTo>
                  <a:pt x="506" y="1623"/>
                  <a:pt x="552" y="1623"/>
                  <a:pt x="592" y="1604"/>
                </a:cubicBezTo>
                <a:lnTo>
                  <a:pt x="759" y="1523"/>
                </a:lnTo>
                <a:lnTo>
                  <a:pt x="759" y="1523"/>
                </a:lnTo>
                <a:cubicBezTo>
                  <a:pt x="774" y="1516"/>
                  <a:pt x="790" y="1511"/>
                  <a:pt x="806" y="1508"/>
                </a:cubicBezTo>
                <a:lnTo>
                  <a:pt x="806" y="1508"/>
                </a:lnTo>
                <a:cubicBezTo>
                  <a:pt x="811" y="1508"/>
                  <a:pt x="816" y="1507"/>
                  <a:pt x="820" y="1507"/>
                </a:cubicBezTo>
                <a:lnTo>
                  <a:pt x="820" y="1507"/>
                </a:lnTo>
                <a:cubicBezTo>
                  <a:pt x="824" y="1507"/>
                  <a:pt x="829" y="1506"/>
                  <a:pt x="833" y="1506"/>
                </a:cubicBezTo>
                <a:lnTo>
                  <a:pt x="833" y="1506"/>
                </a:lnTo>
                <a:cubicBezTo>
                  <a:pt x="858" y="1507"/>
                  <a:pt x="884" y="1512"/>
                  <a:pt x="907" y="1523"/>
                </a:cubicBezTo>
                <a:lnTo>
                  <a:pt x="947" y="1542"/>
                </a:lnTo>
                <a:lnTo>
                  <a:pt x="959" y="1548"/>
                </a:lnTo>
                <a:lnTo>
                  <a:pt x="971" y="1554"/>
                </a:lnTo>
                <a:lnTo>
                  <a:pt x="1074" y="1604"/>
                </a:lnTo>
                <a:lnTo>
                  <a:pt x="1074" y="1604"/>
                </a:lnTo>
                <a:cubicBezTo>
                  <a:pt x="1114" y="1623"/>
                  <a:pt x="1159" y="1623"/>
                  <a:pt x="1199" y="1604"/>
                </a:cubicBezTo>
                <a:lnTo>
                  <a:pt x="1199" y="1604"/>
                </a:lnTo>
                <a:cubicBezTo>
                  <a:pt x="1239" y="1585"/>
                  <a:pt x="1267" y="1549"/>
                  <a:pt x="1277" y="1507"/>
                </a:cubicBezTo>
                <a:lnTo>
                  <a:pt x="1315" y="1341"/>
                </a:lnTo>
                <a:lnTo>
                  <a:pt x="1318" y="1325"/>
                </a:lnTo>
                <a:lnTo>
                  <a:pt x="1318" y="1325"/>
                </a:lnTo>
                <a:cubicBezTo>
                  <a:pt x="1320" y="1320"/>
                  <a:pt x="1321" y="1315"/>
                  <a:pt x="1322" y="1310"/>
                </a:cubicBezTo>
                <a:lnTo>
                  <a:pt x="1322" y="1310"/>
                </a:lnTo>
                <a:cubicBezTo>
                  <a:pt x="1324" y="1303"/>
                  <a:pt x="1327" y="1295"/>
                  <a:pt x="1331" y="1288"/>
                </a:cubicBezTo>
                <a:lnTo>
                  <a:pt x="1331" y="1288"/>
                </a:lnTo>
                <a:cubicBezTo>
                  <a:pt x="1348" y="1254"/>
                  <a:pt x="1375" y="1226"/>
                  <a:pt x="1410" y="1209"/>
                </a:cubicBezTo>
                <a:lnTo>
                  <a:pt x="1578" y="1129"/>
                </a:lnTo>
                <a:lnTo>
                  <a:pt x="1578" y="1129"/>
                </a:lnTo>
                <a:cubicBezTo>
                  <a:pt x="1617" y="1110"/>
                  <a:pt x="1645" y="1074"/>
                  <a:pt x="1655" y="1031"/>
                </a:cubicBezTo>
                <a:lnTo>
                  <a:pt x="1655" y="1031"/>
                </a:lnTo>
                <a:cubicBezTo>
                  <a:pt x="1665" y="989"/>
                  <a:pt x="1655" y="944"/>
                  <a:pt x="1628" y="91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69">
            <a:extLst>
              <a:ext uri="{FF2B5EF4-FFF2-40B4-BE49-F238E27FC236}">
                <a16:creationId xmlns:a16="http://schemas.microsoft.com/office/drawing/2014/main" id="{0F8307B4-2A8D-D442-8EE4-76C39A4C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538" y="7914870"/>
            <a:ext cx="1807363" cy="1759549"/>
          </a:xfrm>
          <a:custGeom>
            <a:avLst/>
            <a:gdLst>
              <a:gd name="T0" fmla="*/ 1512 w 1666"/>
              <a:gd name="T1" fmla="*/ 765 h 1624"/>
              <a:gd name="T2" fmla="*/ 1479 w 1666"/>
              <a:gd name="T3" fmla="*/ 621 h 1624"/>
              <a:gd name="T4" fmla="*/ 1520 w 1666"/>
              <a:gd name="T5" fmla="*/ 439 h 1624"/>
              <a:gd name="T6" fmla="*/ 1493 w 1666"/>
              <a:gd name="T7" fmla="*/ 318 h 1624"/>
              <a:gd name="T8" fmla="*/ 1194 w 1666"/>
              <a:gd name="T9" fmla="*/ 263 h 1624"/>
              <a:gd name="T10" fmla="*/ 1062 w 1666"/>
              <a:gd name="T11" fmla="*/ 199 h 1624"/>
              <a:gd name="T12" fmla="*/ 945 w 1666"/>
              <a:gd name="T13" fmla="*/ 54 h 1624"/>
              <a:gd name="T14" fmla="*/ 833 w 1666"/>
              <a:gd name="T15" fmla="*/ 0 h 1624"/>
              <a:gd name="T16" fmla="*/ 604 w 1666"/>
              <a:gd name="T17" fmla="*/ 199 h 1624"/>
              <a:gd name="T18" fmla="*/ 471 w 1666"/>
              <a:gd name="T19" fmla="*/ 263 h 1624"/>
              <a:gd name="T20" fmla="*/ 285 w 1666"/>
              <a:gd name="T21" fmla="*/ 263 h 1624"/>
              <a:gd name="T22" fmla="*/ 173 w 1666"/>
              <a:gd name="T23" fmla="*/ 318 h 1624"/>
              <a:gd name="T24" fmla="*/ 187 w 1666"/>
              <a:gd name="T25" fmla="*/ 621 h 1624"/>
              <a:gd name="T26" fmla="*/ 154 w 1666"/>
              <a:gd name="T27" fmla="*/ 765 h 1624"/>
              <a:gd name="T28" fmla="*/ 38 w 1666"/>
              <a:gd name="T29" fmla="*/ 910 h 1624"/>
              <a:gd name="T30" fmla="*/ 10 w 1666"/>
              <a:gd name="T31" fmla="*/ 1031 h 1624"/>
              <a:gd name="T32" fmla="*/ 255 w 1666"/>
              <a:gd name="T33" fmla="*/ 1209 h 1624"/>
              <a:gd name="T34" fmla="*/ 348 w 1666"/>
              <a:gd name="T35" fmla="*/ 1325 h 1624"/>
              <a:gd name="T36" fmla="*/ 389 w 1666"/>
              <a:gd name="T37" fmla="*/ 1507 h 1624"/>
              <a:gd name="T38" fmla="*/ 405 w 1666"/>
              <a:gd name="T39" fmla="*/ 1547 h 1624"/>
              <a:gd name="T40" fmla="*/ 415 w 1666"/>
              <a:gd name="T41" fmla="*/ 1563 h 1624"/>
              <a:gd name="T42" fmla="*/ 427 w 1666"/>
              <a:gd name="T43" fmla="*/ 1575 h 1624"/>
              <a:gd name="T44" fmla="*/ 467 w 1666"/>
              <a:gd name="T45" fmla="*/ 1604 h 1624"/>
              <a:gd name="T46" fmla="*/ 759 w 1666"/>
              <a:gd name="T47" fmla="*/ 1523 h 1624"/>
              <a:gd name="T48" fmla="*/ 806 w 1666"/>
              <a:gd name="T49" fmla="*/ 1508 h 1624"/>
              <a:gd name="T50" fmla="*/ 820 w 1666"/>
              <a:gd name="T51" fmla="*/ 1507 h 1624"/>
              <a:gd name="T52" fmla="*/ 833 w 1666"/>
              <a:gd name="T53" fmla="*/ 1506 h 1624"/>
              <a:gd name="T54" fmla="*/ 907 w 1666"/>
              <a:gd name="T55" fmla="*/ 1523 h 1624"/>
              <a:gd name="T56" fmla="*/ 959 w 1666"/>
              <a:gd name="T57" fmla="*/ 1548 h 1624"/>
              <a:gd name="T58" fmla="*/ 1074 w 1666"/>
              <a:gd name="T59" fmla="*/ 1604 h 1624"/>
              <a:gd name="T60" fmla="*/ 1199 w 1666"/>
              <a:gd name="T61" fmla="*/ 1604 h 1624"/>
              <a:gd name="T62" fmla="*/ 1277 w 1666"/>
              <a:gd name="T63" fmla="*/ 1507 h 1624"/>
              <a:gd name="T64" fmla="*/ 1318 w 1666"/>
              <a:gd name="T65" fmla="*/ 1325 h 1624"/>
              <a:gd name="T66" fmla="*/ 1322 w 1666"/>
              <a:gd name="T67" fmla="*/ 1310 h 1624"/>
              <a:gd name="T68" fmla="*/ 1331 w 1666"/>
              <a:gd name="T69" fmla="*/ 1288 h 1624"/>
              <a:gd name="T70" fmla="*/ 1410 w 1666"/>
              <a:gd name="T71" fmla="*/ 1209 h 1624"/>
              <a:gd name="T72" fmla="*/ 1578 w 1666"/>
              <a:gd name="T73" fmla="*/ 1129 h 1624"/>
              <a:gd name="T74" fmla="*/ 1655 w 1666"/>
              <a:gd name="T75" fmla="*/ 1031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66" h="1624">
                <a:moveTo>
                  <a:pt x="1628" y="910"/>
                </a:moveTo>
                <a:lnTo>
                  <a:pt x="1512" y="765"/>
                </a:lnTo>
                <a:lnTo>
                  <a:pt x="1512" y="765"/>
                </a:lnTo>
                <a:cubicBezTo>
                  <a:pt x="1479" y="724"/>
                  <a:pt x="1467" y="671"/>
                  <a:pt x="1479" y="621"/>
                </a:cubicBezTo>
                <a:lnTo>
                  <a:pt x="1520" y="439"/>
                </a:lnTo>
                <a:lnTo>
                  <a:pt x="1520" y="439"/>
                </a:lnTo>
                <a:cubicBezTo>
                  <a:pt x="1530" y="396"/>
                  <a:pt x="1520" y="352"/>
                  <a:pt x="1493" y="318"/>
                </a:cubicBezTo>
                <a:lnTo>
                  <a:pt x="1493" y="318"/>
                </a:lnTo>
                <a:cubicBezTo>
                  <a:pt x="1465" y="283"/>
                  <a:pt x="1424" y="263"/>
                  <a:pt x="1380" y="263"/>
                </a:cubicBezTo>
                <a:lnTo>
                  <a:pt x="1194" y="263"/>
                </a:lnTo>
                <a:lnTo>
                  <a:pt x="1194" y="263"/>
                </a:lnTo>
                <a:cubicBezTo>
                  <a:pt x="1142" y="263"/>
                  <a:pt x="1094" y="240"/>
                  <a:pt x="1062" y="199"/>
                </a:cubicBezTo>
                <a:lnTo>
                  <a:pt x="945" y="54"/>
                </a:lnTo>
                <a:lnTo>
                  <a:pt x="945" y="54"/>
                </a:lnTo>
                <a:cubicBezTo>
                  <a:pt x="918" y="19"/>
                  <a:pt x="877" y="0"/>
                  <a:pt x="833" y="0"/>
                </a:cubicBezTo>
                <a:lnTo>
                  <a:pt x="833" y="0"/>
                </a:lnTo>
                <a:cubicBezTo>
                  <a:pt x="789" y="0"/>
                  <a:pt x="748" y="19"/>
                  <a:pt x="721" y="54"/>
                </a:cubicBezTo>
                <a:lnTo>
                  <a:pt x="604" y="199"/>
                </a:lnTo>
                <a:lnTo>
                  <a:pt x="604" y="199"/>
                </a:lnTo>
                <a:cubicBezTo>
                  <a:pt x="572" y="240"/>
                  <a:pt x="523" y="263"/>
                  <a:pt x="471" y="263"/>
                </a:cubicBezTo>
                <a:lnTo>
                  <a:pt x="285" y="263"/>
                </a:lnTo>
                <a:lnTo>
                  <a:pt x="285" y="263"/>
                </a:lnTo>
                <a:cubicBezTo>
                  <a:pt x="241" y="263"/>
                  <a:pt x="200" y="283"/>
                  <a:pt x="173" y="318"/>
                </a:cubicBezTo>
                <a:lnTo>
                  <a:pt x="173" y="318"/>
                </a:lnTo>
                <a:cubicBezTo>
                  <a:pt x="146" y="352"/>
                  <a:pt x="135" y="396"/>
                  <a:pt x="145" y="439"/>
                </a:cubicBezTo>
                <a:lnTo>
                  <a:pt x="187" y="621"/>
                </a:lnTo>
                <a:lnTo>
                  <a:pt x="187" y="621"/>
                </a:lnTo>
                <a:cubicBezTo>
                  <a:pt x="198" y="671"/>
                  <a:pt x="186" y="724"/>
                  <a:pt x="154" y="765"/>
                </a:cubicBezTo>
                <a:lnTo>
                  <a:pt x="38" y="910"/>
                </a:lnTo>
                <a:lnTo>
                  <a:pt x="38" y="910"/>
                </a:lnTo>
                <a:cubicBezTo>
                  <a:pt x="11" y="944"/>
                  <a:pt x="0" y="989"/>
                  <a:pt x="10" y="1031"/>
                </a:cubicBezTo>
                <a:lnTo>
                  <a:pt x="10" y="1031"/>
                </a:lnTo>
                <a:cubicBezTo>
                  <a:pt x="20" y="1074"/>
                  <a:pt x="48" y="1110"/>
                  <a:pt x="88" y="1129"/>
                </a:cubicBezTo>
                <a:lnTo>
                  <a:pt x="255" y="1209"/>
                </a:lnTo>
                <a:lnTo>
                  <a:pt x="255" y="1209"/>
                </a:lnTo>
                <a:cubicBezTo>
                  <a:pt x="302" y="1232"/>
                  <a:pt x="336" y="1274"/>
                  <a:pt x="348" y="1325"/>
                </a:cubicBezTo>
                <a:lnTo>
                  <a:pt x="389" y="1507"/>
                </a:lnTo>
                <a:lnTo>
                  <a:pt x="389" y="1507"/>
                </a:lnTo>
                <a:cubicBezTo>
                  <a:pt x="392" y="1521"/>
                  <a:pt x="398" y="1535"/>
                  <a:pt x="405" y="1547"/>
                </a:cubicBezTo>
                <a:lnTo>
                  <a:pt x="405" y="1547"/>
                </a:lnTo>
                <a:cubicBezTo>
                  <a:pt x="408" y="1552"/>
                  <a:pt x="412" y="1558"/>
                  <a:pt x="415" y="1563"/>
                </a:cubicBezTo>
                <a:lnTo>
                  <a:pt x="415" y="1563"/>
                </a:lnTo>
                <a:cubicBezTo>
                  <a:pt x="419" y="1567"/>
                  <a:pt x="423" y="1571"/>
                  <a:pt x="427" y="1575"/>
                </a:cubicBezTo>
                <a:lnTo>
                  <a:pt x="427" y="1575"/>
                </a:lnTo>
                <a:cubicBezTo>
                  <a:pt x="438" y="1587"/>
                  <a:pt x="452" y="1597"/>
                  <a:pt x="467" y="1604"/>
                </a:cubicBezTo>
                <a:lnTo>
                  <a:pt x="467" y="1604"/>
                </a:lnTo>
                <a:cubicBezTo>
                  <a:pt x="506" y="1623"/>
                  <a:pt x="552" y="1623"/>
                  <a:pt x="592" y="1604"/>
                </a:cubicBezTo>
                <a:lnTo>
                  <a:pt x="759" y="1523"/>
                </a:lnTo>
                <a:lnTo>
                  <a:pt x="759" y="1523"/>
                </a:lnTo>
                <a:cubicBezTo>
                  <a:pt x="774" y="1516"/>
                  <a:pt x="790" y="1511"/>
                  <a:pt x="806" y="1508"/>
                </a:cubicBezTo>
                <a:lnTo>
                  <a:pt x="806" y="1508"/>
                </a:lnTo>
                <a:cubicBezTo>
                  <a:pt x="811" y="1508"/>
                  <a:pt x="816" y="1507"/>
                  <a:pt x="820" y="1507"/>
                </a:cubicBezTo>
                <a:lnTo>
                  <a:pt x="820" y="1507"/>
                </a:lnTo>
                <a:cubicBezTo>
                  <a:pt x="824" y="1507"/>
                  <a:pt x="829" y="1506"/>
                  <a:pt x="833" y="1506"/>
                </a:cubicBezTo>
                <a:lnTo>
                  <a:pt x="833" y="1506"/>
                </a:lnTo>
                <a:cubicBezTo>
                  <a:pt x="858" y="1507"/>
                  <a:pt x="884" y="1512"/>
                  <a:pt x="907" y="1523"/>
                </a:cubicBezTo>
                <a:lnTo>
                  <a:pt x="947" y="1542"/>
                </a:lnTo>
                <a:lnTo>
                  <a:pt x="959" y="1548"/>
                </a:lnTo>
                <a:lnTo>
                  <a:pt x="971" y="1554"/>
                </a:lnTo>
                <a:lnTo>
                  <a:pt x="1074" y="1604"/>
                </a:lnTo>
                <a:lnTo>
                  <a:pt x="1074" y="1604"/>
                </a:lnTo>
                <a:cubicBezTo>
                  <a:pt x="1114" y="1623"/>
                  <a:pt x="1159" y="1623"/>
                  <a:pt x="1199" y="1604"/>
                </a:cubicBezTo>
                <a:lnTo>
                  <a:pt x="1199" y="1604"/>
                </a:lnTo>
                <a:cubicBezTo>
                  <a:pt x="1239" y="1585"/>
                  <a:pt x="1267" y="1549"/>
                  <a:pt x="1277" y="1507"/>
                </a:cubicBezTo>
                <a:lnTo>
                  <a:pt x="1315" y="1341"/>
                </a:lnTo>
                <a:lnTo>
                  <a:pt x="1318" y="1325"/>
                </a:lnTo>
                <a:lnTo>
                  <a:pt x="1318" y="1325"/>
                </a:lnTo>
                <a:cubicBezTo>
                  <a:pt x="1320" y="1320"/>
                  <a:pt x="1321" y="1315"/>
                  <a:pt x="1322" y="1310"/>
                </a:cubicBezTo>
                <a:lnTo>
                  <a:pt x="1322" y="1310"/>
                </a:lnTo>
                <a:cubicBezTo>
                  <a:pt x="1324" y="1303"/>
                  <a:pt x="1327" y="1295"/>
                  <a:pt x="1331" y="1288"/>
                </a:cubicBezTo>
                <a:lnTo>
                  <a:pt x="1331" y="1288"/>
                </a:lnTo>
                <a:cubicBezTo>
                  <a:pt x="1348" y="1254"/>
                  <a:pt x="1375" y="1226"/>
                  <a:pt x="1410" y="1209"/>
                </a:cubicBezTo>
                <a:lnTo>
                  <a:pt x="1578" y="1129"/>
                </a:lnTo>
                <a:lnTo>
                  <a:pt x="1578" y="1129"/>
                </a:lnTo>
                <a:cubicBezTo>
                  <a:pt x="1617" y="1110"/>
                  <a:pt x="1645" y="1074"/>
                  <a:pt x="1655" y="1031"/>
                </a:cubicBezTo>
                <a:lnTo>
                  <a:pt x="1655" y="1031"/>
                </a:lnTo>
                <a:cubicBezTo>
                  <a:pt x="1665" y="989"/>
                  <a:pt x="1655" y="944"/>
                  <a:pt x="1628" y="910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0">
            <a:extLst>
              <a:ext uri="{FF2B5EF4-FFF2-40B4-BE49-F238E27FC236}">
                <a16:creationId xmlns:a16="http://schemas.microsoft.com/office/drawing/2014/main" id="{EE9DF859-E513-D343-966F-40DE96555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1756" y="8275433"/>
            <a:ext cx="1114928" cy="1114928"/>
          </a:xfrm>
          <a:custGeom>
            <a:avLst/>
            <a:gdLst>
              <a:gd name="T0" fmla="*/ 480 w 960"/>
              <a:gd name="T1" fmla="*/ 0 h 960"/>
              <a:gd name="T2" fmla="*/ 480 w 960"/>
              <a:gd name="T3" fmla="*/ 0 h 960"/>
              <a:gd name="T4" fmla="*/ 0 w 960"/>
              <a:gd name="T5" fmla="*/ 480 h 960"/>
              <a:gd name="T6" fmla="*/ 0 w 960"/>
              <a:gd name="T7" fmla="*/ 480 h 960"/>
              <a:gd name="T8" fmla="*/ 184 w 960"/>
              <a:gd name="T9" fmla="*/ 857 h 960"/>
              <a:gd name="T10" fmla="*/ 184 w 960"/>
              <a:gd name="T11" fmla="*/ 857 h 960"/>
              <a:gd name="T12" fmla="*/ 209 w 960"/>
              <a:gd name="T13" fmla="*/ 875 h 960"/>
              <a:gd name="T14" fmla="*/ 209 w 960"/>
              <a:gd name="T15" fmla="*/ 875 h 960"/>
              <a:gd name="T16" fmla="*/ 240 w 960"/>
              <a:gd name="T17" fmla="*/ 895 h 960"/>
              <a:gd name="T18" fmla="*/ 240 w 960"/>
              <a:gd name="T19" fmla="*/ 895 h 960"/>
              <a:gd name="T20" fmla="*/ 431 w 960"/>
              <a:gd name="T21" fmla="*/ 957 h 960"/>
              <a:gd name="T22" fmla="*/ 431 w 960"/>
              <a:gd name="T23" fmla="*/ 957 h 960"/>
              <a:gd name="T24" fmla="*/ 448 w 960"/>
              <a:gd name="T25" fmla="*/ 958 h 960"/>
              <a:gd name="T26" fmla="*/ 448 w 960"/>
              <a:gd name="T27" fmla="*/ 958 h 960"/>
              <a:gd name="T28" fmla="*/ 480 w 960"/>
              <a:gd name="T29" fmla="*/ 959 h 960"/>
              <a:gd name="T30" fmla="*/ 480 w 960"/>
              <a:gd name="T31" fmla="*/ 959 h 960"/>
              <a:gd name="T32" fmla="*/ 516 w 960"/>
              <a:gd name="T33" fmla="*/ 958 h 960"/>
              <a:gd name="T34" fmla="*/ 516 w 960"/>
              <a:gd name="T35" fmla="*/ 958 h 960"/>
              <a:gd name="T36" fmla="*/ 547 w 960"/>
              <a:gd name="T37" fmla="*/ 954 h 960"/>
              <a:gd name="T38" fmla="*/ 547 w 960"/>
              <a:gd name="T39" fmla="*/ 954 h 960"/>
              <a:gd name="T40" fmla="*/ 583 w 960"/>
              <a:gd name="T41" fmla="*/ 947 h 960"/>
              <a:gd name="T42" fmla="*/ 583 w 960"/>
              <a:gd name="T43" fmla="*/ 947 h 960"/>
              <a:gd name="T44" fmla="*/ 613 w 960"/>
              <a:gd name="T45" fmla="*/ 940 h 960"/>
              <a:gd name="T46" fmla="*/ 613 w 960"/>
              <a:gd name="T47" fmla="*/ 940 h 960"/>
              <a:gd name="T48" fmla="*/ 625 w 960"/>
              <a:gd name="T49" fmla="*/ 936 h 960"/>
              <a:gd name="T50" fmla="*/ 625 w 960"/>
              <a:gd name="T51" fmla="*/ 936 h 960"/>
              <a:gd name="T52" fmla="*/ 690 w 960"/>
              <a:gd name="T53" fmla="*/ 910 h 960"/>
              <a:gd name="T54" fmla="*/ 690 w 960"/>
              <a:gd name="T55" fmla="*/ 910 h 960"/>
              <a:gd name="T56" fmla="*/ 728 w 960"/>
              <a:gd name="T57" fmla="*/ 889 h 960"/>
              <a:gd name="T58" fmla="*/ 728 w 960"/>
              <a:gd name="T59" fmla="*/ 889 h 960"/>
              <a:gd name="T60" fmla="*/ 959 w 960"/>
              <a:gd name="T61" fmla="*/ 480 h 960"/>
              <a:gd name="T62" fmla="*/ 959 w 960"/>
              <a:gd name="T63" fmla="*/ 480 h 960"/>
              <a:gd name="T64" fmla="*/ 480 w 960"/>
              <a:gd name="T65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60" h="960">
                <a:moveTo>
                  <a:pt x="480" y="0"/>
                </a:moveTo>
                <a:lnTo>
                  <a:pt x="480" y="0"/>
                </a:lnTo>
                <a:cubicBezTo>
                  <a:pt x="216" y="0"/>
                  <a:pt x="0" y="216"/>
                  <a:pt x="0" y="480"/>
                </a:cubicBezTo>
                <a:lnTo>
                  <a:pt x="0" y="480"/>
                </a:lnTo>
                <a:cubicBezTo>
                  <a:pt x="0" y="632"/>
                  <a:pt x="72" y="769"/>
                  <a:pt x="184" y="857"/>
                </a:cubicBezTo>
                <a:lnTo>
                  <a:pt x="184" y="857"/>
                </a:lnTo>
                <a:cubicBezTo>
                  <a:pt x="192" y="863"/>
                  <a:pt x="201" y="869"/>
                  <a:pt x="209" y="875"/>
                </a:cubicBezTo>
                <a:lnTo>
                  <a:pt x="209" y="875"/>
                </a:lnTo>
                <a:cubicBezTo>
                  <a:pt x="219" y="882"/>
                  <a:pt x="229" y="889"/>
                  <a:pt x="240" y="895"/>
                </a:cubicBezTo>
                <a:lnTo>
                  <a:pt x="240" y="895"/>
                </a:lnTo>
                <a:cubicBezTo>
                  <a:pt x="297" y="928"/>
                  <a:pt x="362" y="949"/>
                  <a:pt x="431" y="957"/>
                </a:cubicBezTo>
                <a:lnTo>
                  <a:pt x="431" y="957"/>
                </a:lnTo>
                <a:cubicBezTo>
                  <a:pt x="437" y="957"/>
                  <a:pt x="442" y="958"/>
                  <a:pt x="448" y="958"/>
                </a:cubicBezTo>
                <a:lnTo>
                  <a:pt x="448" y="958"/>
                </a:lnTo>
                <a:cubicBezTo>
                  <a:pt x="458" y="959"/>
                  <a:pt x="469" y="959"/>
                  <a:pt x="480" y="959"/>
                </a:cubicBezTo>
                <a:lnTo>
                  <a:pt x="480" y="959"/>
                </a:lnTo>
                <a:cubicBezTo>
                  <a:pt x="492" y="959"/>
                  <a:pt x="504" y="959"/>
                  <a:pt x="516" y="958"/>
                </a:cubicBezTo>
                <a:lnTo>
                  <a:pt x="516" y="958"/>
                </a:lnTo>
                <a:cubicBezTo>
                  <a:pt x="527" y="957"/>
                  <a:pt x="537" y="955"/>
                  <a:pt x="547" y="954"/>
                </a:cubicBezTo>
                <a:lnTo>
                  <a:pt x="547" y="954"/>
                </a:lnTo>
                <a:cubicBezTo>
                  <a:pt x="559" y="952"/>
                  <a:pt x="571" y="951"/>
                  <a:pt x="583" y="947"/>
                </a:cubicBezTo>
                <a:lnTo>
                  <a:pt x="583" y="947"/>
                </a:lnTo>
                <a:cubicBezTo>
                  <a:pt x="594" y="946"/>
                  <a:pt x="604" y="943"/>
                  <a:pt x="613" y="940"/>
                </a:cubicBezTo>
                <a:lnTo>
                  <a:pt x="613" y="940"/>
                </a:lnTo>
                <a:cubicBezTo>
                  <a:pt x="617" y="939"/>
                  <a:pt x="621" y="938"/>
                  <a:pt x="625" y="936"/>
                </a:cubicBezTo>
                <a:lnTo>
                  <a:pt x="625" y="936"/>
                </a:lnTo>
                <a:cubicBezTo>
                  <a:pt x="647" y="929"/>
                  <a:pt x="669" y="921"/>
                  <a:pt x="690" y="910"/>
                </a:cubicBezTo>
                <a:lnTo>
                  <a:pt x="690" y="910"/>
                </a:lnTo>
                <a:cubicBezTo>
                  <a:pt x="704" y="904"/>
                  <a:pt x="716" y="897"/>
                  <a:pt x="728" y="889"/>
                </a:cubicBezTo>
                <a:lnTo>
                  <a:pt x="728" y="889"/>
                </a:lnTo>
                <a:cubicBezTo>
                  <a:pt x="867" y="805"/>
                  <a:pt x="959" y="653"/>
                  <a:pt x="959" y="480"/>
                </a:cubicBezTo>
                <a:lnTo>
                  <a:pt x="959" y="480"/>
                </a:lnTo>
                <a:cubicBezTo>
                  <a:pt x="959" y="216"/>
                  <a:pt x="744" y="0"/>
                  <a:pt x="480" y="0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61">
            <a:extLst>
              <a:ext uri="{FF2B5EF4-FFF2-40B4-BE49-F238E27FC236}">
                <a16:creationId xmlns:a16="http://schemas.microsoft.com/office/drawing/2014/main" id="{9F113937-7DCD-A848-AE58-AAD78F8D0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3790" y="5385519"/>
            <a:ext cx="5565531" cy="3968549"/>
          </a:xfrm>
          <a:custGeom>
            <a:avLst/>
            <a:gdLst>
              <a:gd name="T0" fmla="*/ 4722 w 5134"/>
              <a:gd name="T1" fmla="*/ 3660 h 3661"/>
              <a:gd name="T2" fmla="*/ 410 w 5134"/>
              <a:gd name="T3" fmla="*/ 3660 h 3661"/>
              <a:gd name="T4" fmla="*/ 410 w 5134"/>
              <a:gd name="T5" fmla="*/ 3660 h 3661"/>
              <a:gd name="T6" fmla="*/ 0 w 5134"/>
              <a:gd name="T7" fmla="*/ 3250 h 3661"/>
              <a:gd name="T8" fmla="*/ 0 w 5134"/>
              <a:gd name="T9" fmla="*/ 410 h 3661"/>
              <a:gd name="T10" fmla="*/ 0 w 5134"/>
              <a:gd name="T11" fmla="*/ 410 h 3661"/>
              <a:gd name="T12" fmla="*/ 410 w 5134"/>
              <a:gd name="T13" fmla="*/ 0 h 3661"/>
              <a:gd name="T14" fmla="*/ 4722 w 5134"/>
              <a:gd name="T15" fmla="*/ 0 h 3661"/>
              <a:gd name="T16" fmla="*/ 4722 w 5134"/>
              <a:gd name="T17" fmla="*/ 0 h 3661"/>
              <a:gd name="T18" fmla="*/ 5133 w 5134"/>
              <a:gd name="T19" fmla="*/ 410 h 3661"/>
              <a:gd name="T20" fmla="*/ 5133 w 5134"/>
              <a:gd name="T21" fmla="*/ 3250 h 3661"/>
              <a:gd name="T22" fmla="*/ 5133 w 5134"/>
              <a:gd name="T23" fmla="*/ 3250 h 3661"/>
              <a:gd name="T24" fmla="*/ 4722 w 5134"/>
              <a:gd name="T25" fmla="*/ 3660 h 3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34" h="3661">
                <a:moveTo>
                  <a:pt x="4722" y="3660"/>
                </a:moveTo>
                <a:lnTo>
                  <a:pt x="410" y="3660"/>
                </a:lnTo>
                <a:lnTo>
                  <a:pt x="410" y="3660"/>
                </a:lnTo>
                <a:cubicBezTo>
                  <a:pt x="184" y="3660"/>
                  <a:pt x="0" y="3477"/>
                  <a:pt x="0" y="3250"/>
                </a:cubicBezTo>
                <a:lnTo>
                  <a:pt x="0" y="410"/>
                </a:lnTo>
                <a:lnTo>
                  <a:pt x="0" y="410"/>
                </a:lnTo>
                <a:cubicBezTo>
                  <a:pt x="0" y="184"/>
                  <a:pt x="184" y="0"/>
                  <a:pt x="410" y="0"/>
                </a:cubicBezTo>
                <a:lnTo>
                  <a:pt x="4722" y="0"/>
                </a:lnTo>
                <a:lnTo>
                  <a:pt x="4722" y="0"/>
                </a:lnTo>
                <a:cubicBezTo>
                  <a:pt x="4949" y="0"/>
                  <a:pt x="5133" y="184"/>
                  <a:pt x="5133" y="410"/>
                </a:cubicBezTo>
                <a:lnTo>
                  <a:pt x="5133" y="3250"/>
                </a:lnTo>
                <a:lnTo>
                  <a:pt x="5133" y="3250"/>
                </a:lnTo>
                <a:cubicBezTo>
                  <a:pt x="5133" y="3477"/>
                  <a:pt x="4949" y="3660"/>
                  <a:pt x="4722" y="36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62">
            <a:extLst>
              <a:ext uri="{FF2B5EF4-FFF2-40B4-BE49-F238E27FC236}">
                <a16:creationId xmlns:a16="http://schemas.microsoft.com/office/drawing/2014/main" id="{8B7D9E25-0765-D040-8140-39CB3CDB4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954" y="5605463"/>
            <a:ext cx="5135206" cy="3533441"/>
          </a:xfrm>
          <a:custGeom>
            <a:avLst/>
            <a:gdLst>
              <a:gd name="T0" fmla="*/ 4505 w 4735"/>
              <a:gd name="T1" fmla="*/ 3256 h 3257"/>
              <a:gd name="T2" fmla="*/ 230 w 4735"/>
              <a:gd name="T3" fmla="*/ 3256 h 3257"/>
              <a:gd name="T4" fmla="*/ 230 w 4735"/>
              <a:gd name="T5" fmla="*/ 3256 h 3257"/>
              <a:gd name="T6" fmla="*/ 0 w 4735"/>
              <a:gd name="T7" fmla="*/ 3027 h 3257"/>
              <a:gd name="T8" fmla="*/ 0 w 4735"/>
              <a:gd name="T9" fmla="*/ 229 h 3257"/>
              <a:gd name="T10" fmla="*/ 0 w 4735"/>
              <a:gd name="T11" fmla="*/ 229 h 3257"/>
              <a:gd name="T12" fmla="*/ 230 w 4735"/>
              <a:gd name="T13" fmla="*/ 0 h 3257"/>
              <a:gd name="T14" fmla="*/ 4505 w 4735"/>
              <a:gd name="T15" fmla="*/ 0 h 3257"/>
              <a:gd name="T16" fmla="*/ 4505 w 4735"/>
              <a:gd name="T17" fmla="*/ 0 h 3257"/>
              <a:gd name="T18" fmla="*/ 4734 w 4735"/>
              <a:gd name="T19" fmla="*/ 229 h 3257"/>
              <a:gd name="T20" fmla="*/ 4734 w 4735"/>
              <a:gd name="T21" fmla="*/ 3027 h 3257"/>
              <a:gd name="T22" fmla="*/ 4734 w 4735"/>
              <a:gd name="T23" fmla="*/ 3027 h 3257"/>
              <a:gd name="T24" fmla="*/ 4505 w 4735"/>
              <a:gd name="T25" fmla="*/ 3256 h 3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35" h="3257">
                <a:moveTo>
                  <a:pt x="4505" y="3256"/>
                </a:moveTo>
                <a:lnTo>
                  <a:pt x="230" y="3256"/>
                </a:lnTo>
                <a:lnTo>
                  <a:pt x="230" y="3256"/>
                </a:lnTo>
                <a:cubicBezTo>
                  <a:pt x="103" y="3256"/>
                  <a:pt x="0" y="3154"/>
                  <a:pt x="0" y="3027"/>
                </a:cubicBezTo>
                <a:lnTo>
                  <a:pt x="0" y="229"/>
                </a:lnTo>
                <a:lnTo>
                  <a:pt x="0" y="229"/>
                </a:lnTo>
                <a:cubicBezTo>
                  <a:pt x="0" y="102"/>
                  <a:pt x="103" y="0"/>
                  <a:pt x="230" y="0"/>
                </a:cubicBezTo>
                <a:lnTo>
                  <a:pt x="4505" y="0"/>
                </a:lnTo>
                <a:lnTo>
                  <a:pt x="4505" y="0"/>
                </a:lnTo>
                <a:cubicBezTo>
                  <a:pt x="4632" y="0"/>
                  <a:pt x="4734" y="102"/>
                  <a:pt x="4734" y="229"/>
                </a:cubicBezTo>
                <a:lnTo>
                  <a:pt x="4734" y="3027"/>
                </a:lnTo>
                <a:lnTo>
                  <a:pt x="4734" y="3027"/>
                </a:lnTo>
                <a:cubicBezTo>
                  <a:pt x="4734" y="3154"/>
                  <a:pt x="4632" y="3256"/>
                  <a:pt x="4505" y="3256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63">
            <a:extLst>
              <a:ext uri="{FF2B5EF4-FFF2-40B4-BE49-F238E27FC236}">
                <a16:creationId xmlns:a16="http://schemas.microsoft.com/office/drawing/2014/main" id="{52DE11D6-78C0-1345-8D10-2A08AFAE5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4498" y="9578791"/>
            <a:ext cx="655048" cy="989748"/>
          </a:xfrm>
          <a:custGeom>
            <a:avLst/>
            <a:gdLst>
              <a:gd name="T0" fmla="*/ 492 w 603"/>
              <a:gd name="T1" fmla="*/ 12 h 911"/>
              <a:gd name="T2" fmla="*/ 325 w 603"/>
              <a:gd name="T3" fmla="*/ 93 h 911"/>
              <a:gd name="T4" fmla="*/ 325 w 603"/>
              <a:gd name="T5" fmla="*/ 93 h 911"/>
              <a:gd name="T6" fmla="*/ 251 w 603"/>
              <a:gd name="T7" fmla="*/ 110 h 911"/>
              <a:gd name="T8" fmla="*/ 251 w 603"/>
              <a:gd name="T9" fmla="*/ 110 h 911"/>
              <a:gd name="T10" fmla="*/ 177 w 603"/>
              <a:gd name="T11" fmla="*/ 93 h 911"/>
              <a:gd name="T12" fmla="*/ 177 w 603"/>
              <a:gd name="T13" fmla="*/ 93 h 911"/>
              <a:gd name="T14" fmla="*/ 143 w 603"/>
              <a:gd name="T15" fmla="*/ 71 h 911"/>
              <a:gd name="T16" fmla="*/ 3 w 603"/>
              <a:gd name="T17" fmla="*/ 794 h 911"/>
              <a:gd name="T18" fmla="*/ 3 w 603"/>
              <a:gd name="T19" fmla="*/ 794 h 911"/>
              <a:gd name="T20" fmla="*/ 5 w 603"/>
              <a:gd name="T21" fmla="*/ 817 h 911"/>
              <a:gd name="T22" fmla="*/ 5 w 603"/>
              <a:gd name="T23" fmla="*/ 817 h 911"/>
              <a:gd name="T24" fmla="*/ 5 w 603"/>
              <a:gd name="T25" fmla="*/ 817 h 911"/>
              <a:gd name="T26" fmla="*/ 264 w 603"/>
              <a:gd name="T27" fmla="*/ 680 h 911"/>
              <a:gd name="T28" fmla="*/ 264 w 603"/>
              <a:gd name="T29" fmla="*/ 680 h 911"/>
              <a:gd name="T30" fmla="*/ 277 w 603"/>
              <a:gd name="T31" fmla="*/ 677 h 911"/>
              <a:gd name="T32" fmla="*/ 277 w 603"/>
              <a:gd name="T33" fmla="*/ 677 h 911"/>
              <a:gd name="T34" fmla="*/ 297 w 603"/>
              <a:gd name="T35" fmla="*/ 687 h 911"/>
              <a:gd name="T36" fmla="*/ 486 w 603"/>
              <a:gd name="T37" fmla="*/ 910 h 911"/>
              <a:gd name="T38" fmla="*/ 486 w 603"/>
              <a:gd name="T39" fmla="*/ 910 h 911"/>
              <a:gd name="T40" fmla="*/ 486 w 603"/>
              <a:gd name="T41" fmla="*/ 910 h 911"/>
              <a:gd name="T42" fmla="*/ 497 w 603"/>
              <a:gd name="T43" fmla="*/ 890 h 911"/>
              <a:gd name="T44" fmla="*/ 602 w 603"/>
              <a:gd name="T45" fmla="*/ 350 h 911"/>
              <a:gd name="T46" fmla="*/ 534 w 603"/>
              <a:gd name="T47" fmla="*/ 0 h 911"/>
              <a:gd name="T48" fmla="*/ 534 w 603"/>
              <a:gd name="T49" fmla="*/ 0 h 911"/>
              <a:gd name="T50" fmla="*/ 492 w 603"/>
              <a:gd name="T51" fmla="*/ 12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3" h="911">
                <a:moveTo>
                  <a:pt x="492" y="12"/>
                </a:moveTo>
                <a:lnTo>
                  <a:pt x="325" y="93"/>
                </a:lnTo>
                <a:lnTo>
                  <a:pt x="325" y="93"/>
                </a:lnTo>
                <a:cubicBezTo>
                  <a:pt x="302" y="104"/>
                  <a:pt x="276" y="110"/>
                  <a:pt x="251" y="110"/>
                </a:cubicBezTo>
                <a:lnTo>
                  <a:pt x="251" y="110"/>
                </a:lnTo>
                <a:cubicBezTo>
                  <a:pt x="226" y="110"/>
                  <a:pt x="200" y="104"/>
                  <a:pt x="177" y="93"/>
                </a:cubicBezTo>
                <a:lnTo>
                  <a:pt x="177" y="93"/>
                </a:lnTo>
                <a:cubicBezTo>
                  <a:pt x="165" y="87"/>
                  <a:pt x="153" y="79"/>
                  <a:pt x="143" y="71"/>
                </a:cubicBezTo>
                <a:lnTo>
                  <a:pt x="3" y="794"/>
                </a:lnTo>
                <a:lnTo>
                  <a:pt x="3" y="794"/>
                </a:lnTo>
                <a:cubicBezTo>
                  <a:pt x="0" y="806"/>
                  <a:pt x="3" y="814"/>
                  <a:pt x="5" y="817"/>
                </a:cubicBezTo>
                <a:lnTo>
                  <a:pt x="5" y="817"/>
                </a:lnTo>
                <a:lnTo>
                  <a:pt x="5" y="817"/>
                </a:lnTo>
                <a:lnTo>
                  <a:pt x="264" y="680"/>
                </a:lnTo>
                <a:lnTo>
                  <a:pt x="264" y="680"/>
                </a:lnTo>
                <a:cubicBezTo>
                  <a:pt x="268" y="678"/>
                  <a:pt x="273" y="677"/>
                  <a:pt x="277" y="677"/>
                </a:cubicBezTo>
                <a:lnTo>
                  <a:pt x="277" y="677"/>
                </a:lnTo>
                <a:cubicBezTo>
                  <a:pt x="284" y="677"/>
                  <a:pt x="292" y="680"/>
                  <a:pt x="297" y="687"/>
                </a:cubicBezTo>
                <a:lnTo>
                  <a:pt x="486" y="910"/>
                </a:lnTo>
                <a:lnTo>
                  <a:pt x="486" y="910"/>
                </a:lnTo>
                <a:lnTo>
                  <a:pt x="486" y="910"/>
                </a:lnTo>
                <a:cubicBezTo>
                  <a:pt x="489" y="909"/>
                  <a:pt x="495" y="902"/>
                  <a:pt x="497" y="890"/>
                </a:cubicBezTo>
                <a:lnTo>
                  <a:pt x="602" y="350"/>
                </a:lnTo>
                <a:lnTo>
                  <a:pt x="534" y="0"/>
                </a:lnTo>
                <a:lnTo>
                  <a:pt x="534" y="0"/>
                </a:lnTo>
                <a:cubicBezTo>
                  <a:pt x="520" y="1"/>
                  <a:pt x="506" y="6"/>
                  <a:pt x="492" y="12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64">
            <a:extLst>
              <a:ext uri="{FF2B5EF4-FFF2-40B4-BE49-F238E27FC236}">
                <a16:creationId xmlns:a16="http://schemas.microsoft.com/office/drawing/2014/main" id="{00B36161-F1F9-5E41-87CB-B1D766152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4498" y="9578791"/>
            <a:ext cx="655048" cy="989748"/>
          </a:xfrm>
          <a:custGeom>
            <a:avLst/>
            <a:gdLst>
              <a:gd name="T0" fmla="*/ 492 w 603"/>
              <a:gd name="T1" fmla="*/ 12 h 911"/>
              <a:gd name="T2" fmla="*/ 325 w 603"/>
              <a:gd name="T3" fmla="*/ 93 h 911"/>
              <a:gd name="T4" fmla="*/ 325 w 603"/>
              <a:gd name="T5" fmla="*/ 93 h 911"/>
              <a:gd name="T6" fmla="*/ 251 w 603"/>
              <a:gd name="T7" fmla="*/ 110 h 911"/>
              <a:gd name="T8" fmla="*/ 251 w 603"/>
              <a:gd name="T9" fmla="*/ 110 h 911"/>
              <a:gd name="T10" fmla="*/ 177 w 603"/>
              <a:gd name="T11" fmla="*/ 93 h 911"/>
              <a:gd name="T12" fmla="*/ 177 w 603"/>
              <a:gd name="T13" fmla="*/ 93 h 911"/>
              <a:gd name="T14" fmla="*/ 143 w 603"/>
              <a:gd name="T15" fmla="*/ 71 h 911"/>
              <a:gd name="T16" fmla="*/ 3 w 603"/>
              <a:gd name="T17" fmla="*/ 794 h 911"/>
              <a:gd name="T18" fmla="*/ 3 w 603"/>
              <a:gd name="T19" fmla="*/ 794 h 911"/>
              <a:gd name="T20" fmla="*/ 5 w 603"/>
              <a:gd name="T21" fmla="*/ 817 h 911"/>
              <a:gd name="T22" fmla="*/ 5 w 603"/>
              <a:gd name="T23" fmla="*/ 817 h 911"/>
              <a:gd name="T24" fmla="*/ 5 w 603"/>
              <a:gd name="T25" fmla="*/ 817 h 911"/>
              <a:gd name="T26" fmla="*/ 264 w 603"/>
              <a:gd name="T27" fmla="*/ 680 h 911"/>
              <a:gd name="T28" fmla="*/ 264 w 603"/>
              <a:gd name="T29" fmla="*/ 680 h 911"/>
              <a:gd name="T30" fmla="*/ 277 w 603"/>
              <a:gd name="T31" fmla="*/ 677 h 911"/>
              <a:gd name="T32" fmla="*/ 277 w 603"/>
              <a:gd name="T33" fmla="*/ 677 h 911"/>
              <a:gd name="T34" fmla="*/ 297 w 603"/>
              <a:gd name="T35" fmla="*/ 687 h 911"/>
              <a:gd name="T36" fmla="*/ 486 w 603"/>
              <a:gd name="T37" fmla="*/ 910 h 911"/>
              <a:gd name="T38" fmla="*/ 486 w 603"/>
              <a:gd name="T39" fmla="*/ 910 h 911"/>
              <a:gd name="T40" fmla="*/ 486 w 603"/>
              <a:gd name="T41" fmla="*/ 910 h 911"/>
              <a:gd name="T42" fmla="*/ 497 w 603"/>
              <a:gd name="T43" fmla="*/ 890 h 911"/>
              <a:gd name="T44" fmla="*/ 602 w 603"/>
              <a:gd name="T45" fmla="*/ 350 h 911"/>
              <a:gd name="T46" fmla="*/ 534 w 603"/>
              <a:gd name="T47" fmla="*/ 0 h 911"/>
              <a:gd name="T48" fmla="*/ 534 w 603"/>
              <a:gd name="T49" fmla="*/ 0 h 911"/>
              <a:gd name="T50" fmla="*/ 492 w 603"/>
              <a:gd name="T51" fmla="*/ 12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3" h="911">
                <a:moveTo>
                  <a:pt x="492" y="12"/>
                </a:moveTo>
                <a:lnTo>
                  <a:pt x="325" y="93"/>
                </a:lnTo>
                <a:lnTo>
                  <a:pt x="325" y="93"/>
                </a:lnTo>
                <a:cubicBezTo>
                  <a:pt x="302" y="104"/>
                  <a:pt x="276" y="110"/>
                  <a:pt x="251" y="110"/>
                </a:cubicBezTo>
                <a:lnTo>
                  <a:pt x="251" y="110"/>
                </a:lnTo>
                <a:cubicBezTo>
                  <a:pt x="226" y="110"/>
                  <a:pt x="200" y="104"/>
                  <a:pt x="177" y="93"/>
                </a:cubicBezTo>
                <a:lnTo>
                  <a:pt x="177" y="93"/>
                </a:lnTo>
                <a:cubicBezTo>
                  <a:pt x="165" y="87"/>
                  <a:pt x="153" y="79"/>
                  <a:pt x="143" y="71"/>
                </a:cubicBezTo>
                <a:lnTo>
                  <a:pt x="3" y="794"/>
                </a:lnTo>
                <a:lnTo>
                  <a:pt x="3" y="794"/>
                </a:lnTo>
                <a:cubicBezTo>
                  <a:pt x="0" y="806"/>
                  <a:pt x="3" y="814"/>
                  <a:pt x="5" y="817"/>
                </a:cubicBezTo>
                <a:lnTo>
                  <a:pt x="5" y="817"/>
                </a:lnTo>
                <a:lnTo>
                  <a:pt x="5" y="817"/>
                </a:lnTo>
                <a:lnTo>
                  <a:pt x="264" y="680"/>
                </a:lnTo>
                <a:lnTo>
                  <a:pt x="264" y="680"/>
                </a:lnTo>
                <a:cubicBezTo>
                  <a:pt x="268" y="678"/>
                  <a:pt x="273" y="677"/>
                  <a:pt x="277" y="677"/>
                </a:cubicBezTo>
                <a:lnTo>
                  <a:pt x="277" y="677"/>
                </a:lnTo>
                <a:cubicBezTo>
                  <a:pt x="284" y="677"/>
                  <a:pt x="292" y="680"/>
                  <a:pt x="297" y="687"/>
                </a:cubicBezTo>
                <a:lnTo>
                  <a:pt x="486" y="910"/>
                </a:lnTo>
                <a:lnTo>
                  <a:pt x="486" y="910"/>
                </a:lnTo>
                <a:lnTo>
                  <a:pt x="486" y="910"/>
                </a:lnTo>
                <a:cubicBezTo>
                  <a:pt x="489" y="909"/>
                  <a:pt x="495" y="902"/>
                  <a:pt x="497" y="890"/>
                </a:cubicBezTo>
                <a:lnTo>
                  <a:pt x="602" y="350"/>
                </a:lnTo>
                <a:lnTo>
                  <a:pt x="534" y="0"/>
                </a:lnTo>
                <a:lnTo>
                  <a:pt x="534" y="0"/>
                </a:lnTo>
                <a:cubicBezTo>
                  <a:pt x="520" y="1"/>
                  <a:pt x="506" y="6"/>
                  <a:pt x="492" y="12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65">
            <a:extLst>
              <a:ext uri="{FF2B5EF4-FFF2-40B4-BE49-F238E27FC236}">
                <a16:creationId xmlns:a16="http://schemas.microsoft.com/office/drawing/2014/main" id="{B7ED04F2-3A32-3643-82B3-F2958D545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1732" y="9440132"/>
            <a:ext cx="726770" cy="1128407"/>
          </a:xfrm>
          <a:custGeom>
            <a:avLst/>
            <a:gdLst>
              <a:gd name="T0" fmla="*/ 488 w 671"/>
              <a:gd name="T1" fmla="*/ 0 h 1040"/>
              <a:gd name="T2" fmla="*/ 464 w 671"/>
              <a:gd name="T3" fmla="*/ 106 h 1040"/>
              <a:gd name="T4" fmla="*/ 464 w 671"/>
              <a:gd name="T5" fmla="*/ 106 h 1040"/>
              <a:gd name="T6" fmla="*/ 372 w 671"/>
              <a:gd name="T7" fmla="*/ 222 h 1040"/>
              <a:gd name="T8" fmla="*/ 372 w 671"/>
              <a:gd name="T9" fmla="*/ 222 h 1040"/>
              <a:gd name="T10" fmla="*/ 224 w 671"/>
              <a:gd name="T11" fmla="*/ 222 h 1040"/>
              <a:gd name="T12" fmla="*/ 127 w 671"/>
              <a:gd name="T13" fmla="*/ 175 h 1040"/>
              <a:gd name="T14" fmla="*/ 115 w 671"/>
              <a:gd name="T15" fmla="*/ 169 h 1040"/>
              <a:gd name="T16" fmla="*/ 102 w 671"/>
              <a:gd name="T17" fmla="*/ 164 h 1040"/>
              <a:gd name="T18" fmla="*/ 56 w 671"/>
              <a:gd name="T19" fmla="*/ 141 h 1040"/>
              <a:gd name="T20" fmla="*/ 56 w 671"/>
              <a:gd name="T21" fmla="*/ 141 h 1040"/>
              <a:gd name="T22" fmla="*/ 0 w 671"/>
              <a:gd name="T23" fmla="*/ 127 h 1040"/>
              <a:gd name="T24" fmla="*/ 54 w 671"/>
              <a:gd name="T25" fmla="*/ 410 h 1040"/>
              <a:gd name="T26" fmla="*/ 61 w 671"/>
              <a:gd name="T27" fmla="*/ 444 h 1040"/>
              <a:gd name="T28" fmla="*/ 68 w 671"/>
              <a:gd name="T29" fmla="*/ 479 h 1040"/>
              <a:gd name="T30" fmla="*/ 173 w 671"/>
              <a:gd name="T31" fmla="*/ 1019 h 1040"/>
              <a:gd name="T32" fmla="*/ 173 w 671"/>
              <a:gd name="T33" fmla="*/ 1019 h 1040"/>
              <a:gd name="T34" fmla="*/ 184 w 671"/>
              <a:gd name="T35" fmla="*/ 1039 h 1040"/>
              <a:gd name="T36" fmla="*/ 184 w 671"/>
              <a:gd name="T37" fmla="*/ 1039 h 1040"/>
              <a:gd name="T38" fmla="*/ 184 w 671"/>
              <a:gd name="T39" fmla="*/ 1039 h 1040"/>
              <a:gd name="T40" fmla="*/ 373 w 671"/>
              <a:gd name="T41" fmla="*/ 816 h 1040"/>
              <a:gd name="T42" fmla="*/ 373 w 671"/>
              <a:gd name="T43" fmla="*/ 816 h 1040"/>
              <a:gd name="T44" fmla="*/ 406 w 671"/>
              <a:gd name="T45" fmla="*/ 809 h 1040"/>
              <a:gd name="T46" fmla="*/ 665 w 671"/>
              <a:gd name="T47" fmla="*/ 946 h 1040"/>
              <a:gd name="T48" fmla="*/ 665 w 671"/>
              <a:gd name="T49" fmla="*/ 946 h 1040"/>
              <a:gd name="T50" fmla="*/ 665 w 671"/>
              <a:gd name="T51" fmla="*/ 946 h 1040"/>
              <a:gd name="T52" fmla="*/ 665 w 671"/>
              <a:gd name="T53" fmla="*/ 946 h 1040"/>
              <a:gd name="T54" fmla="*/ 667 w 671"/>
              <a:gd name="T55" fmla="*/ 923 h 1040"/>
              <a:gd name="T56" fmla="*/ 488 w 671"/>
              <a:gd name="T57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1" h="1040">
                <a:moveTo>
                  <a:pt x="488" y="0"/>
                </a:moveTo>
                <a:lnTo>
                  <a:pt x="464" y="106"/>
                </a:lnTo>
                <a:lnTo>
                  <a:pt x="464" y="106"/>
                </a:lnTo>
                <a:cubicBezTo>
                  <a:pt x="452" y="157"/>
                  <a:pt x="419" y="199"/>
                  <a:pt x="372" y="222"/>
                </a:cubicBezTo>
                <a:lnTo>
                  <a:pt x="372" y="222"/>
                </a:lnTo>
                <a:cubicBezTo>
                  <a:pt x="325" y="244"/>
                  <a:pt x="271" y="244"/>
                  <a:pt x="224" y="222"/>
                </a:cubicBezTo>
                <a:lnTo>
                  <a:pt x="127" y="175"/>
                </a:lnTo>
                <a:lnTo>
                  <a:pt x="115" y="169"/>
                </a:lnTo>
                <a:lnTo>
                  <a:pt x="102" y="164"/>
                </a:lnTo>
                <a:lnTo>
                  <a:pt x="56" y="141"/>
                </a:lnTo>
                <a:lnTo>
                  <a:pt x="56" y="141"/>
                </a:lnTo>
                <a:cubicBezTo>
                  <a:pt x="38" y="132"/>
                  <a:pt x="19" y="128"/>
                  <a:pt x="0" y="127"/>
                </a:cubicBezTo>
                <a:lnTo>
                  <a:pt x="54" y="410"/>
                </a:lnTo>
                <a:lnTo>
                  <a:pt x="61" y="444"/>
                </a:lnTo>
                <a:lnTo>
                  <a:pt x="68" y="479"/>
                </a:lnTo>
                <a:lnTo>
                  <a:pt x="173" y="1019"/>
                </a:lnTo>
                <a:lnTo>
                  <a:pt x="173" y="1019"/>
                </a:lnTo>
                <a:cubicBezTo>
                  <a:pt x="175" y="1031"/>
                  <a:pt x="181" y="1038"/>
                  <a:pt x="184" y="1039"/>
                </a:cubicBezTo>
                <a:lnTo>
                  <a:pt x="184" y="1039"/>
                </a:lnTo>
                <a:lnTo>
                  <a:pt x="184" y="1039"/>
                </a:lnTo>
                <a:lnTo>
                  <a:pt x="373" y="816"/>
                </a:lnTo>
                <a:lnTo>
                  <a:pt x="373" y="816"/>
                </a:lnTo>
                <a:cubicBezTo>
                  <a:pt x="381" y="806"/>
                  <a:pt x="394" y="803"/>
                  <a:pt x="406" y="809"/>
                </a:cubicBez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cubicBezTo>
                  <a:pt x="667" y="943"/>
                  <a:pt x="670" y="935"/>
                  <a:pt x="667" y="923"/>
                </a:cubicBezTo>
                <a:lnTo>
                  <a:pt x="488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66">
            <a:extLst>
              <a:ext uri="{FF2B5EF4-FFF2-40B4-BE49-F238E27FC236}">
                <a16:creationId xmlns:a16="http://schemas.microsoft.com/office/drawing/2014/main" id="{F4953235-C290-D147-BBB2-A0EBC13CC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1732" y="9440132"/>
            <a:ext cx="726770" cy="1128407"/>
          </a:xfrm>
          <a:custGeom>
            <a:avLst/>
            <a:gdLst>
              <a:gd name="T0" fmla="*/ 488 w 671"/>
              <a:gd name="T1" fmla="*/ 0 h 1040"/>
              <a:gd name="T2" fmla="*/ 464 w 671"/>
              <a:gd name="T3" fmla="*/ 106 h 1040"/>
              <a:gd name="T4" fmla="*/ 464 w 671"/>
              <a:gd name="T5" fmla="*/ 106 h 1040"/>
              <a:gd name="T6" fmla="*/ 372 w 671"/>
              <a:gd name="T7" fmla="*/ 222 h 1040"/>
              <a:gd name="T8" fmla="*/ 372 w 671"/>
              <a:gd name="T9" fmla="*/ 222 h 1040"/>
              <a:gd name="T10" fmla="*/ 224 w 671"/>
              <a:gd name="T11" fmla="*/ 222 h 1040"/>
              <a:gd name="T12" fmla="*/ 127 w 671"/>
              <a:gd name="T13" fmla="*/ 175 h 1040"/>
              <a:gd name="T14" fmla="*/ 115 w 671"/>
              <a:gd name="T15" fmla="*/ 169 h 1040"/>
              <a:gd name="T16" fmla="*/ 102 w 671"/>
              <a:gd name="T17" fmla="*/ 164 h 1040"/>
              <a:gd name="T18" fmla="*/ 56 w 671"/>
              <a:gd name="T19" fmla="*/ 141 h 1040"/>
              <a:gd name="T20" fmla="*/ 56 w 671"/>
              <a:gd name="T21" fmla="*/ 141 h 1040"/>
              <a:gd name="T22" fmla="*/ 0 w 671"/>
              <a:gd name="T23" fmla="*/ 127 h 1040"/>
              <a:gd name="T24" fmla="*/ 54 w 671"/>
              <a:gd name="T25" fmla="*/ 410 h 1040"/>
              <a:gd name="T26" fmla="*/ 61 w 671"/>
              <a:gd name="T27" fmla="*/ 444 h 1040"/>
              <a:gd name="T28" fmla="*/ 68 w 671"/>
              <a:gd name="T29" fmla="*/ 479 h 1040"/>
              <a:gd name="T30" fmla="*/ 173 w 671"/>
              <a:gd name="T31" fmla="*/ 1019 h 1040"/>
              <a:gd name="T32" fmla="*/ 173 w 671"/>
              <a:gd name="T33" fmla="*/ 1019 h 1040"/>
              <a:gd name="T34" fmla="*/ 184 w 671"/>
              <a:gd name="T35" fmla="*/ 1039 h 1040"/>
              <a:gd name="T36" fmla="*/ 184 w 671"/>
              <a:gd name="T37" fmla="*/ 1039 h 1040"/>
              <a:gd name="T38" fmla="*/ 184 w 671"/>
              <a:gd name="T39" fmla="*/ 1039 h 1040"/>
              <a:gd name="T40" fmla="*/ 373 w 671"/>
              <a:gd name="T41" fmla="*/ 816 h 1040"/>
              <a:gd name="T42" fmla="*/ 373 w 671"/>
              <a:gd name="T43" fmla="*/ 816 h 1040"/>
              <a:gd name="T44" fmla="*/ 406 w 671"/>
              <a:gd name="T45" fmla="*/ 809 h 1040"/>
              <a:gd name="T46" fmla="*/ 665 w 671"/>
              <a:gd name="T47" fmla="*/ 946 h 1040"/>
              <a:gd name="T48" fmla="*/ 665 w 671"/>
              <a:gd name="T49" fmla="*/ 946 h 1040"/>
              <a:gd name="T50" fmla="*/ 665 w 671"/>
              <a:gd name="T51" fmla="*/ 946 h 1040"/>
              <a:gd name="T52" fmla="*/ 665 w 671"/>
              <a:gd name="T53" fmla="*/ 946 h 1040"/>
              <a:gd name="T54" fmla="*/ 667 w 671"/>
              <a:gd name="T55" fmla="*/ 923 h 1040"/>
              <a:gd name="T56" fmla="*/ 488 w 671"/>
              <a:gd name="T57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1" h="1040">
                <a:moveTo>
                  <a:pt x="488" y="0"/>
                </a:moveTo>
                <a:lnTo>
                  <a:pt x="464" y="106"/>
                </a:lnTo>
                <a:lnTo>
                  <a:pt x="464" y="106"/>
                </a:lnTo>
                <a:cubicBezTo>
                  <a:pt x="452" y="157"/>
                  <a:pt x="419" y="199"/>
                  <a:pt x="372" y="222"/>
                </a:cubicBezTo>
                <a:lnTo>
                  <a:pt x="372" y="222"/>
                </a:lnTo>
                <a:cubicBezTo>
                  <a:pt x="325" y="244"/>
                  <a:pt x="271" y="244"/>
                  <a:pt x="224" y="222"/>
                </a:cubicBezTo>
                <a:lnTo>
                  <a:pt x="127" y="175"/>
                </a:lnTo>
                <a:lnTo>
                  <a:pt x="115" y="169"/>
                </a:lnTo>
                <a:lnTo>
                  <a:pt x="102" y="164"/>
                </a:lnTo>
                <a:lnTo>
                  <a:pt x="56" y="141"/>
                </a:lnTo>
                <a:lnTo>
                  <a:pt x="56" y="141"/>
                </a:lnTo>
                <a:cubicBezTo>
                  <a:pt x="38" y="132"/>
                  <a:pt x="19" y="128"/>
                  <a:pt x="0" y="127"/>
                </a:cubicBezTo>
                <a:lnTo>
                  <a:pt x="54" y="410"/>
                </a:lnTo>
                <a:lnTo>
                  <a:pt x="61" y="444"/>
                </a:lnTo>
                <a:lnTo>
                  <a:pt x="68" y="479"/>
                </a:lnTo>
                <a:lnTo>
                  <a:pt x="173" y="1019"/>
                </a:lnTo>
                <a:lnTo>
                  <a:pt x="173" y="1019"/>
                </a:lnTo>
                <a:cubicBezTo>
                  <a:pt x="175" y="1031"/>
                  <a:pt x="181" y="1038"/>
                  <a:pt x="184" y="1039"/>
                </a:cubicBezTo>
                <a:lnTo>
                  <a:pt x="184" y="1039"/>
                </a:lnTo>
                <a:lnTo>
                  <a:pt x="184" y="1039"/>
                </a:lnTo>
                <a:lnTo>
                  <a:pt x="373" y="816"/>
                </a:lnTo>
                <a:lnTo>
                  <a:pt x="373" y="816"/>
                </a:lnTo>
                <a:cubicBezTo>
                  <a:pt x="381" y="806"/>
                  <a:pt x="394" y="803"/>
                  <a:pt x="406" y="809"/>
                </a:cubicBez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cubicBezTo>
                  <a:pt x="667" y="943"/>
                  <a:pt x="670" y="935"/>
                  <a:pt x="667" y="923"/>
                </a:cubicBezTo>
                <a:lnTo>
                  <a:pt x="488" y="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67">
            <a:extLst>
              <a:ext uri="{FF2B5EF4-FFF2-40B4-BE49-F238E27FC236}">
                <a16:creationId xmlns:a16="http://schemas.microsoft.com/office/drawing/2014/main" id="{61C9C86F-29F3-5248-A5DD-6DF2D438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3269" y="7914870"/>
            <a:ext cx="1807363" cy="1759549"/>
          </a:xfrm>
          <a:custGeom>
            <a:avLst/>
            <a:gdLst>
              <a:gd name="T0" fmla="*/ 1146 w 1666"/>
              <a:gd name="T1" fmla="*/ 1241 h 1624"/>
              <a:gd name="T2" fmla="*/ 1121 w 1666"/>
              <a:gd name="T3" fmla="*/ 1259 h 1624"/>
              <a:gd name="T4" fmla="*/ 1091 w 1666"/>
              <a:gd name="T5" fmla="*/ 1278 h 1624"/>
              <a:gd name="T6" fmla="*/ 1003 w 1666"/>
              <a:gd name="T7" fmla="*/ 1320 h 1624"/>
              <a:gd name="T8" fmla="*/ 989 w 1666"/>
              <a:gd name="T9" fmla="*/ 1325 h 1624"/>
              <a:gd name="T10" fmla="*/ 968 w 1666"/>
              <a:gd name="T11" fmla="*/ 1332 h 1624"/>
              <a:gd name="T12" fmla="*/ 833 w 1666"/>
              <a:gd name="T13" fmla="*/ 1350 h 1624"/>
              <a:gd name="T14" fmla="*/ 803 w 1666"/>
              <a:gd name="T15" fmla="*/ 1349 h 1624"/>
              <a:gd name="T16" fmla="*/ 790 w 1666"/>
              <a:gd name="T17" fmla="*/ 1348 h 1624"/>
              <a:gd name="T18" fmla="*/ 777 w 1666"/>
              <a:gd name="T19" fmla="*/ 1346 h 1624"/>
              <a:gd name="T20" fmla="*/ 526 w 1666"/>
              <a:gd name="T21" fmla="*/ 1246 h 1624"/>
              <a:gd name="T22" fmla="*/ 504 w 1666"/>
              <a:gd name="T23" fmla="*/ 1228 h 1624"/>
              <a:gd name="T24" fmla="*/ 490 w 1666"/>
              <a:gd name="T25" fmla="*/ 1215 h 1624"/>
              <a:gd name="T26" fmla="*/ 327 w 1666"/>
              <a:gd name="T27" fmla="*/ 844 h 1624"/>
              <a:gd name="T28" fmla="*/ 833 w 1666"/>
              <a:gd name="T29" fmla="*/ 337 h 1624"/>
              <a:gd name="T30" fmla="*/ 1339 w 1666"/>
              <a:gd name="T31" fmla="*/ 844 h 1624"/>
              <a:gd name="T32" fmla="*/ 1628 w 1666"/>
              <a:gd name="T33" fmla="*/ 910 h 1624"/>
              <a:gd name="T34" fmla="*/ 1512 w 1666"/>
              <a:gd name="T35" fmla="*/ 765 h 1624"/>
              <a:gd name="T36" fmla="*/ 1520 w 1666"/>
              <a:gd name="T37" fmla="*/ 439 h 1624"/>
              <a:gd name="T38" fmla="*/ 1493 w 1666"/>
              <a:gd name="T39" fmla="*/ 318 h 1624"/>
              <a:gd name="T40" fmla="*/ 1380 w 1666"/>
              <a:gd name="T41" fmla="*/ 263 h 1624"/>
              <a:gd name="T42" fmla="*/ 1194 w 1666"/>
              <a:gd name="T43" fmla="*/ 263 h 1624"/>
              <a:gd name="T44" fmla="*/ 945 w 1666"/>
              <a:gd name="T45" fmla="*/ 54 h 1624"/>
              <a:gd name="T46" fmla="*/ 833 w 1666"/>
              <a:gd name="T47" fmla="*/ 0 h 1624"/>
              <a:gd name="T48" fmla="*/ 721 w 1666"/>
              <a:gd name="T49" fmla="*/ 54 h 1624"/>
              <a:gd name="T50" fmla="*/ 604 w 1666"/>
              <a:gd name="T51" fmla="*/ 199 h 1624"/>
              <a:gd name="T52" fmla="*/ 285 w 1666"/>
              <a:gd name="T53" fmla="*/ 263 h 1624"/>
              <a:gd name="T54" fmla="*/ 173 w 1666"/>
              <a:gd name="T55" fmla="*/ 318 h 1624"/>
              <a:gd name="T56" fmla="*/ 145 w 1666"/>
              <a:gd name="T57" fmla="*/ 439 h 1624"/>
              <a:gd name="T58" fmla="*/ 187 w 1666"/>
              <a:gd name="T59" fmla="*/ 621 h 1624"/>
              <a:gd name="T60" fmla="*/ 38 w 1666"/>
              <a:gd name="T61" fmla="*/ 910 h 1624"/>
              <a:gd name="T62" fmla="*/ 10 w 1666"/>
              <a:gd name="T63" fmla="*/ 1031 h 1624"/>
              <a:gd name="T64" fmla="*/ 88 w 1666"/>
              <a:gd name="T65" fmla="*/ 1129 h 1624"/>
              <a:gd name="T66" fmla="*/ 255 w 1666"/>
              <a:gd name="T67" fmla="*/ 1209 h 1624"/>
              <a:gd name="T68" fmla="*/ 389 w 1666"/>
              <a:gd name="T69" fmla="*/ 1507 h 1624"/>
              <a:gd name="T70" fmla="*/ 405 w 1666"/>
              <a:gd name="T71" fmla="*/ 1547 h 1624"/>
              <a:gd name="T72" fmla="*/ 415 w 1666"/>
              <a:gd name="T73" fmla="*/ 1563 h 1624"/>
              <a:gd name="T74" fmla="*/ 427 w 1666"/>
              <a:gd name="T75" fmla="*/ 1575 h 1624"/>
              <a:gd name="T76" fmla="*/ 467 w 1666"/>
              <a:gd name="T77" fmla="*/ 1604 h 1624"/>
              <a:gd name="T78" fmla="*/ 592 w 1666"/>
              <a:gd name="T79" fmla="*/ 1604 h 1624"/>
              <a:gd name="T80" fmla="*/ 759 w 1666"/>
              <a:gd name="T81" fmla="*/ 1523 h 1624"/>
              <a:gd name="T82" fmla="*/ 806 w 1666"/>
              <a:gd name="T83" fmla="*/ 1508 h 1624"/>
              <a:gd name="T84" fmla="*/ 820 w 1666"/>
              <a:gd name="T85" fmla="*/ 1507 h 1624"/>
              <a:gd name="T86" fmla="*/ 833 w 1666"/>
              <a:gd name="T87" fmla="*/ 1506 h 1624"/>
              <a:gd name="T88" fmla="*/ 947 w 1666"/>
              <a:gd name="T89" fmla="*/ 1542 h 1624"/>
              <a:gd name="T90" fmla="*/ 971 w 1666"/>
              <a:gd name="T91" fmla="*/ 1554 h 1624"/>
              <a:gd name="T92" fmla="*/ 1074 w 1666"/>
              <a:gd name="T93" fmla="*/ 1604 h 1624"/>
              <a:gd name="T94" fmla="*/ 1199 w 1666"/>
              <a:gd name="T95" fmla="*/ 1604 h 1624"/>
              <a:gd name="T96" fmla="*/ 1315 w 1666"/>
              <a:gd name="T97" fmla="*/ 1341 h 1624"/>
              <a:gd name="T98" fmla="*/ 1318 w 1666"/>
              <a:gd name="T99" fmla="*/ 1325 h 1624"/>
              <a:gd name="T100" fmla="*/ 1322 w 1666"/>
              <a:gd name="T101" fmla="*/ 1310 h 1624"/>
              <a:gd name="T102" fmla="*/ 1331 w 1666"/>
              <a:gd name="T103" fmla="*/ 1288 h 1624"/>
              <a:gd name="T104" fmla="*/ 1578 w 1666"/>
              <a:gd name="T105" fmla="*/ 1129 h 1624"/>
              <a:gd name="T106" fmla="*/ 1655 w 1666"/>
              <a:gd name="T107" fmla="*/ 1031 h 1624"/>
              <a:gd name="T108" fmla="*/ 1628 w 1666"/>
              <a:gd name="T109" fmla="*/ 910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6" h="1624">
                <a:moveTo>
                  <a:pt x="1146" y="1241"/>
                </a:moveTo>
                <a:lnTo>
                  <a:pt x="1146" y="1241"/>
                </a:lnTo>
                <a:cubicBezTo>
                  <a:pt x="1138" y="1247"/>
                  <a:pt x="1130" y="1253"/>
                  <a:pt x="1121" y="1259"/>
                </a:cubicBezTo>
                <a:lnTo>
                  <a:pt x="1121" y="1259"/>
                </a:lnTo>
                <a:cubicBezTo>
                  <a:pt x="1112" y="1266"/>
                  <a:pt x="1102" y="1272"/>
                  <a:pt x="1091" y="1278"/>
                </a:cubicBezTo>
                <a:lnTo>
                  <a:pt x="1091" y="1278"/>
                </a:lnTo>
                <a:cubicBezTo>
                  <a:pt x="1063" y="1295"/>
                  <a:pt x="1034" y="1309"/>
                  <a:pt x="1003" y="1320"/>
                </a:cubicBezTo>
                <a:lnTo>
                  <a:pt x="1003" y="1320"/>
                </a:lnTo>
                <a:cubicBezTo>
                  <a:pt x="999" y="1322"/>
                  <a:pt x="994" y="1323"/>
                  <a:pt x="989" y="1325"/>
                </a:cubicBezTo>
                <a:lnTo>
                  <a:pt x="989" y="1325"/>
                </a:lnTo>
                <a:cubicBezTo>
                  <a:pt x="983" y="1327"/>
                  <a:pt x="975" y="1329"/>
                  <a:pt x="968" y="1332"/>
                </a:cubicBezTo>
                <a:lnTo>
                  <a:pt x="968" y="1332"/>
                </a:lnTo>
                <a:cubicBezTo>
                  <a:pt x="925" y="1343"/>
                  <a:pt x="880" y="1350"/>
                  <a:pt x="833" y="1350"/>
                </a:cubicBezTo>
                <a:lnTo>
                  <a:pt x="833" y="1350"/>
                </a:lnTo>
                <a:cubicBezTo>
                  <a:pt x="823" y="1350"/>
                  <a:pt x="813" y="1350"/>
                  <a:pt x="803" y="1349"/>
                </a:cubicBezTo>
                <a:lnTo>
                  <a:pt x="803" y="1349"/>
                </a:lnTo>
                <a:cubicBezTo>
                  <a:pt x="799" y="1349"/>
                  <a:pt x="795" y="1348"/>
                  <a:pt x="790" y="1348"/>
                </a:cubicBezTo>
                <a:lnTo>
                  <a:pt x="790" y="1348"/>
                </a:lnTo>
                <a:cubicBezTo>
                  <a:pt x="786" y="1348"/>
                  <a:pt x="781" y="1347"/>
                  <a:pt x="777" y="1346"/>
                </a:cubicBezTo>
                <a:lnTo>
                  <a:pt x="777" y="1346"/>
                </a:lnTo>
                <a:cubicBezTo>
                  <a:pt x="683" y="1336"/>
                  <a:pt x="597" y="1300"/>
                  <a:pt x="526" y="1246"/>
                </a:cubicBezTo>
                <a:lnTo>
                  <a:pt x="526" y="1246"/>
                </a:lnTo>
                <a:cubicBezTo>
                  <a:pt x="518" y="1240"/>
                  <a:pt x="511" y="1234"/>
                  <a:pt x="504" y="1228"/>
                </a:cubicBezTo>
                <a:lnTo>
                  <a:pt x="504" y="1228"/>
                </a:lnTo>
                <a:cubicBezTo>
                  <a:pt x="499" y="1224"/>
                  <a:pt x="494" y="1220"/>
                  <a:pt x="490" y="1215"/>
                </a:cubicBezTo>
                <a:lnTo>
                  <a:pt x="490" y="1215"/>
                </a:lnTo>
                <a:cubicBezTo>
                  <a:pt x="390" y="1123"/>
                  <a:pt x="327" y="990"/>
                  <a:pt x="327" y="844"/>
                </a:cubicBezTo>
                <a:lnTo>
                  <a:pt x="327" y="844"/>
                </a:lnTo>
                <a:cubicBezTo>
                  <a:pt x="327" y="565"/>
                  <a:pt x="554" y="337"/>
                  <a:pt x="833" y="337"/>
                </a:cubicBezTo>
                <a:lnTo>
                  <a:pt x="833" y="337"/>
                </a:lnTo>
                <a:cubicBezTo>
                  <a:pt x="1112" y="337"/>
                  <a:pt x="1339" y="565"/>
                  <a:pt x="1339" y="844"/>
                </a:cubicBezTo>
                <a:lnTo>
                  <a:pt x="1339" y="844"/>
                </a:lnTo>
                <a:cubicBezTo>
                  <a:pt x="1339" y="1005"/>
                  <a:pt x="1263" y="1148"/>
                  <a:pt x="1146" y="1241"/>
                </a:cubicBezTo>
                <a:close/>
                <a:moveTo>
                  <a:pt x="1628" y="910"/>
                </a:moveTo>
                <a:lnTo>
                  <a:pt x="1512" y="765"/>
                </a:lnTo>
                <a:lnTo>
                  <a:pt x="1512" y="765"/>
                </a:lnTo>
                <a:cubicBezTo>
                  <a:pt x="1479" y="724"/>
                  <a:pt x="1467" y="671"/>
                  <a:pt x="1479" y="621"/>
                </a:cubicBezTo>
                <a:lnTo>
                  <a:pt x="1520" y="439"/>
                </a:lnTo>
                <a:lnTo>
                  <a:pt x="1520" y="439"/>
                </a:lnTo>
                <a:cubicBezTo>
                  <a:pt x="1530" y="396"/>
                  <a:pt x="1520" y="352"/>
                  <a:pt x="1493" y="318"/>
                </a:cubicBezTo>
                <a:lnTo>
                  <a:pt x="1493" y="318"/>
                </a:lnTo>
                <a:cubicBezTo>
                  <a:pt x="1465" y="283"/>
                  <a:pt x="1424" y="263"/>
                  <a:pt x="1380" y="263"/>
                </a:cubicBezTo>
                <a:lnTo>
                  <a:pt x="1194" y="263"/>
                </a:lnTo>
                <a:lnTo>
                  <a:pt x="1194" y="263"/>
                </a:lnTo>
                <a:cubicBezTo>
                  <a:pt x="1142" y="263"/>
                  <a:pt x="1094" y="240"/>
                  <a:pt x="1062" y="199"/>
                </a:cubicBezTo>
                <a:lnTo>
                  <a:pt x="945" y="54"/>
                </a:lnTo>
                <a:lnTo>
                  <a:pt x="945" y="54"/>
                </a:lnTo>
                <a:cubicBezTo>
                  <a:pt x="918" y="19"/>
                  <a:pt x="877" y="0"/>
                  <a:pt x="833" y="0"/>
                </a:cubicBezTo>
                <a:lnTo>
                  <a:pt x="833" y="0"/>
                </a:lnTo>
                <a:cubicBezTo>
                  <a:pt x="789" y="0"/>
                  <a:pt x="748" y="19"/>
                  <a:pt x="721" y="54"/>
                </a:cubicBezTo>
                <a:lnTo>
                  <a:pt x="604" y="199"/>
                </a:lnTo>
                <a:lnTo>
                  <a:pt x="604" y="199"/>
                </a:lnTo>
                <a:cubicBezTo>
                  <a:pt x="572" y="240"/>
                  <a:pt x="523" y="263"/>
                  <a:pt x="471" y="263"/>
                </a:cubicBezTo>
                <a:lnTo>
                  <a:pt x="285" y="263"/>
                </a:lnTo>
                <a:lnTo>
                  <a:pt x="285" y="263"/>
                </a:lnTo>
                <a:cubicBezTo>
                  <a:pt x="241" y="263"/>
                  <a:pt x="200" y="283"/>
                  <a:pt x="173" y="318"/>
                </a:cubicBezTo>
                <a:lnTo>
                  <a:pt x="173" y="318"/>
                </a:lnTo>
                <a:cubicBezTo>
                  <a:pt x="146" y="352"/>
                  <a:pt x="135" y="396"/>
                  <a:pt x="145" y="439"/>
                </a:cubicBezTo>
                <a:lnTo>
                  <a:pt x="187" y="621"/>
                </a:lnTo>
                <a:lnTo>
                  <a:pt x="187" y="621"/>
                </a:lnTo>
                <a:cubicBezTo>
                  <a:pt x="198" y="671"/>
                  <a:pt x="186" y="724"/>
                  <a:pt x="154" y="765"/>
                </a:cubicBezTo>
                <a:lnTo>
                  <a:pt x="38" y="910"/>
                </a:lnTo>
                <a:lnTo>
                  <a:pt x="38" y="910"/>
                </a:lnTo>
                <a:cubicBezTo>
                  <a:pt x="11" y="944"/>
                  <a:pt x="0" y="989"/>
                  <a:pt x="10" y="1031"/>
                </a:cubicBezTo>
                <a:lnTo>
                  <a:pt x="10" y="1031"/>
                </a:lnTo>
                <a:cubicBezTo>
                  <a:pt x="20" y="1074"/>
                  <a:pt x="48" y="1110"/>
                  <a:pt x="88" y="1129"/>
                </a:cubicBezTo>
                <a:lnTo>
                  <a:pt x="255" y="1209"/>
                </a:lnTo>
                <a:lnTo>
                  <a:pt x="255" y="1209"/>
                </a:lnTo>
                <a:cubicBezTo>
                  <a:pt x="302" y="1232"/>
                  <a:pt x="336" y="1274"/>
                  <a:pt x="348" y="1325"/>
                </a:cubicBezTo>
                <a:lnTo>
                  <a:pt x="389" y="1507"/>
                </a:lnTo>
                <a:lnTo>
                  <a:pt x="389" y="1507"/>
                </a:lnTo>
                <a:cubicBezTo>
                  <a:pt x="392" y="1521"/>
                  <a:pt x="398" y="1535"/>
                  <a:pt x="405" y="1547"/>
                </a:cubicBezTo>
                <a:lnTo>
                  <a:pt x="405" y="1547"/>
                </a:lnTo>
                <a:cubicBezTo>
                  <a:pt x="408" y="1552"/>
                  <a:pt x="412" y="1558"/>
                  <a:pt x="415" y="1563"/>
                </a:cubicBezTo>
                <a:lnTo>
                  <a:pt x="415" y="1563"/>
                </a:lnTo>
                <a:cubicBezTo>
                  <a:pt x="419" y="1567"/>
                  <a:pt x="423" y="1571"/>
                  <a:pt x="427" y="1575"/>
                </a:cubicBezTo>
                <a:lnTo>
                  <a:pt x="427" y="1575"/>
                </a:lnTo>
                <a:cubicBezTo>
                  <a:pt x="438" y="1587"/>
                  <a:pt x="452" y="1597"/>
                  <a:pt x="467" y="1604"/>
                </a:cubicBezTo>
                <a:lnTo>
                  <a:pt x="467" y="1604"/>
                </a:lnTo>
                <a:cubicBezTo>
                  <a:pt x="506" y="1623"/>
                  <a:pt x="552" y="1623"/>
                  <a:pt x="592" y="1604"/>
                </a:cubicBezTo>
                <a:lnTo>
                  <a:pt x="759" y="1523"/>
                </a:lnTo>
                <a:lnTo>
                  <a:pt x="759" y="1523"/>
                </a:lnTo>
                <a:cubicBezTo>
                  <a:pt x="774" y="1516"/>
                  <a:pt x="790" y="1511"/>
                  <a:pt x="806" y="1508"/>
                </a:cubicBezTo>
                <a:lnTo>
                  <a:pt x="806" y="1508"/>
                </a:lnTo>
                <a:cubicBezTo>
                  <a:pt x="811" y="1508"/>
                  <a:pt x="816" y="1507"/>
                  <a:pt x="820" y="1507"/>
                </a:cubicBezTo>
                <a:lnTo>
                  <a:pt x="820" y="1507"/>
                </a:lnTo>
                <a:cubicBezTo>
                  <a:pt x="824" y="1507"/>
                  <a:pt x="829" y="1506"/>
                  <a:pt x="833" y="1506"/>
                </a:cubicBezTo>
                <a:lnTo>
                  <a:pt x="833" y="1506"/>
                </a:lnTo>
                <a:cubicBezTo>
                  <a:pt x="858" y="1507"/>
                  <a:pt x="884" y="1512"/>
                  <a:pt x="907" y="1523"/>
                </a:cubicBezTo>
                <a:lnTo>
                  <a:pt x="947" y="1542"/>
                </a:lnTo>
                <a:lnTo>
                  <a:pt x="959" y="1548"/>
                </a:lnTo>
                <a:lnTo>
                  <a:pt x="971" y="1554"/>
                </a:lnTo>
                <a:lnTo>
                  <a:pt x="1074" y="1604"/>
                </a:lnTo>
                <a:lnTo>
                  <a:pt x="1074" y="1604"/>
                </a:lnTo>
                <a:cubicBezTo>
                  <a:pt x="1114" y="1623"/>
                  <a:pt x="1159" y="1623"/>
                  <a:pt x="1199" y="1604"/>
                </a:cubicBezTo>
                <a:lnTo>
                  <a:pt x="1199" y="1604"/>
                </a:lnTo>
                <a:cubicBezTo>
                  <a:pt x="1239" y="1585"/>
                  <a:pt x="1267" y="1549"/>
                  <a:pt x="1277" y="1507"/>
                </a:cubicBezTo>
                <a:lnTo>
                  <a:pt x="1315" y="1341"/>
                </a:lnTo>
                <a:lnTo>
                  <a:pt x="1318" y="1325"/>
                </a:lnTo>
                <a:lnTo>
                  <a:pt x="1318" y="1325"/>
                </a:lnTo>
                <a:cubicBezTo>
                  <a:pt x="1320" y="1320"/>
                  <a:pt x="1321" y="1315"/>
                  <a:pt x="1322" y="1310"/>
                </a:cubicBezTo>
                <a:lnTo>
                  <a:pt x="1322" y="1310"/>
                </a:lnTo>
                <a:cubicBezTo>
                  <a:pt x="1324" y="1303"/>
                  <a:pt x="1327" y="1295"/>
                  <a:pt x="1331" y="1288"/>
                </a:cubicBezTo>
                <a:lnTo>
                  <a:pt x="1331" y="1288"/>
                </a:lnTo>
                <a:cubicBezTo>
                  <a:pt x="1348" y="1254"/>
                  <a:pt x="1375" y="1226"/>
                  <a:pt x="1410" y="1209"/>
                </a:cubicBezTo>
                <a:lnTo>
                  <a:pt x="1578" y="1129"/>
                </a:lnTo>
                <a:lnTo>
                  <a:pt x="1578" y="1129"/>
                </a:lnTo>
                <a:cubicBezTo>
                  <a:pt x="1617" y="1110"/>
                  <a:pt x="1645" y="1074"/>
                  <a:pt x="1655" y="1031"/>
                </a:cubicBezTo>
                <a:lnTo>
                  <a:pt x="1655" y="1031"/>
                </a:lnTo>
                <a:cubicBezTo>
                  <a:pt x="1665" y="989"/>
                  <a:pt x="1655" y="944"/>
                  <a:pt x="1628" y="91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69">
            <a:extLst>
              <a:ext uri="{FF2B5EF4-FFF2-40B4-BE49-F238E27FC236}">
                <a16:creationId xmlns:a16="http://schemas.microsoft.com/office/drawing/2014/main" id="{F7CBC3EA-C365-8541-9CCB-0F6FEB98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3269" y="7914870"/>
            <a:ext cx="1807363" cy="1759549"/>
          </a:xfrm>
          <a:custGeom>
            <a:avLst/>
            <a:gdLst>
              <a:gd name="T0" fmla="*/ 1512 w 1666"/>
              <a:gd name="T1" fmla="*/ 765 h 1624"/>
              <a:gd name="T2" fmla="*/ 1479 w 1666"/>
              <a:gd name="T3" fmla="*/ 621 h 1624"/>
              <a:gd name="T4" fmla="*/ 1520 w 1666"/>
              <a:gd name="T5" fmla="*/ 439 h 1624"/>
              <a:gd name="T6" fmla="*/ 1493 w 1666"/>
              <a:gd name="T7" fmla="*/ 318 h 1624"/>
              <a:gd name="T8" fmla="*/ 1194 w 1666"/>
              <a:gd name="T9" fmla="*/ 263 h 1624"/>
              <a:gd name="T10" fmla="*/ 1062 w 1666"/>
              <a:gd name="T11" fmla="*/ 199 h 1624"/>
              <a:gd name="T12" fmla="*/ 945 w 1666"/>
              <a:gd name="T13" fmla="*/ 54 h 1624"/>
              <a:gd name="T14" fmla="*/ 833 w 1666"/>
              <a:gd name="T15" fmla="*/ 0 h 1624"/>
              <a:gd name="T16" fmla="*/ 604 w 1666"/>
              <a:gd name="T17" fmla="*/ 199 h 1624"/>
              <a:gd name="T18" fmla="*/ 471 w 1666"/>
              <a:gd name="T19" fmla="*/ 263 h 1624"/>
              <a:gd name="T20" fmla="*/ 285 w 1666"/>
              <a:gd name="T21" fmla="*/ 263 h 1624"/>
              <a:gd name="T22" fmla="*/ 173 w 1666"/>
              <a:gd name="T23" fmla="*/ 318 h 1624"/>
              <a:gd name="T24" fmla="*/ 187 w 1666"/>
              <a:gd name="T25" fmla="*/ 621 h 1624"/>
              <a:gd name="T26" fmla="*/ 154 w 1666"/>
              <a:gd name="T27" fmla="*/ 765 h 1624"/>
              <a:gd name="T28" fmla="*/ 38 w 1666"/>
              <a:gd name="T29" fmla="*/ 910 h 1624"/>
              <a:gd name="T30" fmla="*/ 10 w 1666"/>
              <a:gd name="T31" fmla="*/ 1031 h 1624"/>
              <a:gd name="T32" fmla="*/ 255 w 1666"/>
              <a:gd name="T33" fmla="*/ 1209 h 1624"/>
              <a:gd name="T34" fmla="*/ 348 w 1666"/>
              <a:gd name="T35" fmla="*/ 1325 h 1624"/>
              <a:gd name="T36" fmla="*/ 389 w 1666"/>
              <a:gd name="T37" fmla="*/ 1507 h 1624"/>
              <a:gd name="T38" fmla="*/ 405 w 1666"/>
              <a:gd name="T39" fmla="*/ 1547 h 1624"/>
              <a:gd name="T40" fmla="*/ 415 w 1666"/>
              <a:gd name="T41" fmla="*/ 1563 h 1624"/>
              <a:gd name="T42" fmla="*/ 427 w 1666"/>
              <a:gd name="T43" fmla="*/ 1575 h 1624"/>
              <a:gd name="T44" fmla="*/ 467 w 1666"/>
              <a:gd name="T45" fmla="*/ 1604 h 1624"/>
              <a:gd name="T46" fmla="*/ 759 w 1666"/>
              <a:gd name="T47" fmla="*/ 1523 h 1624"/>
              <a:gd name="T48" fmla="*/ 806 w 1666"/>
              <a:gd name="T49" fmla="*/ 1508 h 1624"/>
              <a:gd name="T50" fmla="*/ 820 w 1666"/>
              <a:gd name="T51" fmla="*/ 1507 h 1624"/>
              <a:gd name="T52" fmla="*/ 833 w 1666"/>
              <a:gd name="T53" fmla="*/ 1506 h 1624"/>
              <a:gd name="T54" fmla="*/ 907 w 1666"/>
              <a:gd name="T55" fmla="*/ 1523 h 1624"/>
              <a:gd name="T56" fmla="*/ 959 w 1666"/>
              <a:gd name="T57" fmla="*/ 1548 h 1624"/>
              <a:gd name="T58" fmla="*/ 1074 w 1666"/>
              <a:gd name="T59" fmla="*/ 1604 h 1624"/>
              <a:gd name="T60" fmla="*/ 1199 w 1666"/>
              <a:gd name="T61" fmla="*/ 1604 h 1624"/>
              <a:gd name="T62" fmla="*/ 1277 w 1666"/>
              <a:gd name="T63" fmla="*/ 1507 h 1624"/>
              <a:gd name="T64" fmla="*/ 1318 w 1666"/>
              <a:gd name="T65" fmla="*/ 1325 h 1624"/>
              <a:gd name="T66" fmla="*/ 1322 w 1666"/>
              <a:gd name="T67" fmla="*/ 1310 h 1624"/>
              <a:gd name="T68" fmla="*/ 1331 w 1666"/>
              <a:gd name="T69" fmla="*/ 1288 h 1624"/>
              <a:gd name="T70" fmla="*/ 1410 w 1666"/>
              <a:gd name="T71" fmla="*/ 1209 h 1624"/>
              <a:gd name="T72" fmla="*/ 1578 w 1666"/>
              <a:gd name="T73" fmla="*/ 1129 h 1624"/>
              <a:gd name="T74" fmla="*/ 1655 w 1666"/>
              <a:gd name="T75" fmla="*/ 1031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66" h="1624">
                <a:moveTo>
                  <a:pt x="1628" y="910"/>
                </a:moveTo>
                <a:lnTo>
                  <a:pt x="1512" y="765"/>
                </a:lnTo>
                <a:lnTo>
                  <a:pt x="1512" y="765"/>
                </a:lnTo>
                <a:cubicBezTo>
                  <a:pt x="1479" y="724"/>
                  <a:pt x="1467" y="671"/>
                  <a:pt x="1479" y="621"/>
                </a:cubicBezTo>
                <a:lnTo>
                  <a:pt x="1520" y="439"/>
                </a:lnTo>
                <a:lnTo>
                  <a:pt x="1520" y="439"/>
                </a:lnTo>
                <a:cubicBezTo>
                  <a:pt x="1530" y="396"/>
                  <a:pt x="1520" y="352"/>
                  <a:pt x="1493" y="318"/>
                </a:cubicBezTo>
                <a:lnTo>
                  <a:pt x="1493" y="318"/>
                </a:lnTo>
                <a:cubicBezTo>
                  <a:pt x="1465" y="283"/>
                  <a:pt x="1424" y="263"/>
                  <a:pt x="1380" y="263"/>
                </a:cubicBezTo>
                <a:lnTo>
                  <a:pt x="1194" y="263"/>
                </a:lnTo>
                <a:lnTo>
                  <a:pt x="1194" y="263"/>
                </a:lnTo>
                <a:cubicBezTo>
                  <a:pt x="1142" y="263"/>
                  <a:pt x="1094" y="240"/>
                  <a:pt x="1062" y="199"/>
                </a:cubicBezTo>
                <a:lnTo>
                  <a:pt x="945" y="54"/>
                </a:lnTo>
                <a:lnTo>
                  <a:pt x="945" y="54"/>
                </a:lnTo>
                <a:cubicBezTo>
                  <a:pt x="918" y="19"/>
                  <a:pt x="877" y="0"/>
                  <a:pt x="833" y="0"/>
                </a:cubicBezTo>
                <a:lnTo>
                  <a:pt x="833" y="0"/>
                </a:lnTo>
                <a:cubicBezTo>
                  <a:pt x="789" y="0"/>
                  <a:pt x="748" y="19"/>
                  <a:pt x="721" y="54"/>
                </a:cubicBezTo>
                <a:lnTo>
                  <a:pt x="604" y="199"/>
                </a:lnTo>
                <a:lnTo>
                  <a:pt x="604" y="199"/>
                </a:lnTo>
                <a:cubicBezTo>
                  <a:pt x="572" y="240"/>
                  <a:pt x="523" y="263"/>
                  <a:pt x="471" y="263"/>
                </a:cubicBezTo>
                <a:lnTo>
                  <a:pt x="285" y="263"/>
                </a:lnTo>
                <a:lnTo>
                  <a:pt x="285" y="263"/>
                </a:lnTo>
                <a:cubicBezTo>
                  <a:pt x="241" y="263"/>
                  <a:pt x="200" y="283"/>
                  <a:pt x="173" y="318"/>
                </a:cubicBezTo>
                <a:lnTo>
                  <a:pt x="173" y="318"/>
                </a:lnTo>
                <a:cubicBezTo>
                  <a:pt x="146" y="352"/>
                  <a:pt x="135" y="396"/>
                  <a:pt x="145" y="439"/>
                </a:cubicBezTo>
                <a:lnTo>
                  <a:pt x="187" y="621"/>
                </a:lnTo>
                <a:lnTo>
                  <a:pt x="187" y="621"/>
                </a:lnTo>
                <a:cubicBezTo>
                  <a:pt x="198" y="671"/>
                  <a:pt x="186" y="724"/>
                  <a:pt x="154" y="765"/>
                </a:cubicBezTo>
                <a:lnTo>
                  <a:pt x="38" y="910"/>
                </a:lnTo>
                <a:lnTo>
                  <a:pt x="38" y="910"/>
                </a:lnTo>
                <a:cubicBezTo>
                  <a:pt x="11" y="944"/>
                  <a:pt x="0" y="989"/>
                  <a:pt x="10" y="1031"/>
                </a:cubicBezTo>
                <a:lnTo>
                  <a:pt x="10" y="1031"/>
                </a:lnTo>
                <a:cubicBezTo>
                  <a:pt x="20" y="1074"/>
                  <a:pt x="48" y="1110"/>
                  <a:pt x="88" y="1129"/>
                </a:cubicBezTo>
                <a:lnTo>
                  <a:pt x="255" y="1209"/>
                </a:lnTo>
                <a:lnTo>
                  <a:pt x="255" y="1209"/>
                </a:lnTo>
                <a:cubicBezTo>
                  <a:pt x="302" y="1232"/>
                  <a:pt x="336" y="1274"/>
                  <a:pt x="348" y="1325"/>
                </a:cubicBezTo>
                <a:lnTo>
                  <a:pt x="389" y="1507"/>
                </a:lnTo>
                <a:lnTo>
                  <a:pt x="389" y="1507"/>
                </a:lnTo>
                <a:cubicBezTo>
                  <a:pt x="392" y="1521"/>
                  <a:pt x="398" y="1535"/>
                  <a:pt x="405" y="1547"/>
                </a:cubicBezTo>
                <a:lnTo>
                  <a:pt x="405" y="1547"/>
                </a:lnTo>
                <a:cubicBezTo>
                  <a:pt x="408" y="1552"/>
                  <a:pt x="412" y="1558"/>
                  <a:pt x="415" y="1563"/>
                </a:cubicBezTo>
                <a:lnTo>
                  <a:pt x="415" y="1563"/>
                </a:lnTo>
                <a:cubicBezTo>
                  <a:pt x="419" y="1567"/>
                  <a:pt x="423" y="1571"/>
                  <a:pt x="427" y="1575"/>
                </a:cubicBezTo>
                <a:lnTo>
                  <a:pt x="427" y="1575"/>
                </a:lnTo>
                <a:cubicBezTo>
                  <a:pt x="438" y="1587"/>
                  <a:pt x="452" y="1597"/>
                  <a:pt x="467" y="1604"/>
                </a:cubicBezTo>
                <a:lnTo>
                  <a:pt x="467" y="1604"/>
                </a:lnTo>
                <a:cubicBezTo>
                  <a:pt x="506" y="1623"/>
                  <a:pt x="552" y="1623"/>
                  <a:pt x="592" y="1604"/>
                </a:cubicBezTo>
                <a:lnTo>
                  <a:pt x="759" y="1523"/>
                </a:lnTo>
                <a:lnTo>
                  <a:pt x="759" y="1523"/>
                </a:lnTo>
                <a:cubicBezTo>
                  <a:pt x="774" y="1516"/>
                  <a:pt x="790" y="1511"/>
                  <a:pt x="806" y="1508"/>
                </a:cubicBezTo>
                <a:lnTo>
                  <a:pt x="806" y="1508"/>
                </a:lnTo>
                <a:cubicBezTo>
                  <a:pt x="811" y="1508"/>
                  <a:pt x="816" y="1507"/>
                  <a:pt x="820" y="1507"/>
                </a:cubicBezTo>
                <a:lnTo>
                  <a:pt x="820" y="1507"/>
                </a:lnTo>
                <a:cubicBezTo>
                  <a:pt x="824" y="1507"/>
                  <a:pt x="829" y="1506"/>
                  <a:pt x="833" y="1506"/>
                </a:cubicBezTo>
                <a:lnTo>
                  <a:pt x="833" y="1506"/>
                </a:lnTo>
                <a:cubicBezTo>
                  <a:pt x="858" y="1507"/>
                  <a:pt x="884" y="1512"/>
                  <a:pt x="907" y="1523"/>
                </a:cubicBezTo>
                <a:lnTo>
                  <a:pt x="947" y="1542"/>
                </a:lnTo>
                <a:lnTo>
                  <a:pt x="959" y="1548"/>
                </a:lnTo>
                <a:lnTo>
                  <a:pt x="971" y="1554"/>
                </a:lnTo>
                <a:lnTo>
                  <a:pt x="1074" y="1604"/>
                </a:lnTo>
                <a:lnTo>
                  <a:pt x="1074" y="1604"/>
                </a:lnTo>
                <a:cubicBezTo>
                  <a:pt x="1114" y="1623"/>
                  <a:pt x="1159" y="1623"/>
                  <a:pt x="1199" y="1604"/>
                </a:cubicBezTo>
                <a:lnTo>
                  <a:pt x="1199" y="1604"/>
                </a:lnTo>
                <a:cubicBezTo>
                  <a:pt x="1239" y="1585"/>
                  <a:pt x="1267" y="1549"/>
                  <a:pt x="1277" y="1507"/>
                </a:cubicBezTo>
                <a:lnTo>
                  <a:pt x="1315" y="1341"/>
                </a:lnTo>
                <a:lnTo>
                  <a:pt x="1318" y="1325"/>
                </a:lnTo>
                <a:lnTo>
                  <a:pt x="1318" y="1325"/>
                </a:lnTo>
                <a:cubicBezTo>
                  <a:pt x="1320" y="1320"/>
                  <a:pt x="1321" y="1315"/>
                  <a:pt x="1322" y="1310"/>
                </a:cubicBezTo>
                <a:lnTo>
                  <a:pt x="1322" y="1310"/>
                </a:lnTo>
                <a:cubicBezTo>
                  <a:pt x="1324" y="1303"/>
                  <a:pt x="1327" y="1295"/>
                  <a:pt x="1331" y="1288"/>
                </a:cubicBezTo>
                <a:lnTo>
                  <a:pt x="1331" y="1288"/>
                </a:lnTo>
                <a:cubicBezTo>
                  <a:pt x="1348" y="1254"/>
                  <a:pt x="1375" y="1226"/>
                  <a:pt x="1410" y="1209"/>
                </a:cubicBezTo>
                <a:lnTo>
                  <a:pt x="1578" y="1129"/>
                </a:lnTo>
                <a:lnTo>
                  <a:pt x="1578" y="1129"/>
                </a:lnTo>
                <a:cubicBezTo>
                  <a:pt x="1617" y="1110"/>
                  <a:pt x="1645" y="1074"/>
                  <a:pt x="1655" y="1031"/>
                </a:cubicBezTo>
                <a:lnTo>
                  <a:pt x="1655" y="1031"/>
                </a:lnTo>
                <a:cubicBezTo>
                  <a:pt x="1665" y="989"/>
                  <a:pt x="1655" y="944"/>
                  <a:pt x="1628" y="910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70">
            <a:extLst>
              <a:ext uri="{FF2B5EF4-FFF2-40B4-BE49-F238E27FC236}">
                <a16:creationId xmlns:a16="http://schemas.microsoft.com/office/drawing/2014/main" id="{C6654858-632C-0543-B8AB-055062735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9487" y="8275433"/>
            <a:ext cx="1114928" cy="1114928"/>
          </a:xfrm>
          <a:custGeom>
            <a:avLst/>
            <a:gdLst>
              <a:gd name="T0" fmla="*/ 480 w 960"/>
              <a:gd name="T1" fmla="*/ 0 h 960"/>
              <a:gd name="T2" fmla="*/ 480 w 960"/>
              <a:gd name="T3" fmla="*/ 0 h 960"/>
              <a:gd name="T4" fmla="*/ 0 w 960"/>
              <a:gd name="T5" fmla="*/ 480 h 960"/>
              <a:gd name="T6" fmla="*/ 0 w 960"/>
              <a:gd name="T7" fmla="*/ 480 h 960"/>
              <a:gd name="T8" fmla="*/ 184 w 960"/>
              <a:gd name="T9" fmla="*/ 857 h 960"/>
              <a:gd name="T10" fmla="*/ 184 w 960"/>
              <a:gd name="T11" fmla="*/ 857 h 960"/>
              <a:gd name="T12" fmla="*/ 209 w 960"/>
              <a:gd name="T13" fmla="*/ 875 h 960"/>
              <a:gd name="T14" fmla="*/ 209 w 960"/>
              <a:gd name="T15" fmla="*/ 875 h 960"/>
              <a:gd name="T16" fmla="*/ 240 w 960"/>
              <a:gd name="T17" fmla="*/ 895 h 960"/>
              <a:gd name="T18" fmla="*/ 240 w 960"/>
              <a:gd name="T19" fmla="*/ 895 h 960"/>
              <a:gd name="T20" fmla="*/ 431 w 960"/>
              <a:gd name="T21" fmla="*/ 957 h 960"/>
              <a:gd name="T22" fmla="*/ 431 w 960"/>
              <a:gd name="T23" fmla="*/ 957 h 960"/>
              <a:gd name="T24" fmla="*/ 448 w 960"/>
              <a:gd name="T25" fmla="*/ 958 h 960"/>
              <a:gd name="T26" fmla="*/ 448 w 960"/>
              <a:gd name="T27" fmla="*/ 958 h 960"/>
              <a:gd name="T28" fmla="*/ 480 w 960"/>
              <a:gd name="T29" fmla="*/ 959 h 960"/>
              <a:gd name="T30" fmla="*/ 480 w 960"/>
              <a:gd name="T31" fmla="*/ 959 h 960"/>
              <a:gd name="T32" fmla="*/ 516 w 960"/>
              <a:gd name="T33" fmla="*/ 958 h 960"/>
              <a:gd name="T34" fmla="*/ 516 w 960"/>
              <a:gd name="T35" fmla="*/ 958 h 960"/>
              <a:gd name="T36" fmla="*/ 547 w 960"/>
              <a:gd name="T37" fmla="*/ 954 h 960"/>
              <a:gd name="T38" fmla="*/ 547 w 960"/>
              <a:gd name="T39" fmla="*/ 954 h 960"/>
              <a:gd name="T40" fmla="*/ 583 w 960"/>
              <a:gd name="T41" fmla="*/ 947 h 960"/>
              <a:gd name="T42" fmla="*/ 583 w 960"/>
              <a:gd name="T43" fmla="*/ 947 h 960"/>
              <a:gd name="T44" fmla="*/ 613 w 960"/>
              <a:gd name="T45" fmla="*/ 940 h 960"/>
              <a:gd name="T46" fmla="*/ 613 w 960"/>
              <a:gd name="T47" fmla="*/ 940 h 960"/>
              <a:gd name="T48" fmla="*/ 625 w 960"/>
              <a:gd name="T49" fmla="*/ 936 h 960"/>
              <a:gd name="T50" fmla="*/ 625 w 960"/>
              <a:gd name="T51" fmla="*/ 936 h 960"/>
              <a:gd name="T52" fmla="*/ 690 w 960"/>
              <a:gd name="T53" fmla="*/ 910 h 960"/>
              <a:gd name="T54" fmla="*/ 690 w 960"/>
              <a:gd name="T55" fmla="*/ 910 h 960"/>
              <a:gd name="T56" fmla="*/ 728 w 960"/>
              <a:gd name="T57" fmla="*/ 889 h 960"/>
              <a:gd name="T58" fmla="*/ 728 w 960"/>
              <a:gd name="T59" fmla="*/ 889 h 960"/>
              <a:gd name="T60" fmla="*/ 959 w 960"/>
              <a:gd name="T61" fmla="*/ 480 h 960"/>
              <a:gd name="T62" fmla="*/ 959 w 960"/>
              <a:gd name="T63" fmla="*/ 480 h 960"/>
              <a:gd name="T64" fmla="*/ 480 w 960"/>
              <a:gd name="T65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60" h="960">
                <a:moveTo>
                  <a:pt x="480" y="0"/>
                </a:moveTo>
                <a:lnTo>
                  <a:pt x="480" y="0"/>
                </a:lnTo>
                <a:cubicBezTo>
                  <a:pt x="216" y="0"/>
                  <a:pt x="0" y="216"/>
                  <a:pt x="0" y="480"/>
                </a:cubicBezTo>
                <a:lnTo>
                  <a:pt x="0" y="480"/>
                </a:lnTo>
                <a:cubicBezTo>
                  <a:pt x="0" y="632"/>
                  <a:pt x="72" y="769"/>
                  <a:pt x="184" y="857"/>
                </a:cubicBezTo>
                <a:lnTo>
                  <a:pt x="184" y="857"/>
                </a:lnTo>
                <a:cubicBezTo>
                  <a:pt x="192" y="863"/>
                  <a:pt x="201" y="869"/>
                  <a:pt x="209" y="875"/>
                </a:cubicBezTo>
                <a:lnTo>
                  <a:pt x="209" y="875"/>
                </a:lnTo>
                <a:cubicBezTo>
                  <a:pt x="219" y="882"/>
                  <a:pt x="229" y="889"/>
                  <a:pt x="240" y="895"/>
                </a:cubicBezTo>
                <a:lnTo>
                  <a:pt x="240" y="895"/>
                </a:lnTo>
                <a:cubicBezTo>
                  <a:pt x="297" y="928"/>
                  <a:pt x="362" y="949"/>
                  <a:pt x="431" y="957"/>
                </a:cubicBezTo>
                <a:lnTo>
                  <a:pt x="431" y="957"/>
                </a:lnTo>
                <a:cubicBezTo>
                  <a:pt x="437" y="957"/>
                  <a:pt x="442" y="958"/>
                  <a:pt x="448" y="958"/>
                </a:cubicBezTo>
                <a:lnTo>
                  <a:pt x="448" y="958"/>
                </a:lnTo>
                <a:cubicBezTo>
                  <a:pt x="458" y="959"/>
                  <a:pt x="469" y="959"/>
                  <a:pt x="480" y="959"/>
                </a:cubicBezTo>
                <a:lnTo>
                  <a:pt x="480" y="959"/>
                </a:lnTo>
                <a:cubicBezTo>
                  <a:pt x="492" y="959"/>
                  <a:pt x="504" y="959"/>
                  <a:pt x="516" y="958"/>
                </a:cubicBezTo>
                <a:lnTo>
                  <a:pt x="516" y="958"/>
                </a:lnTo>
                <a:cubicBezTo>
                  <a:pt x="527" y="957"/>
                  <a:pt x="537" y="955"/>
                  <a:pt x="547" y="954"/>
                </a:cubicBezTo>
                <a:lnTo>
                  <a:pt x="547" y="954"/>
                </a:lnTo>
                <a:cubicBezTo>
                  <a:pt x="559" y="952"/>
                  <a:pt x="571" y="951"/>
                  <a:pt x="583" y="947"/>
                </a:cubicBezTo>
                <a:lnTo>
                  <a:pt x="583" y="947"/>
                </a:lnTo>
                <a:cubicBezTo>
                  <a:pt x="594" y="946"/>
                  <a:pt x="604" y="943"/>
                  <a:pt x="613" y="940"/>
                </a:cubicBezTo>
                <a:lnTo>
                  <a:pt x="613" y="940"/>
                </a:lnTo>
                <a:cubicBezTo>
                  <a:pt x="617" y="939"/>
                  <a:pt x="621" y="938"/>
                  <a:pt x="625" y="936"/>
                </a:cubicBezTo>
                <a:lnTo>
                  <a:pt x="625" y="936"/>
                </a:lnTo>
                <a:cubicBezTo>
                  <a:pt x="647" y="929"/>
                  <a:pt x="669" y="921"/>
                  <a:pt x="690" y="910"/>
                </a:cubicBezTo>
                <a:lnTo>
                  <a:pt x="690" y="910"/>
                </a:lnTo>
                <a:cubicBezTo>
                  <a:pt x="704" y="904"/>
                  <a:pt x="716" y="897"/>
                  <a:pt x="728" y="889"/>
                </a:cubicBezTo>
                <a:lnTo>
                  <a:pt x="728" y="889"/>
                </a:lnTo>
                <a:cubicBezTo>
                  <a:pt x="867" y="805"/>
                  <a:pt x="959" y="653"/>
                  <a:pt x="959" y="480"/>
                </a:cubicBezTo>
                <a:lnTo>
                  <a:pt x="959" y="480"/>
                </a:lnTo>
                <a:cubicBezTo>
                  <a:pt x="959" y="216"/>
                  <a:pt x="744" y="0"/>
                  <a:pt x="480" y="0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CuadroTexto 4">
            <a:extLst>
              <a:ext uri="{FF2B5EF4-FFF2-40B4-BE49-F238E27FC236}">
                <a16:creationId xmlns:a16="http://schemas.microsoft.com/office/drawing/2014/main" id="{83E55799-2ABD-664D-9B56-DCDAA9BD3D4E}"/>
              </a:ext>
            </a:extLst>
          </p:cNvPr>
          <p:cNvSpPr txBox="1"/>
          <p:nvPr/>
        </p:nvSpPr>
        <p:spPr>
          <a:xfrm>
            <a:off x="2903726" y="6963362"/>
            <a:ext cx="2737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real.</a:t>
            </a:r>
          </a:p>
        </p:txBody>
      </p:sp>
      <p:sp>
        <p:nvSpPr>
          <p:cNvPr id="239" name="CuadroTexto 4">
            <a:extLst>
              <a:ext uri="{FF2B5EF4-FFF2-40B4-BE49-F238E27FC236}">
                <a16:creationId xmlns:a16="http://schemas.microsoft.com/office/drawing/2014/main" id="{56AC5146-7F09-4F44-9152-E1C311B6623E}"/>
              </a:ext>
            </a:extLst>
          </p:cNvPr>
          <p:cNvSpPr txBox="1"/>
          <p:nvPr/>
        </p:nvSpPr>
        <p:spPr>
          <a:xfrm>
            <a:off x="2903726" y="6317031"/>
            <a:ext cx="351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41" name="CuadroTexto 4">
            <a:extLst>
              <a:ext uri="{FF2B5EF4-FFF2-40B4-BE49-F238E27FC236}">
                <a16:creationId xmlns:a16="http://schemas.microsoft.com/office/drawing/2014/main" id="{44A7B6E2-90C7-724A-922F-6F90BEA8A0DC}"/>
              </a:ext>
            </a:extLst>
          </p:cNvPr>
          <p:cNvSpPr txBox="1"/>
          <p:nvPr/>
        </p:nvSpPr>
        <p:spPr>
          <a:xfrm>
            <a:off x="10062824" y="6963362"/>
            <a:ext cx="2889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real.</a:t>
            </a:r>
          </a:p>
        </p:txBody>
      </p:sp>
      <p:sp>
        <p:nvSpPr>
          <p:cNvPr id="242" name="CuadroTexto 4">
            <a:extLst>
              <a:ext uri="{FF2B5EF4-FFF2-40B4-BE49-F238E27FC236}">
                <a16:creationId xmlns:a16="http://schemas.microsoft.com/office/drawing/2014/main" id="{9605F302-5727-5E4E-9EAE-279B142D4B0F}"/>
              </a:ext>
            </a:extLst>
          </p:cNvPr>
          <p:cNvSpPr txBox="1"/>
          <p:nvPr/>
        </p:nvSpPr>
        <p:spPr>
          <a:xfrm>
            <a:off x="10062824" y="6317031"/>
            <a:ext cx="351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44" name="CuadroTexto 4">
            <a:extLst>
              <a:ext uri="{FF2B5EF4-FFF2-40B4-BE49-F238E27FC236}">
                <a16:creationId xmlns:a16="http://schemas.microsoft.com/office/drawing/2014/main" id="{0CE4DB15-90B4-924F-B72B-A2465B50A918}"/>
              </a:ext>
            </a:extLst>
          </p:cNvPr>
          <p:cNvSpPr txBox="1"/>
          <p:nvPr/>
        </p:nvSpPr>
        <p:spPr>
          <a:xfrm>
            <a:off x="17219188" y="6963362"/>
            <a:ext cx="2891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real.</a:t>
            </a:r>
          </a:p>
        </p:txBody>
      </p:sp>
      <p:sp>
        <p:nvSpPr>
          <p:cNvPr id="245" name="CuadroTexto 4">
            <a:extLst>
              <a:ext uri="{FF2B5EF4-FFF2-40B4-BE49-F238E27FC236}">
                <a16:creationId xmlns:a16="http://schemas.microsoft.com/office/drawing/2014/main" id="{691D263A-B6E0-FB46-BAC8-44C6EAD20795}"/>
              </a:ext>
            </a:extLst>
          </p:cNvPr>
          <p:cNvSpPr txBox="1"/>
          <p:nvPr/>
        </p:nvSpPr>
        <p:spPr>
          <a:xfrm>
            <a:off x="17219188" y="6317031"/>
            <a:ext cx="351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46" name="CuadroTexto 4">
            <a:extLst>
              <a:ext uri="{FF2B5EF4-FFF2-40B4-BE49-F238E27FC236}">
                <a16:creationId xmlns:a16="http://schemas.microsoft.com/office/drawing/2014/main" id="{8D6BFDF4-2065-DA4C-821B-52140B07DDB7}"/>
              </a:ext>
            </a:extLst>
          </p:cNvPr>
          <p:cNvSpPr txBox="1"/>
          <p:nvPr/>
        </p:nvSpPr>
        <p:spPr>
          <a:xfrm>
            <a:off x="6269896" y="8471738"/>
            <a:ext cx="122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1</a:t>
            </a:r>
          </a:p>
        </p:txBody>
      </p:sp>
      <p:sp>
        <p:nvSpPr>
          <p:cNvPr id="247" name="CuadroTexto 4">
            <a:extLst>
              <a:ext uri="{FF2B5EF4-FFF2-40B4-BE49-F238E27FC236}">
                <a16:creationId xmlns:a16="http://schemas.microsoft.com/office/drawing/2014/main" id="{8D4EE4C6-2D41-0340-8341-99D97D773E03}"/>
              </a:ext>
            </a:extLst>
          </p:cNvPr>
          <p:cNvSpPr txBox="1"/>
          <p:nvPr/>
        </p:nvSpPr>
        <p:spPr>
          <a:xfrm>
            <a:off x="13427627" y="8471738"/>
            <a:ext cx="122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2</a:t>
            </a:r>
          </a:p>
        </p:txBody>
      </p:sp>
      <p:sp>
        <p:nvSpPr>
          <p:cNvPr id="248" name="CuadroTexto 4">
            <a:extLst>
              <a:ext uri="{FF2B5EF4-FFF2-40B4-BE49-F238E27FC236}">
                <a16:creationId xmlns:a16="http://schemas.microsoft.com/office/drawing/2014/main" id="{A9973651-767C-CA48-B088-4D212D346C21}"/>
              </a:ext>
            </a:extLst>
          </p:cNvPr>
          <p:cNvSpPr txBox="1"/>
          <p:nvPr/>
        </p:nvSpPr>
        <p:spPr>
          <a:xfrm>
            <a:off x="20585358" y="8471738"/>
            <a:ext cx="122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3</a:t>
            </a:r>
          </a:p>
        </p:txBody>
      </p:sp>
      <p:sp>
        <p:nvSpPr>
          <p:cNvPr id="250" name="Freeform 16">
            <a:extLst>
              <a:ext uri="{FF2B5EF4-FFF2-40B4-BE49-F238E27FC236}">
                <a16:creationId xmlns:a16="http://schemas.microsoft.com/office/drawing/2014/main" id="{71B035A5-241F-3B42-9F26-7DFABF1D2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8821" y="6325414"/>
            <a:ext cx="222307" cy="225481"/>
          </a:xfrm>
          <a:custGeom>
            <a:avLst/>
            <a:gdLst>
              <a:gd name="T0" fmla="*/ 83434 w 309"/>
              <a:gd name="T1" fmla="*/ 32306 h 314"/>
              <a:gd name="T2" fmla="*/ 83434 w 309"/>
              <a:gd name="T3" fmla="*/ 79329 h 314"/>
              <a:gd name="T4" fmla="*/ 83434 w 309"/>
              <a:gd name="T5" fmla="*/ 79329 h 314"/>
              <a:gd name="T6" fmla="*/ 77680 w 309"/>
              <a:gd name="T7" fmla="*/ 85790 h 314"/>
              <a:gd name="T8" fmla="*/ 32367 w 309"/>
              <a:gd name="T9" fmla="*/ 85790 h 314"/>
              <a:gd name="T10" fmla="*/ 32367 w 309"/>
              <a:gd name="T11" fmla="*/ 85790 h 314"/>
              <a:gd name="T12" fmla="*/ 26612 w 309"/>
              <a:gd name="T13" fmla="*/ 79329 h 314"/>
              <a:gd name="T14" fmla="*/ 26612 w 309"/>
              <a:gd name="T15" fmla="*/ 32306 h 314"/>
              <a:gd name="T16" fmla="*/ 26612 w 309"/>
              <a:gd name="T17" fmla="*/ 32306 h 314"/>
              <a:gd name="T18" fmla="*/ 32367 w 309"/>
              <a:gd name="T19" fmla="*/ 26204 h 314"/>
              <a:gd name="T20" fmla="*/ 77680 w 309"/>
              <a:gd name="T21" fmla="*/ 26204 h 314"/>
              <a:gd name="T22" fmla="*/ 77680 w 309"/>
              <a:gd name="T23" fmla="*/ 26204 h 314"/>
              <a:gd name="T24" fmla="*/ 83434 w 309"/>
              <a:gd name="T25" fmla="*/ 32306 h 314"/>
              <a:gd name="T26" fmla="*/ 32367 w 309"/>
              <a:gd name="T27" fmla="*/ 0 h 314"/>
              <a:gd name="T28" fmla="*/ 32367 w 309"/>
              <a:gd name="T29" fmla="*/ 0 h 314"/>
              <a:gd name="T30" fmla="*/ 0 w 309"/>
              <a:gd name="T31" fmla="*/ 32306 h 314"/>
              <a:gd name="T32" fmla="*/ 0 w 309"/>
              <a:gd name="T33" fmla="*/ 79329 h 314"/>
              <a:gd name="T34" fmla="*/ 0 w 309"/>
              <a:gd name="T35" fmla="*/ 79329 h 314"/>
              <a:gd name="T36" fmla="*/ 32367 w 309"/>
              <a:gd name="T37" fmla="*/ 112353 h 314"/>
              <a:gd name="T38" fmla="*/ 77680 w 309"/>
              <a:gd name="T39" fmla="*/ 112353 h 314"/>
              <a:gd name="T40" fmla="*/ 77680 w 309"/>
              <a:gd name="T41" fmla="*/ 112353 h 314"/>
              <a:gd name="T42" fmla="*/ 110765 w 309"/>
              <a:gd name="T43" fmla="*/ 79329 h 314"/>
              <a:gd name="T44" fmla="*/ 110765 w 309"/>
              <a:gd name="T45" fmla="*/ 32306 h 314"/>
              <a:gd name="T46" fmla="*/ 110765 w 309"/>
              <a:gd name="T47" fmla="*/ 32306 h 314"/>
              <a:gd name="T48" fmla="*/ 77680 w 309"/>
              <a:gd name="T49" fmla="*/ 0 h 314"/>
              <a:gd name="T50" fmla="*/ 32367 w 309"/>
              <a:gd name="T51" fmla="*/ 0 h 31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09" h="314">
                <a:moveTo>
                  <a:pt x="232" y="90"/>
                </a:moveTo>
                <a:lnTo>
                  <a:pt x="232" y="221"/>
                </a:lnTo>
                <a:cubicBezTo>
                  <a:pt x="232" y="232"/>
                  <a:pt x="225" y="239"/>
                  <a:pt x="216" y="239"/>
                </a:cubicBezTo>
                <a:lnTo>
                  <a:pt x="90" y="239"/>
                </a:lnTo>
                <a:cubicBezTo>
                  <a:pt x="81" y="239"/>
                  <a:pt x="74" y="232"/>
                  <a:pt x="74" y="221"/>
                </a:cubicBezTo>
                <a:lnTo>
                  <a:pt x="74" y="90"/>
                </a:lnTo>
                <a:cubicBezTo>
                  <a:pt x="74" y="81"/>
                  <a:pt x="81" y="73"/>
                  <a:pt x="90" y="73"/>
                </a:cubicBezTo>
                <a:lnTo>
                  <a:pt x="216" y="73"/>
                </a:lnTo>
                <a:cubicBezTo>
                  <a:pt x="225" y="73"/>
                  <a:pt x="232" y="81"/>
                  <a:pt x="232" y="90"/>
                </a:cubicBezTo>
                <a:close/>
                <a:moveTo>
                  <a:pt x="90" y="0"/>
                </a:moveTo>
                <a:lnTo>
                  <a:pt x="90" y="0"/>
                </a:lnTo>
                <a:cubicBezTo>
                  <a:pt x="40" y="0"/>
                  <a:pt x="0" y="39"/>
                  <a:pt x="0" y="90"/>
                </a:cubicBezTo>
                <a:lnTo>
                  <a:pt x="0" y="221"/>
                </a:lnTo>
                <a:cubicBezTo>
                  <a:pt x="0" y="272"/>
                  <a:pt x="40" y="313"/>
                  <a:pt x="90" y="313"/>
                </a:cubicBezTo>
                <a:lnTo>
                  <a:pt x="216" y="313"/>
                </a:lnTo>
                <a:cubicBezTo>
                  <a:pt x="266" y="313"/>
                  <a:pt x="308" y="272"/>
                  <a:pt x="308" y="221"/>
                </a:cubicBezTo>
                <a:lnTo>
                  <a:pt x="308" y="90"/>
                </a:lnTo>
                <a:cubicBezTo>
                  <a:pt x="308" y="39"/>
                  <a:pt x="266" y="0"/>
                  <a:pt x="216" y="0"/>
                </a:cubicBezTo>
                <a:lnTo>
                  <a:pt x="9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17">
            <a:extLst>
              <a:ext uri="{FF2B5EF4-FFF2-40B4-BE49-F238E27FC236}">
                <a16:creationId xmlns:a16="http://schemas.microsoft.com/office/drawing/2014/main" id="{CB9C624D-2727-0049-A12C-B395428BF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8952" y="6569949"/>
            <a:ext cx="362042" cy="215954"/>
          </a:xfrm>
          <a:custGeom>
            <a:avLst/>
            <a:gdLst>
              <a:gd name="T0" fmla="*/ 150993 w 501"/>
              <a:gd name="T1" fmla="*/ 78970 h 298"/>
              <a:gd name="T2" fmla="*/ 150993 w 501"/>
              <a:gd name="T3" fmla="*/ 78970 h 298"/>
              <a:gd name="T4" fmla="*/ 146658 w 501"/>
              <a:gd name="T5" fmla="*/ 80781 h 298"/>
              <a:gd name="T6" fmla="*/ 33955 w 501"/>
              <a:gd name="T7" fmla="*/ 80781 h 298"/>
              <a:gd name="T8" fmla="*/ 33955 w 501"/>
              <a:gd name="T9" fmla="*/ 80781 h 298"/>
              <a:gd name="T10" fmla="*/ 29621 w 501"/>
              <a:gd name="T11" fmla="*/ 78970 h 298"/>
              <a:gd name="T12" fmla="*/ 29621 w 501"/>
              <a:gd name="T13" fmla="*/ 78970 h 298"/>
              <a:gd name="T14" fmla="*/ 28537 w 501"/>
              <a:gd name="T15" fmla="*/ 73899 h 298"/>
              <a:gd name="T16" fmla="*/ 40096 w 501"/>
              <a:gd name="T17" fmla="*/ 30791 h 298"/>
              <a:gd name="T18" fmla="*/ 40096 w 501"/>
              <a:gd name="T19" fmla="*/ 30791 h 298"/>
              <a:gd name="T20" fmla="*/ 45515 w 501"/>
              <a:gd name="T21" fmla="*/ 26806 h 298"/>
              <a:gd name="T22" fmla="*/ 135099 w 501"/>
              <a:gd name="T23" fmla="*/ 26806 h 298"/>
              <a:gd name="T24" fmla="*/ 135099 w 501"/>
              <a:gd name="T25" fmla="*/ 26806 h 298"/>
              <a:gd name="T26" fmla="*/ 140518 w 501"/>
              <a:gd name="T27" fmla="*/ 30791 h 298"/>
              <a:gd name="T28" fmla="*/ 152077 w 501"/>
              <a:gd name="T29" fmla="*/ 73899 h 298"/>
              <a:gd name="T30" fmla="*/ 152077 w 501"/>
              <a:gd name="T31" fmla="*/ 73899 h 298"/>
              <a:gd name="T32" fmla="*/ 150993 w 501"/>
              <a:gd name="T33" fmla="*/ 78970 h 298"/>
              <a:gd name="T34" fmla="*/ 166526 w 501"/>
              <a:gd name="T35" fmla="*/ 24271 h 298"/>
              <a:gd name="T36" fmla="*/ 166526 w 501"/>
              <a:gd name="T37" fmla="*/ 24271 h 298"/>
              <a:gd name="T38" fmla="*/ 135099 w 501"/>
              <a:gd name="T39" fmla="*/ 0 h 298"/>
              <a:gd name="T40" fmla="*/ 45515 w 501"/>
              <a:gd name="T41" fmla="*/ 0 h 298"/>
              <a:gd name="T42" fmla="*/ 45515 w 501"/>
              <a:gd name="T43" fmla="*/ 0 h 298"/>
              <a:gd name="T44" fmla="*/ 14449 w 501"/>
              <a:gd name="T45" fmla="*/ 24271 h 298"/>
              <a:gd name="T46" fmla="*/ 2890 w 501"/>
              <a:gd name="T47" fmla="*/ 67016 h 298"/>
              <a:gd name="T48" fmla="*/ 2890 w 501"/>
              <a:gd name="T49" fmla="*/ 67016 h 298"/>
              <a:gd name="T50" fmla="*/ 8308 w 501"/>
              <a:gd name="T51" fmla="*/ 95271 h 298"/>
              <a:gd name="T52" fmla="*/ 8308 w 501"/>
              <a:gd name="T53" fmla="*/ 95271 h 298"/>
              <a:gd name="T54" fmla="*/ 33955 w 501"/>
              <a:gd name="T55" fmla="*/ 107588 h 298"/>
              <a:gd name="T56" fmla="*/ 146658 w 501"/>
              <a:gd name="T57" fmla="*/ 107588 h 298"/>
              <a:gd name="T58" fmla="*/ 146658 w 501"/>
              <a:gd name="T59" fmla="*/ 107588 h 298"/>
              <a:gd name="T60" fmla="*/ 172306 w 501"/>
              <a:gd name="T61" fmla="*/ 95271 h 298"/>
              <a:gd name="T62" fmla="*/ 172306 w 501"/>
              <a:gd name="T63" fmla="*/ 95271 h 298"/>
              <a:gd name="T64" fmla="*/ 177724 w 501"/>
              <a:gd name="T65" fmla="*/ 67016 h 298"/>
              <a:gd name="T66" fmla="*/ 166526 w 501"/>
              <a:gd name="T67" fmla="*/ 24271 h 29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01" h="298">
                <a:moveTo>
                  <a:pt x="418" y="218"/>
                </a:moveTo>
                <a:lnTo>
                  <a:pt x="418" y="218"/>
                </a:lnTo>
                <a:cubicBezTo>
                  <a:pt x="416" y="220"/>
                  <a:pt x="412" y="223"/>
                  <a:pt x="406" y="223"/>
                </a:cubicBezTo>
                <a:lnTo>
                  <a:pt x="94" y="223"/>
                </a:lnTo>
                <a:cubicBezTo>
                  <a:pt x="88" y="223"/>
                  <a:pt x="83" y="220"/>
                  <a:pt x="82" y="218"/>
                </a:cubicBezTo>
                <a:cubicBezTo>
                  <a:pt x="81" y="216"/>
                  <a:pt x="77" y="210"/>
                  <a:pt x="79" y="204"/>
                </a:cubicBezTo>
                <a:lnTo>
                  <a:pt x="111" y="85"/>
                </a:lnTo>
                <a:cubicBezTo>
                  <a:pt x="113" y="78"/>
                  <a:pt x="119" y="74"/>
                  <a:pt x="126" y="74"/>
                </a:cubicBezTo>
                <a:lnTo>
                  <a:pt x="374" y="74"/>
                </a:lnTo>
                <a:cubicBezTo>
                  <a:pt x="381" y="74"/>
                  <a:pt x="387" y="78"/>
                  <a:pt x="389" y="85"/>
                </a:cubicBezTo>
                <a:lnTo>
                  <a:pt x="421" y="204"/>
                </a:lnTo>
                <a:cubicBezTo>
                  <a:pt x="423" y="210"/>
                  <a:pt x="419" y="216"/>
                  <a:pt x="418" y="218"/>
                </a:cubicBezTo>
                <a:close/>
                <a:moveTo>
                  <a:pt x="461" y="67"/>
                </a:moveTo>
                <a:lnTo>
                  <a:pt x="461" y="67"/>
                </a:lnTo>
                <a:cubicBezTo>
                  <a:pt x="449" y="27"/>
                  <a:pt x="414" y="0"/>
                  <a:pt x="374" y="0"/>
                </a:cubicBezTo>
                <a:lnTo>
                  <a:pt x="126" y="0"/>
                </a:lnTo>
                <a:cubicBezTo>
                  <a:pt x="86" y="0"/>
                  <a:pt x="51" y="27"/>
                  <a:pt x="40" y="67"/>
                </a:cubicBezTo>
                <a:lnTo>
                  <a:pt x="8" y="185"/>
                </a:lnTo>
                <a:cubicBezTo>
                  <a:pt x="0" y="211"/>
                  <a:pt x="6" y="240"/>
                  <a:pt x="23" y="263"/>
                </a:cubicBezTo>
                <a:cubicBezTo>
                  <a:pt x="40" y="285"/>
                  <a:pt x="65" y="297"/>
                  <a:pt x="94" y="297"/>
                </a:cubicBezTo>
                <a:lnTo>
                  <a:pt x="406" y="297"/>
                </a:lnTo>
                <a:cubicBezTo>
                  <a:pt x="434" y="297"/>
                  <a:pt x="459" y="285"/>
                  <a:pt x="477" y="263"/>
                </a:cubicBezTo>
                <a:cubicBezTo>
                  <a:pt x="495" y="240"/>
                  <a:pt x="500" y="211"/>
                  <a:pt x="492" y="185"/>
                </a:cubicBezTo>
                <a:lnTo>
                  <a:pt x="461" y="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18">
            <a:extLst>
              <a:ext uri="{FF2B5EF4-FFF2-40B4-BE49-F238E27FC236}">
                <a16:creationId xmlns:a16="http://schemas.microsoft.com/office/drawing/2014/main" id="{31F313D4-F22E-AD4D-9F46-F3FD1A882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3470" y="6357172"/>
            <a:ext cx="174671" cy="177844"/>
          </a:xfrm>
          <a:custGeom>
            <a:avLst/>
            <a:gdLst>
              <a:gd name="T0" fmla="*/ 26480 w 244"/>
              <a:gd name="T1" fmla="*/ 29276 h 249"/>
              <a:gd name="T2" fmla="*/ 26480 w 244"/>
              <a:gd name="T3" fmla="*/ 29276 h 249"/>
              <a:gd name="T4" fmla="*/ 29343 w 244"/>
              <a:gd name="T5" fmla="*/ 26777 h 249"/>
              <a:gd name="T6" fmla="*/ 57612 w 244"/>
              <a:gd name="T7" fmla="*/ 26777 h 249"/>
              <a:gd name="T8" fmla="*/ 57612 w 244"/>
              <a:gd name="T9" fmla="*/ 26777 h 249"/>
              <a:gd name="T10" fmla="*/ 60475 w 244"/>
              <a:gd name="T11" fmla="*/ 29276 h 249"/>
              <a:gd name="T12" fmla="*/ 60475 w 244"/>
              <a:gd name="T13" fmla="*/ 58910 h 249"/>
              <a:gd name="T14" fmla="*/ 60475 w 244"/>
              <a:gd name="T15" fmla="*/ 58910 h 249"/>
              <a:gd name="T16" fmla="*/ 57612 w 244"/>
              <a:gd name="T17" fmla="*/ 62123 h 249"/>
              <a:gd name="T18" fmla="*/ 29343 w 244"/>
              <a:gd name="T19" fmla="*/ 62123 h 249"/>
              <a:gd name="T20" fmla="*/ 29343 w 244"/>
              <a:gd name="T21" fmla="*/ 62123 h 249"/>
              <a:gd name="T22" fmla="*/ 26480 w 244"/>
              <a:gd name="T23" fmla="*/ 58910 h 249"/>
              <a:gd name="T24" fmla="*/ 26480 w 244"/>
              <a:gd name="T25" fmla="*/ 29276 h 249"/>
              <a:gd name="T26" fmla="*/ 29343 w 244"/>
              <a:gd name="T27" fmla="*/ 88543 h 249"/>
              <a:gd name="T28" fmla="*/ 57612 w 244"/>
              <a:gd name="T29" fmla="*/ 88543 h 249"/>
              <a:gd name="T30" fmla="*/ 57612 w 244"/>
              <a:gd name="T31" fmla="*/ 88543 h 249"/>
              <a:gd name="T32" fmla="*/ 86955 w 244"/>
              <a:gd name="T33" fmla="*/ 58910 h 249"/>
              <a:gd name="T34" fmla="*/ 86955 w 244"/>
              <a:gd name="T35" fmla="*/ 29276 h 249"/>
              <a:gd name="T36" fmla="*/ 86955 w 244"/>
              <a:gd name="T37" fmla="*/ 29276 h 249"/>
              <a:gd name="T38" fmla="*/ 57612 w 244"/>
              <a:gd name="T39" fmla="*/ 0 h 249"/>
              <a:gd name="T40" fmla="*/ 29343 w 244"/>
              <a:gd name="T41" fmla="*/ 0 h 249"/>
              <a:gd name="T42" fmla="*/ 29343 w 244"/>
              <a:gd name="T43" fmla="*/ 0 h 249"/>
              <a:gd name="T44" fmla="*/ 0 w 244"/>
              <a:gd name="T45" fmla="*/ 29276 h 249"/>
              <a:gd name="T46" fmla="*/ 0 w 244"/>
              <a:gd name="T47" fmla="*/ 58910 h 249"/>
              <a:gd name="T48" fmla="*/ 0 w 244"/>
              <a:gd name="T49" fmla="*/ 58910 h 249"/>
              <a:gd name="T50" fmla="*/ 29343 w 244"/>
              <a:gd name="T51" fmla="*/ 88543 h 24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4" h="249">
                <a:moveTo>
                  <a:pt x="74" y="82"/>
                </a:moveTo>
                <a:lnTo>
                  <a:pt x="74" y="82"/>
                </a:lnTo>
                <a:cubicBezTo>
                  <a:pt x="74" y="77"/>
                  <a:pt x="77" y="75"/>
                  <a:pt x="82" y="75"/>
                </a:cubicBezTo>
                <a:lnTo>
                  <a:pt x="161" y="75"/>
                </a:lnTo>
                <a:cubicBezTo>
                  <a:pt x="165" y="75"/>
                  <a:pt x="169" y="77"/>
                  <a:pt x="169" y="82"/>
                </a:cubicBezTo>
                <a:lnTo>
                  <a:pt x="169" y="165"/>
                </a:lnTo>
                <a:cubicBezTo>
                  <a:pt x="169" y="170"/>
                  <a:pt x="165" y="174"/>
                  <a:pt x="161" y="174"/>
                </a:cubicBezTo>
                <a:lnTo>
                  <a:pt x="82" y="174"/>
                </a:lnTo>
                <a:cubicBezTo>
                  <a:pt x="77" y="174"/>
                  <a:pt x="74" y="170"/>
                  <a:pt x="74" y="165"/>
                </a:cubicBezTo>
                <a:lnTo>
                  <a:pt x="74" y="82"/>
                </a:lnTo>
                <a:close/>
                <a:moveTo>
                  <a:pt x="82" y="248"/>
                </a:moveTo>
                <a:lnTo>
                  <a:pt x="161" y="248"/>
                </a:lnTo>
                <a:cubicBezTo>
                  <a:pt x="206" y="248"/>
                  <a:pt x="243" y="211"/>
                  <a:pt x="243" y="165"/>
                </a:cubicBezTo>
                <a:lnTo>
                  <a:pt x="243" y="82"/>
                </a:lnTo>
                <a:cubicBezTo>
                  <a:pt x="243" y="37"/>
                  <a:pt x="206" y="0"/>
                  <a:pt x="161" y="0"/>
                </a:cubicBezTo>
                <a:lnTo>
                  <a:pt x="82" y="0"/>
                </a:lnTo>
                <a:cubicBezTo>
                  <a:pt x="37" y="0"/>
                  <a:pt x="0" y="37"/>
                  <a:pt x="0" y="82"/>
                </a:cubicBezTo>
                <a:lnTo>
                  <a:pt x="0" y="165"/>
                </a:lnTo>
                <a:cubicBezTo>
                  <a:pt x="0" y="211"/>
                  <a:pt x="37" y="248"/>
                  <a:pt x="82" y="2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19">
            <a:extLst>
              <a:ext uri="{FF2B5EF4-FFF2-40B4-BE49-F238E27FC236}">
                <a16:creationId xmlns:a16="http://schemas.microsoft.com/office/drawing/2014/main" id="{9EF31D0B-DD30-DB44-8D04-19EA3417B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9481" y="6554071"/>
            <a:ext cx="276294" cy="171493"/>
          </a:xfrm>
          <a:custGeom>
            <a:avLst/>
            <a:gdLst>
              <a:gd name="T0" fmla="*/ 109698 w 384"/>
              <a:gd name="T1" fmla="*/ 58711 h 238"/>
              <a:gd name="T2" fmla="*/ 28054 w 384"/>
              <a:gd name="T3" fmla="*/ 58711 h 238"/>
              <a:gd name="T4" fmla="*/ 28054 w 384"/>
              <a:gd name="T5" fmla="*/ 58711 h 238"/>
              <a:gd name="T6" fmla="*/ 28054 w 384"/>
              <a:gd name="T7" fmla="*/ 57990 h 238"/>
              <a:gd name="T8" fmla="*/ 36686 w 384"/>
              <a:gd name="T9" fmla="*/ 27014 h 238"/>
              <a:gd name="T10" fmla="*/ 36686 w 384"/>
              <a:gd name="T11" fmla="*/ 27014 h 238"/>
              <a:gd name="T12" fmla="*/ 36686 w 384"/>
              <a:gd name="T13" fmla="*/ 27014 h 238"/>
              <a:gd name="T14" fmla="*/ 101786 w 384"/>
              <a:gd name="T15" fmla="*/ 27014 h 238"/>
              <a:gd name="T16" fmla="*/ 101786 w 384"/>
              <a:gd name="T17" fmla="*/ 27014 h 238"/>
              <a:gd name="T18" fmla="*/ 101786 w 384"/>
              <a:gd name="T19" fmla="*/ 27014 h 238"/>
              <a:gd name="T20" fmla="*/ 110058 w 384"/>
              <a:gd name="T21" fmla="*/ 57990 h 238"/>
              <a:gd name="T22" fmla="*/ 110058 w 384"/>
              <a:gd name="T23" fmla="*/ 57990 h 238"/>
              <a:gd name="T24" fmla="*/ 109698 w 384"/>
              <a:gd name="T25" fmla="*/ 58711 h 238"/>
              <a:gd name="T26" fmla="*/ 127322 w 384"/>
              <a:gd name="T27" fmla="*/ 20171 h 238"/>
              <a:gd name="T28" fmla="*/ 127322 w 384"/>
              <a:gd name="T29" fmla="*/ 20171 h 238"/>
              <a:gd name="T30" fmla="*/ 101786 w 384"/>
              <a:gd name="T31" fmla="*/ 0 h 238"/>
              <a:gd name="T32" fmla="*/ 36686 w 384"/>
              <a:gd name="T33" fmla="*/ 0 h 238"/>
              <a:gd name="T34" fmla="*/ 36686 w 384"/>
              <a:gd name="T35" fmla="*/ 0 h 238"/>
              <a:gd name="T36" fmla="*/ 10430 w 384"/>
              <a:gd name="T37" fmla="*/ 20171 h 238"/>
              <a:gd name="T38" fmla="*/ 2518 w 384"/>
              <a:gd name="T39" fmla="*/ 51147 h 238"/>
              <a:gd name="T40" fmla="*/ 2518 w 384"/>
              <a:gd name="T41" fmla="*/ 51147 h 238"/>
              <a:gd name="T42" fmla="*/ 6834 w 384"/>
              <a:gd name="T43" fmla="*/ 74559 h 238"/>
              <a:gd name="T44" fmla="*/ 6834 w 384"/>
              <a:gd name="T45" fmla="*/ 74559 h 238"/>
              <a:gd name="T46" fmla="*/ 28773 w 384"/>
              <a:gd name="T47" fmla="*/ 85365 h 238"/>
              <a:gd name="T48" fmla="*/ 109698 w 384"/>
              <a:gd name="T49" fmla="*/ 85365 h 238"/>
              <a:gd name="T50" fmla="*/ 109698 w 384"/>
              <a:gd name="T51" fmla="*/ 85365 h 238"/>
              <a:gd name="T52" fmla="*/ 131638 w 384"/>
              <a:gd name="T53" fmla="*/ 74559 h 238"/>
              <a:gd name="T54" fmla="*/ 131638 w 384"/>
              <a:gd name="T55" fmla="*/ 74559 h 238"/>
              <a:gd name="T56" fmla="*/ 135954 w 384"/>
              <a:gd name="T57" fmla="*/ 51147 h 238"/>
              <a:gd name="T58" fmla="*/ 127322 w 384"/>
              <a:gd name="T59" fmla="*/ 20171 h 23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84" h="238">
                <a:moveTo>
                  <a:pt x="305" y="163"/>
                </a:moveTo>
                <a:lnTo>
                  <a:pt x="78" y="163"/>
                </a:lnTo>
                <a:cubicBezTo>
                  <a:pt x="78" y="163"/>
                  <a:pt x="78" y="163"/>
                  <a:pt x="78" y="161"/>
                </a:cubicBezTo>
                <a:lnTo>
                  <a:pt x="102" y="75"/>
                </a:lnTo>
                <a:lnTo>
                  <a:pt x="283" y="75"/>
                </a:lnTo>
                <a:lnTo>
                  <a:pt x="306" y="161"/>
                </a:lnTo>
                <a:cubicBezTo>
                  <a:pt x="306" y="163"/>
                  <a:pt x="305" y="163"/>
                  <a:pt x="305" y="163"/>
                </a:cubicBezTo>
                <a:close/>
                <a:moveTo>
                  <a:pt x="354" y="56"/>
                </a:moveTo>
                <a:lnTo>
                  <a:pt x="354" y="56"/>
                </a:lnTo>
                <a:cubicBezTo>
                  <a:pt x="345" y="23"/>
                  <a:pt x="316" y="0"/>
                  <a:pt x="283" y="0"/>
                </a:cubicBezTo>
                <a:lnTo>
                  <a:pt x="102" y="0"/>
                </a:lnTo>
                <a:cubicBezTo>
                  <a:pt x="69" y="0"/>
                  <a:pt x="38" y="23"/>
                  <a:pt x="29" y="56"/>
                </a:cubicBezTo>
                <a:lnTo>
                  <a:pt x="7" y="142"/>
                </a:lnTo>
                <a:cubicBezTo>
                  <a:pt x="0" y="164"/>
                  <a:pt x="6" y="189"/>
                  <a:pt x="19" y="207"/>
                </a:cubicBezTo>
                <a:cubicBezTo>
                  <a:pt x="34" y="226"/>
                  <a:pt x="56" y="237"/>
                  <a:pt x="80" y="237"/>
                </a:cubicBezTo>
                <a:lnTo>
                  <a:pt x="305" y="237"/>
                </a:lnTo>
                <a:cubicBezTo>
                  <a:pt x="329" y="237"/>
                  <a:pt x="351" y="226"/>
                  <a:pt x="366" y="207"/>
                </a:cubicBezTo>
                <a:cubicBezTo>
                  <a:pt x="379" y="189"/>
                  <a:pt x="383" y="164"/>
                  <a:pt x="378" y="142"/>
                </a:cubicBezTo>
                <a:lnTo>
                  <a:pt x="354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0">
            <a:extLst>
              <a:ext uri="{FF2B5EF4-FFF2-40B4-BE49-F238E27FC236}">
                <a16:creationId xmlns:a16="http://schemas.microsoft.com/office/drawing/2014/main" id="{2E838231-F78C-1D4F-A8E5-E241468E5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1809" y="6357172"/>
            <a:ext cx="177845" cy="177844"/>
          </a:xfrm>
          <a:custGeom>
            <a:avLst/>
            <a:gdLst>
              <a:gd name="T0" fmla="*/ 61686 w 245"/>
              <a:gd name="T1" fmla="*/ 29276 h 249"/>
              <a:gd name="T2" fmla="*/ 61686 w 245"/>
              <a:gd name="T3" fmla="*/ 58910 h 249"/>
              <a:gd name="T4" fmla="*/ 61686 w 245"/>
              <a:gd name="T5" fmla="*/ 58910 h 249"/>
              <a:gd name="T6" fmla="*/ 58420 w 245"/>
              <a:gd name="T7" fmla="*/ 62123 h 249"/>
              <a:gd name="T8" fmla="*/ 30117 w 245"/>
              <a:gd name="T9" fmla="*/ 62123 h 249"/>
              <a:gd name="T10" fmla="*/ 30117 w 245"/>
              <a:gd name="T11" fmla="*/ 62123 h 249"/>
              <a:gd name="T12" fmla="*/ 27214 w 245"/>
              <a:gd name="T13" fmla="*/ 58910 h 249"/>
              <a:gd name="T14" fmla="*/ 27214 w 245"/>
              <a:gd name="T15" fmla="*/ 29276 h 249"/>
              <a:gd name="T16" fmla="*/ 27214 w 245"/>
              <a:gd name="T17" fmla="*/ 29276 h 249"/>
              <a:gd name="T18" fmla="*/ 30117 w 245"/>
              <a:gd name="T19" fmla="*/ 26777 h 249"/>
              <a:gd name="T20" fmla="*/ 58420 w 245"/>
              <a:gd name="T21" fmla="*/ 26777 h 249"/>
              <a:gd name="T22" fmla="*/ 58420 w 245"/>
              <a:gd name="T23" fmla="*/ 26777 h 249"/>
              <a:gd name="T24" fmla="*/ 61686 w 245"/>
              <a:gd name="T25" fmla="*/ 29276 h 249"/>
              <a:gd name="T26" fmla="*/ 0 w 245"/>
              <a:gd name="T27" fmla="*/ 29276 h 249"/>
              <a:gd name="T28" fmla="*/ 0 w 245"/>
              <a:gd name="T29" fmla="*/ 58910 h 249"/>
              <a:gd name="T30" fmla="*/ 0 w 245"/>
              <a:gd name="T31" fmla="*/ 58910 h 249"/>
              <a:gd name="T32" fmla="*/ 30117 w 245"/>
              <a:gd name="T33" fmla="*/ 88543 h 249"/>
              <a:gd name="T34" fmla="*/ 58420 w 245"/>
              <a:gd name="T35" fmla="*/ 88543 h 249"/>
              <a:gd name="T36" fmla="*/ 58420 w 245"/>
              <a:gd name="T37" fmla="*/ 88543 h 249"/>
              <a:gd name="T38" fmla="*/ 88537 w 245"/>
              <a:gd name="T39" fmla="*/ 58910 h 249"/>
              <a:gd name="T40" fmla="*/ 88537 w 245"/>
              <a:gd name="T41" fmla="*/ 29276 h 249"/>
              <a:gd name="T42" fmla="*/ 88537 w 245"/>
              <a:gd name="T43" fmla="*/ 29276 h 249"/>
              <a:gd name="T44" fmla="*/ 58420 w 245"/>
              <a:gd name="T45" fmla="*/ 0 h 249"/>
              <a:gd name="T46" fmla="*/ 30117 w 245"/>
              <a:gd name="T47" fmla="*/ 0 h 249"/>
              <a:gd name="T48" fmla="*/ 30117 w 245"/>
              <a:gd name="T49" fmla="*/ 0 h 249"/>
              <a:gd name="T50" fmla="*/ 0 w 245"/>
              <a:gd name="T51" fmla="*/ 29276 h 24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5" h="249">
                <a:moveTo>
                  <a:pt x="170" y="82"/>
                </a:moveTo>
                <a:lnTo>
                  <a:pt x="170" y="165"/>
                </a:lnTo>
                <a:cubicBezTo>
                  <a:pt x="170" y="170"/>
                  <a:pt x="166" y="174"/>
                  <a:pt x="161" y="174"/>
                </a:cubicBezTo>
                <a:lnTo>
                  <a:pt x="83" y="174"/>
                </a:lnTo>
                <a:cubicBezTo>
                  <a:pt x="79" y="174"/>
                  <a:pt x="75" y="170"/>
                  <a:pt x="75" y="165"/>
                </a:cubicBezTo>
                <a:lnTo>
                  <a:pt x="75" y="82"/>
                </a:lnTo>
                <a:cubicBezTo>
                  <a:pt x="75" y="77"/>
                  <a:pt x="79" y="75"/>
                  <a:pt x="83" y="75"/>
                </a:cubicBezTo>
                <a:lnTo>
                  <a:pt x="161" y="75"/>
                </a:lnTo>
                <a:cubicBezTo>
                  <a:pt x="166" y="75"/>
                  <a:pt x="170" y="77"/>
                  <a:pt x="170" y="82"/>
                </a:cubicBezTo>
                <a:close/>
                <a:moveTo>
                  <a:pt x="0" y="82"/>
                </a:moveTo>
                <a:lnTo>
                  <a:pt x="0" y="165"/>
                </a:lnTo>
                <a:cubicBezTo>
                  <a:pt x="0" y="211"/>
                  <a:pt x="37" y="248"/>
                  <a:pt x="83" y="248"/>
                </a:cubicBezTo>
                <a:lnTo>
                  <a:pt x="161" y="248"/>
                </a:lnTo>
                <a:cubicBezTo>
                  <a:pt x="207" y="248"/>
                  <a:pt x="244" y="211"/>
                  <a:pt x="244" y="165"/>
                </a:cubicBezTo>
                <a:lnTo>
                  <a:pt x="244" y="82"/>
                </a:lnTo>
                <a:cubicBezTo>
                  <a:pt x="244" y="37"/>
                  <a:pt x="207" y="0"/>
                  <a:pt x="161" y="0"/>
                </a:cubicBezTo>
                <a:lnTo>
                  <a:pt x="83" y="0"/>
                </a:lnTo>
                <a:cubicBezTo>
                  <a:pt x="37" y="0"/>
                  <a:pt x="0" y="37"/>
                  <a:pt x="0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1">
            <a:extLst>
              <a:ext uri="{FF2B5EF4-FFF2-40B4-BE49-F238E27FC236}">
                <a16:creationId xmlns:a16="http://schemas.microsoft.com/office/drawing/2014/main" id="{552BBF39-7A65-7140-BF5E-79AF498A4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0996" y="6554071"/>
            <a:ext cx="276294" cy="171493"/>
          </a:xfrm>
          <a:custGeom>
            <a:avLst/>
            <a:gdLst>
              <a:gd name="T0" fmla="*/ 109413 w 385"/>
              <a:gd name="T1" fmla="*/ 58711 h 238"/>
              <a:gd name="T2" fmla="*/ 28340 w 385"/>
              <a:gd name="T3" fmla="*/ 58711 h 238"/>
              <a:gd name="T4" fmla="*/ 28340 w 385"/>
              <a:gd name="T5" fmla="*/ 58711 h 238"/>
              <a:gd name="T6" fmla="*/ 28340 w 385"/>
              <a:gd name="T7" fmla="*/ 57990 h 238"/>
              <a:gd name="T8" fmla="*/ 36232 w 385"/>
              <a:gd name="T9" fmla="*/ 27014 h 238"/>
              <a:gd name="T10" fmla="*/ 36232 w 385"/>
              <a:gd name="T11" fmla="*/ 27014 h 238"/>
              <a:gd name="T12" fmla="*/ 36591 w 385"/>
              <a:gd name="T13" fmla="*/ 27014 h 238"/>
              <a:gd name="T14" fmla="*/ 101163 w 385"/>
              <a:gd name="T15" fmla="*/ 27014 h 238"/>
              <a:gd name="T16" fmla="*/ 101163 w 385"/>
              <a:gd name="T17" fmla="*/ 27014 h 238"/>
              <a:gd name="T18" fmla="*/ 101521 w 385"/>
              <a:gd name="T19" fmla="*/ 27014 h 238"/>
              <a:gd name="T20" fmla="*/ 109413 w 385"/>
              <a:gd name="T21" fmla="*/ 57990 h 238"/>
              <a:gd name="T22" fmla="*/ 109413 w 385"/>
              <a:gd name="T23" fmla="*/ 57990 h 238"/>
              <a:gd name="T24" fmla="*/ 109413 w 385"/>
              <a:gd name="T25" fmla="*/ 58711 h 238"/>
              <a:gd name="T26" fmla="*/ 135601 w 385"/>
              <a:gd name="T27" fmla="*/ 51147 h 238"/>
              <a:gd name="T28" fmla="*/ 126991 w 385"/>
              <a:gd name="T29" fmla="*/ 20171 h 238"/>
              <a:gd name="T30" fmla="*/ 126991 w 385"/>
              <a:gd name="T31" fmla="*/ 20171 h 238"/>
              <a:gd name="T32" fmla="*/ 101163 w 385"/>
              <a:gd name="T33" fmla="*/ 0 h 238"/>
              <a:gd name="T34" fmla="*/ 36591 w 385"/>
              <a:gd name="T35" fmla="*/ 0 h 238"/>
              <a:gd name="T36" fmla="*/ 36591 w 385"/>
              <a:gd name="T37" fmla="*/ 0 h 238"/>
              <a:gd name="T38" fmla="*/ 10762 w 385"/>
              <a:gd name="T39" fmla="*/ 20171 h 238"/>
              <a:gd name="T40" fmla="*/ 2511 w 385"/>
              <a:gd name="T41" fmla="*/ 51147 h 238"/>
              <a:gd name="T42" fmla="*/ 2511 w 385"/>
              <a:gd name="T43" fmla="*/ 51147 h 238"/>
              <a:gd name="T44" fmla="*/ 7175 w 385"/>
              <a:gd name="T45" fmla="*/ 74559 h 238"/>
              <a:gd name="T46" fmla="*/ 7175 w 385"/>
              <a:gd name="T47" fmla="*/ 74559 h 238"/>
              <a:gd name="T48" fmla="*/ 28340 w 385"/>
              <a:gd name="T49" fmla="*/ 85365 h 238"/>
              <a:gd name="T50" fmla="*/ 109413 w 385"/>
              <a:gd name="T51" fmla="*/ 85365 h 238"/>
              <a:gd name="T52" fmla="*/ 109413 w 385"/>
              <a:gd name="T53" fmla="*/ 85365 h 238"/>
              <a:gd name="T54" fmla="*/ 130937 w 385"/>
              <a:gd name="T55" fmla="*/ 74559 h 238"/>
              <a:gd name="T56" fmla="*/ 130937 w 385"/>
              <a:gd name="T57" fmla="*/ 74559 h 238"/>
              <a:gd name="T58" fmla="*/ 135601 w 385"/>
              <a:gd name="T59" fmla="*/ 51147 h 23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85" h="238">
                <a:moveTo>
                  <a:pt x="305" y="163"/>
                </a:moveTo>
                <a:lnTo>
                  <a:pt x="79" y="163"/>
                </a:lnTo>
                <a:cubicBezTo>
                  <a:pt x="79" y="163"/>
                  <a:pt x="77" y="163"/>
                  <a:pt x="79" y="161"/>
                </a:cubicBezTo>
                <a:lnTo>
                  <a:pt x="101" y="75"/>
                </a:lnTo>
                <a:cubicBezTo>
                  <a:pt x="102" y="75"/>
                  <a:pt x="102" y="75"/>
                  <a:pt x="102" y="75"/>
                </a:cubicBezTo>
                <a:lnTo>
                  <a:pt x="282" y="75"/>
                </a:lnTo>
                <a:lnTo>
                  <a:pt x="283" y="75"/>
                </a:lnTo>
                <a:lnTo>
                  <a:pt x="305" y="161"/>
                </a:lnTo>
                <a:cubicBezTo>
                  <a:pt x="307" y="163"/>
                  <a:pt x="305" y="163"/>
                  <a:pt x="305" y="163"/>
                </a:cubicBezTo>
                <a:close/>
                <a:moveTo>
                  <a:pt x="378" y="142"/>
                </a:moveTo>
                <a:lnTo>
                  <a:pt x="354" y="56"/>
                </a:lnTo>
                <a:cubicBezTo>
                  <a:pt x="345" y="23"/>
                  <a:pt x="316" y="0"/>
                  <a:pt x="282" y="0"/>
                </a:cubicBezTo>
                <a:lnTo>
                  <a:pt x="102" y="0"/>
                </a:lnTo>
                <a:cubicBezTo>
                  <a:pt x="68" y="0"/>
                  <a:pt x="39" y="23"/>
                  <a:pt x="30" y="56"/>
                </a:cubicBezTo>
                <a:lnTo>
                  <a:pt x="7" y="142"/>
                </a:lnTo>
                <a:cubicBezTo>
                  <a:pt x="0" y="164"/>
                  <a:pt x="5" y="189"/>
                  <a:pt x="20" y="207"/>
                </a:cubicBezTo>
                <a:cubicBezTo>
                  <a:pt x="35" y="226"/>
                  <a:pt x="55" y="237"/>
                  <a:pt x="79" y="237"/>
                </a:cubicBezTo>
                <a:lnTo>
                  <a:pt x="305" y="237"/>
                </a:lnTo>
                <a:cubicBezTo>
                  <a:pt x="329" y="237"/>
                  <a:pt x="350" y="226"/>
                  <a:pt x="365" y="207"/>
                </a:cubicBezTo>
                <a:cubicBezTo>
                  <a:pt x="380" y="189"/>
                  <a:pt x="384" y="164"/>
                  <a:pt x="378" y="1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2">
            <a:extLst>
              <a:ext uri="{FF2B5EF4-FFF2-40B4-BE49-F238E27FC236}">
                <a16:creationId xmlns:a16="http://schemas.microsoft.com/office/drawing/2014/main" id="{DE2ACDC2-AC4B-DE46-9B99-7C32714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6040" y="6087228"/>
            <a:ext cx="647866" cy="244538"/>
          </a:xfrm>
          <a:custGeom>
            <a:avLst/>
            <a:gdLst>
              <a:gd name="T0" fmla="*/ 9366 w 899"/>
              <a:gd name="T1" fmla="*/ 118653 h 341"/>
              <a:gd name="T2" fmla="*/ 9366 w 899"/>
              <a:gd name="T3" fmla="*/ 118653 h 341"/>
              <a:gd name="T4" fmla="*/ 27018 w 899"/>
              <a:gd name="T5" fmla="*/ 112201 h 341"/>
              <a:gd name="T6" fmla="*/ 27018 w 899"/>
              <a:gd name="T7" fmla="*/ 112201 h 341"/>
              <a:gd name="T8" fmla="*/ 80692 w 899"/>
              <a:gd name="T9" fmla="*/ 50186 h 341"/>
              <a:gd name="T10" fmla="*/ 80692 w 899"/>
              <a:gd name="T11" fmla="*/ 50186 h 341"/>
              <a:gd name="T12" fmla="*/ 162105 w 899"/>
              <a:gd name="T13" fmla="*/ 26527 h 341"/>
              <a:gd name="T14" fmla="*/ 162105 w 899"/>
              <a:gd name="T15" fmla="*/ 26527 h 341"/>
              <a:gd name="T16" fmla="*/ 242797 w 899"/>
              <a:gd name="T17" fmla="*/ 50186 h 341"/>
              <a:gd name="T18" fmla="*/ 242797 w 899"/>
              <a:gd name="T19" fmla="*/ 50186 h 341"/>
              <a:gd name="T20" fmla="*/ 295752 w 899"/>
              <a:gd name="T21" fmla="*/ 111125 h 341"/>
              <a:gd name="T22" fmla="*/ 295752 w 899"/>
              <a:gd name="T23" fmla="*/ 111125 h 341"/>
              <a:gd name="T24" fmla="*/ 314124 w 899"/>
              <a:gd name="T25" fmla="*/ 117936 h 341"/>
              <a:gd name="T26" fmla="*/ 314124 w 899"/>
              <a:gd name="T27" fmla="*/ 117936 h 341"/>
              <a:gd name="T28" fmla="*/ 320608 w 899"/>
              <a:gd name="T29" fmla="*/ 99654 h 341"/>
              <a:gd name="T30" fmla="*/ 320608 w 899"/>
              <a:gd name="T31" fmla="*/ 99654 h 341"/>
              <a:gd name="T32" fmla="*/ 256847 w 899"/>
              <a:gd name="T33" fmla="*/ 27961 h 341"/>
              <a:gd name="T34" fmla="*/ 256847 w 899"/>
              <a:gd name="T35" fmla="*/ 27961 h 341"/>
              <a:gd name="T36" fmla="*/ 162105 w 899"/>
              <a:gd name="T37" fmla="*/ 0 h 341"/>
              <a:gd name="T38" fmla="*/ 162105 w 899"/>
              <a:gd name="T39" fmla="*/ 0 h 341"/>
              <a:gd name="T40" fmla="*/ 65923 w 899"/>
              <a:gd name="T41" fmla="*/ 27961 h 341"/>
              <a:gd name="T42" fmla="*/ 65923 w 899"/>
              <a:gd name="T43" fmla="*/ 27961 h 341"/>
              <a:gd name="T44" fmla="*/ 2522 w 899"/>
              <a:gd name="T45" fmla="*/ 101088 h 341"/>
              <a:gd name="T46" fmla="*/ 2522 w 899"/>
              <a:gd name="T47" fmla="*/ 101088 h 341"/>
              <a:gd name="T48" fmla="*/ 9366 w 899"/>
              <a:gd name="T49" fmla="*/ 118653 h 3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99" h="341">
                <a:moveTo>
                  <a:pt x="26" y="331"/>
                </a:moveTo>
                <a:lnTo>
                  <a:pt x="26" y="331"/>
                </a:lnTo>
                <a:cubicBezTo>
                  <a:pt x="45" y="340"/>
                  <a:pt x="69" y="326"/>
                  <a:pt x="75" y="313"/>
                </a:cubicBezTo>
                <a:cubicBezTo>
                  <a:pt x="108" y="242"/>
                  <a:pt x="159" y="183"/>
                  <a:pt x="224" y="140"/>
                </a:cubicBezTo>
                <a:cubicBezTo>
                  <a:pt x="292" y="97"/>
                  <a:pt x="369" y="74"/>
                  <a:pt x="450" y="74"/>
                </a:cubicBezTo>
                <a:cubicBezTo>
                  <a:pt x="528" y="74"/>
                  <a:pt x="606" y="97"/>
                  <a:pt x="674" y="140"/>
                </a:cubicBezTo>
                <a:cubicBezTo>
                  <a:pt x="737" y="182"/>
                  <a:pt x="789" y="241"/>
                  <a:pt x="821" y="310"/>
                </a:cubicBezTo>
                <a:cubicBezTo>
                  <a:pt x="830" y="329"/>
                  <a:pt x="853" y="337"/>
                  <a:pt x="872" y="329"/>
                </a:cubicBezTo>
                <a:cubicBezTo>
                  <a:pt x="890" y="319"/>
                  <a:pt x="898" y="297"/>
                  <a:pt x="890" y="278"/>
                </a:cubicBezTo>
                <a:cubicBezTo>
                  <a:pt x="851" y="196"/>
                  <a:pt x="789" y="127"/>
                  <a:pt x="713" y="78"/>
                </a:cubicBezTo>
                <a:cubicBezTo>
                  <a:pt x="635" y="26"/>
                  <a:pt x="543" y="0"/>
                  <a:pt x="450" y="0"/>
                </a:cubicBezTo>
                <a:cubicBezTo>
                  <a:pt x="355" y="0"/>
                  <a:pt x="263" y="28"/>
                  <a:pt x="183" y="78"/>
                </a:cubicBezTo>
                <a:cubicBezTo>
                  <a:pt x="106" y="128"/>
                  <a:pt x="45" y="199"/>
                  <a:pt x="7" y="282"/>
                </a:cubicBezTo>
                <a:cubicBezTo>
                  <a:pt x="0" y="300"/>
                  <a:pt x="7" y="322"/>
                  <a:pt x="26" y="3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62A762C8-592C-9B49-AEBD-D68AEC9DF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9571" y="6078343"/>
            <a:ext cx="914636" cy="854291"/>
          </a:xfrm>
          <a:custGeom>
            <a:avLst/>
            <a:gdLst>
              <a:gd name="T0" fmla="*/ 228239 w 1268"/>
              <a:gd name="T1" fmla="*/ 347237 h 1188"/>
              <a:gd name="T2" fmla="*/ 228239 w 1268"/>
              <a:gd name="T3" fmla="*/ 347237 h 1188"/>
              <a:gd name="T4" fmla="*/ 198673 w 1268"/>
              <a:gd name="T5" fmla="*/ 345440 h 1188"/>
              <a:gd name="T6" fmla="*/ 198673 w 1268"/>
              <a:gd name="T7" fmla="*/ 345440 h 1188"/>
              <a:gd name="T8" fmla="*/ 183890 w 1268"/>
              <a:gd name="T9" fmla="*/ 350832 h 1188"/>
              <a:gd name="T10" fmla="*/ 183890 w 1268"/>
              <a:gd name="T11" fmla="*/ 350832 h 1188"/>
              <a:gd name="T12" fmla="*/ 119709 w 1268"/>
              <a:gd name="T13" fmla="*/ 389294 h 1188"/>
              <a:gd name="T14" fmla="*/ 119709 w 1268"/>
              <a:gd name="T15" fmla="*/ 389294 h 1188"/>
              <a:gd name="T16" fmla="*/ 72835 w 1268"/>
              <a:gd name="T17" fmla="*/ 398280 h 1188"/>
              <a:gd name="T18" fmla="*/ 72835 w 1268"/>
              <a:gd name="T19" fmla="*/ 398280 h 1188"/>
              <a:gd name="T20" fmla="*/ 90503 w 1268"/>
              <a:gd name="T21" fmla="*/ 380307 h 1188"/>
              <a:gd name="T22" fmla="*/ 90503 w 1268"/>
              <a:gd name="T23" fmla="*/ 380307 h 1188"/>
              <a:gd name="T24" fmla="*/ 107449 w 1268"/>
              <a:gd name="T25" fmla="*/ 333937 h 1188"/>
              <a:gd name="T26" fmla="*/ 107449 w 1268"/>
              <a:gd name="T27" fmla="*/ 333937 h 1188"/>
              <a:gd name="T28" fmla="*/ 106368 w 1268"/>
              <a:gd name="T29" fmla="*/ 322435 h 1188"/>
              <a:gd name="T30" fmla="*/ 106368 w 1268"/>
              <a:gd name="T31" fmla="*/ 322435 h 1188"/>
              <a:gd name="T32" fmla="*/ 98796 w 1268"/>
              <a:gd name="T33" fmla="*/ 309494 h 1188"/>
              <a:gd name="T34" fmla="*/ 98796 w 1268"/>
              <a:gd name="T35" fmla="*/ 309494 h 1188"/>
              <a:gd name="T36" fmla="*/ 26682 w 1268"/>
              <a:gd name="T37" fmla="*/ 186559 h 1188"/>
              <a:gd name="T38" fmla="*/ 26682 w 1268"/>
              <a:gd name="T39" fmla="*/ 186559 h 1188"/>
              <a:gd name="T40" fmla="*/ 228239 w 1268"/>
              <a:gd name="T41" fmla="*/ 26600 h 1188"/>
              <a:gd name="T42" fmla="*/ 228239 w 1268"/>
              <a:gd name="T43" fmla="*/ 26600 h 1188"/>
              <a:gd name="T44" fmla="*/ 429797 w 1268"/>
              <a:gd name="T45" fmla="*/ 186559 h 1188"/>
              <a:gd name="T46" fmla="*/ 429797 w 1268"/>
              <a:gd name="T47" fmla="*/ 186559 h 1188"/>
              <a:gd name="T48" fmla="*/ 228239 w 1268"/>
              <a:gd name="T49" fmla="*/ 347237 h 1188"/>
              <a:gd name="T50" fmla="*/ 388692 w 1268"/>
              <a:gd name="T51" fmla="*/ 53559 h 1188"/>
              <a:gd name="T52" fmla="*/ 388692 w 1268"/>
              <a:gd name="T53" fmla="*/ 53559 h 1188"/>
              <a:gd name="T54" fmla="*/ 228239 w 1268"/>
              <a:gd name="T55" fmla="*/ 0 h 1188"/>
              <a:gd name="T56" fmla="*/ 228239 w 1268"/>
              <a:gd name="T57" fmla="*/ 0 h 1188"/>
              <a:gd name="T58" fmla="*/ 67787 w 1268"/>
              <a:gd name="T59" fmla="*/ 53559 h 1188"/>
              <a:gd name="T60" fmla="*/ 67787 w 1268"/>
              <a:gd name="T61" fmla="*/ 53559 h 1188"/>
              <a:gd name="T62" fmla="*/ 0 w 1268"/>
              <a:gd name="T63" fmla="*/ 186559 h 1188"/>
              <a:gd name="T64" fmla="*/ 0 w 1268"/>
              <a:gd name="T65" fmla="*/ 186559 h 1188"/>
              <a:gd name="T66" fmla="*/ 80046 w 1268"/>
              <a:gd name="T67" fmla="*/ 329264 h 1188"/>
              <a:gd name="T68" fmla="*/ 80046 w 1268"/>
              <a:gd name="T69" fmla="*/ 329264 h 1188"/>
              <a:gd name="T70" fmla="*/ 80407 w 1268"/>
              <a:gd name="T71" fmla="*/ 333937 h 1188"/>
              <a:gd name="T72" fmla="*/ 80407 w 1268"/>
              <a:gd name="T73" fmla="*/ 333937 h 1188"/>
              <a:gd name="T74" fmla="*/ 38941 w 1268"/>
              <a:gd name="T75" fmla="*/ 388934 h 1188"/>
              <a:gd name="T76" fmla="*/ 38941 w 1268"/>
              <a:gd name="T77" fmla="*/ 388934 h 1188"/>
              <a:gd name="T78" fmla="*/ 28485 w 1268"/>
              <a:gd name="T79" fmla="*/ 406548 h 1188"/>
              <a:gd name="T80" fmla="*/ 28485 w 1268"/>
              <a:gd name="T81" fmla="*/ 406548 h 1188"/>
              <a:gd name="T82" fmla="*/ 34615 w 1268"/>
              <a:gd name="T83" fmla="*/ 421286 h 1188"/>
              <a:gd name="T84" fmla="*/ 34615 w 1268"/>
              <a:gd name="T85" fmla="*/ 421286 h 1188"/>
              <a:gd name="T86" fmla="*/ 48677 w 1268"/>
              <a:gd name="T87" fmla="*/ 426678 h 1188"/>
              <a:gd name="T88" fmla="*/ 48677 w 1268"/>
              <a:gd name="T89" fmla="*/ 426678 h 1188"/>
              <a:gd name="T90" fmla="*/ 49758 w 1268"/>
              <a:gd name="T91" fmla="*/ 426678 h 1188"/>
              <a:gd name="T92" fmla="*/ 49758 w 1268"/>
              <a:gd name="T93" fmla="*/ 426678 h 1188"/>
              <a:gd name="T94" fmla="*/ 199755 w 1268"/>
              <a:gd name="T95" fmla="*/ 372399 h 1188"/>
              <a:gd name="T96" fmla="*/ 199755 w 1268"/>
              <a:gd name="T97" fmla="*/ 372399 h 1188"/>
              <a:gd name="T98" fmla="*/ 228239 w 1268"/>
              <a:gd name="T99" fmla="*/ 374197 h 1188"/>
              <a:gd name="T100" fmla="*/ 228239 w 1268"/>
              <a:gd name="T101" fmla="*/ 374197 h 1188"/>
              <a:gd name="T102" fmla="*/ 388692 w 1268"/>
              <a:gd name="T103" fmla="*/ 320278 h 1188"/>
              <a:gd name="T104" fmla="*/ 388692 w 1268"/>
              <a:gd name="T105" fmla="*/ 320278 h 1188"/>
              <a:gd name="T106" fmla="*/ 456839 w 1268"/>
              <a:gd name="T107" fmla="*/ 186559 h 1188"/>
              <a:gd name="T108" fmla="*/ 456839 w 1268"/>
              <a:gd name="T109" fmla="*/ 186559 h 1188"/>
              <a:gd name="T110" fmla="*/ 388692 w 1268"/>
              <a:gd name="T111" fmla="*/ 53559 h 118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68" h="1188">
                <a:moveTo>
                  <a:pt x="633" y="966"/>
                </a:moveTo>
                <a:lnTo>
                  <a:pt x="633" y="966"/>
                </a:lnTo>
                <a:cubicBezTo>
                  <a:pt x="606" y="966"/>
                  <a:pt x="577" y="965"/>
                  <a:pt x="551" y="961"/>
                </a:cubicBezTo>
                <a:cubicBezTo>
                  <a:pt x="535" y="959"/>
                  <a:pt x="522" y="965"/>
                  <a:pt x="510" y="976"/>
                </a:cubicBezTo>
                <a:cubicBezTo>
                  <a:pt x="458" y="1026"/>
                  <a:pt x="400" y="1062"/>
                  <a:pt x="332" y="1083"/>
                </a:cubicBezTo>
                <a:cubicBezTo>
                  <a:pt x="293" y="1095"/>
                  <a:pt x="251" y="1104"/>
                  <a:pt x="202" y="1108"/>
                </a:cubicBezTo>
                <a:cubicBezTo>
                  <a:pt x="221" y="1094"/>
                  <a:pt x="237" y="1076"/>
                  <a:pt x="251" y="1058"/>
                </a:cubicBezTo>
                <a:cubicBezTo>
                  <a:pt x="282" y="1018"/>
                  <a:pt x="298" y="974"/>
                  <a:pt x="298" y="929"/>
                </a:cubicBezTo>
                <a:cubicBezTo>
                  <a:pt x="298" y="917"/>
                  <a:pt x="296" y="907"/>
                  <a:pt x="295" y="897"/>
                </a:cubicBezTo>
                <a:cubicBezTo>
                  <a:pt x="293" y="882"/>
                  <a:pt x="286" y="870"/>
                  <a:pt x="274" y="861"/>
                </a:cubicBezTo>
                <a:cubicBezTo>
                  <a:pt x="146" y="777"/>
                  <a:pt x="74" y="651"/>
                  <a:pt x="74" y="519"/>
                </a:cubicBezTo>
                <a:cubicBezTo>
                  <a:pt x="74" y="273"/>
                  <a:pt x="324" y="74"/>
                  <a:pt x="633" y="74"/>
                </a:cubicBezTo>
                <a:cubicBezTo>
                  <a:pt x="942" y="74"/>
                  <a:pt x="1192" y="273"/>
                  <a:pt x="1192" y="519"/>
                </a:cubicBezTo>
                <a:cubicBezTo>
                  <a:pt x="1192" y="766"/>
                  <a:pt x="942" y="966"/>
                  <a:pt x="633" y="966"/>
                </a:cubicBezTo>
                <a:close/>
                <a:moveTo>
                  <a:pt x="1078" y="149"/>
                </a:moveTo>
                <a:lnTo>
                  <a:pt x="1078" y="149"/>
                </a:lnTo>
                <a:cubicBezTo>
                  <a:pt x="958" y="53"/>
                  <a:pt x="801" y="0"/>
                  <a:pt x="633" y="0"/>
                </a:cubicBezTo>
                <a:cubicBezTo>
                  <a:pt x="465" y="0"/>
                  <a:pt x="307" y="53"/>
                  <a:pt x="188" y="149"/>
                </a:cubicBezTo>
                <a:cubicBezTo>
                  <a:pt x="67" y="248"/>
                  <a:pt x="0" y="380"/>
                  <a:pt x="0" y="519"/>
                </a:cubicBezTo>
                <a:cubicBezTo>
                  <a:pt x="0" y="673"/>
                  <a:pt x="80" y="817"/>
                  <a:pt x="222" y="916"/>
                </a:cubicBezTo>
                <a:cubicBezTo>
                  <a:pt x="223" y="920"/>
                  <a:pt x="223" y="925"/>
                  <a:pt x="223" y="929"/>
                </a:cubicBezTo>
                <a:cubicBezTo>
                  <a:pt x="223" y="974"/>
                  <a:pt x="193" y="1038"/>
                  <a:pt x="108" y="1082"/>
                </a:cubicBezTo>
                <a:cubicBezTo>
                  <a:pt x="91" y="1092"/>
                  <a:pt x="79" y="1110"/>
                  <a:pt x="79" y="1131"/>
                </a:cubicBezTo>
                <a:cubicBezTo>
                  <a:pt x="79" y="1147"/>
                  <a:pt x="85" y="1162"/>
                  <a:pt x="96" y="1172"/>
                </a:cubicBezTo>
                <a:cubicBezTo>
                  <a:pt x="107" y="1183"/>
                  <a:pt x="120" y="1187"/>
                  <a:pt x="135" y="1187"/>
                </a:cubicBezTo>
                <a:cubicBezTo>
                  <a:pt x="137" y="1187"/>
                  <a:pt x="137" y="1187"/>
                  <a:pt x="138" y="1187"/>
                </a:cubicBezTo>
                <a:cubicBezTo>
                  <a:pt x="268" y="1183"/>
                  <a:pt x="419" y="1160"/>
                  <a:pt x="554" y="1036"/>
                </a:cubicBezTo>
                <a:cubicBezTo>
                  <a:pt x="579" y="1039"/>
                  <a:pt x="606" y="1041"/>
                  <a:pt x="633" y="1041"/>
                </a:cubicBezTo>
                <a:cubicBezTo>
                  <a:pt x="801" y="1041"/>
                  <a:pt x="959" y="987"/>
                  <a:pt x="1078" y="891"/>
                </a:cubicBezTo>
                <a:cubicBezTo>
                  <a:pt x="1199" y="792"/>
                  <a:pt x="1267" y="660"/>
                  <a:pt x="1267" y="519"/>
                </a:cubicBezTo>
                <a:cubicBezTo>
                  <a:pt x="1267" y="380"/>
                  <a:pt x="1199" y="248"/>
                  <a:pt x="1078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58">
            <a:extLst>
              <a:ext uri="{FF2B5EF4-FFF2-40B4-BE49-F238E27FC236}">
                <a16:creationId xmlns:a16="http://schemas.microsoft.com/office/drawing/2014/main" id="{1E4E9069-2C76-CB49-8622-EB7BC07DE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6945" y="6338759"/>
            <a:ext cx="543064" cy="276294"/>
          </a:xfrm>
          <a:custGeom>
            <a:avLst/>
            <a:gdLst>
              <a:gd name="T0" fmla="*/ 228144 w 752"/>
              <a:gd name="T1" fmla="*/ 111067 h 383"/>
              <a:gd name="T2" fmla="*/ 244388 w 752"/>
              <a:gd name="T3" fmla="*/ 95200 h 383"/>
              <a:gd name="T4" fmla="*/ 109740 w 752"/>
              <a:gd name="T5" fmla="*/ 111067 h 383"/>
              <a:gd name="T6" fmla="*/ 93857 w 752"/>
              <a:gd name="T7" fmla="*/ 95200 h 383"/>
              <a:gd name="T8" fmla="*/ 109740 w 752"/>
              <a:gd name="T9" fmla="*/ 111067 h 383"/>
              <a:gd name="T10" fmla="*/ 42596 w 752"/>
              <a:gd name="T11" fmla="*/ 27406 h 383"/>
              <a:gd name="T12" fmla="*/ 26352 w 752"/>
              <a:gd name="T13" fmla="*/ 42912 h 383"/>
              <a:gd name="T14" fmla="*/ 162083 w 752"/>
              <a:gd name="T15" fmla="*/ 27406 h 383"/>
              <a:gd name="T16" fmla="*/ 177244 w 752"/>
              <a:gd name="T17" fmla="*/ 42912 h 383"/>
              <a:gd name="T18" fmla="*/ 162083 w 752"/>
              <a:gd name="T19" fmla="*/ 27406 h 383"/>
              <a:gd name="T20" fmla="*/ 225617 w 752"/>
              <a:gd name="T21" fmla="*/ 68515 h 383"/>
              <a:gd name="T22" fmla="*/ 221285 w 752"/>
              <a:gd name="T23" fmla="*/ 68515 h 383"/>
              <a:gd name="T24" fmla="*/ 203597 w 752"/>
              <a:gd name="T25" fmla="*/ 50845 h 383"/>
              <a:gd name="T26" fmla="*/ 204679 w 752"/>
              <a:gd name="T27" fmla="*/ 24882 h 383"/>
              <a:gd name="T28" fmla="*/ 180132 w 752"/>
              <a:gd name="T29" fmla="*/ 0 h 383"/>
              <a:gd name="T30" fmla="*/ 159195 w 752"/>
              <a:gd name="T31" fmla="*/ 0 h 383"/>
              <a:gd name="T32" fmla="*/ 135009 w 752"/>
              <a:gd name="T33" fmla="*/ 45436 h 383"/>
              <a:gd name="T34" fmla="*/ 135731 w 752"/>
              <a:gd name="T35" fmla="*/ 51206 h 383"/>
              <a:gd name="T36" fmla="*/ 118043 w 752"/>
              <a:gd name="T37" fmla="*/ 68876 h 383"/>
              <a:gd name="T38" fmla="*/ 91330 w 752"/>
              <a:gd name="T39" fmla="*/ 68515 h 383"/>
              <a:gd name="T40" fmla="*/ 86637 w 752"/>
              <a:gd name="T41" fmla="*/ 68876 h 383"/>
              <a:gd name="T42" fmla="*/ 68948 w 752"/>
              <a:gd name="T43" fmla="*/ 51206 h 383"/>
              <a:gd name="T44" fmla="*/ 69309 w 752"/>
              <a:gd name="T45" fmla="*/ 24882 h 383"/>
              <a:gd name="T46" fmla="*/ 44762 w 752"/>
              <a:gd name="T47" fmla="*/ 0 h 383"/>
              <a:gd name="T48" fmla="*/ 23825 w 752"/>
              <a:gd name="T49" fmla="*/ 0 h 383"/>
              <a:gd name="T50" fmla="*/ 0 w 752"/>
              <a:gd name="T51" fmla="*/ 45436 h 383"/>
              <a:gd name="T52" fmla="*/ 23825 w 752"/>
              <a:gd name="T53" fmla="*/ 69597 h 383"/>
              <a:gd name="T54" fmla="*/ 44762 w 752"/>
              <a:gd name="T55" fmla="*/ 69597 h 383"/>
              <a:gd name="T56" fmla="*/ 67866 w 752"/>
              <a:gd name="T57" fmla="*/ 87988 h 383"/>
              <a:gd name="T58" fmla="*/ 67144 w 752"/>
              <a:gd name="T59" fmla="*/ 92315 h 383"/>
              <a:gd name="T60" fmla="*/ 67144 w 752"/>
              <a:gd name="T61" fmla="*/ 113230 h 383"/>
              <a:gd name="T62" fmla="*/ 112267 w 752"/>
              <a:gd name="T63" fmla="*/ 137751 h 383"/>
              <a:gd name="T64" fmla="*/ 136814 w 752"/>
              <a:gd name="T65" fmla="*/ 113230 h 383"/>
              <a:gd name="T66" fmla="*/ 136814 w 752"/>
              <a:gd name="T67" fmla="*/ 92315 h 383"/>
              <a:gd name="T68" fmla="*/ 155585 w 752"/>
              <a:gd name="T69" fmla="*/ 69597 h 383"/>
              <a:gd name="T70" fmla="*/ 159195 w 752"/>
              <a:gd name="T71" fmla="*/ 69597 h 383"/>
              <a:gd name="T72" fmla="*/ 180132 w 752"/>
              <a:gd name="T73" fmla="*/ 69597 h 383"/>
              <a:gd name="T74" fmla="*/ 202153 w 752"/>
              <a:gd name="T75" fmla="*/ 87267 h 383"/>
              <a:gd name="T76" fmla="*/ 201431 w 752"/>
              <a:gd name="T77" fmla="*/ 92315 h 383"/>
              <a:gd name="T78" fmla="*/ 201431 w 752"/>
              <a:gd name="T79" fmla="*/ 113230 h 383"/>
              <a:gd name="T80" fmla="*/ 246193 w 752"/>
              <a:gd name="T81" fmla="*/ 137751 h 383"/>
              <a:gd name="T82" fmla="*/ 271101 w 752"/>
              <a:gd name="T83" fmla="*/ 113230 h 383"/>
              <a:gd name="T84" fmla="*/ 271101 w 752"/>
              <a:gd name="T85" fmla="*/ 92315 h 38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52" h="383">
                <a:moveTo>
                  <a:pt x="677" y="308"/>
                </a:moveTo>
                <a:lnTo>
                  <a:pt x="632" y="308"/>
                </a:lnTo>
                <a:lnTo>
                  <a:pt x="632" y="264"/>
                </a:lnTo>
                <a:lnTo>
                  <a:pt x="677" y="264"/>
                </a:lnTo>
                <a:lnTo>
                  <a:pt x="677" y="308"/>
                </a:lnTo>
                <a:close/>
                <a:moveTo>
                  <a:pt x="304" y="308"/>
                </a:moveTo>
                <a:lnTo>
                  <a:pt x="260" y="308"/>
                </a:lnTo>
                <a:lnTo>
                  <a:pt x="260" y="264"/>
                </a:lnTo>
                <a:lnTo>
                  <a:pt x="304" y="264"/>
                </a:lnTo>
                <a:lnTo>
                  <a:pt x="304" y="308"/>
                </a:lnTo>
                <a:close/>
                <a:moveTo>
                  <a:pt x="73" y="76"/>
                </a:moveTo>
                <a:lnTo>
                  <a:pt x="118" y="76"/>
                </a:lnTo>
                <a:lnTo>
                  <a:pt x="118" y="119"/>
                </a:lnTo>
                <a:lnTo>
                  <a:pt x="73" y="119"/>
                </a:lnTo>
                <a:lnTo>
                  <a:pt x="73" y="76"/>
                </a:lnTo>
                <a:close/>
                <a:moveTo>
                  <a:pt x="449" y="76"/>
                </a:moveTo>
                <a:lnTo>
                  <a:pt x="491" y="76"/>
                </a:lnTo>
                <a:lnTo>
                  <a:pt x="491" y="119"/>
                </a:lnTo>
                <a:lnTo>
                  <a:pt x="449" y="119"/>
                </a:lnTo>
                <a:lnTo>
                  <a:pt x="449" y="76"/>
                </a:lnTo>
                <a:close/>
                <a:moveTo>
                  <a:pt x="682" y="190"/>
                </a:moveTo>
                <a:lnTo>
                  <a:pt x="625" y="190"/>
                </a:lnTo>
                <a:cubicBezTo>
                  <a:pt x="622" y="190"/>
                  <a:pt x="617" y="190"/>
                  <a:pt x="613" y="190"/>
                </a:cubicBezTo>
                <a:lnTo>
                  <a:pt x="564" y="141"/>
                </a:lnTo>
                <a:cubicBezTo>
                  <a:pt x="565" y="137"/>
                  <a:pt x="567" y="132"/>
                  <a:pt x="567" y="126"/>
                </a:cubicBezTo>
                <a:lnTo>
                  <a:pt x="567" y="69"/>
                </a:lnTo>
                <a:cubicBezTo>
                  <a:pt x="567" y="32"/>
                  <a:pt x="536" y="0"/>
                  <a:pt x="499" y="0"/>
                </a:cubicBezTo>
                <a:lnTo>
                  <a:pt x="441" y="0"/>
                </a:lnTo>
                <a:cubicBezTo>
                  <a:pt x="404" y="0"/>
                  <a:pt x="374" y="32"/>
                  <a:pt x="374" y="69"/>
                </a:cubicBezTo>
                <a:lnTo>
                  <a:pt x="374" y="126"/>
                </a:lnTo>
                <a:cubicBezTo>
                  <a:pt x="374" y="132"/>
                  <a:pt x="374" y="137"/>
                  <a:pt x="376" y="142"/>
                </a:cubicBezTo>
                <a:lnTo>
                  <a:pt x="327" y="191"/>
                </a:lnTo>
                <a:cubicBezTo>
                  <a:pt x="323" y="190"/>
                  <a:pt x="317" y="190"/>
                  <a:pt x="311" y="190"/>
                </a:cubicBezTo>
                <a:lnTo>
                  <a:pt x="253" y="190"/>
                </a:lnTo>
                <a:cubicBezTo>
                  <a:pt x="248" y="190"/>
                  <a:pt x="244" y="190"/>
                  <a:pt x="240" y="191"/>
                </a:cubicBezTo>
                <a:lnTo>
                  <a:pt x="191" y="142"/>
                </a:lnTo>
                <a:cubicBezTo>
                  <a:pt x="191" y="137"/>
                  <a:pt x="192" y="132"/>
                  <a:pt x="192" y="126"/>
                </a:cubicBezTo>
                <a:lnTo>
                  <a:pt x="192" y="69"/>
                </a:lnTo>
                <a:cubicBezTo>
                  <a:pt x="192" y="32"/>
                  <a:pt x="161" y="0"/>
                  <a:pt x="124" y="0"/>
                </a:cubicBezTo>
                <a:lnTo>
                  <a:pt x="66" y="0"/>
                </a:lnTo>
                <a:cubicBezTo>
                  <a:pt x="29" y="0"/>
                  <a:pt x="0" y="32"/>
                  <a:pt x="0" y="69"/>
                </a:cubicBezTo>
                <a:lnTo>
                  <a:pt x="0" y="126"/>
                </a:lnTo>
                <a:cubicBezTo>
                  <a:pt x="0" y="163"/>
                  <a:pt x="29" y="193"/>
                  <a:pt x="66" y="193"/>
                </a:cubicBezTo>
                <a:lnTo>
                  <a:pt x="124" y="193"/>
                </a:lnTo>
                <a:cubicBezTo>
                  <a:pt x="129" y="193"/>
                  <a:pt x="132" y="193"/>
                  <a:pt x="136" y="193"/>
                </a:cubicBezTo>
                <a:lnTo>
                  <a:pt x="188" y="244"/>
                </a:lnTo>
                <a:cubicBezTo>
                  <a:pt x="186" y="248"/>
                  <a:pt x="186" y="252"/>
                  <a:pt x="186" y="256"/>
                </a:cubicBezTo>
                <a:lnTo>
                  <a:pt x="186" y="314"/>
                </a:lnTo>
                <a:cubicBezTo>
                  <a:pt x="186" y="351"/>
                  <a:pt x="216" y="382"/>
                  <a:pt x="253" y="382"/>
                </a:cubicBezTo>
                <a:lnTo>
                  <a:pt x="311" y="382"/>
                </a:lnTo>
                <a:cubicBezTo>
                  <a:pt x="348" y="382"/>
                  <a:pt x="379" y="351"/>
                  <a:pt x="379" y="314"/>
                </a:cubicBezTo>
                <a:lnTo>
                  <a:pt x="379" y="256"/>
                </a:lnTo>
                <a:cubicBezTo>
                  <a:pt x="379" y="253"/>
                  <a:pt x="377" y="249"/>
                  <a:pt x="377" y="246"/>
                </a:cubicBezTo>
                <a:lnTo>
                  <a:pt x="431" y="193"/>
                </a:lnTo>
                <a:cubicBezTo>
                  <a:pt x="434" y="193"/>
                  <a:pt x="438" y="193"/>
                  <a:pt x="441" y="193"/>
                </a:cubicBezTo>
                <a:lnTo>
                  <a:pt x="499" y="193"/>
                </a:lnTo>
                <a:cubicBezTo>
                  <a:pt x="503" y="193"/>
                  <a:pt x="506" y="193"/>
                  <a:pt x="511" y="193"/>
                </a:cubicBezTo>
                <a:lnTo>
                  <a:pt x="560" y="242"/>
                </a:lnTo>
                <a:cubicBezTo>
                  <a:pt x="558" y="246"/>
                  <a:pt x="558" y="252"/>
                  <a:pt x="558" y="256"/>
                </a:cubicBezTo>
                <a:lnTo>
                  <a:pt x="558" y="314"/>
                </a:lnTo>
                <a:cubicBezTo>
                  <a:pt x="558" y="351"/>
                  <a:pt x="588" y="382"/>
                  <a:pt x="625" y="382"/>
                </a:cubicBezTo>
                <a:lnTo>
                  <a:pt x="682" y="382"/>
                </a:lnTo>
                <a:cubicBezTo>
                  <a:pt x="721" y="382"/>
                  <a:pt x="751" y="351"/>
                  <a:pt x="751" y="314"/>
                </a:cubicBezTo>
                <a:lnTo>
                  <a:pt x="751" y="256"/>
                </a:lnTo>
                <a:cubicBezTo>
                  <a:pt x="751" y="219"/>
                  <a:pt x="721" y="190"/>
                  <a:pt x="682" y="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A2A15A49-7FFA-874A-8273-0F004FB6C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646" y="6169972"/>
            <a:ext cx="584352" cy="584351"/>
          </a:xfrm>
          <a:custGeom>
            <a:avLst/>
            <a:gdLst>
              <a:gd name="T0" fmla="*/ 206484 w 812"/>
              <a:gd name="T1" fmla="*/ 78781 h 812"/>
              <a:gd name="T2" fmla="*/ 197132 w 812"/>
              <a:gd name="T3" fmla="*/ 47125 h 812"/>
              <a:gd name="T4" fmla="*/ 191736 w 812"/>
              <a:gd name="T5" fmla="*/ 35613 h 812"/>
              <a:gd name="T6" fmla="*/ 244616 w 812"/>
              <a:gd name="T7" fmla="*/ 78781 h 812"/>
              <a:gd name="T8" fmla="*/ 191736 w 812"/>
              <a:gd name="T9" fmla="*/ 255767 h 812"/>
              <a:gd name="T10" fmla="*/ 197132 w 812"/>
              <a:gd name="T11" fmla="*/ 244616 h 812"/>
              <a:gd name="T12" fmla="*/ 244975 w 812"/>
              <a:gd name="T13" fmla="*/ 212240 h 812"/>
              <a:gd name="T14" fmla="*/ 191736 w 812"/>
              <a:gd name="T15" fmla="*/ 255767 h 812"/>
              <a:gd name="T16" fmla="*/ 84896 w 812"/>
              <a:gd name="T17" fmla="*/ 212240 h 812"/>
              <a:gd name="T18" fmla="*/ 94968 w 812"/>
              <a:gd name="T19" fmla="*/ 244616 h 812"/>
              <a:gd name="T20" fmla="*/ 100005 w 812"/>
              <a:gd name="T21" fmla="*/ 255767 h 812"/>
              <a:gd name="T22" fmla="*/ 46405 w 812"/>
              <a:gd name="T23" fmla="*/ 212240 h 812"/>
              <a:gd name="T24" fmla="*/ 100005 w 812"/>
              <a:gd name="T25" fmla="*/ 35613 h 812"/>
              <a:gd name="T26" fmla="*/ 94968 w 812"/>
              <a:gd name="T27" fmla="*/ 47125 h 812"/>
              <a:gd name="T28" fmla="*/ 47484 w 812"/>
              <a:gd name="T29" fmla="*/ 78781 h 812"/>
              <a:gd name="T30" fmla="*/ 100005 w 812"/>
              <a:gd name="T31" fmla="*/ 35613 h 812"/>
              <a:gd name="T32" fmla="*/ 26620 w 812"/>
              <a:gd name="T33" fmla="*/ 146050 h 812"/>
              <a:gd name="T34" fmla="*/ 79860 w 812"/>
              <a:gd name="T35" fmla="*/ 105401 h 812"/>
              <a:gd name="T36" fmla="*/ 77701 w 812"/>
              <a:gd name="T37" fmla="*/ 146050 h 812"/>
              <a:gd name="T38" fmla="*/ 79860 w 812"/>
              <a:gd name="T39" fmla="*/ 185260 h 812"/>
              <a:gd name="T40" fmla="*/ 33095 w 812"/>
              <a:gd name="T41" fmla="*/ 185260 h 812"/>
              <a:gd name="T42" fmla="*/ 100005 w 812"/>
              <a:gd name="T43" fmla="*/ 35613 h 812"/>
              <a:gd name="T44" fmla="*/ 146050 w 812"/>
              <a:gd name="T45" fmla="*/ 264761 h 812"/>
              <a:gd name="T46" fmla="*/ 179505 w 812"/>
              <a:gd name="T47" fmla="*/ 212240 h 812"/>
              <a:gd name="T48" fmla="*/ 146050 w 812"/>
              <a:gd name="T49" fmla="*/ 264761 h 812"/>
              <a:gd name="T50" fmla="*/ 187059 w 812"/>
              <a:gd name="T51" fmla="*/ 146050 h 812"/>
              <a:gd name="T52" fmla="*/ 107199 w 812"/>
              <a:gd name="T53" fmla="*/ 185260 h 812"/>
              <a:gd name="T54" fmla="*/ 104321 w 812"/>
              <a:gd name="T55" fmla="*/ 146050 h 812"/>
              <a:gd name="T56" fmla="*/ 107199 w 812"/>
              <a:gd name="T57" fmla="*/ 105401 h 812"/>
              <a:gd name="T58" fmla="*/ 184181 w 812"/>
              <a:gd name="T59" fmla="*/ 105401 h 812"/>
              <a:gd name="T60" fmla="*/ 265120 w 812"/>
              <a:gd name="T61" fmla="*/ 146050 h 812"/>
              <a:gd name="T62" fmla="*/ 258285 w 812"/>
              <a:gd name="T63" fmla="*/ 185260 h 812"/>
              <a:gd name="T64" fmla="*/ 211521 w 812"/>
              <a:gd name="T65" fmla="*/ 185260 h 812"/>
              <a:gd name="T66" fmla="*/ 214039 w 812"/>
              <a:gd name="T67" fmla="*/ 146050 h 812"/>
              <a:gd name="T68" fmla="*/ 257926 w 812"/>
              <a:gd name="T69" fmla="*/ 105401 h 812"/>
              <a:gd name="T70" fmla="*/ 265120 w 812"/>
              <a:gd name="T71" fmla="*/ 146050 h 812"/>
              <a:gd name="T72" fmla="*/ 112595 w 812"/>
              <a:gd name="T73" fmla="*/ 78781 h 812"/>
              <a:gd name="T74" fmla="*/ 146050 w 812"/>
              <a:gd name="T75" fmla="*/ 26620 h 812"/>
              <a:gd name="T76" fmla="*/ 179505 w 812"/>
              <a:gd name="T77" fmla="*/ 78781 h 812"/>
              <a:gd name="T78" fmla="*/ 12950 w 812"/>
              <a:gd name="T79" fmla="*/ 85616 h 812"/>
              <a:gd name="T80" fmla="*/ 12231 w 812"/>
              <a:gd name="T81" fmla="*/ 87414 h 812"/>
              <a:gd name="T82" fmla="*/ 0 w 812"/>
              <a:gd name="T83" fmla="*/ 146050 h 812"/>
              <a:gd name="T84" fmla="*/ 146050 w 812"/>
              <a:gd name="T85" fmla="*/ 291740 h 812"/>
              <a:gd name="T86" fmla="*/ 291740 w 812"/>
              <a:gd name="T87" fmla="*/ 146050 h 812"/>
              <a:gd name="T88" fmla="*/ 279509 w 812"/>
              <a:gd name="T89" fmla="*/ 87414 h 812"/>
              <a:gd name="T90" fmla="*/ 278430 w 812"/>
              <a:gd name="T91" fmla="*/ 85616 h 812"/>
              <a:gd name="T92" fmla="*/ 146050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61">
            <a:extLst>
              <a:ext uri="{FF2B5EF4-FFF2-40B4-BE49-F238E27FC236}">
                <a16:creationId xmlns:a16="http://schemas.microsoft.com/office/drawing/2014/main" id="{32596C02-0488-1A4C-9F23-C7EE5453D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14" y="6100104"/>
            <a:ext cx="587526" cy="822538"/>
          </a:xfrm>
          <a:custGeom>
            <a:avLst/>
            <a:gdLst>
              <a:gd name="T0" fmla="*/ 204571 w 814"/>
              <a:gd name="T1" fmla="*/ 26666 h 1141"/>
              <a:gd name="T2" fmla="*/ 239207 w 814"/>
              <a:gd name="T3" fmla="*/ 26666 h 1141"/>
              <a:gd name="T4" fmla="*/ 239207 w 814"/>
              <a:gd name="T5" fmla="*/ 61620 h 1141"/>
              <a:gd name="T6" fmla="*/ 204571 w 814"/>
              <a:gd name="T7" fmla="*/ 61620 h 1141"/>
              <a:gd name="T8" fmla="*/ 204571 w 814"/>
              <a:gd name="T9" fmla="*/ 26666 h 1141"/>
              <a:gd name="T10" fmla="*/ 265545 w 814"/>
              <a:gd name="T11" fmla="*/ 73152 h 1141"/>
              <a:gd name="T12" fmla="*/ 265545 w 814"/>
              <a:gd name="T13" fmla="*/ 73152 h 1141"/>
              <a:gd name="T14" fmla="*/ 265906 w 814"/>
              <a:gd name="T15" fmla="*/ 67386 h 1141"/>
              <a:gd name="T16" fmla="*/ 265906 w 814"/>
              <a:gd name="T17" fmla="*/ 20900 h 1141"/>
              <a:gd name="T18" fmla="*/ 265906 w 814"/>
              <a:gd name="T19" fmla="*/ 20900 h 1141"/>
              <a:gd name="T20" fmla="*/ 245340 w 814"/>
              <a:gd name="T21" fmla="*/ 0 h 1141"/>
              <a:gd name="T22" fmla="*/ 198437 w 814"/>
              <a:gd name="T23" fmla="*/ 0 h 1141"/>
              <a:gd name="T24" fmla="*/ 198437 w 814"/>
              <a:gd name="T25" fmla="*/ 0 h 1141"/>
              <a:gd name="T26" fmla="*/ 177872 w 814"/>
              <a:gd name="T27" fmla="*/ 20900 h 1141"/>
              <a:gd name="T28" fmla="*/ 177872 w 814"/>
              <a:gd name="T29" fmla="*/ 67386 h 1141"/>
              <a:gd name="T30" fmla="*/ 177872 w 814"/>
              <a:gd name="T31" fmla="*/ 67386 h 1141"/>
              <a:gd name="T32" fmla="*/ 198437 w 814"/>
              <a:gd name="T33" fmla="*/ 88287 h 1141"/>
              <a:gd name="T34" fmla="*/ 242815 w 814"/>
              <a:gd name="T35" fmla="*/ 88287 h 1141"/>
              <a:gd name="T36" fmla="*/ 242815 w 814"/>
              <a:gd name="T37" fmla="*/ 88287 h 1141"/>
              <a:gd name="T38" fmla="*/ 266267 w 814"/>
              <a:gd name="T39" fmla="*/ 182699 h 1141"/>
              <a:gd name="T40" fmla="*/ 266267 w 814"/>
              <a:gd name="T41" fmla="*/ 182699 h 1141"/>
              <a:gd name="T42" fmla="*/ 207096 w 814"/>
              <a:gd name="T43" fmla="*/ 325399 h 1141"/>
              <a:gd name="T44" fmla="*/ 207096 w 814"/>
              <a:gd name="T45" fmla="*/ 325399 h 1141"/>
              <a:gd name="T46" fmla="*/ 64582 w 814"/>
              <a:gd name="T47" fmla="*/ 383776 h 1141"/>
              <a:gd name="T48" fmla="*/ 64582 w 814"/>
              <a:gd name="T49" fmla="*/ 383776 h 1141"/>
              <a:gd name="T50" fmla="*/ 17679 w 814"/>
              <a:gd name="T51" fmla="*/ 378371 h 1141"/>
              <a:gd name="T52" fmla="*/ 17679 w 814"/>
              <a:gd name="T53" fmla="*/ 378371 h 1141"/>
              <a:gd name="T54" fmla="*/ 1443 w 814"/>
              <a:gd name="T55" fmla="*/ 388461 h 1141"/>
              <a:gd name="T56" fmla="*/ 1443 w 814"/>
              <a:gd name="T57" fmla="*/ 388461 h 1141"/>
              <a:gd name="T58" fmla="*/ 10824 w 814"/>
              <a:gd name="T59" fmla="*/ 404677 h 1141"/>
              <a:gd name="T60" fmla="*/ 10824 w 814"/>
              <a:gd name="T61" fmla="*/ 404677 h 1141"/>
              <a:gd name="T62" fmla="*/ 64582 w 814"/>
              <a:gd name="T63" fmla="*/ 410803 h 1141"/>
              <a:gd name="T64" fmla="*/ 64582 w 814"/>
              <a:gd name="T65" fmla="*/ 410803 h 1141"/>
              <a:gd name="T66" fmla="*/ 225858 w 814"/>
              <a:gd name="T67" fmla="*/ 343777 h 1141"/>
              <a:gd name="T68" fmla="*/ 225858 w 814"/>
              <a:gd name="T69" fmla="*/ 343777 h 1141"/>
              <a:gd name="T70" fmla="*/ 293326 w 814"/>
              <a:gd name="T71" fmla="*/ 182699 h 1141"/>
              <a:gd name="T72" fmla="*/ 293326 w 814"/>
              <a:gd name="T73" fmla="*/ 182699 h 1141"/>
              <a:gd name="T74" fmla="*/ 265545 w 814"/>
              <a:gd name="T75" fmla="*/ 73152 h 1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814" h="1141">
                <a:moveTo>
                  <a:pt x="567" y="74"/>
                </a:moveTo>
                <a:lnTo>
                  <a:pt x="663" y="74"/>
                </a:lnTo>
                <a:lnTo>
                  <a:pt x="663" y="171"/>
                </a:lnTo>
                <a:lnTo>
                  <a:pt x="567" y="171"/>
                </a:lnTo>
                <a:lnTo>
                  <a:pt x="567" y="74"/>
                </a:lnTo>
                <a:close/>
                <a:moveTo>
                  <a:pt x="736" y="203"/>
                </a:moveTo>
                <a:lnTo>
                  <a:pt x="736" y="203"/>
                </a:lnTo>
                <a:cubicBezTo>
                  <a:pt x="736" y="197"/>
                  <a:pt x="737" y="193"/>
                  <a:pt x="737" y="187"/>
                </a:cubicBezTo>
                <a:lnTo>
                  <a:pt x="737" y="58"/>
                </a:lnTo>
                <a:cubicBezTo>
                  <a:pt x="737" y="27"/>
                  <a:pt x="710" y="0"/>
                  <a:pt x="680" y="0"/>
                </a:cubicBezTo>
                <a:lnTo>
                  <a:pt x="550" y="0"/>
                </a:lnTo>
                <a:cubicBezTo>
                  <a:pt x="519" y="0"/>
                  <a:pt x="493" y="27"/>
                  <a:pt x="493" y="58"/>
                </a:cubicBezTo>
                <a:lnTo>
                  <a:pt x="493" y="187"/>
                </a:lnTo>
                <a:cubicBezTo>
                  <a:pt x="493" y="220"/>
                  <a:pt x="519" y="245"/>
                  <a:pt x="550" y="245"/>
                </a:cubicBezTo>
                <a:lnTo>
                  <a:pt x="673" y="245"/>
                </a:lnTo>
                <a:cubicBezTo>
                  <a:pt x="716" y="325"/>
                  <a:pt x="738" y="415"/>
                  <a:pt x="738" y="507"/>
                </a:cubicBezTo>
                <a:cubicBezTo>
                  <a:pt x="738" y="656"/>
                  <a:pt x="680" y="795"/>
                  <a:pt x="574" y="903"/>
                </a:cubicBezTo>
                <a:cubicBezTo>
                  <a:pt x="469" y="1007"/>
                  <a:pt x="328" y="1065"/>
                  <a:pt x="179" y="1065"/>
                </a:cubicBezTo>
                <a:cubicBezTo>
                  <a:pt x="135" y="1065"/>
                  <a:pt x="91" y="1061"/>
                  <a:pt x="49" y="1050"/>
                </a:cubicBezTo>
                <a:cubicBezTo>
                  <a:pt x="29" y="1046"/>
                  <a:pt x="9" y="1058"/>
                  <a:pt x="4" y="1078"/>
                </a:cubicBezTo>
                <a:cubicBezTo>
                  <a:pt x="0" y="1098"/>
                  <a:pt x="11" y="1119"/>
                  <a:pt x="30" y="1123"/>
                </a:cubicBezTo>
                <a:cubicBezTo>
                  <a:pt x="79" y="1135"/>
                  <a:pt x="128" y="1140"/>
                  <a:pt x="179" y="1140"/>
                </a:cubicBezTo>
                <a:cubicBezTo>
                  <a:pt x="347" y="1140"/>
                  <a:pt x="507" y="1074"/>
                  <a:pt x="626" y="954"/>
                </a:cubicBezTo>
                <a:cubicBezTo>
                  <a:pt x="746" y="834"/>
                  <a:pt x="813" y="676"/>
                  <a:pt x="813" y="507"/>
                </a:cubicBezTo>
                <a:cubicBezTo>
                  <a:pt x="813" y="400"/>
                  <a:pt x="786" y="295"/>
                  <a:pt x="736" y="2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D54C75E2-6F9E-BA4D-A18D-734A08A14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503" y="6008006"/>
            <a:ext cx="612935" cy="854295"/>
          </a:xfrm>
          <a:custGeom>
            <a:avLst/>
            <a:gdLst>
              <a:gd name="T0" fmla="*/ 99972 w 852"/>
              <a:gd name="T1" fmla="*/ 399312 h 1186"/>
              <a:gd name="T2" fmla="*/ 66168 w 852"/>
              <a:gd name="T3" fmla="*/ 399312 h 1186"/>
              <a:gd name="T4" fmla="*/ 66168 w 852"/>
              <a:gd name="T5" fmla="*/ 365106 h 1186"/>
              <a:gd name="T6" fmla="*/ 99972 w 852"/>
              <a:gd name="T7" fmla="*/ 365106 h 1186"/>
              <a:gd name="T8" fmla="*/ 99972 w 852"/>
              <a:gd name="T9" fmla="*/ 399312 h 1186"/>
              <a:gd name="T10" fmla="*/ 106445 w 852"/>
              <a:gd name="T11" fmla="*/ 338821 h 1186"/>
              <a:gd name="T12" fmla="*/ 60055 w 852"/>
              <a:gd name="T13" fmla="*/ 338821 h 1186"/>
              <a:gd name="T14" fmla="*/ 60055 w 852"/>
              <a:gd name="T15" fmla="*/ 338821 h 1186"/>
              <a:gd name="T16" fmla="*/ 59695 w 852"/>
              <a:gd name="T17" fmla="*/ 338821 h 1186"/>
              <a:gd name="T18" fmla="*/ 59695 w 852"/>
              <a:gd name="T19" fmla="*/ 338821 h 1186"/>
              <a:gd name="T20" fmla="*/ 26611 w 852"/>
              <a:gd name="T21" fmla="*/ 228281 h 1186"/>
              <a:gd name="T22" fmla="*/ 26611 w 852"/>
              <a:gd name="T23" fmla="*/ 228281 h 1186"/>
              <a:gd name="T24" fmla="*/ 85587 w 852"/>
              <a:gd name="T25" fmla="*/ 85695 h 1186"/>
              <a:gd name="T26" fmla="*/ 85587 w 852"/>
              <a:gd name="T27" fmla="*/ 85695 h 1186"/>
              <a:gd name="T28" fmla="*/ 227993 w 852"/>
              <a:gd name="T29" fmla="*/ 26645 h 1186"/>
              <a:gd name="T30" fmla="*/ 227993 w 852"/>
              <a:gd name="T31" fmla="*/ 26645 h 1186"/>
              <a:gd name="T32" fmla="*/ 286969 w 852"/>
              <a:gd name="T33" fmla="*/ 35646 h 1186"/>
              <a:gd name="T34" fmla="*/ 286969 w 852"/>
              <a:gd name="T35" fmla="*/ 35646 h 1186"/>
              <a:gd name="T36" fmla="*/ 303511 w 852"/>
              <a:gd name="T37" fmla="*/ 26645 h 1186"/>
              <a:gd name="T38" fmla="*/ 303511 w 852"/>
              <a:gd name="T39" fmla="*/ 26645 h 1186"/>
              <a:gd name="T40" fmla="*/ 294880 w 852"/>
              <a:gd name="T41" fmla="*/ 10082 h 1186"/>
              <a:gd name="T42" fmla="*/ 294880 w 852"/>
              <a:gd name="T43" fmla="*/ 10082 h 1186"/>
              <a:gd name="T44" fmla="*/ 227993 w 852"/>
              <a:gd name="T45" fmla="*/ 0 h 1186"/>
              <a:gd name="T46" fmla="*/ 227993 w 852"/>
              <a:gd name="T47" fmla="*/ 0 h 1186"/>
              <a:gd name="T48" fmla="*/ 66528 w 852"/>
              <a:gd name="T49" fmla="*/ 66612 h 1186"/>
              <a:gd name="T50" fmla="*/ 66528 w 852"/>
              <a:gd name="T51" fmla="*/ 66612 h 1186"/>
              <a:gd name="T52" fmla="*/ 0 w 852"/>
              <a:gd name="T53" fmla="*/ 228281 h 1186"/>
              <a:gd name="T54" fmla="*/ 0 w 852"/>
              <a:gd name="T55" fmla="*/ 228281 h 1186"/>
              <a:gd name="T56" fmla="*/ 39557 w 852"/>
              <a:gd name="T57" fmla="*/ 356104 h 1186"/>
              <a:gd name="T58" fmla="*/ 39557 w 852"/>
              <a:gd name="T59" fmla="*/ 356104 h 1186"/>
              <a:gd name="T60" fmla="*/ 39557 w 852"/>
              <a:gd name="T61" fmla="*/ 359345 h 1186"/>
              <a:gd name="T62" fmla="*/ 39557 w 852"/>
              <a:gd name="T63" fmla="*/ 405793 h 1186"/>
              <a:gd name="T64" fmla="*/ 39557 w 852"/>
              <a:gd name="T65" fmla="*/ 405793 h 1186"/>
              <a:gd name="T66" fmla="*/ 60055 w 852"/>
              <a:gd name="T67" fmla="*/ 426677 h 1186"/>
              <a:gd name="T68" fmla="*/ 106445 w 852"/>
              <a:gd name="T69" fmla="*/ 426677 h 1186"/>
              <a:gd name="T70" fmla="*/ 106445 w 852"/>
              <a:gd name="T71" fmla="*/ 426677 h 1186"/>
              <a:gd name="T72" fmla="*/ 127302 w 852"/>
              <a:gd name="T73" fmla="*/ 405793 h 1186"/>
              <a:gd name="T74" fmla="*/ 127302 w 852"/>
              <a:gd name="T75" fmla="*/ 359345 h 1186"/>
              <a:gd name="T76" fmla="*/ 127302 w 852"/>
              <a:gd name="T77" fmla="*/ 359345 h 1186"/>
              <a:gd name="T78" fmla="*/ 106445 w 852"/>
              <a:gd name="T79" fmla="*/ 338821 h 118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852" h="1186">
                <a:moveTo>
                  <a:pt x="278" y="1109"/>
                </a:moveTo>
                <a:lnTo>
                  <a:pt x="184" y="1109"/>
                </a:lnTo>
                <a:lnTo>
                  <a:pt x="184" y="1014"/>
                </a:lnTo>
                <a:lnTo>
                  <a:pt x="278" y="1014"/>
                </a:lnTo>
                <a:lnTo>
                  <a:pt x="278" y="1109"/>
                </a:lnTo>
                <a:close/>
                <a:moveTo>
                  <a:pt x="296" y="941"/>
                </a:moveTo>
                <a:lnTo>
                  <a:pt x="167" y="941"/>
                </a:lnTo>
                <a:cubicBezTo>
                  <a:pt x="166" y="941"/>
                  <a:pt x="166" y="941"/>
                  <a:pt x="166" y="941"/>
                </a:cubicBezTo>
                <a:cubicBezTo>
                  <a:pt x="105" y="848"/>
                  <a:pt x="74" y="743"/>
                  <a:pt x="74" y="634"/>
                </a:cubicBezTo>
                <a:cubicBezTo>
                  <a:pt x="74" y="485"/>
                  <a:pt x="132" y="343"/>
                  <a:pt x="238" y="238"/>
                </a:cubicBezTo>
                <a:cubicBezTo>
                  <a:pt x="343" y="132"/>
                  <a:pt x="484" y="74"/>
                  <a:pt x="634" y="74"/>
                </a:cubicBezTo>
                <a:cubicBezTo>
                  <a:pt x="690" y="74"/>
                  <a:pt x="745" y="83"/>
                  <a:pt x="798" y="99"/>
                </a:cubicBezTo>
                <a:cubicBezTo>
                  <a:pt x="818" y="105"/>
                  <a:pt x="838" y="93"/>
                  <a:pt x="844" y="74"/>
                </a:cubicBezTo>
                <a:cubicBezTo>
                  <a:pt x="851" y="55"/>
                  <a:pt x="839" y="34"/>
                  <a:pt x="820" y="28"/>
                </a:cubicBezTo>
                <a:cubicBezTo>
                  <a:pt x="760" y="9"/>
                  <a:pt x="697" y="0"/>
                  <a:pt x="634" y="0"/>
                </a:cubicBezTo>
                <a:cubicBezTo>
                  <a:pt x="465" y="0"/>
                  <a:pt x="305" y="65"/>
                  <a:pt x="185" y="185"/>
                </a:cubicBezTo>
                <a:cubicBezTo>
                  <a:pt x="65" y="305"/>
                  <a:pt x="0" y="464"/>
                  <a:pt x="0" y="634"/>
                </a:cubicBezTo>
                <a:cubicBezTo>
                  <a:pt x="0" y="761"/>
                  <a:pt x="38" y="884"/>
                  <a:pt x="110" y="989"/>
                </a:cubicBezTo>
                <a:cubicBezTo>
                  <a:pt x="110" y="992"/>
                  <a:pt x="110" y="995"/>
                  <a:pt x="110" y="998"/>
                </a:cubicBezTo>
                <a:lnTo>
                  <a:pt x="110" y="1127"/>
                </a:lnTo>
                <a:cubicBezTo>
                  <a:pt x="110" y="1158"/>
                  <a:pt x="135" y="1185"/>
                  <a:pt x="167" y="1185"/>
                </a:cubicBezTo>
                <a:lnTo>
                  <a:pt x="296" y="1185"/>
                </a:lnTo>
                <a:cubicBezTo>
                  <a:pt x="327" y="1185"/>
                  <a:pt x="354" y="1158"/>
                  <a:pt x="354" y="1127"/>
                </a:cubicBezTo>
                <a:lnTo>
                  <a:pt x="354" y="998"/>
                </a:lnTo>
                <a:cubicBezTo>
                  <a:pt x="354" y="966"/>
                  <a:pt x="327" y="941"/>
                  <a:pt x="296" y="9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9FC04B20-19FD-7C45-B4A1-7F409D30D1E6}"/>
              </a:ext>
            </a:extLst>
          </p:cNvPr>
          <p:cNvSpPr txBox="1"/>
          <p:nvPr/>
        </p:nvSpPr>
        <p:spPr>
          <a:xfrm>
            <a:off x="5308797" y="2576436"/>
            <a:ext cx="1385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real and perceived value of the product, but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2235497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57" name="Freeform 1">
            <a:extLst>
              <a:ext uri="{FF2B5EF4-FFF2-40B4-BE49-F238E27FC236}">
                <a16:creationId xmlns:a16="http://schemas.microsoft.com/office/drawing/2014/main" id="{591AA829-31A1-7045-B267-39EE3617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714" y="8718063"/>
            <a:ext cx="3404028" cy="78253"/>
          </a:xfrm>
          <a:custGeom>
            <a:avLst/>
            <a:gdLst>
              <a:gd name="T0" fmla="*/ 2656 w 2687"/>
              <a:gd name="T1" fmla="*/ 59 h 60"/>
              <a:gd name="T2" fmla="*/ 30 w 2687"/>
              <a:gd name="T3" fmla="*/ 59 h 60"/>
              <a:gd name="T4" fmla="*/ 30 w 2687"/>
              <a:gd name="T5" fmla="*/ 59 h 60"/>
              <a:gd name="T6" fmla="*/ 0 w 2687"/>
              <a:gd name="T7" fmla="*/ 30 h 60"/>
              <a:gd name="T8" fmla="*/ 0 w 2687"/>
              <a:gd name="T9" fmla="*/ 30 h 60"/>
              <a:gd name="T10" fmla="*/ 30 w 2687"/>
              <a:gd name="T11" fmla="*/ 0 h 60"/>
              <a:gd name="T12" fmla="*/ 2656 w 2687"/>
              <a:gd name="T13" fmla="*/ 0 h 60"/>
              <a:gd name="T14" fmla="*/ 2656 w 2687"/>
              <a:gd name="T15" fmla="*/ 0 h 60"/>
              <a:gd name="T16" fmla="*/ 2686 w 2687"/>
              <a:gd name="T17" fmla="*/ 30 h 60"/>
              <a:gd name="T18" fmla="*/ 2686 w 2687"/>
              <a:gd name="T19" fmla="*/ 30 h 60"/>
              <a:gd name="T20" fmla="*/ 2656 w 2687"/>
              <a:gd name="T21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87" h="60">
                <a:moveTo>
                  <a:pt x="2656" y="59"/>
                </a:moveTo>
                <a:lnTo>
                  <a:pt x="30" y="59"/>
                </a:lnTo>
                <a:lnTo>
                  <a:pt x="30" y="59"/>
                </a:lnTo>
                <a:cubicBezTo>
                  <a:pt x="14" y="59"/>
                  <a:pt x="0" y="46"/>
                  <a:pt x="0" y="30"/>
                </a:cubicBezTo>
                <a:lnTo>
                  <a:pt x="0" y="30"/>
                </a:lnTo>
                <a:cubicBezTo>
                  <a:pt x="0" y="13"/>
                  <a:pt x="14" y="0"/>
                  <a:pt x="30" y="0"/>
                </a:cubicBezTo>
                <a:lnTo>
                  <a:pt x="2656" y="0"/>
                </a:lnTo>
                <a:lnTo>
                  <a:pt x="2656" y="0"/>
                </a:lnTo>
                <a:cubicBezTo>
                  <a:pt x="2673" y="0"/>
                  <a:pt x="2686" y="13"/>
                  <a:pt x="2686" y="30"/>
                </a:cubicBezTo>
                <a:lnTo>
                  <a:pt x="2686" y="30"/>
                </a:lnTo>
                <a:cubicBezTo>
                  <a:pt x="2686" y="46"/>
                  <a:pt x="2673" y="59"/>
                  <a:pt x="2656" y="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">
            <a:extLst>
              <a:ext uri="{FF2B5EF4-FFF2-40B4-BE49-F238E27FC236}">
                <a16:creationId xmlns:a16="http://schemas.microsoft.com/office/drawing/2014/main" id="{D2B28C70-5220-E940-A342-DE173982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940" y="7969066"/>
            <a:ext cx="799302" cy="1296772"/>
          </a:xfrm>
          <a:custGeom>
            <a:avLst/>
            <a:gdLst>
              <a:gd name="T0" fmla="*/ 620 w 629"/>
              <a:gd name="T1" fmla="*/ 0 h 1022"/>
              <a:gd name="T2" fmla="*/ 566 w 629"/>
              <a:gd name="T3" fmla="*/ 103 h 1022"/>
              <a:gd name="T4" fmla="*/ 566 w 629"/>
              <a:gd name="T5" fmla="*/ 103 h 1022"/>
              <a:gd name="T6" fmla="*/ 429 w 629"/>
              <a:gd name="T7" fmla="*/ 197 h 1022"/>
              <a:gd name="T8" fmla="*/ 429 w 629"/>
              <a:gd name="T9" fmla="*/ 197 h 1022"/>
              <a:gd name="T10" fmla="*/ 250 w 629"/>
              <a:gd name="T11" fmla="*/ 158 h 1022"/>
              <a:gd name="T12" fmla="*/ 144 w 629"/>
              <a:gd name="T13" fmla="*/ 84 h 1022"/>
              <a:gd name="T14" fmla="*/ 130 w 629"/>
              <a:gd name="T15" fmla="*/ 75 h 1022"/>
              <a:gd name="T16" fmla="*/ 116 w 629"/>
              <a:gd name="T17" fmla="*/ 65 h 1022"/>
              <a:gd name="T18" fmla="*/ 66 w 629"/>
              <a:gd name="T19" fmla="*/ 30 h 1022"/>
              <a:gd name="T20" fmla="*/ 66 w 629"/>
              <a:gd name="T21" fmla="*/ 30 h 1022"/>
              <a:gd name="T22" fmla="*/ 0 w 629"/>
              <a:gd name="T23" fmla="*/ 1 h 1022"/>
              <a:gd name="T24" fmla="*/ 3 w 629"/>
              <a:gd name="T25" fmla="*/ 306 h 1022"/>
              <a:gd name="T26" fmla="*/ 3 w 629"/>
              <a:gd name="T27" fmla="*/ 343 h 1022"/>
              <a:gd name="T28" fmla="*/ 4 w 629"/>
              <a:gd name="T29" fmla="*/ 381 h 1022"/>
              <a:gd name="T30" fmla="*/ 8 w 629"/>
              <a:gd name="T31" fmla="*/ 965 h 1022"/>
              <a:gd name="T32" fmla="*/ 8 w 629"/>
              <a:gd name="T33" fmla="*/ 965 h 1022"/>
              <a:gd name="T34" fmla="*/ 16 w 629"/>
              <a:gd name="T35" fmla="*/ 989 h 1022"/>
              <a:gd name="T36" fmla="*/ 16 w 629"/>
              <a:gd name="T37" fmla="*/ 989 h 1022"/>
              <a:gd name="T38" fmla="*/ 16 w 629"/>
              <a:gd name="T39" fmla="*/ 989 h 1022"/>
              <a:gd name="T40" fmla="*/ 296 w 629"/>
              <a:gd name="T41" fmla="*/ 809 h 1022"/>
              <a:gd name="T42" fmla="*/ 296 w 629"/>
              <a:gd name="T43" fmla="*/ 809 h 1022"/>
              <a:gd name="T44" fmla="*/ 337 w 629"/>
              <a:gd name="T45" fmla="*/ 811 h 1022"/>
              <a:gd name="T46" fmla="*/ 619 w 629"/>
              <a:gd name="T47" fmla="*/ 1021 h 1022"/>
              <a:gd name="T48" fmla="*/ 619 w 629"/>
              <a:gd name="T49" fmla="*/ 1021 h 1022"/>
              <a:gd name="T50" fmla="*/ 619 w 629"/>
              <a:gd name="T51" fmla="*/ 1021 h 1022"/>
              <a:gd name="T52" fmla="*/ 619 w 629"/>
              <a:gd name="T53" fmla="*/ 1021 h 1022"/>
              <a:gd name="T54" fmla="*/ 627 w 629"/>
              <a:gd name="T55" fmla="*/ 998 h 1022"/>
              <a:gd name="T56" fmla="*/ 620 w 629"/>
              <a:gd name="T57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9" h="1022">
                <a:moveTo>
                  <a:pt x="620" y="0"/>
                </a:moveTo>
                <a:lnTo>
                  <a:pt x="566" y="103"/>
                </a:lnTo>
                <a:lnTo>
                  <a:pt x="566" y="103"/>
                </a:lnTo>
                <a:cubicBezTo>
                  <a:pt x="541" y="152"/>
                  <a:pt x="490" y="187"/>
                  <a:pt x="429" y="197"/>
                </a:cubicBezTo>
                <a:lnTo>
                  <a:pt x="429" y="197"/>
                </a:lnTo>
                <a:cubicBezTo>
                  <a:pt x="367" y="208"/>
                  <a:pt x="301" y="194"/>
                  <a:pt x="250" y="158"/>
                </a:cubicBezTo>
                <a:lnTo>
                  <a:pt x="144" y="84"/>
                </a:lnTo>
                <a:lnTo>
                  <a:pt x="130" y="75"/>
                </a:lnTo>
                <a:lnTo>
                  <a:pt x="116" y="65"/>
                </a:lnTo>
                <a:lnTo>
                  <a:pt x="66" y="30"/>
                </a:lnTo>
                <a:lnTo>
                  <a:pt x="66" y="30"/>
                </a:lnTo>
                <a:cubicBezTo>
                  <a:pt x="46" y="17"/>
                  <a:pt x="24" y="7"/>
                  <a:pt x="0" y="1"/>
                </a:cubicBezTo>
                <a:lnTo>
                  <a:pt x="3" y="306"/>
                </a:lnTo>
                <a:lnTo>
                  <a:pt x="3" y="343"/>
                </a:lnTo>
                <a:lnTo>
                  <a:pt x="4" y="381"/>
                </a:lnTo>
                <a:lnTo>
                  <a:pt x="8" y="965"/>
                </a:lnTo>
                <a:lnTo>
                  <a:pt x="8" y="965"/>
                </a:lnTo>
                <a:cubicBezTo>
                  <a:pt x="8" y="979"/>
                  <a:pt x="13" y="987"/>
                  <a:pt x="16" y="989"/>
                </a:cubicBezTo>
                <a:lnTo>
                  <a:pt x="16" y="989"/>
                </a:lnTo>
                <a:lnTo>
                  <a:pt x="16" y="989"/>
                </a:lnTo>
                <a:lnTo>
                  <a:pt x="296" y="809"/>
                </a:lnTo>
                <a:lnTo>
                  <a:pt x="296" y="809"/>
                </a:lnTo>
                <a:cubicBezTo>
                  <a:pt x="308" y="801"/>
                  <a:pt x="325" y="802"/>
                  <a:pt x="337" y="811"/>
                </a:cubicBezTo>
                <a:lnTo>
                  <a:pt x="619" y="1021"/>
                </a:lnTo>
                <a:lnTo>
                  <a:pt x="619" y="1021"/>
                </a:lnTo>
                <a:lnTo>
                  <a:pt x="619" y="1021"/>
                </a:lnTo>
                <a:lnTo>
                  <a:pt x="619" y="1021"/>
                </a:lnTo>
                <a:cubicBezTo>
                  <a:pt x="623" y="1019"/>
                  <a:pt x="628" y="1011"/>
                  <a:pt x="627" y="998"/>
                </a:cubicBezTo>
                <a:lnTo>
                  <a:pt x="62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3">
            <a:extLst>
              <a:ext uri="{FF2B5EF4-FFF2-40B4-BE49-F238E27FC236}">
                <a16:creationId xmlns:a16="http://schemas.microsoft.com/office/drawing/2014/main" id="{D320A6ED-12EE-E045-92F1-BF838E86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940" y="7969066"/>
            <a:ext cx="799302" cy="1296772"/>
          </a:xfrm>
          <a:custGeom>
            <a:avLst/>
            <a:gdLst>
              <a:gd name="T0" fmla="*/ 620 w 629"/>
              <a:gd name="T1" fmla="*/ 0 h 1022"/>
              <a:gd name="T2" fmla="*/ 566 w 629"/>
              <a:gd name="T3" fmla="*/ 103 h 1022"/>
              <a:gd name="T4" fmla="*/ 566 w 629"/>
              <a:gd name="T5" fmla="*/ 103 h 1022"/>
              <a:gd name="T6" fmla="*/ 429 w 629"/>
              <a:gd name="T7" fmla="*/ 197 h 1022"/>
              <a:gd name="T8" fmla="*/ 429 w 629"/>
              <a:gd name="T9" fmla="*/ 197 h 1022"/>
              <a:gd name="T10" fmla="*/ 250 w 629"/>
              <a:gd name="T11" fmla="*/ 158 h 1022"/>
              <a:gd name="T12" fmla="*/ 144 w 629"/>
              <a:gd name="T13" fmla="*/ 84 h 1022"/>
              <a:gd name="T14" fmla="*/ 130 w 629"/>
              <a:gd name="T15" fmla="*/ 75 h 1022"/>
              <a:gd name="T16" fmla="*/ 116 w 629"/>
              <a:gd name="T17" fmla="*/ 65 h 1022"/>
              <a:gd name="T18" fmla="*/ 66 w 629"/>
              <a:gd name="T19" fmla="*/ 30 h 1022"/>
              <a:gd name="T20" fmla="*/ 66 w 629"/>
              <a:gd name="T21" fmla="*/ 30 h 1022"/>
              <a:gd name="T22" fmla="*/ 0 w 629"/>
              <a:gd name="T23" fmla="*/ 1 h 1022"/>
              <a:gd name="T24" fmla="*/ 3 w 629"/>
              <a:gd name="T25" fmla="*/ 306 h 1022"/>
              <a:gd name="T26" fmla="*/ 3 w 629"/>
              <a:gd name="T27" fmla="*/ 343 h 1022"/>
              <a:gd name="T28" fmla="*/ 4 w 629"/>
              <a:gd name="T29" fmla="*/ 381 h 1022"/>
              <a:gd name="T30" fmla="*/ 8 w 629"/>
              <a:gd name="T31" fmla="*/ 965 h 1022"/>
              <a:gd name="T32" fmla="*/ 8 w 629"/>
              <a:gd name="T33" fmla="*/ 965 h 1022"/>
              <a:gd name="T34" fmla="*/ 16 w 629"/>
              <a:gd name="T35" fmla="*/ 989 h 1022"/>
              <a:gd name="T36" fmla="*/ 16 w 629"/>
              <a:gd name="T37" fmla="*/ 989 h 1022"/>
              <a:gd name="T38" fmla="*/ 16 w 629"/>
              <a:gd name="T39" fmla="*/ 989 h 1022"/>
              <a:gd name="T40" fmla="*/ 296 w 629"/>
              <a:gd name="T41" fmla="*/ 809 h 1022"/>
              <a:gd name="T42" fmla="*/ 296 w 629"/>
              <a:gd name="T43" fmla="*/ 809 h 1022"/>
              <a:gd name="T44" fmla="*/ 337 w 629"/>
              <a:gd name="T45" fmla="*/ 811 h 1022"/>
              <a:gd name="T46" fmla="*/ 619 w 629"/>
              <a:gd name="T47" fmla="*/ 1021 h 1022"/>
              <a:gd name="T48" fmla="*/ 619 w 629"/>
              <a:gd name="T49" fmla="*/ 1021 h 1022"/>
              <a:gd name="T50" fmla="*/ 619 w 629"/>
              <a:gd name="T51" fmla="*/ 1021 h 1022"/>
              <a:gd name="T52" fmla="*/ 619 w 629"/>
              <a:gd name="T53" fmla="*/ 1021 h 1022"/>
              <a:gd name="T54" fmla="*/ 627 w 629"/>
              <a:gd name="T55" fmla="*/ 998 h 1022"/>
              <a:gd name="T56" fmla="*/ 620 w 629"/>
              <a:gd name="T57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9" h="1022">
                <a:moveTo>
                  <a:pt x="620" y="0"/>
                </a:moveTo>
                <a:lnTo>
                  <a:pt x="566" y="103"/>
                </a:lnTo>
                <a:lnTo>
                  <a:pt x="566" y="103"/>
                </a:lnTo>
                <a:cubicBezTo>
                  <a:pt x="541" y="152"/>
                  <a:pt x="490" y="187"/>
                  <a:pt x="429" y="197"/>
                </a:cubicBezTo>
                <a:lnTo>
                  <a:pt x="429" y="197"/>
                </a:lnTo>
                <a:cubicBezTo>
                  <a:pt x="367" y="208"/>
                  <a:pt x="301" y="194"/>
                  <a:pt x="250" y="158"/>
                </a:cubicBezTo>
                <a:lnTo>
                  <a:pt x="144" y="84"/>
                </a:lnTo>
                <a:lnTo>
                  <a:pt x="130" y="75"/>
                </a:lnTo>
                <a:lnTo>
                  <a:pt x="116" y="65"/>
                </a:lnTo>
                <a:lnTo>
                  <a:pt x="66" y="30"/>
                </a:lnTo>
                <a:lnTo>
                  <a:pt x="66" y="30"/>
                </a:lnTo>
                <a:cubicBezTo>
                  <a:pt x="46" y="17"/>
                  <a:pt x="24" y="7"/>
                  <a:pt x="0" y="1"/>
                </a:cubicBezTo>
                <a:lnTo>
                  <a:pt x="3" y="306"/>
                </a:lnTo>
                <a:lnTo>
                  <a:pt x="3" y="343"/>
                </a:lnTo>
                <a:lnTo>
                  <a:pt x="4" y="381"/>
                </a:lnTo>
                <a:lnTo>
                  <a:pt x="8" y="965"/>
                </a:lnTo>
                <a:lnTo>
                  <a:pt x="8" y="965"/>
                </a:lnTo>
                <a:cubicBezTo>
                  <a:pt x="8" y="979"/>
                  <a:pt x="13" y="987"/>
                  <a:pt x="16" y="989"/>
                </a:cubicBezTo>
                <a:lnTo>
                  <a:pt x="16" y="989"/>
                </a:lnTo>
                <a:lnTo>
                  <a:pt x="16" y="989"/>
                </a:lnTo>
                <a:lnTo>
                  <a:pt x="296" y="809"/>
                </a:lnTo>
                <a:lnTo>
                  <a:pt x="296" y="809"/>
                </a:lnTo>
                <a:cubicBezTo>
                  <a:pt x="308" y="801"/>
                  <a:pt x="325" y="802"/>
                  <a:pt x="337" y="811"/>
                </a:cubicBezTo>
                <a:lnTo>
                  <a:pt x="619" y="1021"/>
                </a:lnTo>
                <a:lnTo>
                  <a:pt x="619" y="1021"/>
                </a:lnTo>
                <a:lnTo>
                  <a:pt x="619" y="1021"/>
                </a:lnTo>
                <a:lnTo>
                  <a:pt x="619" y="1021"/>
                </a:lnTo>
                <a:cubicBezTo>
                  <a:pt x="623" y="1019"/>
                  <a:pt x="628" y="1011"/>
                  <a:pt x="627" y="998"/>
                </a:cubicBezTo>
                <a:lnTo>
                  <a:pt x="620" y="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336">
            <a:extLst>
              <a:ext uri="{FF2B5EF4-FFF2-40B4-BE49-F238E27FC236}">
                <a16:creationId xmlns:a16="http://schemas.microsoft.com/office/drawing/2014/main" id="{6A1A0AAE-2468-354D-9B12-B4E44A1BF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06" y="4285562"/>
            <a:ext cx="3482278" cy="4024464"/>
          </a:xfrm>
          <a:custGeom>
            <a:avLst/>
            <a:gdLst>
              <a:gd name="T0" fmla="*/ 0 w 2748"/>
              <a:gd name="T1" fmla="*/ 3174 h 3175"/>
              <a:gd name="T2" fmla="*/ 0 w 2748"/>
              <a:gd name="T3" fmla="*/ 0 h 3175"/>
              <a:gd name="T4" fmla="*/ 2519 w 2748"/>
              <a:gd name="T5" fmla="*/ 0 h 3175"/>
              <a:gd name="T6" fmla="*/ 2519 w 2748"/>
              <a:gd name="T7" fmla="*/ 0 h 3175"/>
              <a:gd name="T8" fmla="*/ 2747 w 2748"/>
              <a:gd name="T9" fmla="*/ 228 h 3175"/>
              <a:gd name="T10" fmla="*/ 2747 w 2748"/>
              <a:gd name="T11" fmla="*/ 2947 h 3175"/>
              <a:gd name="T12" fmla="*/ 2747 w 2748"/>
              <a:gd name="T13" fmla="*/ 2947 h 3175"/>
              <a:gd name="T14" fmla="*/ 2519 w 2748"/>
              <a:gd name="T15" fmla="*/ 3174 h 3175"/>
              <a:gd name="T16" fmla="*/ 0 w 2748"/>
              <a:gd name="T17" fmla="*/ 3174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8" h="3175">
                <a:moveTo>
                  <a:pt x="0" y="3174"/>
                </a:moveTo>
                <a:lnTo>
                  <a:pt x="0" y="0"/>
                </a:lnTo>
                <a:lnTo>
                  <a:pt x="2519" y="0"/>
                </a:lnTo>
                <a:lnTo>
                  <a:pt x="2519" y="0"/>
                </a:lnTo>
                <a:cubicBezTo>
                  <a:pt x="2645" y="0"/>
                  <a:pt x="2747" y="102"/>
                  <a:pt x="2747" y="228"/>
                </a:cubicBezTo>
                <a:lnTo>
                  <a:pt x="2747" y="2947"/>
                </a:lnTo>
                <a:lnTo>
                  <a:pt x="2747" y="2947"/>
                </a:lnTo>
                <a:cubicBezTo>
                  <a:pt x="2747" y="3072"/>
                  <a:pt x="2645" y="3174"/>
                  <a:pt x="2519" y="3174"/>
                </a:cubicBezTo>
                <a:lnTo>
                  <a:pt x="0" y="31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337">
            <a:extLst>
              <a:ext uri="{FF2B5EF4-FFF2-40B4-BE49-F238E27FC236}">
                <a16:creationId xmlns:a16="http://schemas.microsoft.com/office/drawing/2014/main" id="{8EA822C6-DE4E-BC4B-A160-C58897D8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356" y="4252025"/>
            <a:ext cx="3549356" cy="4085950"/>
          </a:xfrm>
          <a:custGeom>
            <a:avLst/>
            <a:gdLst>
              <a:gd name="T0" fmla="*/ 2545 w 2800"/>
              <a:gd name="T1" fmla="*/ 0 h 3225"/>
              <a:gd name="T2" fmla="*/ 51 w 2800"/>
              <a:gd name="T3" fmla="*/ 0 h 3225"/>
              <a:gd name="T4" fmla="*/ 0 w 2800"/>
              <a:gd name="T5" fmla="*/ 0 h 3225"/>
              <a:gd name="T6" fmla="*/ 0 w 2800"/>
              <a:gd name="T7" fmla="*/ 51 h 3225"/>
              <a:gd name="T8" fmla="*/ 0 w 2800"/>
              <a:gd name="T9" fmla="*/ 3173 h 3225"/>
              <a:gd name="T10" fmla="*/ 0 w 2800"/>
              <a:gd name="T11" fmla="*/ 3224 h 3225"/>
              <a:gd name="T12" fmla="*/ 51 w 2800"/>
              <a:gd name="T13" fmla="*/ 3224 h 3225"/>
              <a:gd name="T14" fmla="*/ 2545 w 2800"/>
              <a:gd name="T15" fmla="*/ 3224 h 3225"/>
              <a:gd name="T16" fmla="*/ 2545 w 2800"/>
              <a:gd name="T17" fmla="*/ 3224 h 3225"/>
              <a:gd name="T18" fmla="*/ 2799 w 2800"/>
              <a:gd name="T19" fmla="*/ 2972 h 3225"/>
              <a:gd name="T20" fmla="*/ 2799 w 2800"/>
              <a:gd name="T21" fmla="*/ 253 h 3225"/>
              <a:gd name="T22" fmla="*/ 2799 w 2800"/>
              <a:gd name="T23" fmla="*/ 253 h 3225"/>
              <a:gd name="T24" fmla="*/ 2545 w 2800"/>
              <a:gd name="T25" fmla="*/ 0 h 3225"/>
              <a:gd name="T26" fmla="*/ 2545 w 2800"/>
              <a:gd name="T27" fmla="*/ 51 h 3225"/>
              <a:gd name="T28" fmla="*/ 2545 w 2800"/>
              <a:gd name="T29" fmla="*/ 51 h 3225"/>
              <a:gd name="T30" fmla="*/ 2747 w 2800"/>
              <a:gd name="T31" fmla="*/ 253 h 3225"/>
              <a:gd name="T32" fmla="*/ 2747 w 2800"/>
              <a:gd name="T33" fmla="*/ 2972 h 3225"/>
              <a:gd name="T34" fmla="*/ 2747 w 2800"/>
              <a:gd name="T35" fmla="*/ 2972 h 3225"/>
              <a:gd name="T36" fmla="*/ 2545 w 2800"/>
              <a:gd name="T37" fmla="*/ 3173 h 3225"/>
              <a:gd name="T38" fmla="*/ 51 w 2800"/>
              <a:gd name="T39" fmla="*/ 3173 h 3225"/>
              <a:gd name="T40" fmla="*/ 51 w 2800"/>
              <a:gd name="T41" fmla="*/ 51 h 3225"/>
              <a:gd name="T42" fmla="*/ 2545 w 2800"/>
              <a:gd name="T43" fmla="*/ 51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0" h="3225">
                <a:moveTo>
                  <a:pt x="2545" y="0"/>
                </a:moveTo>
                <a:lnTo>
                  <a:pt x="51" y="0"/>
                </a:lnTo>
                <a:lnTo>
                  <a:pt x="0" y="0"/>
                </a:lnTo>
                <a:lnTo>
                  <a:pt x="0" y="51"/>
                </a:lnTo>
                <a:lnTo>
                  <a:pt x="0" y="3173"/>
                </a:lnTo>
                <a:lnTo>
                  <a:pt x="0" y="3224"/>
                </a:lnTo>
                <a:lnTo>
                  <a:pt x="51" y="3224"/>
                </a:lnTo>
                <a:lnTo>
                  <a:pt x="2545" y="3224"/>
                </a:lnTo>
                <a:lnTo>
                  <a:pt x="2545" y="3224"/>
                </a:lnTo>
                <a:cubicBezTo>
                  <a:pt x="2685" y="3224"/>
                  <a:pt x="2799" y="3111"/>
                  <a:pt x="2799" y="2972"/>
                </a:cubicBezTo>
                <a:lnTo>
                  <a:pt x="2799" y="253"/>
                </a:lnTo>
                <a:lnTo>
                  <a:pt x="2799" y="253"/>
                </a:lnTo>
                <a:cubicBezTo>
                  <a:pt x="2799" y="113"/>
                  <a:pt x="2685" y="0"/>
                  <a:pt x="2545" y="0"/>
                </a:cubicBezTo>
                <a:close/>
                <a:moveTo>
                  <a:pt x="2545" y="51"/>
                </a:moveTo>
                <a:lnTo>
                  <a:pt x="2545" y="51"/>
                </a:lnTo>
                <a:cubicBezTo>
                  <a:pt x="2657" y="51"/>
                  <a:pt x="2747" y="141"/>
                  <a:pt x="2747" y="253"/>
                </a:cubicBezTo>
                <a:lnTo>
                  <a:pt x="2747" y="2972"/>
                </a:lnTo>
                <a:lnTo>
                  <a:pt x="2747" y="2972"/>
                </a:lnTo>
                <a:cubicBezTo>
                  <a:pt x="2747" y="3083"/>
                  <a:pt x="2657" y="3173"/>
                  <a:pt x="2545" y="3173"/>
                </a:cubicBezTo>
                <a:lnTo>
                  <a:pt x="51" y="3173"/>
                </a:lnTo>
                <a:lnTo>
                  <a:pt x="51" y="51"/>
                </a:lnTo>
                <a:lnTo>
                  <a:pt x="2545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338">
            <a:extLst>
              <a:ext uri="{FF2B5EF4-FFF2-40B4-BE49-F238E27FC236}">
                <a16:creationId xmlns:a16="http://schemas.microsoft.com/office/drawing/2014/main" id="{0010C176-6414-5940-8488-808990983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626" y="4319099"/>
            <a:ext cx="424805" cy="4477217"/>
          </a:xfrm>
          <a:custGeom>
            <a:avLst/>
            <a:gdLst>
              <a:gd name="T0" fmla="*/ 159 w 334"/>
              <a:gd name="T1" fmla="*/ 3297 h 3532"/>
              <a:gd name="T2" fmla="*/ 159 w 334"/>
              <a:gd name="T3" fmla="*/ 3297 h 3532"/>
              <a:gd name="T4" fmla="*/ 333 w 334"/>
              <a:gd name="T5" fmla="*/ 3122 h 3532"/>
              <a:gd name="T6" fmla="*/ 333 w 334"/>
              <a:gd name="T7" fmla="*/ 0 h 3532"/>
              <a:gd name="T8" fmla="*/ 333 w 334"/>
              <a:gd name="T9" fmla="*/ 0 h 3532"/>
              <a:gd name="T10" fmla="*/ 0 w 334"/>
              <a:gd name="T11" fmla="*/ 332 h 3532"/>
              <a:gd name="T12" fmla="*/ 0 w 334"/>
              <a:gd name="T13" fmla="*/ 3198 h 3532"/>
              <a:gd name="T14" fmla="*/ 0 w 334"/>
              <a:gd name="T15" fmla="*/ 3198 h 3532"/>
              <a:gd name="T16" fmla="*/ 333 w 334"/>
              <a:gd name="T17" fmla="*/ 3531 h 3532"/>
              <a:gd name="T18" fmla="*/ 333 w 334"/>
              <a:gd name="T19" fmla="*/ 3471 h 3532"/>
              <a:gd name="T20" fmla="*/ 333 w 334"/>
              <a:gd name="T21" fmla="*/ 3471 h 3532"/>
              <a:gd name="T22" fmla="*/ 159 w 334"/>
              <a:gd name="T23" fmla="*/ 3297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532">
                <a:moveTo>
                  <a:pt x="159" y="3297"/>
                </a:moveTo>
                <a:lnTo>
                  <a:pt x="159" y="3297"/>
                </a:lnTo>
                <a:cubicBezTo>
                  <a:pt x="159" y="3201"/>
                  <a:pt x="236" y="3122"/>
                  <a:pt x="333" y="3122"/>
                </a:cubicBezTo>
                <a:lnTo>
                  <a:pt x="333" y="0"/>
                </a:lnTo>
                <a:lnTo>
                  <a:pt x="333" y="0"/>
                </a:lnTo>
                <a:cubicBezTo>
                  <a:pt x="149" y="0"/>
                  <a:pt x="0" y="149"/>
                  <a:pt x="0" y="332"/>
                </a:cubicBezTo>
                <a:lnTo>
                  <a:pt x="0" y="3198"/>
                </a:lnTo>
                <a:lnTo>
                  <a:pt x="0" y="3198"/>
                </a:lnTo>
                <a:cubicBezTo>
                  <a:pt x="0" y="3382"/>
                  <a:pt x="149" y="3531"/>
                  <a:pt x="333" y="3531"/>
                </a:cubicBezTo>
                <a:lnTo>
                  <a:pt x="333" y="3471"/>
                </a:lnTo>
                <a:lnTo>
                  <a:pt x="333" y="3471"/>
                </a:lnTo>
                <a:cubicBezTo>
                  <a:pt x="236" y="3471"/>
                  <a:pt x="159" y="3393"/>
                  <a:pt x="159" y="32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Freeform 339">
            <a:extLst>
              <a:ext uri="{FF2B5EF4-FFF2-40B4-BE49-F238E27FC236}">
                <a16:creationId xmlns:a16="http://schemas.microsoft.com/office/drawing/2014/main" id="{399F92C7-A77A-F149-9626-5766E363C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668" y="8047319"/>
            <a:ext cx="5588" cy="709869"/>
          </a:xfrm>
          <a:custGeom>
            <a:avLst/>
            <a:gdLst>
              <a:gd name="T0" fmla="*/ 0 w 1"/>
              <a:gd name="T1" fmla="*/ 558 h 559"/>
              <a:gd name="T2" fmla="*/ 0 w 1"/>
              <a:gd name="T3" fmla="*/ 0 h 559"/>
              <a:gd name="T4" fmla="*/ 0 w 1"/>
              <a:gd name="T5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59">
                <a:moveTo>
                  <a:pt x="0" y="558"/>
                </a:moveTo>
                <a:lnTo>
                  <a:pt x="0" y="0"/>
                </a:lnTo>
                <a:lnTo>
                  <a:pt x="0" y="558"/>
                </a:lnTo>
              </a:path>
            </a:pathLst>
          </a:custGeom>
          <a:solidFill>
            <a:srgbClr val="4E62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340">
            <a:extLst>
              <a:ext uri="{FF2B5EF4-FFF2-40B4-BE49-F238E27FC236}">
                <a16:creationId xmlns:a16="http://schemas.microsoft.com/office/drawing/2014/main" id="{1664C8B2-8503-D540-B309-DDF78C337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539" y="8047319"/>
            <a:ext cx="78253" cy="709869"/>
          </a:xfrm>
          <a:custGeom>
            <a:avLst/>
            <a:gdLst>
              <a:gd name="T0" fmla="*/ 62 w 63"/>
              <a:gd name="T1" fmla="*/ 558 h 559"/>
              <a:gd name="T2" fmla="*/ 0 w 63"/>
              <a:gd name="T3" fmla="*/ 558 h 559"/>
              <a:gd name="T4" fmla="*/ 0 w 63"/>
              <a:gd name="T5" fmla="*/ 0 h 559"/>
              <a:gd name="T6" fmla="*/ 62 w 63"/>
              <a:gd name="T7" fmla="*/ 0 h 559"/>
              <a:gd name="T8" fmla="*/ 62 w 63"/>
              <a:gd name="T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559">
                <a:moveTo>
                  <a:pt x="62" y="558"/>
                </a:moveTo>
                <a:lnTo>
                  <a:pt x="0" y="558"/>
                </a:lnTo>
                <a:lnTo>
                  <a:pt x="0" y="0"/>
                </a:lnTo>
                <a:lnTo>
                  <a:pt x="62" y="0"/>
                </a:lnTo>
                <a:lnTo>
                  <a:pt x="62" y="55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341">
            <a:extLst>
              <a:ext uri="{FF2B5EF4-FFF2-40B4-BE49-F238E27FC236}">
                <a16:creationId xmlns:a16="http://schemas.microsoft.com/office/drawing/2014/main" id="{2F4B691A-3538-1349-8365-F846BF8E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06" y="4319099"/>
            <a:ext cx="67074" cy="3957389"/>
          </a:xfrm>
          <a:custGeom>
            <a:avLst/>
            <a:gdLst>
              <a:gd name="T0" fmla="*/ 54 w 55"/>
              <a:gd name="T1" fmla="*/ 3122 h 3123"/>
              <a:gd name="T2" fmla="*/ 0 w 55"/>
              <a:gd name="T3" fmla="*/ 3122 h 3123"/>
              <a:gd name="T4" fmla="*/ 0 w 55"/>
              <a:gd name="T5" fmla="*/ 0 h 3123"/>
              <a:gd name="T6" fmla="*/ 54 w 55"/>
              <a:gd name="T7" fmla="*/ 0 h 3123"/>
              <a:gd name="T8" fmla="*/ 54 w 55"/>
              <a:gd name="T9" fmla="*/ 3122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3123">
                <a:moveTo>
                  <a:pt x="54" y="3122"/>
                </a:moveTo>
                <a:lnTo>
                  <a:pt x="0" y="3122"/>
                </a:lnTo>
                <a:lnTo>
                  <a:pt x="0" y="0"/>
                </a:lnTo>
                <a:lnTo>
                  <a:pt x="54" y="0"/>
                </a:lnTo>
                <a:lnTo>
                  <a:pt x="54" y="31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342">
            <a:extLst>
              <a:ext uri="{FF2B5EF4-FFF2-40B4-BE49-F238E27FC236}">
                <a16:creationId xmlns:a16="http://schemas.microsoft.com/office/drawing/2014/main" id="{3BB388C5-A745-8F4E-83D2-82019EC2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214" y="8718063"/>
            <a:ext cx="3404024" cy="78253"/>
          </a:xfrm>
          <a:custGeom>
            <a:avLst/>
            <a:gdLst>
              <a:gd name="T0" fmla="*/ 2656 w 2686"/>
              <a:gd name="T1" fmla="*/ 59 h 60"/>
              <a:gd name="T2" fmla="*/ 30 w 2686"/>
              <a:gd name="T3" fmla="*/ 59 h 60"/>
              <a:gd name="T4" fmla="*/ 30 w 2686"/>
              <a:gd name="T5" fmla="*/ 59 h 60"/>
              <a:gd name="T6" fmla="*/ 0 w 2686"/>
              <a:gd name="T7" fmla="*/ 30 h 60"/>
              <a:gd name="T8" fmla="*/ 0 w 2686"/>
              <a:gd name="T9" fmla="*/ 30 h 60"/>
              <a:gd name="T10" fmla="*/ 30 w 2686"/>
              <a:gd name="T11" fmla="*/ 0 h 60"/>
              <a:gd name="T12" fmla="*/ 2656 w 2686"/>
              <a:gd name="T13" fmla="*/ 0 h 60"/>
              <a:gd name="T14" fmla="*/ 2656 w 2686"/>
              <a:gd name="T15" fmla="*/ 0 h 60"/>
              <a:gd name="T16" fmla="*/ 2685 w 2686"/>
              <a:gd name="T17" fmla="*/ 30 h 60"/>
              <a:gd name="T18" fmla="*/ 2685 w 2686"/>
              <a:gd name="T19" fmla="*/ 30 h 60"/>
              <a:gd name="T20" fmla="*/ 2656 w 2686"/>
              <a:gd name="T21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86" h="60">
                <a:moveTo>
                  <a:pt x="2656" y="59"/>
                </a:moveTo>
                <a:lnTo>
                  <a:pt x="30" y="59"/>
                </a:lnTo>
                <a:lnTo>
                  <a:pt x="30" y="59"/>
                </a:lnTo>
                <a:cubicBezTo>
                  <a:pt x="14" y="59"/>
                  <a:pt x="0" y="46"/>
                  <a:pt x="0" y="30"/>
                </a:cubicBezTo>
                <a:lnTo>
                  <a:pt x="0" y="30"/>
                </a:lnTo>
                <a:cubicBezTo>
                  <a:pt x="0" y="13"/>
                  <a:pt x="14" y="0"/>
                  <a:pt x="30" y="0"/>
                </a:cubicBezTo>
                <a:lnTo>
                  <a:pt x="2656" y="0"/>
                </a:lnTo>
                <a:lnTo>
                  <a:pt x="2656" y="0"/>
                </a:lnTo>
                <a:cubicBezTo>
                  <a:pt x="2673" y="0"/>
                  <a:pt x="2685" y="13"/>
                  <a:pt x="2685" y="30"/>
                </a:cubicBezTo>
                <a:lnTo>
                  <a:pt x="2685" y="30"/>
                </a:lnTo>
                <a:cubicBezTo>
                  <a:pt x="2685" y="46"/>
                  <a:pt x="2673" y="59"/>
                  <a:pt x="2656" y="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343">
            <a:extLst>
              <a:ext uri="{FF2B5EF4-FFF2-40B4-BE49-F238E27FC236}">
                <a16:creationId xmlns:a16="http://schemas.microsoft.com/office/drawing/2014/main" id="{25DC3144-B235-9F44-94F3-438D37B07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0436" y="7969066"/>
            <a:ext cx="799305" cy="1296772"/>
          </a:xfrm>
          <a:custGeom>
            <a:avLst/>
            <a:gdLst>
              <a:gd name="T0" fmla="*/ 620 w 629"/>
              <a:gd name="T1" fmla="*/ 0 h 1022"/>
              <a:gd name="T2" fmla="*/ 567 w 629"/>
              <a:gd name="T3" fmla="*/ 103 h 1022"/>
              <a:gd name="T4" fmla="*/ 567 w 629"/>
              <a:gd name="T5" fmla="*/ 103 h 1022"/>
              <a:gd name="T6" fmla="*/ 429 w 629"/>
              <a:gd name="T7" fmla="*/ 197 h 1022"/>
              <a:gd name="T8" fmla="*/ 429 w 629"/>
              <a:gd name="T9" fmla="*/ 197 h 1022"/>
              <a:gd name="T10" fmla="*/ 250 w 629"/>
              <a:gd name="T11" fmla="*/ 158 h 1022"/>
              <a:gd name="T12" fmla="*/ 144 w 629"/>
              <a:gd name="T13" fmla="*/ 84 h 1022"/>
              <a:gd name="T14" fmla="*/ 130 w 629"/>
              <a:gd name="T15" fmla="*/ 75 h 1022"/>
              <a:gd name="T16" fmla="*/ 117 w 629"/>
              <a:gd name="T17" fmla="*/ 65 h 1022"/>
              <a:gd name="T18" fmla="*/ 66 w 629"/>
              <a:gd name="T19" fmla="*/ 30 h 1022"/>
              <a:gd name="T20" fmla="*/ 66 w 629"/>
              <a:gd name="T21" fmla="*/ 30 h 1022"/>
              <a:gd name="T22" fmla="*/ 0 w 629"/>
              <a:gd name="T23" fmla="*/ 1 h 1022"/>
              <a:gd name="T24" fmla="*/ 3 w 629"/>
              <a:gd name="T25" fmla="*/ 306 h 1022"/>
              <a:gd name="T26" fmla="*/ 3 w 629"/>
              <a:gd name="T27" fmla="*/ 343 h 1022"/>
              <a:gd name="T28" fmla="*/ 3 w 629"/>
              <a:gd name="T29" fmla="*/ 381 h 1022"/>
              <a:gd name="T30" fmla="*/ 8 w 629"/>
              <a:gd name="T31" fmla="*/ 965 h 1022"/>
              <a:gd name="T32" fmla="*/ 8 w 629"/>
              <a:gd name="T33" fmla="*/ 965 h 1022"/>
              <a:gd name="T34" fmla="*/ 17 w 629"/>
              <a:gd name="T35" fmla="*/ 989 h 1022"/>
              <a:gd name="T36" fmla="*/ 17 w 629"/>
              <a:gd name="T37" fmla="*/ 989 h 1022"/>
              <a:gd name="T38" fmla="*/ 17 w 629"/>
              <a:gd name="T39" fmla="*/ 989 h 1022"/>
              <a:gd name="T40" fmla="*/ 296 w 629"/>
              <a:gd name="T41" fmla="*/ 809 h 1022"/>
              <a:gd name="T42" fmla="*/ 296 w 629"/>
              <a:gd name="T43" fmla="*/ 809 h 1022"/>
              <a:gd name="T44" fmla="*/ 337 w 629"/>
              <a:gd name="T45" fmla="*/ 811 h 1022"/>
              <a:gd name="T46" fmla="*/ 619 w 629"/>
              <a:gd name="T47" fmla="*/ 1021 h 1022"/>
              <a:gd name="T48" fmla="*/ 619 w 629"/>
              <a:gd name="T49" fmla="*/ 1021 h 1022"/>
              <a:gd name="T50" fmla="*/ 619 w 629"/>
              <a:gd name="T51" fmla="*/ 1021 h 1022"/>
              <a:gd name="T52" fmla="*/ 619 w 629"/>
              <a:gd name="T53" fmla="*/ 1021 h 1022"/>
              <a:gd name="T54" fmla="*/ 628 w 629"/>
              <a:gd name="T55" fmla="*/ 998 h 1022"/>
              <a:gd name="T56" fmla="*/ 620 w 629"/>
              <a:gd name="T57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9" h="1022">
                <a:moveTo>
                  <a:pt x="620" y="0"/>
                </a:moveTo>
                <a:lnTo>
                  <a:pt x="567" y="103"/>
                </a:lnTo>
                <a:lnTo>
                  <a:pt x="567" y="103"/>
                </a:lnTo>
                <a:cubicBezTo>
                  <a:pt x="541" y="152"/>
                  <a:pt x="491" y="187"/>
                  <a:pt x="429" y="197"/>
                </a:cubicBezTo>
                <a:lnTo>
                  <a:pt x="429" y="197"/>
                </a:lnTo>
                <a:cubicBezTo>
                  <a:pt x="367" y="208"/>
                  <a:pt x="302" y="194"/>
                  <a:pt x="250" y="158"/>
                </a:cubicBezTo>
                <a:lnTo>
                  <a:pt x="144" y="84"/>
                </a:lnTo>
                <a:lnTo>
                  <a:pt x="130" y="75"/>
                </a:lnTo>
                <a:lnTo>
                  <a:pt x="117" y="65"/>
                </a:lnTo>
                <a:lnTo>
                  <a:pt x="66" y="30"/>
                </a:lnTo>
                <a:lnTo>
                  <a:pt x="66" y="30"/>
                </a:lnTo>
                <a:cubicBezTo>
                  <a:pt x="46" y="17"/>
                  <a:pt x="24" y="7"/>
                  <a:pt x="0" y="1"/>
                </a:cubicBezTo>
                <a:lnTo>
                  <a:pt x="3" y="306"/>
                </a:lnTo>
                <a:lnTo>
                  <a:pt x="3" y="343"/>
                </a:lnTo>
                <a:lnTo>
                  <a:pt x="3" y="381"/>
                </a:lnTo>
                <a:lnTo>
                  <a:pt x="8" y="965"/>
                </a:lnTo>
                <a:lnTo>
                  <a:pt x="8" y="965"/>
                </a:lnTo>
                <a:cubicBezTo>
                  <a:pt x="8" y="979"/>
                  <a:pt x="14" y="987"/>
                  <a:pt x="17" y="989"/>
                </a:cubicBezTo>
                <a:lnTo>
                  <a:pt x="17" y="989"/>
                </a:lnTo>
                <a:lnTo>
                  <a:pt x="17" y="989"/>
                </a:lnTo>
                <a:lnTo>
                  <a:pt x="296" y="809"/>
                </a:lnTo>
                <a:lnTo>
                  <a:pt x="296" y="809"/>
                </a:lnTo>
                <a:cubicBezTo>
                  <a:pt x="309" y="801"/>
                  <a:pt x="324" y="802"/>
                  <a:pt x="337" y="811"/>
                </a:cubicBezTo>
                <a:lnTo>
                  <a:pt x="619" y="1021"/>
                </a:lnTo>
                <a:lnTo>
                  <a:pt x="619" y="1021"/>
                </a:lnTo>
                <a:lnTo>
                  <a:pt x="619" y="1021"/>
                </a:lnTo>
                <a:lnTo>
                  <a:pt x="619" y="1021"/>
                </a:lnTo>
                <a:cubicBezTo>
                  <a:pt x="622" y="1019"/>
                  <a:pt x="628" y="1011"/>
                  <a:pt x="628" y="998"/>
                </a:cubicBezTo>
                <a:lnTo>
                  <a:pt x="62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344">
            <a:extLst>
              <a:ext uri="{FF2B5EF4-FFF2-40B4-BE49-F238E27FC236}">
                <a16:creationId xmlns:a16="http://schemas.microsoft.com/office/drawing/2014/main" id="{E209EA71-2692-7C40-8420-42BE435BE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802" y="4285562"/>
            <a:ext cx="3482281" cy="4024464"/>
          </a:xfrm>
          <a:custGeom>
            <a:avLst/>
            <a:gdLst>
              <a:gd name="T0" fmla="*/ 0 w 2749"/>
              <a:gd name="T1" fmla="*/ 3174 h 3175"/>
              <a:gd name="T2" fmla="*/ 0 w 2749"/>
              <a:gd name="T3" fmla="*/ 0 h 3175"/>
              <a:gd name="T4" fmla="*/ 2520 w 2749"/>
              <a:gd name="T5" fmla="*/ 0 h 3175"/>
              <a:gd name="T6" fmla="*/ 2520 w 2749"/>
              <a:gd name="T7" fmla="*/ 0 h 3175"/>
              <a:gd name="T8" fmla="*/ 2748 w 2749"/>
              <a:gd name="T9" fmla="*/ 228 h 3175"/>
              <a:gd name="T10" fmla="*/ 2748 w 2749"/>
              <a:gd name="T11" fmla="*/ 2947 h 3175"/>
              <a:gd name="T12" fmla="*/ 2748 w 2749"/>
              <a:gd name="T13" fmla="*/ 2947 h 3175"/>
              <a:gd name="T14" fmla="*/ 2520 w 2749"/>
              <a:gd name="T15" fmla="*/ 3174 h 3175"/>
              <a:gd name="T16" fmla="*/ 0 w 2749"/>
              <a:gd name="T17" fmla="*/ 3174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3175">
                <a:moveTo>
                  <a:pt x="0" y="3174"/>
                </a:moveTo>
                <a:lnTo>
                  <a:pt x="0" y="0"/>
                </a:lnTo>
                <a:lnTo>
                  <a:pt x="2520" y="0"/>
                </a:lnTo>
                <a:lnTo>
                  <a:pt x="2520" y="0"/>
                </a:lnTo>
                <a:cubicBezTo>
                  <a:pt x="2645" y="0"/>
                  <a:pt x="2748" y="102"/>
                  <a:pt x="2748" y="228"/>
                </a:cubicBezTo>
                <a:lnTo>
                  <a:pt x="2748" y="2947"/>
                </a:lnTo>
                <a:lnTo>
                  <a:pt x="2748" y="2947"/>
                </a:lnTo>
                <a:cubicBezTo>
                  <a:pt x="2748" y="3072"/>
                  <a:pt x="2645" y="3174"/>
                  <a:pt x="2520" y="3174"/>
                </a:cubicBezTo>
                <a:lnTo>
                  <a:pt x="0" y="31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345">
            <a:extLst>
              <a:ext uri="{FF2B5EF4-FFF2-40B4-BE49-F238E27FC236}">
                <a16:creationId xmlns:a16="http://schemas.microsoft.com/office/drawing/2014/main" id="{D195547E-27D5-BE4D-9CD0-8C18D674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264" y="4252025"/>
            <a:ext cx="3549356" cy="4085950"/>
          </a:xfrm>
          <a:custGeom>
            <a:avLst/>
            <a:gdLst>
              <a:gd name="T0" fmla="*/ 2545 w 2799"/>
              <a:gd name="T1" fmla="*/ 0 h 3225"/>
              <a:gd name="T2" fmla="*/ 51 w 2799"/>
              <a:gd name="T3" fmla="*/ 0 h 3225"/>
              <a:gd name="T4" fmla="*/ 0 w 2799"/>
              <a:gd name="T5" fmla="*/ 0 h 3225"/>
              <a:gd name="T6" fmla="*/ 0 w 2799"/>
              <a:gd name="T7" fmla="*/ 51 h 3225"/>
              <a:gd name="T8" fmla="*/ 0 w 2799"/>
              <a:gd name="T9" fmla="*/ 3173 h 3225"/>
              <a:gd name="T10" fmla="*/ 0 w 2799"/>
              <a:gd name="T11" fmla="*/ 3224 h 3225"/>
              <a:gd name="T12" fmla="*/ 51 w 2799"/>
              <a:gd name="T13" fmla="*/ 3224 h 3225"/>
              <a:gd name="T14" fmla="*/ 2545 w 2799"/>
              <a:gd name="T15" fmla="*/ 3224 h 3225"/>
              <a:gd name="T16" fmla="*/ 2545 w 2799"/>
              <a:gd name="T17" fmla="*/ 3224 h 3225"/>
              <a:gd name="T18" fmla="*/ 2798 w 2799"/>
              <a:gd name="T19" fmla="*/ 2972 h 3225"/>
              <a:gd name="T20" fmla="*/ 2798 w 2799"/>
              <a:gd name="T21" fmla="*/ 253 h 3225"/>
              <a:gd name="T22" fmla="*/ 2798 w 2799"/>
              <a:gd name="T23" fmla="*/ 253 h 3225"/>
              <a:gd name="T24" fmla="*/ 2545 w 2799"/>
              <a:gd name="T25" fmla="*/ 0 h 3225"/>
              <a:gd name="T26" fmla="*/ 2545 w 2799"/>
              <a:gd name="T27" fmla="*/ 51 h 3225"/>
              <a:gd name="T28" fmla="*/ 2545 w 2799"/>
              <a:gd name="T29" fmla="*/ 51 h 3225"/>
              <a:gd name="T30" fmla="*/ 2748 w 2799"/>
              <a:gd name="T31" fmla="*/ 253 h 3225"/>
              <a:gd name="T32" fmla="*/ 2748 w 2799"/>
              <a:gd name="T33" fmla="*/ 2972 h 3225"/>
              <a:gd name="T34" fmla="*/ 2748 w 2799"/>
              <a:gd name="T35" fmla="*/ 2972 h 3225"/>
              <a:gd name="T36" fmla="*/ 2545 w 2799"/>
              <a:gd name="T37" fmla="*/ 3173 h 3225"/>
              <a:gd name="T38" fmla="*/ 51 w 2799"/>
              <a:gd name="T39" fmla="*/ 3173 h 3225"/>
              <a:gd name="T40" fmla="*/ 51 w 2799"/>
              <a:gd name="T41" fmla="*/ 51 h 3225"/>
              <a:gd name="T42" fmla="*/ 2545 w 2799"/>
              <a:gd name="T43" fmla="*/ 51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99" h="3225">
                <a:moveTo>
                  <a:pt x="2545" y="0"/>
                </a:moveTo>
                <a:lnTo>
                  <a:pt x="51" y="0"/>
                </a:lnTo>
                <a:lnTo>
                  <a:pt x="0" y="0"/>
                </a:lnTo>
                <a:lnTo>
                  <a:pt x="0" y="51"/>
                </a:lnTo>
                <a:lnTo>
                  <a:pt x="0" y="3173"/>
                </a:lnTo>
                <a:lnTo>
                  <a:pt x="0" y="3224"/>
                </a:lnTo>
                <a:lnTo>
                  <a:pt x="51" y="3224"/>
                </a:lnTo>
                <a:lnTo>
                  <a:pt x="2545" y="3224"/>
                </a:lnTo>
                <a:lnTo>
                  <a:pt x="2545" y="3224"/>
                </a:lnTo>
                <a:cubicBezTo>
                  <a:pt x="2685" y="3224"/>
                  <a:pt x="2798" y="3111"/>
                  <a:pt x="2798" y="2972"/>
                </a:cubicBezTo>
                <a:lnTo>
                  <a:pt x="2798" y="253"/>
                </a:lnTo>
                <a:lnTo>
                  <a:pt x="2798" y="253"/>
                </a:lnTo>
                <a:cubicBezTo>
                  <a:pt x="2798" y="113"/>
                  <a:pt x="2685" y="0"/>
                  <a:pt x="2545" y="0"/>
                </a:cubicBezTo>
                <a:close/>
                <a:moveTo>
                  <a:pt x="2545" y="51"/>
                </a:moveTo>
                <a:lnTo>
                  <a:pt x="2545" y="51"/>
                </a:lnTo>
                <a:cubicBezTo>
                  <a:pt x="2657" y="51"/>
                  <a:pt x="2748" y="141"/>
                  <a:pt x="2748" y="253"/>
                </a:cubicBezTo>
                <a:lnTo>
                  <a:pt x="2748" y="2972"/>
                </a:lnTo>
                <a:lnTo>
                  <a:pt x="2748" y="2972"/>
                </a:lnTo>
                <a:cubicBezTo>
                  <a:pt x="2748" y="3083"/>
                  <a:pt x="2657" y="3173"/>
                  <a:pt x="2545" y="3173"/>
                </a:cubicBezTo>
                <a:lnTo>
                  <a:pt x="51" y="3173"/>
                </a:lnTo>
                <a:lnTo>
                  <a:pt x="51" y="51"/>
                </a:lnTo>
                <a:lnTo>
                  <a:pt x="2545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346">
            <a:extLst>
              <a:ext uri="{FF2B5EF4-FFF2-40B4-BE49-F238E27FC236}">
                <a16:creationId xmlns:a16="http://schemas.microsoft.com/office/drawing/2014/main" id="{286859A1-81D9-514F-9895-51CB9B975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534" y="4319099"/>
            <a:ext cx="424805" cy="4477217"/>
          </a:xfrm>
          <a:custGeom>
            <a:avLst/>
            <a:gdLst>
              <a:gd name="T0" fmla="*/ 159 w 334"/>
              <a:gd name="T1" fmla="*/ 3297 h 3532"/>
              <a:gd name="T2" fmla="*/ 159 w 334"/>
              <a:gd name="T3" fmla="*/ 3297 h 3532"/>
              <a:gd name="T4" fmla="*/ 333 w 334"/>
              <a:gd name="T5" fmla="*/ 3122 h 3532"/>
              <a:gd name="T6" fmla="*/ 333 w 334"/>
              <a:gd name="T7" fmla="*/ 0 h 3532"/>
              <a:gd name="T8" fmla="*/ 333 w 334"/>
              <a:gd name="T9" fmla="*/ 0 h 3532"/>
              <a:gd name="T10" fmla="*/ 0 w 334"/>
              <a:gd name="T11" fmla="*/ 332 h 3532"/>
              <a:gd name="T12" fmla="*/ 0 w 334"/>
              <a:gd name="T13" fmla="*/ 3198 h 3532"/>
              <a:gd name="T14" fmla="*/ 0 w 334"/>
              <a:gd name="T15" fmla="*/ 3198 h 3532"/>
              <a:gd name="T16" fmla="*/ 333 w 334"/>
              <a:gd name="T17" fmla="*/ 3531 h 3532"/>
              <a:gd name="T18" fmla="*/ 333 w 334"/>
              <a:gd name="T19" fmla="*/ 3471 h 3532"/>
              <a:gd name="T20" fmla="*/ 333 w 334"/>
              <a:gd name="T21" fmla="*/ 3471 h 3532"/>
              <a:gd name="T22" fmla="*/ 159 w 334"/>
              <a:gd name="T23" fmla="*/ 3297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532">
                <a:moveTo>
                  <a:pt x="159" y="3297"/>
                </a:moveTo>
                <a:lnTo>
                  <a:pt x="159" y="3297"/>
                </a:lnTo>
                <a:cubicBezTo>
                  <a:pt x="159" y="3201"/>
                  <a:pt x="236" y="3122"/>
                  <a:pt x="333" y="3122"/>
                </a:cubicBezTo>
                <a:lnTo>
                  <a:pt x="333" y="0"/>
                </a:lnTo>
                <a:lnTo>
                  <a:pt x="333" y="0"/>
                </a:lnTo>
                <a:cubicBezTo>
                  <a:pt x="149" y="0"/>
                  <a:pt x="0" y="149"/>
                  <a:pt x="0" y="332"/>
                </a:cubicBezTo>
                <a:lnTo>
                  <a:pt x="0" y="3198"/>
                </a:lnTo>
                <a:lnTo>
                  <a:pt x="0" y="3198"/>
                </a:lnTo>
                <a:cubicBezTo>
                  <a:pt x="0" y="3382"/>
                  <a:pt x="149" y="3531"/>
                  <a:pt x="333" y="3531"/>
                </a:cubicBezTo>
                <a:lnTo>
                  <a:pt x="333" y="3471"/>
                </a:lnTo>
                <a:lnTo>
                  <a:pt x="333" y="3471"/>
                </a:lnTo>
                <a:cubicBezTo>
                  <a:pt x="236" y="3471"/>
                  <a:pt x="159" y="3393"/>
                  <a:pt x="159" y="32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347">
            <a:extLst>
              <a:ext uri="{FF2B5EF4-FFF2-40B4-BE49-F238E27FC236}">
                <a16:creationId xmlns:a16="http://schemas.microsoft.com/office/drawing/2014/main" id="{F750C432-1D57-A049-9274-C55E65844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7164" y="8047319"/>
            <a:ext cx="5591" cy="709869"/>
          </a:xfrm>
          <a:custGeom>
            <a:avLst/>
            <a:gdLst>
              <a:gd name="T0" fmla="*/ 0 w 1"/>
              <a:gd name="T1" fmla="*/ 558 h 559"/>
              <a:gd name="T2" fmla="*/ 0 w 1"/>
              <a:gd name="T3" fmla="*/ 0 h 559"/>
              <a:gd name="T4" fmla="*/ 0 w 1"/>
              <a:gd name="T5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59">
                <a:moveTo>
                  <a:pt x="0" y="558"/>
                </a:moveTo>
                <a:lnTo>
                  <a:pt x="0" y="0"/>
                </a:lnTo>
                <a:lnTo>
                  <a:pt x="0" y="558"/>
                </a:lnTo>
              </a:path>
            </a:pathLst>
          </a:custGeom>
          <a:solidFill>
            <a:srgbClr val="F9B6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348">
            <a:extLst>
              <a:ext uri="{FF2B5EF4-FFF2-40B4-BE49-F238E27FC236}">
                <a16:creationId xmlns:a16="http://schemas.microsoft.com/office/drawing/2014/main" id="{49330A89-C31C-8F45-9300-A18459A4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039" y="8047319"/>
            <a:ext cx="78253" cy="709869"/>
          </a:xfrm>
          <a:custGeom>
            <a:avLst/>
            <a:gdLst>
              <a:gd name="T0" fmla="*/ 62 w 63"/>
              <a:gd name="T1" fmla="*/ 558 h 559"/>
              <a:gd name="T2" fmla="*/ 0 w 63"/>
              <a:gd name="T3" fmla="*/ 558 h 559"/>
              <a:gd name="T4" fmla="*/ 0 w 63"/>
              <a:gd name="T5" fmla="*/ 0 h 559"/>
              <a:gd name="T6" fmla="*/ 62 w 63"/>
              <a:gd name="T7" fmla="*/ 0 h 559"/>
              <a:gd name="T8" fmla="*/ 62 w 63"/>
              <a:gd name="T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559">
                <a:moveTo>
                  <a:pt x="62" y="558"/>
                </a:moveTo>
                <a:lnTo>
                  <a:pt x="0" y="558"/>
                </a:lnTo>
                <a:lnTo>
                  <a:pt x="0" y="0"/>
                </a:lnTo>
                <a:lnTo>
                  <a:pt x="62" y="0"/>
                </a:lnTo>
                <a:lnTo>
                  <a:pt x="62" y="55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349">
            <a:extLst>
              <a:ext uri="{FF2B5EF4-FFF2-40B4-BE49-F238E27FC236}">
                <a16:creationId xmlns:a16="http://schemas.microsoft.com/office/drawing/2014/main" id="{1B1F5C9D-B45F-9D41-8321-88A97E067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802" y="4319099"/>
            <a:ext cx="67074" cy="3957389"/>
          </a:xfrm>
          <a:custGeom>
            <a:avLst/>
            <a:gdLst>
              <a:gd name="T0" fmla="*/ 52 w 53"/>
              <a:gd name="T1" fmla="*/ 3122 h 3123"/>
              <a:gd name="T2" fmla="*/ 0 w 53"/>
              <a:gd name="T3" fmla="*/ 3122 h 3123"/>
              <a:gd name="T4" fmla="*/ 0 w 53"/>
              <a:gd name="T5" fmla="*/ 0 h 3123"/>
              <a:gd name="T6" fmla="*/ 52 w 53"/>
              <a:gd name="T7" fmla="*/ 0 h 3123"/>
              <a:gd name="T8" fmla="*/ 52 w 53"/>
              <a:gd name="T9" fmla="*/ 3122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3123">
                <a:moveTo>
                  <a:pt x="52" y="3122"/>
                </a:moveTo>
                <a:lnTo>
                  <a:pt x="0" y="3122"/>
                </a:lnTo>
                <a:lnTo>
                  <a:pt x="0" y="0"/>
                </a:lnTo>
                <a:lnTo>
                  <a:pt x="52" y="0"/>
                </a:lnTo>
                <a:lnTo>
                  <a:pt x="52" y="31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350">
            <a:extLst>
              <a:ext uri="{FF2B5EF4-FFF2-40B4-BE49-F238E27FC236}">
                <a16:creationId xmlns:a16="http://schemas.microsoft.com/office/drawing/2014/main" id="{0536CA78-1887-2341-AD83-7E2AC517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122" y="8718063"/>
            <a:ext cx="3404024" cy="78253"/>
          </a:xfrm>
          <a:custGeom>
            <a:avLst/>
            <a:gdLst>
              <a:gd name="T0" fmla="*/ 2655 w 2686"/>
              <a:gd name="T1" fmla="*/ 59 h 60"/>
              <a:gd name="T2" fmla="*/ 29 w 2686"/>
              <a:gd name="T3" fmla="*/ 59 h 60"/>
              <a:gd name="T4" fmla="*/ 29 w 2686"/>
              <a:gd name="T5" fmla="*/ 59 h 60"/>
              <a:gd name="T6" fmla="*/ 0 w 2686"/>
              <a:gd name="T7" fmla="*/ 30 h 60"/>
              <a:gd name="T8" fmla="*/ 0 w 2686"/>
              <a:gd name="T9" fmla="*/ 30 h 60"/>
              <a:gd name="T10" fmla="*/ 29 w 2686"/>
              <a:gd name="T11" fmla="*/ 0 h 60"/>
              <a:gd name="T12" fmla="*/ 2655 w 2686"/>
              <a:gd name="T13" fmla="*/ 0 h 60"/>
              <a:gd name="T14" fmla="*/ 2655 w 2686"/>
              <a:gd name="T15" fmla="*/ 0 h 60"/>
              <a:gd name="T16" fmla="*/ 2685 w 2686"/>
              <a:gd name="T17" fmla="*/ 30 h 60"/>
              <a:gd name="T18" fmla="*/ 2685 w 2686"/>
              <a:gd name="T19" fmla="*/ 30 h 60"/>
              <a:gd name="T20" fmla="*/ 2655 w 2686"/>
              <a:gd name="T21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86" h="60">
                <a:moveTo>
                  <a:pt x="2655" y="59"/>
                </a:moveTo>
                <a:lnTo>
                  <a:pt x="29" y="59"/>
                </a:lnTo>
                <a:lnTo>
                  <a:pt x="29" y="59"/>
                </a:lnTo>
                <a:cubicBezTo>
                  <a:pt x="13" y="59"/>
                  <a:pt x="0" y="46"/>
                  <a:pt x="0" y="30"/>
                </a:cubicBezTo>
                <a:lnTo>
                  <a:pt x="0" y="30"/>
                </a:lnTo>
                <a:cubicBezTo>
                  <a:pt x="0" y="13"/>
                  <a:pt x="13" y="0"/>
                  <a:pt x="29" y="0"/>
                </a:cubicBezTo>
                <a:lnTo>
                  <a:pt x="2655" y="0"/>
                </a:lnTo>
                <a:lnTo>
                  <a:pt x="2655" y="0"/>
                </a:lnTo>
                <a:cubicBezTo>
                  <a:pt x="2672" y="0"/>
                  <a:pt x="2685" y="13"/>
                  <a:pt x="2685" y="30"/>
                </a:cubicBezTo>
                <a:lnTo>
                  <a:pt x="2685" y="30"/>
                </a:lnTo>
                <a:cubicBezTo>
                  <a:pt x="2685" y="46"/>
                  <a:pt x="2672" y="59"/>
                  <a:pt x="2655" y="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351">
            <a:extLst>
              <a:ext uri="{FF2B5EF4-FFF2-40B4-BE49-F238E27FC236}">
                <a16:creationId xmlns:a16="http://schemas.microsoft.com/office/drawing/2014/main" id="{F07DA5AA-7795-6E4B-898B-242270DAE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6344" y="7969066"/>
            <a:ext cx="793714" cy="1296772"/>
          </a:xfrm>
          <a:custGeom>
            <a:avLst/>
            <a:gdLst>
              <a:gd name="T0" fmla="*/ 619 w 628"/>
              <a:gd name="T1" fmla="*/ 0 h 1022"/>
              <a:gd name="T2" fmla="*/ 565 w 628"/>
              <a:gd name="T3" fmla="*/ 103 h 1022"/>
              <a:gd name="T4" fmla="*/ 565 w 628"/>
              <a:gd name="T5" fmla="*/ 103 h 1022"/>
              <a:gd name="T6" fmla="*/ 428 w 628"/>
              <a:gd name="T7" fmla="*/ 197 h 1022"/>
              <a:gd name="T8" fmla="*/ 428 w 628"/>
              <a:gd name="T9" fmla="*/ 197 h 1022"/>
              <a:gd name="T10" fmla="*/ 249 w 628"/>
              <a:gd name="T11" fmla="*/ 158 h 1022"/>
              <a:gd name="T12" fmla="*/ 143 w 628"/>
              <a:gd name="T13" fmla="*/ 84 h 1022"/>
              <a:gd name="T14" fmla="*/ 129 w 628"/>
              <a:gd name="T15" fmla="*/ 75 h 1022"/>
              <a:gd name="T16" fmla="*/ 116 w 628"/>
              <a:gd name="T17" fmla="*/ 65 h 1022"/>
              <a:gd name="T18" fmla="*/ 65 w 628"/>
              <a:gd name="T19" fmla="*/ 30 h 1022"/>
              <a:gd name="T20" fmla="*/ 65 w 628"/>
              <a:gd name="T21" fmla="*/ 30 h 1022"/>
              <a:gd name="T22" fmla="*/ 0 w 628"/>
              <a:gd name="T23" fmla="*/ 1 h 1022"/>
              <a:gd name="T24" fmla="*/ 2 w 628"/>
              <a:gd name="T25" fmla="*/ 306 h 1022"/>
              <a:gd name="T26" fmla="*/ 2 w 628"/>
              <a:gd name="T27" fmla="*/ 343 h 1022"/>
              <a:gd name="T28" fmla="*/ 2 w 628"/>
              <a:gd name="T29" fmla="*/ 381 h 1022"/>
              <a:gd name="T30" fmla="*/ 7 w 628"/>
              <a:gd name="T31" fmla="*/ 965 h 1022"/>
              <a:gd name="T32" fmla="*/ 7 w 628"/>
              <a:gd name="T33" fmla="*/ 965 h 1022"/>
              <a:gd name="T34" fmla="*/ 16 w 628"/>
              <a:gd name="T35" fmla="*/ 989 h 1022"/>
              <a:gd name="T36" fmla="*/ 16 w 628"/>
              <a:gd name="T37" fmla="*/ 989 h 1022"/>
              <a:gd name="T38" fmla="*/ 16 w 628"/>
              <a:gd name="T39" fmla="*/ 989 h 1022"/>
              <a:gd name="T40" fmla="*/ 295 w 628"/>
              <a:gd name="T41" fmla="*/ 809 h 1022"/>
              <a:gd name="T42" fmla="*/ 295 w 628"/>
              <a:gd name="T43" fmla="*/ 809 h 1022"/>
              <a:gd name="T44" fmla="*/ 336 w 628"/>
              <a:gd name="T45" fmla="*/ 811 h 1022"/>
              <a:gd name="T46" fmla="*/ 618 w 628"/>
              <a:gd name="T47" fmla="*/ 1021 h 1022"/>
              <a:gd name="T48" fmla="*/ 618 w 628"/>
              <a:gd name="T49" fmla="*/ 1021 h 1022"/>
              <a:gd name="T50" fmla="*/ 618 w 628"/>
              <a:gd name="T51" fmla="*/ 1021 h 1022"/>
              <a:gd name="T52" fmla="*/ 618 w 628"/>
              <a:gd name="T53" fmla="*/ 1021 h 1022"/>
              <a:gd name="T54" fmla="*/ 627 w 628"/>
              <a:gd name="T55" fmla="*/ 998 h 1022"/>
              <a:gd name="T56" fmla="*/ 619 w 628"/>
              <a:gd name="T57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8" h="1022">
                <a:moveTo>
                  <a:pt x="619" y="0"/>
                </a:moveTo>
                <a:lnTo>
                  <a:pt x="565" y="103"/>
                </a:lnTo>
                <a:lnTo>
                  <a:pt x="565" y="103"/>
                </a:lnTo>
                <a:cubicBezTo>
                  <a:pt x="540" y="152"/>
                  <a:pt x="490" y="187"/>
                  <a:pt x="428" y="197"/>
                </a:cubicBezTo>
                <a:lnTo>
                  <a:pt x="428" y="197"/>
                </a:lnTo>
                <a:cubicBezTo>
                  <a:pt x="366" y="208"/>
                  <a:pt x="301" y="194"/>
                  <a:pt x="249" y="158"/>
                </a:cubicBezTo>
                <a:lnTo>
                  <a:pt x="143" y="84"/>
                </a:lnTo>
                <a:lnTo>
                  <a:pt x="129" y="75"/>
                </a:lnTo>
                <a:lnTo>
                  <a:pt x="116" y="65"/>
                </a:lnTo>
                <a:lnTo>
                  <a:pt x="65" y="30"/>
                </a:lnTo>
                <a:lnTo>
                  <a:pt x="65" y="30"/>
                </a:lnTo>
                <a:cubicBezTo>
                  <a:pt x="45" y="17"/>
                  <a:pt x="23" y="7"/>
                  <a:pt x="0" y="1"/>
                </a:cubicBezTo>
                <a:lnTo>
                  <a:pt x="2" y="306"/>
                </a:lnTo>
                <a:lnTo>
                  <a:pt x="2" y="343"/>
                </a:lnTo>
                <a:lnTo>
                  <a:pt x="2" y="381"/>
                </a:lnTo>
                <a:lnTo>
                  <a:pt x="7" y="965"/>
                </a:lnTo>
                <a:lnTo>
                  <a:pt x="7" y="965"/>
                </a:lnTo>
                <a:cubicBezTo>
                  <a:pt x="7" y="979"/>
                  <a:pt x="13" y="987"/>
                  <a:pt x="16" y="989"/>
                </a:cubicBezTo>
                <a:lnTo>
                  <a:pt x="16" y="989"/>
                </a:lnTo>
                <a:lnTo>
                  <a:pt x="16" y="989"/>
                </a:lnTo>
                <a:lnTo>
                  <a:pt x="295" y="809"/>
                </a:lnTo>
                <a:lnTo>
                  <a:pt x="295" y="809"/>
                </a:lnTo>
                <a:cubicBezTo>
                  <a:pt x="307" y="801"/>
                  <a:pt x="323" y="802"/>
                  <a:pt x="336" y="811"/>
                </a:cubicBezTo>
                <a:lnTo>
                  <a:pt x="618" y="1021"/>
                </a:lnTo>
                <a:lnTo>
                  <a:pt x="618" y="1021"/>
                </a:lnTo>
                <a:lnTo>
                  <a:pt x="618" y="1021"/>
                </a:lnTo>
                <a:lnTo>
                  <a:pt x="618" y="1021"/>
                </a:lnTo>
                <a:cubicBezTo>
                  <a:pt x="621" y="1019"/>
                  <a:pt x="627" y="1011"/>
                  <a:pt x="627" y="998"/>
                </a:cubicBezTo>
                <a:lnTo>
                  <a:pt x="61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352">
            <a:extLst>
              <a:ext uri="{FF2B5EF4-FFF2-40B4-BE49-F238E27FC236}">
                <a16:creationId xmlns:a16="http://schemas.microsoft.com/office/drawing/2014/main" id="{67B73925-CF39-5947-A033-CCFEBCC0B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710" y="4285562"/>
            <a:ext cx="3482281" cy="4024464"/>
          </a:xfrm>
          <a:custGeom>
            <a:avLst/>
            <a:gdLst>
              <a:gd name="T0" fmla="*/ 0 w 2749"/>
              <a:gd name="T1" fmla="*/ 3174 h 3175"/>
              <a:gd name="T2" fmla="*/ 0 w 2749"/>
              <a:gd name="T3" fmla="*/ 0 h 3175"/>
              <a:gd name="T4" fmla="*/ 2520 w 2749"/>
              <a:gd name="T5" fmla="*/ 0 h 3175"/>
              <a:gd name="T6" fmla="*/ 2520 w 2749"/>
              <a:gd name="T7" fmla="*/ 0 h 3175"/>
              <a:gd name="T8" fmla="*/ 2748 w 2749"/>
              <a:gd name="T9" fmla="*/ 228 h 3175"/>
              <a:gd name="T10" fmla="*/ 2748 w 2749"/>
              <a:gd name="T11" fmla="*/ 2947 h 3175"/>
              <a:gd name="T12" fmla="*/ 2748 w 2749"/>
              <a:gd name="T13" fmla="*/ 2947 h 3175"/>
              <a:gd name="T14" fmla="*/ 2520 w 2749"/>
              <a:gd name="T15" fmla="*/ 3174 h 3175"/>
              <a:gd name="T16" fmla="*/ 0 w 2749"/>
              <a:gd name="T17" fmla="*/ 3174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3175">
                <a:moveTo>
                  <a:pt x="0" y="3174"/>
                </a:moveTo>
                <a:lnTo>
                  <a:pt x="0" y="0"/>
                </a:lnTo>
                <a:lnTo>
                  <a:pt x="2520" y="0"/>
                </a:lnTo>
                <a:lnTo>
                  <a:pt x="2520" y="0"/>
                </a:lnTo>
                <a:cubicBezTo>
                  <a:pt x="2646" y="0"/>
                  <a:pt x="2748" y="102"/>
                  <a:pt x="2748" y="228"/>
                </a:cubicBezTo>
                <a:lnTo>
                  <a:pt x="2748" y="2947"/>
                </a:lnTo>
                <a:lnTo>
                  <a:pt x="2748" y="2947"/>
                </a:lnTo>
                <a:cubicBezTo>
                  <a:pt x="2748" y="3072"/>
                  <a:pt x="2646" y="3174"/>
                  <a:pt x="2520" y="3174"/>
                </a:cubicBezTo>
                <a:lnTo>
                  <a:pt x="0" y="317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353">
            <a:extLst>
              <a:ext uri="{FF2B5EF4-FFF2-40B4-BE49-F238E27FC236}">
                <a16:creationId xmlns:a16="http://schemas.microsoft.com/office/drawing/2014/main" id="{B2CF757A-501F-A14F-8DC3-75479990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8172" y="4252025"/>
            <a:ext cx="3549356" cy="4085950"/>
          </a:xfrm>
          <a:custGeom>
            <a:avLst/>
            <a:gdLst>
              <a:gd name="T0" fmla="*/ 2545 w 2799"/>
              <a:gd name="T1" fmla="*/ 0 h 3225"/>
              <a:gd name="T2" fmla="*/ 51 w 2799"/>
              <a:gd name="T3" fmla="*/ 0 h 3225"/>
              <a:gd name="T4" fmla="*/ 0 w 2799"/>
              <a:gd name="T5" fmla="*/ 0 h 3225"/>
              <a:gd name="T6" fmla="*/ 0 w 2799"/>
              <a:gd name="T7" fmla="*/ 51 h 3225"/>
              <a:gd name="T8" fmla="*/ 0 w 2799"/>
              <a:gd name="T9" fmla="*/ 3173 h 3225"/>
              <a:gd name="T10" fmla="*/ 0 w 2799"/>
              <a:gd name="T11" fmla="*/ 3224 h 3225"/>
              <a:gd name="T12" fmla="*/ 51 w 2799"/>
              <a:gd name="T13" fmla="*/ 3224 h 3225"/>
              <a:gd name="T14" fmla="*/ 2545 w 2799"/>
              <a:gd name="T15" fmla="*/ 3224 h 3225"/>
              <a:gd name="T16" fmla="*/ 2545 w 2799"/>
              <a:gd name="T17" fmla="*/ 3224 h 3225"/>
              <a:gd name="T18" fmla="*/ 2798 w 2799"/>
              <a:gd name="T19" fmla="*/ 2972 h 3225"/>
              <a:gd name="T20" fmla="*/ 2798 w 2799"/>
              <a:gd name="T21" fmla="*/ 253 h 3225"/>
              <a:gd name="T22" fmla="*/ 2798 w 2799"/>
              <a:gd name="T23" fmla="*/ 253 h 3225"/>
              <a:gd name="T24" fmla="*/ 2545 w 2799"/>
              <a:gd name="T25" fmla="*/ 0 h 3225"/>
              <a:gd name="T26" fmla="*/ 2545 w 2799"/>
              <a:gd name="T27" fmla="*/ 51 h 3225"/>
              <a:gd name="T28" fmla="*/ 2545 w 2799"/>
              <a:gd name="T29" fmla="*/ 51 h 3225"/>
              <a:gd name="T30" fmla="*/ 2747 w 2799"/>
              <a:gd name="T31" fmla="*/ 253 h 3225"/>
              <a:gd name="T32" fmla="*/ 2747 w 2799"/>
              <a:gd name="T33" fmla="*/ 2972 h 3225"/>
              <a:gd name="T34" fmla="*/ 2747 w 2799"/>
              <a:gd name="T35" fmla="*/ 2972 h 3225"/>
              <a:gd name="T36" fmla="*/ 2545 w 2799"/>
              <a:gd name="T37" fmla="*/ 3173 h 3225"/>
              <a:gd name="T38" fmla="*/ 51 w 2799"/>
              <a:gd name="T39" fmla="*/ 3173 h 3225"/>
              <a:gd name="T40" fmla="*/ 51 w 2799"/>
              <a:gd name="T41" fmla="*/ 51 h 3225"/>
              <a:gd name="T42" fmla="*/ 2545 w 2799"/>
              <a:gd name="T43" fmla="*/ 51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99" h="3225">
                <a:moveTo>
                  <a:pt x="2545" y="0"/>
                </a:moveTo>
                <a:lnTo>
                  <a:pt x="51" y="0"/>
                </a:lnTo>
                <a:lnTo>
                  <a:pt x="0" y="0"/>
                </a:lnTo>
                <a:lnTo>
                  <a:pt x="0" y="51"/>
                </a:lnTo>
                <a:lnTo>
                  <a:pt x="0" y="3173"/>
                </a:lnTo>
                <a:lnTo>
                  <a:pt x="0" y="3224"/>
                </a:lnTo>
                <a:lnTo>
                  <a:pt x="51" y="3224"/>
                </a:lnTo>
                <a:lnTo>
                  <a:pt x="2545" y="3224"/>
                </a:lnTo>
                <a:lnTo>
                  <a:pt x="2545" y="3224"/>
                </a:lnTo>
                <a:cubicBezTo>
                  <a:pt x="2685" y="3224"/>
                  <a:pt x="2798" y="3111"/>
                  <a:pt x="2798" y="2972"/>
                </a:cubicBezTo>
                <a:lnTo>
                  <a:pt x="2798" y="253"/>
                </a:lnTo>
                <a:lnTo>
                  <a:pt x="2798" y="253"/>
                </a:lnTo>
                <a:cubicBezTo>
                  <a:pt x="2798" y="113"/>
                  <a:pt x="2685" y="0"/>
                  <a:pt x="2545" y="0"/>
                </a:cubicBezTo>
                <a:close/>
                <a:moveTo>
                  <a:pt x="2545" y="51"/>
                </a:moveTo>
                <a:lnTo>
                  <a:pt x="2545" y="51"/>
                </a:lnTo>
                <a:cubicBezTo>
                  <a:pt x="2657" y="51"/>
                  <a:pt x="2747" y="141"/>
                  <a:pt x="2747" y="253"/>
                </a:cubicBezTo>
                <a:lnTo>
                  <a:pt x="2747" y="2972"/>
                </a:lnTo>
                <a:lnTo>
                  <a:pt x="2747" y="2972"/>
                </a:lnTo>
                <a:cubicBezTo>
                  <a:pt x="2747" y="3083"/>
                  <a:pt x="2657" y="3173"/>
                  <a:pt x="2545" y="3173"/>
                </a:cubicBezTo>
                <a:lnTo>
                  <a:pt x="51" y="3173"/>
                </a:lnTo>
                <a:lnTo>
                  <a:pt x="51" y="51"/>
                </a:lnTo>
                <a:lnTo>
                  <a:pt x="2545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354">
            <a:extLst>
              <a:ext uri="{FF2B5EF4-FFF2-40B4-BE49-F238E27FC236}">
                <a16:creationId xmlns:a16="http://schemas.microsoft.com/office/drawing/2014/main" id="{4473BC8E-D00D-B144-818E-B4A8A05AD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034" y="4319099"/>
            <a:ext cx="424805" cy="4477217"/>
          </a:xfrm>
          <a:custGeom>
            <a:avLst/>
            <a:gdLst>
              <a:gd name="T0" fmla="*/ 159 w 334"/>
              <a:gd name="T1" fmla="*/ 3297 h 3532"/>
              <a:gd name="T2" fmla="*/ 159 w 334"/>
              <a:gd name="T3" fmla="*/ 3297 h 3532"/>
              <a:gd name="T4" fmla="*/ 333 w 334"/>
              <a:gd name="T5" fmla="*/ 3122 h 3532"/>
              <a:gd name="T6" fmla="*/ 333 w 334"/>
              <a:gd name="T7" fmla="*/ 0 h 3532"/>
              <a:gd name="T8" fmla="*/ 333 w 334"/>
              <a:gd name="T9" fmla="*/ 0 h 3532"/>
              <a:gd name="T10" fmla="*/ 0 w 334"/>
              <a:gd name="T11" fmla="*/ 332 h 3532"/>
              <a:gd name="T12" fmla="*/ 0 w 334"/>
              <a:gd name="T13" fmla="*/ 3198 h 3532"/>
              <a:gd name="T14" fmla="*/ 0 w 334"/>
              <a:gd name="T15" fmla="*/ 3198 h 3532"/>
              <a:gd name="T16" fmla="*/ 333 w 334"/>
              <a:gd name="T17" fmla="*/ 3531 h 3532"/>
              <a:gd name="T18" fmla="*/ 333 w 334"/>
              <a:gd name="T19" fmla="*/ 3471 h 3532"/>
              <a:gd name="T20" fmla="*/ 333 w 334"/>
              <a:gd name="T21" fmla="*/ 3471 h 3532"/>
              <a:gd name="T22" fmla="*/ 159 w 334"/>
              <a:gd name="T23" fmla="*/ 3297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532">
                <a:moveTo>
                  <a:pt x="159" y="3297"/>
                </a:moveTo>
                <a:lnTo>
                  <a:pt x="159" y="3297"/>
                </a:lnTo>
                <a:cubicBezTo>
                  <a:pt x="159" y="3201"/>
                  <a:pt x="237" y="3122"/>
                  <a:pt x="333" y="3122"/>
                </a:cubicBezTo>
                <a:lnTo>
                  <a:pt x="333" y="0"/>
                </a:lnTo>
                <a:lnTo>
                  <a:pt x="333" y="0"/>
                </a:lnTo>
                <a:cubicBezTo>
                  <a:pt x="149" y="0"/>
                  <a:pt x="0" y="149"/>
                  <a:pt x="0" y="332"/>
                </a:cubicBezTo>
                <a:lnTo>
                  <a:pt x="0" y="3198"/>
                </a:lnTo>
                <a:lnTo>
                  <a:pt x="0" y="3198"/>
                </a:lnTo>
                <a:cubicBezTo>
                  <a:pt x="0" y="3382"/>
                  <a:pt x="149" y="3531"/>
                  <a:pt x="333" y="3531"/>
                </a:cubicBezTo>
                <a:lnTo>
                  <a:pt x="333" y="3471"/>
                </a:lnTo>
                <a:lnTo>
                  <a:pt x="333" y="3471"/>
                </a:lnTo>
                <a:cubicBezTo>
                  <a:pt x="237" y="3471"/>
                  <a:pt x="159" y="3393"/>
                  <a:pt x="159" y="32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355">
            <a:extLst>
              <a:ext uri="{FF2B5EF4-FFF2-40B4-BE49-F238E27FC236}">
                <a16:creationId xmlns:a16="http://schemas.microsoft.com/office/drawing/2014/main" id="{A079F525-BAD7-6A40-A923-AFBAA7393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3072" y="8047319"/>
            <a:ext cx="5591" cy="709869"/>
          </a:xfrm>
          <a:custGeom>
            <a:avLst/>
            <a:gdLst>
              <a:gd name="T0" fmla="*/ 0 w 1"/>
              <a:gd name="T1" fmla="*/ 558 h 559"/>
              <a:gd name="T2" fmla="*/ 0 w 1"/>
              <a:gd name="T3" fmla="*/ 0 h 559"/>
              <a:gd name="T4" fmla="*/ 0 w 1"/>
              <a:gd name="T5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59">
                <a:moveTo>
                  <a:pt x="0" y="558"/>
                </a:moveTo>
                <a:lnTo>
                  <a:pt x="0" y="0"/>
                </a:lnTo>
                <a:lnTo>
                  <a:pt x="0" y="558"/>
                </a:lnTo>
              </a:path>
            </a:pathLst>
          </a:custGeom>
          <a:solidFill>
            <a:srgbClr val="F16C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356">
            <a:extLst>
              <a:ext uri="{FF2B5EF4-FFF2-40B4-BE49-F238E27FC236}">
                <a16:creationId xmlns:a16="http://schemas.microsoft.com/office/drawing/2014/main" id="{4DA044DC-7AAC-D446-BCE3-5B06F3793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3947" y="8047319"/>
            <a:ext cx="78253" cy="709869"/>
          </a:xfrm>
          <a:custGeom>
            <a:avLst/>
            <a:gdLst>
              <a:gd name="T0" fmla="*/ 61 w 62"/>
              <a:gd name="T1" fmla="*/ 558 h 559"/>
              <a:gd name="T2" fmla="*/ 0 w 62"/>
              <a:gd name="T3" fmla="*/ 558 h 559"/>
              <a:gd name="T4" fmla="*/ 0 w 62"/>
              <a:gd name="T5" fmla="*/ 0 h 559"/>
              <a:gd name="T6" fmla="*/ 61 w 62"/>
              <a:gd name="T7" fmla="*/ 0 h 559"/>
              <a:gd name="T8" fmla="*/ 61 w 62"/>
              <a:gd name="T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559">
                <a:moveTo>
                  <a:pt x="61" y="558"/>
                </a:moveTo>
                <a:lnTo>
                  <a:pt x="0" y="558"/>
                </a:lnTo>
                <a:lnTo>
                  <a:pt x="0" y="0"/>
                </a:lnTo>
                <a:lnTo>
                  <a:pt x="61" y="0"/>
                </a:lnTo>
                <a:lnTo>
                  <a:pt x="61" y="55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357">
            <a:extLst>
              <a:ext uri="{FF2B5EF4-FFF2-40B4-BE49-F238E27FC236}">
                <a16:creationId xmlns:a16="http://schemas.microsoft.com/office/drawing/2014/main" id="{F67D846D-5120-1445-89A4-5F4D4F8A7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710" y="4319099"/>
            <a:ext cx="67074" cy="3957389"/>
          </a:xfrm>
          <a:custGeom>
            <a:avLst/>
            <a:gdLst>
              <a:gd name="T0" fmla="*/ 52 w 53"/>
              <a:gd name="T1" fmla="*/ 3122 h 3123"/>
              <a:gd name="T2" fmla="*/ 0 w 53"/>
              <a:gd name="T3" fmla="*/ 3122 h 3123"/>
              <a:gd name="T4" fmla="*/ 0 w 53"/>
              <a:gd name="T5" fmla="*/ 0 h 3123"/>
              <a:gd name="T6" fmla="*/ 52 w 53"/>
              <a:gd name="T7" fmla="*/ 0 h 3123"/>
              <a:gd name="T8" fmla="*/ 52 w 53"/>
              <a:gd name="T9" fmla="*/ 3122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3123">
                <a:moveTo>
                  <a:pt x="52" y="3122"/>
                </a:moveTo>
                <a:lnTo>
                  <a:pt x="0" y="3122"/>
                </a:lnTo>
                <a:lnTo>
                  <a:pt x="0" y="0"/>
                </a:lnTo>
                <a:lnTo>
                  <a:pt x="52" y="0"/>
                </a:lnTo>
                <a:lnTo>
                  <a:pt x="52" y="31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358">
            <a:extLst>
              <a:ext uri="{FF2B5EF4-FFF2-40B4-BE49-F238E27FC236}">
                <a16:creationId xmlns:a16="http://schemas.microsoft.com/office/drawing/2014/main" id="{C8768DBE-13D6-2B4A-B405-64D9C666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7618" y="8718063"/>
            <a:ext cx="3404028" cy="78253"/>
          </a:xfrm>
          <a:custGeom>
            <a:avLst/>
            <a:gdLst>
              <a:gd name="T0" fmla="*/ 2657 w 2687"/>
              <a:gd name="T1" fmla="*/ 59 h 60"/>
              <a:gd name="T2" fmla="*/ 30 w 2687"/>
              <a:gd name="T3" fmla="*/ 59 h 60"/>
              <a:gd name="T4" fmla="*/ 30 w 2687"/>
              <a:gd name="T5" fmla="*/ 59 h 60"/>
              <a:gd name="T6" fmla="*/ 0 w 2687"/>
              <a:gd name="T7" fmla="*/ 30 h 60"/>
              <a:gd name="T8" fmla="*/ 0 w 2687"/>
              <a:gd name="T9" fmla="*/ 30 h 60"/>
              <a:gd name="T10" fmla="*/ 30 w 2687"/>
              <a:gd name="T11" fmla="*/ 0 h 60"/>
              <a:gd name="T12" fmla="*/ 2657 w 2687"/>
              <a:gd name="T13" fmla="*/ 0 h 60"/>
              <a:gd name="T14" fmla="*/ 2657 w 2687"/>
              <a:gd name="T15" fmla="*/ 0 h 60"/>
              <a:gd name="T16" fmla="*/ 2686 w 2687"/>
              <a:gd name="T17" fmla="*/ 30 h 60"/>
              <a:gd name="T18" fmla="*/ 2686 w 2687"/>
              <a:gd name="T19" fmla="*/ 30 h 60"/>
              <a:gd name="T20" fmla="*/ 2657 w 2687"/>
              <a:gd name="T21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87" h="60">
                <a:moveTo>
                  <a:pt x="2657" y="59"/>
                </a:moveTo>
                <a:lnTo>
                  <a:pt x="30" y="59"/>
                </a:lnTo>
                <a:lnTo>
                  <a:pt x="30" y="59"/>
                </a:lnTo>
                <a:cubicBezTo>
                  <a:pt x="14" y="59"/>
                  <a:pt x="0" y="46"/>
                  <a:pt x="0" y="30"/>
                </a:cubicBezTo>
                <a:lnTo>
                  <a:pt x="0" y="30"/>
                </a:lnTo>
                <a:cubicBezTo>
                  <a:pt x="0" y="13"/>
                  <a:pt x="14" y="0"/>
                  <a:pt x="30" y="0"/>
                </a:cubicBezTo>
                <a:lnTo>
                  <a:pt x="2657" y="0"/>
                </a:lnTo>
                <a:lnTo>
                  <a:pt x="2657" y="0"/>
                </a:lnTo>
                <a:cubicBezTo>
                  <a:pt x="2673" y="0"/>
                  <a:pt x="2686" y="13"/>
                  <a:pt x="2686" y="30"/>
                </a:cubicBezTo>
                <a:lnTo>
                  <a:pt x="2686" y="30"/>
                </a:lnTo>
                <a:cubicBezTo>
                  <a:pt x="2686" y="46"/>
                  <a:pt x="2673" y="59"/>
                  <a:pt x="2657" y="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359">
            <a:extLst>
              <a:ext uri="{FF2B5EF4-FFF2-40B4-BE49-F238E27FC236}">
                <a16:creationId xmlns:a16="http://schemas.microsoft.com/office/drawing/2014/main" id="{B14D26A4-E6FD-2447-A717-74C372A1E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7843" y="7969066"/>
            <a:ext cx="793714" cy="1296772"/>
          </a:xfrm>
          <a:custGeom>
            <a:avLst/>
            <a:gdLst>
              <a:gd name="T0" fmla="*/ 619 w 628"/>
              <a:gd name="T1" fmla="*/ 0 h 1022"/>
              <a:gd name="T2" fmla="*/ 565 w 628"/>
              <a:gd name="T3" fmla="*/ 103 h 1022"/>
              <a:gd name="T4" fmla="*/ 565 w 628"/>
              <a:gd name="T5" fmla="*/ 103 h 1022"/>
              <a:gd name="T6" fmla="*/ 428 w 628"/>
              <a:gd name="T7" fmla="*/ 197 h 1022"/>
              <a:gd name="T8" fmla="*/ 428 w 628"/>
              <a:gd name="T9" fmla="*/ 197 h 1022"/>
              <a:gd name="T10" fmla="*/ 249 w 628"/>
              <a:gd name="T11" fmla="*/ 158 h 1022"/>
              <a:gd name="T12" fmla="*/ 143 w 628"/>
              <a:gd name="T13" fmla="*/ 84 h 1022"/>
              <a:gd name="T14" fmla="*/ 129 w 628"/>
              <a:gd name="T15" fmla="*/ 75 h 1022"/>
              <a:gd name="T16" fmla="*/ 115 w 628"/>
              <a:gd name="T17" fmla="*/ 65 h 1022"/>
              <a:gd name="T18" fmla="*/ 65 w 628"/>
              <a:gd name="T19" fmla="*/ 30 h 1022"/>
              <a:gd name="T20" fmla="*/ 65 w 628"/>
              <a:gd name="T21" fmla="*/ 30 h 1022"/>
              <a:gd name="T22" fmla="*/ 0 w 628"/>
              <a:gd name="T23" fmla="*/ 1 h 1022"/>
              <a:gd name="T24" fmla="*/ 2 w 628"/>
              <a:gd name="T25" fmla="*/ 306 h 1022"/>
              <a:gd name="T26" fmla="*/ 2 w 628"/>
              <a:gd name="T27" fmla="*/ 343 h 1022"/>
              <a:gd name="T28" fmla="*/ 3 w 628"/>
              <a:gd name="T29" fmla="*/ 381 h 1022"/>
              <a:gd name="T30" fmla="*/ 7 w 628"/>
              <a:gd name="T31" fmla="*/ 965 h 1022"/>
              <a:gd name="T32" fmla="*/ 7 w 628"/>
              <a:gd name="T33" fmla="*/ 965 h 1022"/>
              <a:gd name="T34" fmla="*/ 16 w 628"/>
              <a:gd name="T35" fmla="*/ 989 h 1022"/>
              <a:gd name="T36" fmla="*/ 16 w 628"/>
              <a:gd name="T37" fmla="*/ 989 h 1022"/>
              <a:gd name="T38" fmla="*/ 16 w 628"/>
              <a:gd name="T39" fmla="*/ 989 h 1022"/>
              <a:gd name="T40" fmla="*/ 295 w 628"/>
              <a:gd name="T41" fmla="*/ 809 h 1022"/>
              <a:gd name="T42" fmla="*/ 295 w 628"/>
              <a:gd name="T43" fmla="*/ 809 h 1022"/>
              <a:gd name="T44" fmla="*/ 336 w 628"/>
              <a:gd name="T45" fmla="*/ 811 h 1022"/>
              <a:gd name="T46" fmla="*/ 618 w 628"/>
              <a:gd name="T47" fmla="*/ 1021 h 1022"/>
              <a:gd name="T48" fmla="*/ 618 w 628"/>
              <a:gd name="T49" fmla="*/ 1021 h 1022"/>
              <a:gd name="T50" fmla="*/ 619 w 628"/>
              <a:gd name="T51" fmla="*/ 1021 h 1022"/>
              <a:gd name="T52" fmla="*/ 619 w 628"/>
              <a:gd name="T53" fmla="*/ 1021 h 1022"/>
              <a:gd name="T54" fmla="*/ 627 w 628"/>
              <a:gd name="T55" fmla="*/ 998 h 1022"/>
              <a:gd name="T56" fmla="*/ 619 w 628"/>
              <a:gd name="T57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8" h="1022">
                <a:moveTo>
                  <a:pt x="619" y="0"/>
                </a:moveTo>
                <a:lnTo>
                  <a:pt x="565" y="103"/>
                </a:lnTo>
                <a:lnTo>
                  <a:pt x="565" y="103"/>
                </a:lnTo>
                <a:cubicBezTo>
                  <a:pt x="540" y="152"/>
                  <a:pt x="490" y="187"/>
                  <a:pt x="428" y="197"/>
                </a:cubicBezTo>
                <a:lnTo>
                  <a:pt x="428" y="197"/>
                </a:lnTo>
                <a:cubicBezTo>
                  <a:pt x="366" y="208"/>
                  <a:pt x="301" y="194"/>
                  <a:pt x="249" y="158"/>
                </a:cubicBezTo>
                <a:lnTo>
                  <a:pt x="143" y="84"/>
                </a:lnTo>
                <a:lnTo>
                  <a:pt x="129" y="75"/>
                </a:lnTo>
                <a:lnTo>
                  <a:pt x="115" y="65"/>
                </a:lnTo>
                <a:lnTo>
                  <a:pt x="65" y="30"/>
                </a:lnTo>
                <a:lnTo>
                  <a:pt x="65" y="30"/>
                </a:lnTo>
                <a:cubicBezTo>
                  <a:pt x="45" y="17"/>
                  <a:pt x="23" y="7"/>
                  <a:pt x="0" y="1"/>
                </a:cubicBezTo>
                <a:lnTo>
                  <a:pt x="2" y="306"/>
                </a:lnTo>
                <a:lnTo>
                  <a:pt x="2" y="343"/>
                </a:lnTo>
                <a:lnTo>
                  <a:pt x="3" y="381"/>
                </a:lnTo>
                <a:lnTo>
                  <a:pt x="7" y="965"/>
                </a:lnTo>
                <a:lnTo>
                  <a:pt x="7" y="965"/>
                </a:lnTo>
                <a:cubicBezTo>
                  <a:pt x="7" y="979"/>
                  <a:pt x="13" y="987"/>
                  <a:pt x="16" y="989"/>
                </a:cubicBezTo>
                <a:lnTo>
                  <a:pt x="16" y="989"/>
                </a:lnTo>
                <a:lnTo>
                  <a:pt x="16" y="989"/>
                </a:lnTo>
                <a:lnTo>
                  <a:pt x="295" y="809"/>
                </a:lnTo>
                <a:lnTo>
                  <a:pt x="295" y="809"/>
                </a:lnTo>
                <a:cubicBezTo>
                  <a:pt x="307" y="801"/>
                  <a:pt x="324" y="802"/>
                  <a:pt x="336" y="811"/>
                </a:cubicBezTo>
                <a:lnTo>
                  <a:pt x="618" y="1021"/>
                </a:lnTo>
                <a:lnTo>
                  <a:pt x="618" y="1021"/>
                </a:lnTo>
                <a:cubicBezTo>
                  <a:pt x="619" y="1021"/>
                  <a:pt x="619" y="1021"/>
                  <a:pt x="619" y="1021"/>
                </a:cubicBezTo>
                <a:lnTo>
                  <a:pt x="619" y="1021"/>
                </a:lnTo>
                <a:cubicBezTo>
                  <a:pt x="622" y="1019"/>
                  <a:pt x="627" y="1011"/>
                  <a:pt x="627" y="998"/>
                </a:cubicBezTo>
                <a:lnTo>
                  <a:pt x="61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360">
            <a:extLst>
              <a:ext uri="{FF2B5EF4-FFF2-40B4-BE49-F238E27FC236}">
                <a16:creationId xmlns:a16="http://schemas.microsoft.com/office/drawing/2014/main" id="{4FDC9034-DD87-7247-83EC-F25FE22B0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3209" y="4285562"/>
            <a:ext cx="3482278" cy="4024464"/>
          </a:xfrm>
          <a:custGeom>
            <a:avLst/>
            <a:gdLst>
              <a:gd name="T0" fmla="*/ 0 w 2748"/>
              <a:gd name="T1" fmla="*/ 3174 h 3175"/>
              <a:gd name="T2" fmla="*/ 0 w 2748"/>
              <a:gd name="T3" fmla="*/ 0 h 3175"/>
              <a:gd name="T4" fmla="*/ 2520 w 2748"/>
              <a:gd name="T5" fmla="*/ 0 h 3175"/>
              <a:gd name="T6" fmla="*/ 2520 w 2748"/>
              <a:gd name="T7" fmla="*/ 0 h 3175"/>
              <a:gd name="T8" fmla="*/ 2747 w 2748"/>
              <a:gd name="T9" fmla="*/ 228 h 3175"/>
              <a:gd name="T10" fmla="*/ 2747 w 2748"/>
              <a:gd name="T11" fmla="*/ 2947 h 3175"/>
              <a:gd name="T12" fmla="*/ 2747 w 2748"/>
              <a:gd name="T13" fmla="*/ 2947 h 3175"/>
              <a:gd name="T14" fmla="*/ 2520 w 2748"/>
              <a:gd name="T15" fmla="*/ 3174 h 3175"/>
              <a:gd name="T16" fmla="*/ 0 w 2748"/>
              <a:gd name="T17" fmla="*/ 3174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8" h="3175">
                <a:moveTo>
                  <a:pt x="0" y="3174"/>
                </a:moveTo>
                <a:lnTo>
                  <a:pt x="0" y="0"/>
                </a:lnTo>
                <a:lnTo>
                  <a:pt x="2520" y="0"/>
                </a:lnTo>
                <a:lnTo>
                  <a:pt x="2520" y="0"/>
                </a:lnTo>
                <a:cubicBezTo>
                  <a:pt x="2645" y="0"/>
                  <a:pt x="2747" y="102"/>
                  <a:pt x="2747" y="228"/>
                </a:cubicBezTo>
                <a:lnTo>
                  <a:pt x="2747" y="2947"/>
                </a:lnTo>
                <a:lnTo>
                  <a:pt x="2747" y="2947"/>
                </a:lnTo>
                <a:cubicBezTo>
                  <a:pt x="2747" y="3072"/>
                  <a:pt x="2645" y="3174"/>
                  <a:pt x="2520" y="3174"/>
                </a:cubicBezTo>
                <a:lnTo>
                  <a:pt x="0" y="317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361">
            <a:extLst>
              <a:ext uri="{FF2B5EF4-FFF2-40B4-BE49-F238E27FC236}">
                <a16:creationId xmlns:a16="http://schemas.microsoft.com/office/drawing/2014/main" id="{C8AD7A31-2DDB-3845-A5A4-93EE0C6EC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672" y="4252025"/>
            <a:ext cx="3549352" cy="4085950"/>
          </a:xfrm>
          <a:custGeom>
            <a:avLst/>
            <a:gdLst>
              <a:gd name="T0" fmla="*/ 2546 w 2800"/>
              <a:gd name="T1" fmla="*/ 0 h 3225"/>
              <a:gd name="T2" fmla="*/ 51 w 2800"/>
              <a:gd name="T3" fmla="*/ 0 h 3225"/>
              <a:gd name="T4" fmla="*/ 0 w 2800"/>
              <a:gd name="T5" fmla="*/ 0 h 3225"/>
              <a:gd name="T6" fmla="*/ 0 w 2800"/>
              <a:gd name="T7" fmla="*/ 51 h 3225"/>
              <a:gd name="T8" fmla="*/ 0 w 2800"/>
              <a:gd name="T9" fmla="*/ 3173 h 3225"/>
              <a:gd name="T10" fmla="*/ 0 w 2800"/>
              <a:gd name="T11" fmla="*/ 3224 h 3225"/>
              <a:gd name="T12" fmla="*/ 51 w 2800"/>
              <a:gd name="T13" fmla="*/ 3224 h 3225"/>
              <a:gd name="T14" fmla="*/ 2546 w 2800"/>
              <a:gd name="T15" fmla="*/ 3224 h 3225"/>
              <a:gd name="T16" fmla="*/ 2546 w 2800"/>
              <a:gd name="T17" fmla="*/ 3224 h 3225"/>
              <a:gd name="T18" fmla="*/ 2799 w 2800"/>
              <a:gd name="T19" fmla="*/ 2972 h 3225"/>
              <a:gd name="T20" fmla="*/ 2799 w 2800"/>
              <a:gd name="T21" fmla="*/ 253 h 3225"/>
              <a:gd name="T22" fmla="*/ 2799 w 2800"/>
              <a:gd name="T23" fmla="*/ 253 h 3225"/>
              <a:gd name="T24" fmla="*/ 2546 w 2800"/>
              <a:gd name="T25" fmla="*/ 0 h 3225"/>
              <a:gd name="T26" fmla="*/ 2546 w 2800"/>
              <a:gd name="T27" fmla="*/ 51 h 3225"/>
              <a:gd name="T28" fmla="*/ 2546 w 2800"/>
              <a:gd name="T29" fmla="*/ 51 h 3225"/>
              <a:gd name="T30" fmla="*/ 2747 w 2800"/>
              <a:gd name="T31" fmla="*/ 253 h 3225"/>
              <a:gd name="T32" fmla="*/ 2747 w 2800"/>
              <a:gd name="T33" fmla="*/ 2972 h 3225"/>
              <a:gd name="T34" fmla="*/ 2747 w 2800"/>
              <a:gd name="T35" fmla="*/ 2972 h 3225"/>
              <a:gd name="T36" fmla="*/ 2546 w 2800"/>
              <a:gd name="T37" fmla="*/ 3173 h 3225"/>
              <a:gd name="T38" fmla="*/ 51 w 2800"/>
              <a:gd name="T39" fmla="*/ 3173 h 3225"/>
              <a:gd name="T40" fmla="*/ 51 w 2800"/>
              <a:gd name="T41" fmla="*/ 51 h 3225"/>
              <a:gd name="T42" fmla="*/ 2546 w 2800"/>
              <a:gd name="T43" fmla="*/ 51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0" h="3225">
                <a:moveTo>
                  <a:pt x="2546" y="0"/>
                </a:moveTo>
                <a:lnTo>
                  <a:pt x="51" y="0"/>
                </a:lnTo>
                <a:lnTo>
                  <a:pt x="0" y="0"/>
                </a:lnTo>
                <a:lnTo>
                  <a:pt x="0" y="51"/>
                </a:lnTo>
                <a:lnTo>
                  <a:pt x="0" y="3173"/>
                </a:lnTo>
                <a:lnTo>
                  <a:pt x="0" y="3224"/>
                </a:lnTo>
                <a:lnTo>
                  <a:pt x="51" y="3224"/>
                </a:lnTo>
                <a:lnTo>
                  <a:pt x="2546" y="3224"/>
                </a:lnTo>
                <a:lnTo>
                  <a:pt x="2546" y="3224"/>
                </a:lnTo>
                <a:cubicBezTo>
                  <a:pt x="2685" y="3224"/>
                  <a:pt x="2799" y="3111"/>
                  <a:pt x="2799" y="2972"/>
                </a:cubicBezTo>
                <a:lnTo>
                  <a:pt x="2799" y="253"/>
                </a:lnTo>
                <a:lnTo>
                  <a:pt x="2799" y="253"/>
                </a:lnTo>
                <a:cubicBezTo>
                  <a:pt x="2799" y="113"/>
                  <a:pt x="2685" y="0"/>
                  <a:pt x="2546" y="0"/>
                </a:cubicBezTo>
                <a:close/>
                <a:moveTo>
                  <a:pt x="2546" y="51"/>
                </a:moveTo>
                <a:lnTo>
                  <a:pt x="2546" y="51"/>
                </a:lnTo>
                <a:cubicBezTo>
                  <a:pt x="2657" y="51"/>
                  <a:pt x="2747" y="141"/>
                  <a:pt x="2747" y="253"/>
                </a:cubicBezTo>
                <a:lnTo>
                  <a:pt x="2747" y="2972"/>
                </a:lnTo>
                <a:lnTo>
                  <a:pt x="2747" y="2972"/>
                </a:lnTo>
                <a:cubicBezTo>
                  <a:pt x="2747" y="3083"/>
                  <a:pt x="2657" y="3173"/>
                  <a:pt x="2546" y="3173"/>
                </a:cubicBezTo>
                <a:lnTo>
                  <a:pt x="51" y="3173"/>
                </a:lnTo>
                <a:lnTo>
                  <a:pt x="51" y="51"/>
                </a:lnTo>
                <a:lnTo>
                  <a:pt x="2546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362">
            <a:extLst>
              <a:ext uri="{FF2B5EF4-FFF2-40B4-BE49-F238E27FC236}">
                <a16:creationId xmlns:a16="http://schemas.microsoft.com/office/drawing/2014/main" id="{2A0C61A8-86CB-7149-9840-1616CEEF0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1942" y="4319099"/>
            <a:ext cx="424805" cy="4477217"/>
          </a:xfrm>
          <a:custGeom>
            <a:avLst/>
            <a:gdLst>
              <a:gd name="T0" fmla="*/ 159 w 334"/>
              <a:gd name="T1" fmla="*/ 3297 h 3532"/>
              <a:gd name="T2" fmla="*/ 159 w 334"/>
              <a:gd name="T3" fmla="*/ 3297 h 3532"/>
              <a:gd name="T4" fmla="*/ 333 w 334"/>
              <a:gd name="T5" fmla="*/ 3122 h 3532"/>
              <a:gd name="T6" fmla="*/ 333 w 334"/>
              <a:gd name="T7" fmla="*/ 0 h 3532"/>
              <a:gd name="T8" fmla="*/ 333 w 334"/>
              <a:gd name="T9" fmla="*/ 0 h 3532"/>
              <a:gd name="T10" fmla="*/ 0 w 334"/>
              <a:gd name="T11" fmla="*/ 332 h 3532"/>
              <a:gd name="T12" fmla="*/ 0 w 334"/>
              <a:gd name="T13" fmla="*/ 3198 h 3532"/>
              <a:gd name="T14" fmla="*/ 0 w 334"/>
              <a:gd name="T15" fmla="*/ 3198 h 3532"/>
              <a:gd name="T16" fmla="*/ 333 w 334"/>
              <a:gd name="T17" fmla="*/ 3531 h 3532"/>
              <a:gd name="T18" fmla="*/ 333 w 334"/>
              <a:gd name="T19" fmla="*/ 3471 h 3532"/>
              <a:gd name="T20" fmla="*/ 333 w 334"/>
              <a:gd name="T21" fmla="*/ 3471 h 3532"/>
              <a:gd name="T22" fmla="*/ 159 w 334"/>
              <a:gd name="T23" fmla="*/ 3297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532">
                <a:moveTo>
                  <a:pt x="159" y="3297"/>
                </a:moveTo>
                <a:lnTo>
                  <a:pt x="159" y="3297"/>
                </a:lnTo>
                <a:cubicBezTo>
                  <a:pt x="159" y="3201"/>
                  <a:pt x="237" y="3122"/>
                  <a:pt x="333" y="3122"/>
                </a:cubicBezTo>
                <a:lnTo>
                  <a:pt x="333" y="0"/>
                </a:lnTo>
                <a:lnTo>
                  <a:pt x="333" y="0"/>
                </a:lnTo>
                <a:cubicBezTo>
                  <a:pt x="149" y="0"/>
                  <a:pt x="0" y="149"/>
                  <a:pt x="0" y="332"/>
                </a:cubicBezTo>
                <a:lnTo>
                  <a:pt x="0" y="3198"/>
                </a:lnTo>
                <a:lnTo>
                  <a:pt x="0" y="3198"/>
                </a:lnTo>
                <a:cubicBezTo>
                  <a:pt x="0" y="3382"/>
                  <a:pt x="149" y="3531"/>
                  <a:pt x="333" y="3531"/>
                </a:cubicBezTo>
                <a:lnTo>
                  <a:pt x="333" y="3471"/>
                </a:lnTo>
                <a:lnTo>
                  <a:pt x="333" y="3471"/>
                </a:lnTo>
                <a:cubicBezTo>
                  <a:pt x="237" y="3471"/>
                  <a:pt x="159" y="3393"/>
                  <a:pt x="159" y="32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363">
            <a:extLst>
              <a:ext uri="{FF2B5EF4-FFF2-40B4-BE49-F238E27FC236}">
                <a16:creationId xmlns:a16="http://schemas.microsoft.com/office/drawing/2014/main" id="{843DB55A-E27A-A645-9D9E-4D3EA603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4571" y="8047319"/>
            <a:ext cx="5588" cy="709869"/>
          </a:xfrm>
          <a:custGeom>
            <a:avLst/>
            <a:gdLst>
              <a:gd name="T0" fmla="*/ 0 w 1"/>
              <a:gd name="T1" fmla="*/ 558 h 559"/>
              <a:gd name="T2" fmla="*/ 0 w 1"/>
              <a:gd name="T3" fmla="*/ 0 h 559"/>
              <a:gd name="T4" fmla="*/ 0 w 1"/>
              <a:gd name="T5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59">
                <a:moveTo>
                  <a:pt x="0" y="558"/>
                </a:moveTo>
                <a:lnTo>
                  <a:pt x="0" y="0"/>
                </a:lnTo>
                <a:lnTo>
                  <a:pt x="0" y="558"/>
                </a:lnTo>
              </a:path>
            </a:pathLst>
          </a:custGeom>
          <a:solidFill>
            <a:srgbClr val="0E31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364">
            <a:extLst>
              <a:ext uri="{FF2B5EF4-FFF2-40B4-BE49-F238E27FC236}">
                <a16:creationId xmlns:a16="http://schemas.microsoft.com/office/drawing/2014/main" id="{12443005-5DE1-924C-AB4F-F25CF0C5B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443" y="8047319"/>
            <a:ext cx="78253" cy="709869"/>
          </a:xfrm>
          <a:custGeom>
            <a:avLst/>
            <a:gdLst>
              <a:gd name="T0" fmla="*/ 61 w 62"/>
              <a:gd name="T1" fmla="*/ 558 h 559"/>
              <a:gd name="T2" fmla="*/ 0 w 62"/>
              <a:gd name="T3" fmla="*/ 558 h 559"/>
              <a:gd name="T4" fmla="*/ 0 w 62"/>
              <a:gd name="T5" fmla="*/ 0 h 559"/>
              <a:gd name="T6" fmla="*/ 61 w 62"/>
              <a:gd name="T7" fmla="*/ 0 h 559"/>
              <a:gd name="T8" fmla="*/ 61 w 62"/>
              <a:gd name="T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559">
                <a:moveTo>
                  <a:pt x="61" y="558"/>
                </a:moveTo>
                <a:lnTo>
                  <a:pt x="0" y="558"/>
                </a:lnTo>
                <a:lnTo>
                  <a:pt x="0" y="0"/>
                </a:lnTo>
                <a:lnTo>
                  <a:pt x="61" y="0"/>
                </a:lnTo>
                <a:lnTo>
                  <a:pt x="61" y="55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365">
            <a:extLst>
              <a:ext uri="{FF2B5EF4-FFF2-40B4-BE49-F238E27FC236}">
                <a16:creationId xmlns:a16="http://schemas.microsoft.com/office/drawing/2014/main" id="{C13FA630-0598-ED48-B3C1-ACF7F3DE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3209" y="4319099"/>
            <a:ext cx="67074" cy="3957389"/>
          </a:xfrm>
          <a:custGeom>
            <a:avLst/>
            <a:gdLst>
              <a:gd name="T0" fmla="*/ 53 w 54"/>
              <a:gd name="T1" fmla="*/ 3122 h 3123"/>
              <a:gd name="T2" fmla="*/ 0 w 54"/>
              <a:gd name="T3" fmla="*/ 3122 h 3123"/>
              <a:gd name="T4" fmla="*/ 0 w 54"/>
              <a:gd name="T5" fmla="*/ 0 h 3123"/>
              <a:gd name="T6" fmla="*/ 53 w 54"/>
              <a:gd name="T7" fmla="*/ 0 h 3123"/>
              <a:gd name="T8" fmla="*/ 53 w 54"/>
              <a:gd name="T9" fmla="*/ 3122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3123">
                <a:moveTo>
                  <a:pt x="53" y="3122"/>
                </a:moveTo>
                <a:lnTo>
                  <a:pt x="0" y="3122"/>
                </a:lnTo>
                <a:lnTo>
                  <a:pt x="0" y="0"/>
                </a:lnTo>
                <a:lnTo>
                  <a:pt x="53" y="0"/>
                </a:lnTo>
                <a:lnTo>
                  <a:pt x="53" y="31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77A24EA1-3899-3B47-92C6-BF4E75C44A7A}"/>
              </a:ext>
            </a:extLst>
          </p:cNvPr>
          <p:cNvGrpSpPr/>
          <p:nvPr/>
        </p:nvGrpSpPr>
        <p:grpSpPr>
          <a:xfrm>
            <a:off x="2186603" y="9645926"/>
            <a:ext cx="4817684" cy="1600438"/>
            <a:chOff x="21840150" y="4290491"/>
            <a:chExt cx="4817684" cy="1600438"/>
          </a:xfrm>
        </p:grpSpPr>
        <p:sp>
          <p:nvSpPr>
            <p:cNvPr id="316" name="CuadroTexto 4">
              <a:extLst>
                <a:ext uri="{FF2B5EF4-FFF2-40B4-BE49-F238E27FC236}">
                  <a16:creationId xmlns:a16="http://schemas.microsoft.com/office/drawing/2014/main" id="{F33CBD09-B397-0143-8A66-E0C05DDF2475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17" name="CuadroTexto 4">
              <a:extLst>
                <a:ext uri="{FF2B5EF4-FFF2-40B4-BE49-F238E27FC236}">
                  <a16:creationId xmlns:a16="http://schemas.microsoft.com/office/drawing/2014/main" id="{A78D0AC3-399F-F54A-81EC-2F10896D510B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CADD85F3-78F7-D541-8702-BE18F55D103A}"/>
              </a:ext>
            </a:extLst>
          </p:cNvPr>
          <p:cNvGrpSpPr/>
          <p:nvPr/>
        </p:nvGrpSpPr>
        <p:grpSpPr>
          <a:xfrm>
            <a:off x="7368100" y="9645926"/>
            <a:ext cx="4817684" cy="1600438"/>
            <a:chOff x="21840150" y="4290491"/>
            <a:chExt cx="4817684" cy="1600438"/>
          </a:xfrm>
        </p:grpSpPr>
        <p:sp>
          <p:nvSpPr>
            <p:cNvPr id="319" name="CuadroTexto 4">
              <a:extLst>
                <a:ext uri="{FF2B5EF4-FFF2-40B4-BE49-F238E27FC236}">
                  <a16:creationId xmlns:a16="http://schemas.microsoft.com/office/drawing/2014/main" id="{58C87043-7E88-1145-B284-E36FF73BDF94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20" name="CuadroTexto 4">
              <a:extLst>
                <a:ext uri="{FF2B5EF4-FFF2-40B4-BE49-F238E27FC236}">
                  <a16:creationId xmlns:a16="http://schemas.microsoft.com/office/drawing/2014/main" id="{F62E598A-3BFE-3D4F-A393-6F781F3B22BA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FDDC87DA-7297-FB4F-BBB4-9882728C6471}"/>
              </a:ext>
            </a:extLst>
          </p:cNvPr>
          <p:cNvGrpSpPr/>
          <p:nvPr/>
        </p:nvGrpSpPr>
        <p:grpSpPr>
          <a:xfrm>
            <a:off x="12549597" y="9645926"/>
            <a:ext cx="4817684" cy="1600438"/>
            <a:chOff x="21840150" y="4290491"/>
            <a:chExt cx="4817684" cy="1600438"/>
          </a:xfrm>
        </p:grpSpPr>
        <p:sp>
          <p:nvSpPr>
            <p:cNvPr id="322" name="CuadroTexto 4">
              <a:extLst>
                <a:ext uri="{FF2B5EF4-FFF2-40B4-BE49-F238E27FC236}">
                  <a16:creationId xmlns:a16="http://schemas.microsoft.com/office/drawing/2014/main" id="{72AE4BA8-B234-A841-AC43-C1A6BECFA12A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23" name="CuadroTexto 4">
              <a:extLst>
                <a:ext uri="{FF2B5EF4-FFF2-40B4-BE49-F238E27FC236}">
                  <a16:creationId xmlns:a16="http://schemas.microsoft.com/office/drawing/2014/main" id="{60224E11-A536-694A-8A6D-AF896F3580EC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86FF7A7-4ED4-8D45-9300-72242183E4DE}"/>
              </a:ext>
            </a:extLst>
          </p:cNvPr>
          <p:cNvGrpSpPr/>
          <p:nvPr/>
        </p:nvGrpSpPr>
        <p:grpSpPr>
          <a:xfrm>
            <a:off x="17731094" y="9645926"/>
            <a:ext cx="4817684" cy="1600438"/>
            <a:chOff x="21840150" y="4290491"/>
            <a:chExt cx="4817684" cy="1600438"/>
          </a:xfrm>
        </p:grpSpPr>
        <p:sp>
          <p:nvSpPr>
            <p:cNvPr id="325" name="CuadroTexto 4">
              <a:extLst>
                <a:ext uri="{FF2B5EF4-FFF2-40B4-BE49-F238E27FC236}">
                  <a16:creationId xmlns:a16="http://schemas.microsoft.com/office/drawing/2014/main" id="{25939FAA-1397-1146-AC67-BDDB43D7C45E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26" name="CuadroTexto 4">
              <a:extLst>
                <a:ext uri="{FF2B5EF4-FFF2-40B4-BE49-F238E27FC236}">
                  <a16:creationId xmlns:a16="http://schemas.microsoft.com/office/drawing/2014/main" id="{73D83810-61BC-E449-9D62-AACA39B93BA4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1AF20A52-3212-D24E-9C41-AFF429E125FB}"/>
              </a:ext>
            </a:extLst>
          </p:cNvPr>
          <p:cNvGrpSpPr/>
          <p:nvPr/>
        </p:nvGrpSpPr>
        <p:grpSpPr>
          <a:xfrm>
            <a:off x="14250732" y="5736878"/>
            <a:ext cx="1320391" cy="1005137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328" name="Freeform 16">
              <a:extLst>
                <a:ext uri="{FF2B5EF4-FFF2-40B4-BE49-F238E27FC236}">
                  <a16:creationId xmlns:a16="http://schemas.microsoft.com/office/drawing/2014/main" id="{DFB6D865-56D8-0743-88E3-17E1DDAAA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Freeform 17">
              <a:extLst>
                <a:ext uri="{FF2B5EF4-FFF2-40B4-BE49-F238E27FC236}">
                  <a16:creationId xmlns:a16="http://schemas.microsoft.com/office/drawing/2014/main" id="{641E3B43-A66C-6D45-A806-F31F6044B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Freeform 18">
              <a:extLst>
                <a:ext uri="{FF2B5EF4-FFF2-40B4-BE49-F238E27FC236}">
                  <a16:creationId xmlns:a16="http://schemas.microsoft.com/office/drawing/2014/main" id="{839586C2-035F-7D47-A476-BA87F158B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Freeform 19">
              <a:extLst>
                <a:ext uri="{FF2B5EF4-FFF2-40B4-BE49-F238E27FC236}">
                  <a16:creationId xmlns:a16="http://schemas.microsoft.com/office/drawing/2014/main" id="{3453C869-5EE3-2444-A9F3-F10702564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Freeform 20">
              <a:extLst>
                <a:ext uri="{FF2B5EF4-FFF2-40B4-BE49-F238E27FC236}">
                  <a16:creationId xmlns:a16="http://schemas.microsoft.com/office/drawing/2014/main" id="{43C334A1-3209-3149-9052-CA5728E1E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Freeform 21">
              <a:extLst>
                <a:ext uri="{FF2B5EF4-FFF2-40B4-BE49-F238E27FC236}">
                  <a16:creationId xmlns:a16="http://schemas.microsoft.com/office/drawing/2014/main" id="{3ADFEB01-E0EF-DA44-B1A2-81680B1C3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Freeform 22">
              <a:extLst>
                <a:ext uri="{FF2B5EF4-FFF2-40B4-BE49-F238E27FC236}">
                  <a16:creationId xmlns:a16="http://schemas.microsoft.com/office/drawing/2014/main" id="{233747D9-E512-AD43-86B8-9300548C9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50B7311A-0F17-F140-896B-CABFFDCB9DD8}"/>
              </a:ext>
            </a:extLst>
          </p:cNvPr>
          <p:cNvGrpSpPr/>
          <p:nvPr/>
        </p:nvGrpSpPr>
        <p:grpSpPr>
          <a:xfrm>
            <a:off x="9077106" y="5727993"/>
            <a:ext cx="1315827" cy="122901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E2247D8C-C3DE-5D4B-BD88-FF24D9849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1BE63389-0E24-5641-9D05-B5B058FBF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618D4DE-CA3B-4C46-B0DA-E6C9C860105F}"/>
              </a:ext>
            </a:extLst>
          </p:cNvPr>
          <p:cNvGrpSpPr/>
          <p:nvPr/>
        </p:nvGrpSpPr>
        <p:grpSpPr>
          <a:xfrm>
            <a:off x="3842261" y="5657656"/>
            <a:ext cx="1315827" cy="131582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FB9D5B29-E8AF-C74D-99AE-1DE837AA0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96CD98C9-EF0A-B241-BC3F-7E6BD9EA9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A44780B0-4479-D347-9844-22B0EC30D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BFA6904-4F84-2A41-B354-CA88FC159E03}"/>
              </a:ext>
            </a:extLst>
          </p:cNvPr>
          <p:cNvGrpSpPr/>
          <p:nvPr/>
        </p:nvGrpSpPr>
        <p:grpSpPr>
          <a:xfrm>
            <a:off x="19510784" y="5776021"/>
            <a:ext cx="1163856" cy="1171934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343" name="Freeform 23">
              <a:extLst>
                <a:ext uri="{FF2B5EF4-FFF2-40B4-BE49-F238E27FC236}">
                  <a16:creationId xmlns:a16="http://schemas.microsoft.com/office/drawing/2014/main" id="{9D79F819-18E5-C147-9F31-15D7DD6D5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Freeform 24">
              <a:extLst>
                <a:ext uri="{FF2B5EF4-FFF2-40B4-BE49-F238E27FC236}">
                  <a16:creationId xmlns:a16="http://schemas.microsoft.com/office/drawing/2014/main" id="{E19651FF-3C40-F249-A394-7530F9B29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Freeform 25">
              <a:extLst>
                <a:ext uri="{FF2B5EF4-FFF2-40B4-BE49-F238E27FC236}">
                  <a16:creationId xmlns:a16="http://schemas.microsoft.com/office/drawing/2014/main" id="{15B3908E-7D55-7642-925B-9BA95EB0A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Freeform 26">
              <a:extLst>
                <a:ext uri="{FF2B5EF4-FFF2-40B4-BE49-F238E27FC236}">
                  <a16:creationId xmlns:a16="http://schemas.microsoft.com/office/drawing/2014/main" id="{93C0CA4F-5EBE-894B-A80D-F37A1A774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7" name="Freeform 27">
              <a:extLst>
                <a:ext uri="{FF2B5EF4-FFF2-40B4-BE49-F238E27FC236}">
                  <a16:creationId xmlns:a16="http://schemas.microsoft.com/office/drawing/2014/main" id="{68C8A18E-4D9D-884B-95FC-FF636372C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" name="Freeform 28">
              <a:extLst>
                <a:ext uri="{FF2B5EF4-FFF2-40B4-BE49-F238E27FC236}">
                  <a16:creationId xmlns:a16="http://schemas.microsoft.com/office/drawing/2014/main" id="{1C4A40B9-32B7-D841-B133-23E65035B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9A2B3BD2-1D10-A44F-9323-AB8321107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34A0B3F2-2A7C-A245-B089-55CD48FA8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21D29C0-FFF1-4C48-B4B3-2E4DE5206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4AFEFB06-AB28-DA43-BB0B-38BE47CA2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CuadroTexto 4">
            <a:extLst>
              <a:ext uri="{FF2B5EF4-FFF2-40B4-BE49-F238E27FC236}">
                <a16:creationId xmlns:a16="http://schemas.microsoft.com/office/drawing/2014/main" id="{D6486B67-3516-EF4C-B0B8-09C23A164FD5}"/>
              </a:ext>
            </a:extLst>
          </p:cNvPr>
          <p:cNvSpPr txBox="1"/>
          <p:nvPr/>
        </p:nvSpPr>
        <p:spPr>
          <a:xfrm>
            <a:off x="5308797" y="2576436"/>
            <a:ext cx="1385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real and perceived value of the product, but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105001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9" name="Freeform 161">
            <a:extLst>
              <a:ext uri="{FF2B5EF4-FFF2-40B4-BE49-F238E27FC236}">
                <a16:creationId xmlns:a16="http://schemas.microsoft.com/office/drawing/2014/main" id="{97C19FCD-9EE0-FE4D-9C82-366C8640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859" y="7116945"/>
            <a:ext cx="3557443" cy="5020713"/>
          </a:xfrm>
          <a:custGeom>
            <a:avLst/>
            <a:gdLst>
              <a:gd name="T0" fmla="*/ 1587 w 2958"/>
              <a:gd name="T1" fmla="*/ 0 h 4178"/>
              <a:gd name="T2" fmla="*/ 1524 w 2958"/>
              <a:gd name="T3" fmla="*/ 0 h 4178"/>
              <a:gd name="T4" fmla="*/ 1524 w 2958"/>
              <a:gd name="T5" fmla="*/ 1231 h 4178"/>
              <a:gd name="T6" fmla="*/ 2943 w 2958"/>
              <a:gd name="T7" fmla="*/ 1231 h 4178"/>
              <a:gd name="T8" fmla="*/ 2943 w 2958"/>
              <a:gd name="T9" fmla="*/ 1322 h 4178"/>
              <a:gd name="T10" fmla="*/ 14 w 2958"/>
              <a:gd name="T11" fmla="*/ 1322 h 4178"/>
              <a:gd name="T12" fmla="*/ 14 w 2958"/>
              <a:gd name="T13" fmla="*/ 1231 h 4178"/>
              <a:gd name="T14" fmla="*/ 1434 w 2958"/>
              <a:gd name="T15" fmla="*/ 1231 h 4178"/>
              <a:gd name="T16" fmla="*/ 1434 w 2958"/>
              <a:gd name="T17" fmla="*/ 0 h 4178"/>
              <a:gd name="T18" fmla="*/ 1370 w 2958"/>
              <a:gd name="T19" fmla="*/ 0 h 4178"/>
              <a:gd name="T20" fmla="*/ 1370 w 2958"/>
              <a:gd name="T21" fmla="*/ 0 h 4178"/>
              <a:gd name="T22" fmla="*/ 0 w 2958"/>
              <a:gd name="T23" fmla="*/ 1369 h 4178"/>
              <a:gd name="T24" fmla="*/ 0 w 2958"/>
              <a:gd name="T25" fmla="*/ 2807 h 4178"/>
              <a:gd name="T26" fmla="*/ 0 w 2958"/>
              <a:gd name="T27" fmla="*/ 2807 h 4178"/>
              <a:gd name="T28" fmla="*/ 1370 w 2958"/>
              <a:gd name="T29" fmla="*/ 4177 h 4178"/>
              <a:gd name="T30" fmla="*/ 1587 w 2958"/>
              <a:gd name="T31" fmla="*/ 4177 h 4178"/>
              <a:gd name="T32" fmla="*/ 1587 w 2958"/>
              <a:gd name="T33" fmla="*/ 4177 h 4178"/>
              <a:gd name="T34" fmla="*/ 2957 w 2958"/>
              <a:gd name="T35" fmla="*/ 2807 h 4178"/>
              <a:gd name="T36" fmla="*/ 2957 w 2958"/>
              <a:gd name="T37" fmla="*/ 1369 h 4178"/>
              <a:gd name="T38" fmla="*/ 2957 w 2958"/>
              <a:gd name="T39" fmla="*/ 1369 h 4178"/>
              <a:gd name="T40" fmla="*/ 1587 w 2958"/>
              <a:gd name="T41" fmla="*/ 0 h 4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58" h="4178">
                <a:moveTo>
                  <a:pt x="1587" y="0"/>
                </a:moveTo>
                <a:lnTo>
                  <a:pt x="1524" y="0"/>
                </a:lnTo>
                <a:lnTo>
                  <a:pt x="1524" y="1231"/>
                </a:lnTo>
                <a:lnTo>
                  <a:pt x="2943" y="1231"/>
                </a:lnTo>
                <a:lnTo>
                  <a:pt x="2943" y="1322"/>
                </a:lnTo>
                <a:lnTo>
                  <a:pt x="14" y="1322"/>
                </a:lnTo>
                <a:lnTo>
                  <a:pt x="14" y="1231"/>
                </a:lnTo>
                <a:lnTo>
                  <a:pt x="1434" y="1231"/>
                </a:lnTo>
                <a:lnTo>
                  <a:pt x="1434" y="0"/>
                </a:lnTo>
                <a:lnTo>
                  <a:pt x="1370" y="0"/>
                </a:lnTo>
                <a:lnTo>
                  <a:pt x="1370" y="0"/>
                </a:lnTo>
                <a:cubicBezTo>
                  <a:pt x="613" y="0"/>
                  <a:pt x="0" y="613"/>
                  <a:pt x="0" y="1369"/>
                </a:cubicBezTo>
                <a:lnTo>
                  <a:pt x="0" y="2807"/>
                </a:lnTo>
                <a:lnTo>
                  <a:pt x="0" y="2807"/>
                </a:lnTo>
                <a:cubicBezTo>
                  <a:pt x="0" y="3564"/>
                  <a:pt x="613" y="4177"/>
                  <a:pt x="1370" y="4177"/>
                </a:cubicBezTo>
                <a:lnTo>
                  <a:pt x="1587" y="4177"/>
                </a:lnTo>
                <a:lnTo>
                  <a:pt x="1587" y="4177"/>
                </a:lnTo>
                <a:cubicBezTo>
                  <a:pt x="2344" y="4177"/>
                  <a:pt x="2957" y="3564"/>
                  <a:pt x="2957" y="2807"/>
                </a:cubicBezTo>
                <a:lnTo>
                  <a:pt x="2957" y="1369"/>
                </a:lnTo>
                <a:lnTo>
                  <a:pt x="2957" y="1369"/>
                </a:lnTo>
                <a:cubicBezTo>
                  <a:pt x="2957" y="613"/>
                  <a:pt x="2344" y="0"/>
                  <a:pt x="158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62">
            <a:extLst>
              <a:ext uri="{FF2B5EF4-FFF2-40B4-BE49-F238E27FC236}">
                <a16:creationId xmlns:a16="http://schemas.microsoft.com/office/drawing/2014/main" id="{AC5776B6-379D-9846-8783-2CA52B67F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41" y="3723853"/>
            <a:ext cx="1060341" cy="3350678"/>
          </a:xfrm>
          <a:custGeom>
            <a:avLst/>
            <a:gdLst>
              <a:gd name="T0" fmla="*/ 556 w 881"/>
              <a:gd name="T1" fmla="*/ 1873 h 2789"/>
              <a:gd name="T2" fmla="*/ 297 w 881"/>
              <a:gd name="T3" fmla="*/ 1873 h 2789"/>
              <a:gd name="T4" fmla="*/ 77 w 881"/>
              <a:gd name="T5" fmla="*/ 1653 h 2789"/>
              <a:gd name="T6" fmla="*/ 297 w 881"/>
              <a:gd name="T7" fmla="*/ 1433 h 2789"/>
              <a:gd name="T8" fmla="*/ 556 w 881"/>
              <a:gd name="T9" fmla="*/ 1433 h 2789"/>
              <a:gd name="T10" fmla="*/ 582 w 881"/>
              <a:gd name="T11" fmla="*/ 1433 h 2789"/>
              <a:gd name="T12" fmla="*/ 880 w 881"/>
              <a:gd name="T13" fmla="*/ 1135 h 2789"/>
              <a:gd name="T14" fmla="*/ 556 w 881"/>
              <a:gd name="T15" fmla="*/ 838 h 2789"/>
              <a:gd name="T16" fmla="*/ 297 w 881"/>
              <a:gd name="T17" fmla="*/ 838 h 2789"/>
              <a:gd name="T18" fmla="*/ 77 w 881"/>
              <a:gd name="T19" fmla="*/ 618 h 2789"/>
              <a:gd name="T20" fmla="*/ 297 w 881"/>
              <a:gd name="T21" fmla="*/ 398 h 2789"/>
              <a:gd name="T22" fmla="*/ 517 w 881"/>
              <a:gd name="T23" fmla="*/ 398 h 2789"/>
              <a:gd name="T24" fmla="*/ 517 w 881"/>
              <a:gd name="T25" fmla="*/ 0 h 2789"/>
              <a:gd name="T26" fmla="*/ 440 w 881"/>
              <a:gd name="T27" fmla="*/ 321 h 2789"/>
              <a:gd name="T28" fmla="*/ 297 w 881"/>
              <a:gd name="T29" fmla="*/ 321 h 2789"/>
              <a:gd name="T30" fmla="*/ 0 w 881"/>
              <a:gd name="T31" fmla="*/ 618 h 2789"/>
              <a:gd name="T32" fmla="*/ 324 w 881"/>
              <a:gd name="T33" fmla="*/ 916 h 2789"/>
              <a:gd name="T34" fmla="*/ 582 w 881"/>
              <a:gd name="T35" fmla="*/ 916 h 2789"/>
              <a:gd name="T36" fmla="*/ 802 w 881"/>
              <a:gd name="T37" fmla="*/ 1135 h 2789"/>
              <a:gd name="T38" fmla="*/ 582 w 881"/>
              <a:gd name="T39" fmla="*/ 1355 h 2789"/>
              <a:gd name="T40" fmla="*/ 324 w 881"/>
              <a:gd name="T41" fmla="*/ 1355 h 2789"/>
              <a:gd name="T42" fmla="*/ 297 w 881"/>
              <a:gd name="T43" fmla="*/ 1355 h 2789"/>
              <a:gd name="T44" fmla="*/ 0 w 881"/>
              <a:gd name="T45" fmla="*/ 1653 h 2789"/>
              <a:gd name="T46" fmla="*/ 324 w 881"/>
              <a:gd name="T47" fmla="*/ 1950 h 2789"/>
              <a:gd name="T48" fmla="*/ 582 w 881"/>
              <a:gd name="T49" fmla="*/ 1950 h 2789"/>
              <a:gd name="T50" fmla="*/ 802 w 881"/>
              <a:gd name="T51" fmla="*/ 2169 h 2789"/>
              <a:gd name="T52" fmla="*/ 582 w 881"/>
              <a:gd name="T53" fmla="*/ 2389 h 2789"/>
              <a:gd name="T54" fmla="*/ 440 w 881"/>
              <a:gd name="T55" fmla="*/ 2389 h 2789"/>
              <a:gd name="T56" fmla="*/ 440 w 881"/>
              <a:gd name="T57" fmla="*/ 2788 h 2789"/>
              <a:gd name="T58" fmla="*/ 517 w 881"/>
              <a:gd name="T59" fmla="*/ 2466 h 2789"/>
              <a:gd name="T60" fmla="*/ 582 w 881"/>
              <a:gd name="T61" fmla="*/ 2466 h 2789"/>
              <a:gd name="T62" fmla="*/ 880 w 881"/>
              <a:gd name="T63" fmla="*/ 2169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1" h="2789">
                <a:moveTo>
                  <a:pt x="582" y="1873"/>
                </a:moveTo>
                <a:lnTo>
                  <a:pt x="556" y="1873"/>
                </a:lnTo>
                <a:lnTo>
                  <a:pt x="324" y="1873"/>
                </a:lnTo>
                <a:lnTo>
                  <a:pt x="297" y="1873"/>
                </a:lnTo>
                <a:lnTo>
                  <a:pt x="297" y="1873"/>
                </a:lnTo>
                <a:cubicBezTo>
                  <a:pt x="176" y="1873"/>
                  <a:pt x="77" y="1774"/>
                  <a:pt x="77" y="1653"/>
                </a:cubicBezTo>
                <a:lnTo>
                  <a:pt x="77" y="1653"/>
                </a:lnTo>
                <a:cubicBezTo>
                  <a:pt x="77" y="1531"/>
                  <a:pt x="176" y="1433"/>
                  <a:pt x="297" y="1433"/>
                </a:cubicBezTo>
                <a:lnTo>
                  <a:pt x="324" y="1433"/>
                </a:lnTo>
                <a:lnTo>
                  <a:pt x="556" y="1433"/>
                </a:lnTo>
                <a:lnTo>
                  <a:pt x="582" y="1433"/>
                </a:lnTo>
                <a:lnTo>
                  <a:pt x="582" y="1433"/>
                </a:lnTo>
                <a:cubicBezTo>
                  <a:pt x="746" y="1433"/>
                  <a:pt x="880" y="1300"/>
                  <a:pt x="880" y="1135"/>
                </a:cubicBezTo>
                <a:lnTo>
                  <a:pt x="880" y="1135"/>
                </a:lnTo>
                <a:cubicBezTo>
                  <a:pt x="880" y="971"/>
                  <a:pt x="746" y="838"/>
                  <a:pt x="582" y="838"/>
                </a:cubicBezTo>
                <a:lnTo>
                  <a:pt x="556" y="838"/>
                </a:lnTo>
                <a:lnTo>
                  <a:pt x="324" y="838"/>
                </a:lnTo>
                <a:lnTo>
                  <a:pt x="297" y="838"/>
                </a:lnTo>
                <a:lnTo>
                  <a:pt x="297" y="838"/>
                </a:lnTo>
                <a:cubicBezTo>
                  <a:pt x="176" y="838"/>
                  <a:pt x="77" y="740"/>
                  <a:pt x="77" y="618"/>
                </a:cubicBezTo>
                <a:lnTo>
                  <a:pt x="77" y="618"/>
                </a:lnTo>
                <a:cubicBezTo>
                  <a:pt x="77" y="497"/>
                  <a:pt x="176" y="398"/>
                  <a:pt x="297" y="398"/>
                </a:cubicBezTo>
                <a:lnTo>
                  <a:pt x="440" y="398"/>
                </a:lnTo>
                <a:lnTo>
                  <a:pt x="517" y="398"/>
                </a:lnTo>
                <a:lnTo>
                  <a:pt x="517" y="321"/>
                </a:lnTo>
                <a:lnTo>
                  <a:pt x="517" y="0"/>
                </a:lnTo>
                <a:lnTo>
                  <a:pt x="440" y="0"/>
                </a:lnTo>
                <a:lnTo>
                  <a:pt x="440" y="321"/>
                </a:lnTo>
                <a:lnTo>
                  <a:pt x="297" y="321"/>
                </a:lnTo>
                <a:lnTo>
                  <a:pt x="297" y="321"/>
                </a:lnTo>
                <a:cubicBezTo>
                  <a:pt x="133" y="321"/>
                  <a:pt x="0" y="454"/>
                  <a:pt x="0" y="618"/>
                </a:cubicBezTo>
                <a:lnTo>
                  <a:pt x="0" y="618"/>
                </a:lnTo>
                <a:cubicBezTo>
                  <a:pt x="0" y="782"/>
                  <a:pt x="133" y="916"/>
                  <a:pt x="297" y="916"/>
                </a:cubicBezTo>
                <a:lnTo>
                  <a:pt x="324" y="916"/>
                </a:lnTo>
                <a:lnTo>
                  <a:pt x="556" y="916"/>
                </a:lnTo>
                <a:lnTo>
                  <a:pt x="582" y="916"/>
                </a:lnTo>
                <a:lnTo>
                  <a:pt x="582" y="916"/>
                </a:lnTo>
                <a:cubicBezTo>
                  <a:pt x="703" y="916"/>
                  <a:pt x="802" y="1014"/>
                  <a:pt x="802" y="1135"/>
                </a:cubicBezTo>
                <a:lnTo>
                  <a:pt x="802" y="1135"/>
                </a:lnTo>
                <a:cubicBezTo>
                  <a:pt x="802" y="1257"/>
                  <a:pt x="703" y="1355"/>
                  <a:pt x="582" y="1355"/>
                </a:cubicBezTo>
                <a:lnTo>
                  <a:pt x="556" y="1355"/>
                </a:lnTo>
                <a:lnTo>
                  <a:pt x="324" y="1355"/>
                </a:lnTo>
                <a:lnTo>
                  <a:pt x="297" y="1355"/>
                </a:lnTo>
                <a:lnTo>
                  <a:pt x="297" y="1355"/>
                </a:lnTo>
                <a:cubicBezTo>
                  <a:pt x="133" y="1355"/>
                  <a:pt x="0" y="1489"/>
                  <a:pt x="0" y="1653"/>
                </a:cubicBezTo>
                <a:lnTo>
                  <a:pt x="0" y="1653"/>
                </a:lnTo>
                <a:cubicBezTo>
                  <a:pt x="0" y="1817"/>
                  <a:pt x="133" y="1950"/>
                  <a:pt x="297" y="1950"/>
                </a:cubicBezTo>
                <a:lnTo>
                  <a:pt x="324" y="1950"/>
                </a:lnTo>
                <a:lnTo>
                  <a:pt x="556" y="1950"/>
                </a:lnTo>
                <a:lnTo>
                  <a:pt x="582" y="1950"/>
                </a:lnTo>
                <a:lnTo>
                  <a:pt x="582" y="1950"/>
                </a:lnTo>
                <a:cubicBezTo>
                  <a:pt x="703" y="1950"/>
                  <a:pt x="802" y="2048"/>
                  <a:pt x="802" y="2169"/>
                </a:cubicBezTo>
                <a:lnTo>
                  <a:pt x="802" y="2169"/>
                </a:lnTo>
                <a:cubicBezTo>
                  <a:pt x="802" y="2290"/>
                  <a:pt x="703" y="2389"/>
                  <a:pt x="582" y="2389"/>
                </a:cubicBezTo>
                <a:lnTo>
                  <a:pt x="517" y="2389"/>
                </a:lnTo>
                <a:lnTo>
                  <a:pt x="440" y="2389"/>
                </a:lnTo>
                <a:lnTo>
                  <a:pt x="440" y="2466"/>
                </a:lnTo>
                <a:lnTo>
                  <a:pt x="440" y="2788"/>
                </a:lnTo>
                <a:lnTo>
                  <a:pt x="517" y="2788"/>
                </a:lnTo>
                <a:lnTo>
                  <a:pt x="517" y="2466"/>
                </a:lnTo>
                <a:lnTo>
                  <a:pt x="582" y="2466"/>
                </a:lnTo>
                <a:lnTo>
                  <a:pt x="582" y="2466"/>
                </a:lnTo>
                <a:cubicBezTo>
                  <a:pt x="746" y="2466"/>
                  <a:pt x="880" y="2333"/>
                  <a:pt x="880" y="2169"/>
                </a:cubicBezTo>
                <a:lnTo>
                  <a:pt x="880" y="2169"/>
                </a:lnTo>
                <a:cubicBezTo>
                  <a:pt x="880" y="2006"/>
                  <a:pt x="746" y="1873"/>
                  <a:pt x="582" y="18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63">
            <a:extLst>
              <a:ext uri="{FF2B5EF4-FFF2-40B4-BE49-F238E27FC236}">
                <a16:creationId xmlns:a16="http://schemas.microsoft.com/office/drawing/2014/main" id="{16713CC9-3F3E-144B-8BF6-4CF7A4B2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996" y="7116945"/>
            <a:ext cx="3557443" cy="5020713"/>
          </a:xfrm>
          <a:custGeom>
            <a:avLst/>
            <a:gdLst>
              <a:gd name="T0" fmla="*/ 1587 w 2958"/>
              <a:gd name="T1" fmla="*/ 0 h 4178"/>
              <a:gd name="T2" fmla="*/ 1524 w 2958"/>
              <a:gd name="T3" fmla="*/ 0 h 4178"/>
              <a:gd name="T4" fmla="*/ 1524 w 2958"/>
              <a:gd name="T5" fmla="*/ 1231 h 4178"/>
              <a:gd name="T6" fmla="*/ 2943 w 2958"/>
              <a:gd name="T7" fmla="*/ 1231 h 4178"/>
              <a:gd name="T8" fmla="*/ 2943 w 2958"/>
              <a:gd name="T9" fmla="*/ 1322 h 4178"/>
              <a:gd name="T10" fmla="*/ 14 w 2958"/>
              <a:gd name="T11" fmla="*/ 1322 h 4178"/>
              <a:gd name="T12" fmla="*/ 14 w 2958"/>
              <a:gd name="T13" fmla="*/ 1231 h 4178"/>
              <a:gd name="T14" fmla="*/ 1434 w 2958"/>
              <a:gd name="T15" fmla="*/ 1231 h 4178"/>
              <a:gd name="T16" fmla="*/ 1434 w 2958"/>
              <a:gd name="T17" fmla="*/ 0 h 4178"/>
              <a:gd name="T18" fmla="*/ 1370 w 2958"/>
              <a:gd name="T19" fmla="*/ 0 h 4178"/>
              <a:gd name="T20" fmla="*/ 1370 w 2958"/>
              <a:gd name="T21" fmla="*/ 0 h 4178"/>
              <a:gd name="T22" fmla="*/ 0 w 2958"/>
              <a:gd name="T23" fmla="*/ 1369 h 4178"/>
              <a:gd name="T24" fmla="*/ 0 w 2958"/>
              <a:gd name="T25" fmla="*/ 2807 h 4178"/>
              <a:gd name="T26" fmla="*/ 0 w 2958"/>
              <a:gd name="T27" fmla="*/ 2807 h 4178"/>
              <a:gd name="T28" fmla="*/ 1370 w 2958"/>
              <a:gd name="T29" fmla="*/ 4177 h 4178"/>
              <a:gd name="T30" fmla="*/ 1587 w 2958"/>
              <a:gd name="T31" fmla="*/ 4177 h 4178"/>
              <a:gd name="T32" fmla="*/ 1587 w 2958"/>
              <a:gd name="T33" fmla="*/ 4177 h 4178"/>
              <a:gd name="T34" fmla="*/ 2957 w 2958"/>
              <a:gd name="T35" fmla="*/ 2807 h 4178"/>
              <a:gd name="T36" fmla="*/ 2957 w 2958"/>
              <a:gd name="T37" fmla="*/ 1369 h 4178"/>
              <a:gd name="T38" fmla="*/ 2957 w 2958"/>
              <a:gd name="T39" fmla="*/ 1369 h 4178"/>
              <a:gd name="T40" fmla="*/ 1587 w 2958"/>
              <a:gd name="T41" fmla="*/ 0 h 4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58" h="4178">
                <a:moveTo>
                  <a:pt x="1587" y="0"/>
                </a:moveTo>
                <a:lnTo>
                  <a:pt x="1524" y="0"/>
                </a:lnTo>
                <a:lnTo>
                  <a:pt x="1524" y="1231"/>
                </a:lnTo>
                <a:lnTo>
                  <a:pt x="2943" y="1231"/>
                </a:lnTo>
                <a:lnTo>
                  <a:pt x="2943" y="1322"/>
                </a:lnTo>
                <a:lnTo>
                  <a:pt x="14" y="1322"/>
                </a:lnTo>
                <a:lnTo>
                  <a:pt x="14" y="1231"/>
                </a:lnTo>
                <a:lnTo>
                  <a:pt x="1434" y="1231"/>
                </a:lnTo>
                <a:lnTo>
                  <a:pt x="1434" y="0"/>
                </a:lnTo>
                <a:lnTo>
                  <a:pt x="1370" y="0"/>
                </a:lnTo>
                <a:lnTo>
                  <a:pt x="1370" y="0"/>
                </a:lnTo>
                <a:cubicBezTo>
                  <a:pt x="613" y="0"/>
                  <a:pt x="0" y="613"/>
                  <a:pt x="0" y="1369"/>
                </a:cubicBezTo>
                <a:lnTo>
                  <a:pt x="0" y="2807"/>
                </a:lnTo>
                <a:lnTo>
                  <a:pt x="0" y="2807"/>
                </a:lnTo>
                <a:cubicBezTo>
                  <a:pt x="0" y="3564"/>
                  <a:pt x="613" y="4177"/>
                  <a:pt x="1370" y="4177"/>
                </a:cubicBezTo>
                <a:lnTo>
                  <a:pt x="1587" y="4177"/>
                </a:lnTo>
                <a:lnTo>
                  <a:pt x="1587" y="4177"/>
                </a:lnTo>
                <a:cubicBezTo>
                  <a:pt x="2344" y="4177"/>
                  <a:pt x="2957" y="3564"/>
                  <a:pt x="2957" y="2807"/>
                </a:cubicBezTo>
                <a:lnTo>
                  <a:pt x="2957" y="1369"/>
                </a:lnTo>
                <a:lnTo>
                  <a:pt x="2957" y="1369"/>
                </a:lnTo>
                <a:cubicBezTo>
                  <a:pt x="2957" y="613"/>
                  <a:pt x="2344" y="0"/>
                  <a:pt x="158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64">
            <a:extLst>
              <a:ext uri="{FF2B5EF4-FFF2-40B4-BE49-F238E27FC236}">
                <a16:creationId xmlns:a16="http://schemas.microsoft.com/office/drawing/2014/main" id="{477DD074-84E0-6849-929B-21B40A58D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878" y="3723853"/>
            <a:ext cx="1060341" cy="3350678"/>
          </a:xfrm>
          <a:custGeom>
            <a:avLst/>
            <a:gdLst>
              <a:gd name="T0" fmla="*/ 556 w 880"/>
              <a:gd name="T1" fmla="*/ 1873 h 2789"/>
              <a:gd name="T2" fmla="*/ 297 w 880"/>
              <a:gd name="T3" fmla="*/ 1873 h 2789"/>
              <a:gd name="T4" fmla="*/ 77 w 880"/>
              <a:gd name="T5" fmla="*/ 1653 h 2789"/>
              <a:gd name="T6" fmla="*/ 297 w 880"/>
              <a:gd name="T7" fmla="*/ 1433 h 2789"/>
              <a:gd name="T8" fmla="*/ 556 w 880"/>
              <a:gd name="T9" fmla="*/ 1433 h 2789"/>
              <a:gd name="T10" fmla="*/ 582 w 880"/>
              <a:gd name="T11" fmla="*/ 1433 h 2789"/>
              <a:gd name="T12" fmla="*/ 879 w 880"/>
              <a:gd name="T13" fmla="*/ 1135 h 2789"/>
              <a:gd name="T14" fmla="*/ 556 w 880"/>
              <a:gd name="T15" fmla="*/ 838 h 2789"/>
              <a:gd name="T16" fmla="*/ 297 w 880"/>
              <a:gd name="T17" fmla="*/ 838 h 2789"/>
              <a:gd name="T18" fmla="*/ 77 w 880"/>
              <a:gd name="T19" fmla="*/ 618 h 2789"/>
              <a:gd name="T20" fmla="*/ 297 w 880"/>
              <a:gd name="T21" fmla="*/ 398 h 2789"/>
              <a:gd name="T22" fmla="*/ 517 w 880"/>
              <a:gd name="T23" fmla="*/ 398 h 2789"/>
              <a:gd name="T24" fmla="*/ 517 w 880"/>
              <a:gd name="T25" fmla="*/ 0 h 2789"/>
              <a:gd name="T26" fmla="*/ 440 w 880"/>
              <a:gd name="T27" fmla="*/ 321 h 2789"/>
              <a:gd name="T28" fmla="*/ 297 w 880"/>
              <a:gd name="T29" fmla="*/ 321 h 2789"/>
              <a:gd name="T30" fmla="*/ 0 w 880"/>
              <a:gd name="T31" fmla="*/ 618 h 2789"/>
              <a:gd name="T32" fmla="*/ 324 w 880"/>
              <a:gd name="T33" fmla="*/ 916 h 2789"/>
              <a:gd name="T34" fmla="*/ 582 w 880"/>
              <a:gd name="T35" fmla="*/ 916 h 2789"/>
              <a:gd name="T36" fmla="*/ 802 w 880"/>
              <a:gd name="T37" fmla="*/ 1135 h 2789"/>
              <a:gd name="T38" fmla="*/ 582 w 880"/>
              <a:gd name="T39" fmla="*/ 1355 h 2789"/>
              <a:gd name="T40" fmla="*/ 324 w 880"/>
              <a:gd name="T41" fmla="*/ 1355 h 2789"/>
              <a:gd name="T42" fmla="*/ 297 w 880"/>
              <a:gd name="T43" fmla="*/ 1355 h 2789"/>
              <a:gd name="T44" fmla="*/ 0 w 880"/>
              <a:gd name="T45" fmla="*/ 1653 h 2789"/>
              <a:gd name="T46" fmla="*/ 324 w 880"/>
              <a:gd name="T47" fmla="*/ 1950 h 2789"/>
              <a:gd name="T48" fmla="*/ 582 w 880"/>
              <a:gd name="T49" fmla="*/ 1950 h 2789"/>
              <a:gd name="T50" fmla="*/ 802 w 880"/>
              <a:gd name="T51" fmla="*/ 2169 h 2789"/>
              <a:gd name="T52" fmla="*/ 582 w 880"/>
              <a:gd name="T53" fmla="*/ 2389 h 2789"/>
              <a:gd name="T54" fmla="*/ 440 w 880"/>
              <a:gd name="T55" fmla="*/ 2389 h 2789"/>
              <a:gd name="T56" fmla="*/ 440 w 880"/>
              <a:gd name="T57" fmla="*/ 2788 h 2789"/>
              <a:gd name="T58" fmla="*/ 517 w 880"/>
              <a:gd name="T59" fmla="*/ 2466 h 2789"/>
              <a:gd name="T60" fmla="*/ 582 w 880"/>
              <a:gd name="T61" fmla="*/ 2466 h 2789"/>
              <a:gd name="T62" fmla="*/ 879 w 880"/>
              <a:gd name="T63" fmla="*/ 2169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0" h="2789">
                <a:moveTo>
                  <a:pt x="582" y="1873"/>
                </a:moveTo>
                <a:lnTo>
                  <a:pt x="556" y="1873"/>
                </a:lnTo>
                <a:lnTo>
                  <a:pt x="324" y="1873"/>
                </a:lnTo>
                <a:lnTo>
                  <a:pt x="297" y="1873"/>
                </a:lnTo>
                <a:lnTo>
                  <a:pt x="297" y="1873"/>
                </a:lnTo>
                <a:cubicBezTo>
                  <a:pt x="176" y="1873"/>
                  <a:pt x="77" y="1774"/>
                  <a:pt x="77" y="1653"/>
                </a:cubicBezTo>
                <a:lnTo>
                  <a:pt x="77" y="1653"/>
                </a:lnTo>
                <a:cubicBezTo>
                  <a:pt x="77" y="1531"/>
                  <a:pt x="176" y="1433"/>
                  <a:pt x="297" y="1433"/>
                </a:cubicBezTo>
                <a:lnTo>
                  <a:pt x="324" y="1433"/>
                </a:lnTo>
                <a:lnTo>
                  <a:pt x="556" y="1433"/>
                </a:lnTo>
                <a:lnTo>
                  <a:pt x="582" y="1433"/>
                </a:lnTo>
                <a:lnTo>
                  <a:pt x="582" y="1433"/>
                </a:lnTo>
                <a:cubicBezTo>
                  <a:pt x="746" y="1433"/>
                  <a:pt x="879" y="1300"/>
                  <a:pt x="879" y="1135"/>
                </a:cubicBezTo>
                <a:lnTo>
                  <a:pt x="879" y="1135"/>
                </a:lnTo>
                <a:cubicBezTo>
                  <a:pt x="879" y="971"/>
                  <a:pt x="746" y="838"/>
                  <a:pt x="582" y="838"/>
                </a:cubicBezTo>
                <a:lnTo>
                  <a:pt x="556" y="838"/>
                </a:lnTo>
                <a:lnTo>
                  <a:pt x="324" y="838"/>
                </a:lnTo>
                <a:lnTo>
                  <a:pt x="297" y="838"/>
                </a:lnTo>
                <a:lnTo>
                  <a:pt x="297" y="838"/>
                </a:lnTo>
                <a:cubicBezTo>
                  <a:pt x="176" y="838"/>
                  <a:pt x="77" y="740"/>
                  <a:pt x="77" y="618"/>
                </a:cubicBezTo>
                <a:lnTo>
                  <a:pt x="77" y="618"/>
                </a:lnTo>
                <a:cubicBezTo>
                  <a:pt x="77" y="497"/>
                  <a:pt x="176" y="398"/>
                  <a:pt x="297" y="398"/>
                </a:cubicBezTo>
                <a:lnTo>
                  <a:pt x="440" y="398"/>
                </a:lnTo>
                <a:lnTo>
                  <a:pt x="517" y="398"/>
                </a:lnTo>
                <a:lnTo>
                  <a:pt x="517" y="321"/>
                </a:lnTo>
                <a:lnTo>
                  <a:pt x="517" y="0"/>
                </a:lnTo>
                <a:lnTo>
                  <a:pt x="440" y="0"/>
                </a:lnTo>
                <a:lnTo>
                  <a:pt x="440" y="321"/>
                </a:lnTo>
                <a:lnTo>
                  <a:pt x="297" y="321"/>
                </a:lnTo>
                <a:lnTo>
                  <a:pt x="297" y="321"/>
                </a:lnTo>
                <a:cubicBezTo>
                  <a:pt x="133" y="321"/>
                  <a:pt x="0" y="454"/>
                  <a:pt x="0" y="618"/>
                </a:cubicBezTo>
                <a:lnTo>
                  <a:pt x="0" y="618"/>
                </a:lnTo>
                <a:cubicBezTo>
                  <a:pt x="0" y="782"/>
                  <a:pt x="133" y="916"/>
                  <a:pt x="297" y="916"/>
                </a:cubicBezTo>
                <a:lnTo>
                  <a:pt x="324" y="916"/>
                </a:lnTo>
                <a:lnTo>
                  <a:pt x="556" y="916"/>
                </a:lnTo>
                <a:lnTo>
                  <a:pt x="582" y="916"/>
                </a:lnTo>
                <a:lnTo>
                  <a:pt x="582" y="916"/>
                </a:lnTo>
                <a:cubicBezTo>
                  <a:pt x="703" y="916"/>
                  <a:pt x="802" y="1014"/>
                  <a:pt x="802" y="1135"/>
                </a:cubicBezTo>
                <a:lnTo>
                  <a:pt x="802" y="1135"/>
                </a:lnTo>
                <a:cubicBezTo>
                  <a:pt x="802" y="1257"/>
                  <a:pt x="703" y="1355"/>
                  <a:pt x="582" y="1355"/>
                </a:cubicBezTo>
                <a:lnTo>
                  <a:pt x="556" y="1355"/>
                </a:lnTo>
                <a:lnTo>
                  <a:pt x="324" y="1355"/>
                </a:lnTo>
                <a:lnTo>
                  <a:pt x="297" y="1355"/>
                </a:lnTo>
                <a:lnTo>
                  <a:pt x="297" y="1355"/>
                </a:lnTo>
                <a:cubicBezTo>
                  <a:pt x="133" y="1355"/>
                  <a:pt x="0" y="1489"/>
                  <a:pt x="0" y="1653"/>
                </a:cubicBezTo>
                <a:lnTo>
                  <a:pt x="0" y="1653"/>
                </a:lnTo>
                <a:cubicBezTo>
                  <a:pt x="0" y="1817"/>
                  <a:pt x="133" y="1950"/>
                  <a:pt x="297" y="1950"/>
                </a:cubicBezTo>
                <a:lnTo>
                  <a:pt x="324" y="1950"/>
                </a:lnTo>
                <a:lnTo>
                  <a:pt x="556" y="1950"/>
                </a:lnTo>
                <a:lnTo>
                  <a:pt x="582" y="1950"/>
                </a:lnTo>
                <a:lnTo>
                  <a:pt x="582" y="1950"/>
                </a:lnTo>
                <a:cubicBezTo>
                  <a:pt x="703" y="1950"/>
                  <a:pt x="802" y="2048"/>
                  <a:pt x="802" y="2169"/>
                </a:cubicBezTo>
                <a:lnTo>
                  <a:pt x="802" y="2169"/>
                </a:lnTo>
                <a:cubicBezTo>
                  <a:pt x="802" y="2290"/>
                  <a:pt x="703" y="2389"/>
                  <a:pt x="582" y="2389"/>
                </a:cubicBezTo>
                <a:lnTo>
                  <a:pt x="517" y="2389"/>
                </a:lnTo>
                <a:lnTo>
                  <a:pt x="440" y="2389"/>
                </a:lnTo>
                <a:lnTo>
                  <a:pt x="440" y="2466"/>
                </a:lnTo>
                <a:lnTo>
                  <a:pt x="440" y="2788"/>
                </a:lnTo>
                <a:lnTo>
                  <a:pt x="517" y="2788"/>
                </a:lnTo>
                <a:lnTo>
                  <a:pt x="517" y="2466"/>
                </a:lnTo>
                <a:lnTo>
                  <a:pt x="582" y="2466"/>
                </a:lnTo>
                <a:lnTo>
                  <a:pt x="582" y="2466"/>
                </a:lnTo>
                <a:cubicBezTo>
                  <a:pt x="746" y="2466"/>
                  <a:pt x="879" y="2333"/>
                  <a:pt x="879" y="2169"/>
                </a:cubicBezTo>
                <a:lnTo>
                  <a:pt x="879" y="2169"/>
                </a:lnTo>
                <a:cubicBezTo>
                  <a:pt x="879" y="2006"/>
                  <a:pt x="746" y="1873"/>
                  <a:pt x="582" y="18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65">
            <a:extLst>
              <a:ext uri="{FF2B5EF4-FFF2-40B4-BE49-F238E27FC236}">
                <a16:creationId xmlns:a16="http://schemas.microsoft.com/office/drawing/2014/main" id="{814AD77F-1595-DD4D-BC17-FAB8E96A4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9166" y="7116945"/>
            <a:ext cx="3557443" cy="5020713"/>
          </a:xfrm>
          <a:custGeom>
            <a:avLst/>
            <a:gdLst>
              <a:gd name="T0" fmla="*/ 1587 w 2957"/>
              <a:gd name="T1" fmla="*/ 0 h 4178"/>
              <a:gd name="T2" fmla="*/ 1523 w 2957"/>
              <a:gd name="T3" fmla="*/ 0 h 4178"/>
              <a:gd name="T4" fmla="*/ 1523 w 2957"/>
              <a:gd name="T5" fmla="*/ 1231 h 4178"/>
              <a:gd name="T6" fmla="*/ 2943 w 2957"/>
              <a:gd name="T7" fmla="*/ 1231 h 4178"/>
              <a:gd name="T8" fmla="*/ 2943 w 2957"/>
              <a:gd name="T9" fmla="*/ 1322 h 4178"/>
              <a:gd name="T10" fmla="*/ 14 w 2957"/>
              <a:gd name="T11" fmla="*/ 1322 h 4178"/>
              <a:gd name="T12" fmla="*/ 14 w 2957"/>
              <a:gd name="T13" fmla="*/ 1231 h 4178"/>
              <a:gd name="T14" fmla="*/ 1433 w 2957"/>
              <a:gd name="T15" fmla="*/ 1231 h 4178"/>
              <a:gd name="T16" fmla="*/ 1433 w 2957"/>
              <a:gd name="T17" fmla="*/ 0 h 4178"/>
              <a:gd name="T18" fmla="*/ 1370 w 2957"/>
              <a:gd name="T19" fmla="*/ 0 h 4178"/>
              <a:gd name="T20" fmla="*/ 1370 w 2957"/>
              <a:gd name="T21" fmla="*/ 0 h 4178"/>
              <a:gd name="T22" fmla="*/ 0 w 2957"/>
              <a:gd name="T23" fmla="*/ 1369 h 4178"/>
              <a:gd name="T24" fmla="*/ 0 w 2957"/>
              <a:gd name="T25" fmla="*/ 2807 h 4178"/>
              <a:gd name="T26" fmla="*/ 0 w 2957"/>
              <a:gd name="T27" fmla="*/ 2807 h 4178"/>
              <a:gd name="T28" fmla="*/ 1370 w 2957"/>
              <a:gd name="T29" fmla="*/ 4177 h 4178"/>
              <a:gd name="T30" fmla="*/ 1587 w 2957"/>
              <a:gd name="T31" fmla="*/ 4177 h 4178"/>
              <a:gd name="T32" fmla="*/ 1587 w 2957"/>
              <a:gd name="T33" fmla="*/ 4177 h 4178"/>
              <a:gd name="T34" fmla="*/ 2956 w 2957"/>
              <a:gd name="T35" fmla="*/ 2807 h 4178"/>
              <a:gd name="T36" fmla="*/ 2956 w 2957"/>
              <a:gd name="T37" fmla="*/ 1369 h 4178"/>
              <a:gd name="T38" fmla="*/ 2956 w 2957"/>
              <a:gd name="T39" fmla="*/ 1369 h 4178"/>
              <a:gd name="T40" fmla="*/ 1587 w 2957"/>
              <a:gd name="T41" fmla="*/ 0 h 4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57" h="4178">
                <a:moveTo>
                  <a:pt x="1587" y="0"/>
                </a:moveTo>
                <a:lnTo>
                  <a:pt x="1523" y="0"/>
                </a:lnTo>
                <a:lnTo>
                  <a:pt x="1523" y="1231"/>
                </a:lnTo>
                <a:lnTo>
                  <a:pt x="2943" y="1231"/>
                </a:lnTo>
                <a:lnTo>
                  <a:pt x="2943" y="1322"/>
                </a:lnTo>
                <a:lnTo>
                  <a:pt x="14" y="1322"/>
                </a:lnTo>
                <a:lnTo>
                  <a:pt x="14" y="1231"/>
                </a:lnTo>
                <a:lnTo>
                  <a:pt x="1433" y="1231"/>
                </a:lnTo>
                <a:lnTo>
                  <a:pt x="1433" y="0"/>
                </a:lnTo>
                <a:lnTo>
                  <a:pt x="1370" y="0"/>
                </a:lnTo>
                <a:lnTo>
                  <a:pt x="1370" y="0"/>
                </a:lnTo>
                <a:cubicBezTo>
                  <a:pt x="613" y="0"/>
                  <a:pt x="0" y="613"/>
                  <a:pt x="0" y="1369"/>
                </a:cubicBezTo>
                <a:lnTo>
                  <a:pt x="0" y="2807"/>
                </a:lnTo>
                <a:lnTo>
                  <a:pt x="0" y="2807"/>
                </a:lnTo>
                <a:cubicBezTo>
                  <a:pt x="0" y="3564"/>
                  <a:pt x="613" y="4177"/>
                  <a:pt x="1370" y="4177"/>
                </a:cubicBezTo>
                <a:lnTo>
                  <a:pt x="1587" y="4177"/>
                </a:lnTo>
                <a:lnTo>
                  <a:pt x="1587" y="4177"/>
                </a:lnTo>
                <a:cubicBezTo>
                  <a:pt x="2343" y="4177"/>
                  <a:pt x="2956" y="3564"/>
                  <a:pt x="2956" y="2807"/>
                </a:cubicBezTo>
                <a:lnTo>
                  <a:pt x="2956" y="1369"/>
                </a:lnTo>
                <a:lnTo>
                  <a:pt x="2956" y="1369"/>
                </a:lnTo>
                <a:cubicBezTo>
                  <a:pt x="2956" y="613"/>
                  <a:pt x="2343" y="0"/>
                  <a:pt x="158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66">
            <a:extLst>
              <a:ext uri="{FF2B5EF4-FFF2-40B4-BE49-F238E27FC236}">
                <a16:creationId xmlns:a16="http://schemas.microsoft.com/office/drawing/2014/main" id="{BA8959E0-D6A0-DE4C-A01E-BC98B7624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2048" y="3723853"/>
            <a:ext cx="1060341" cy="3350678"/>
          </a:xfrm>
          <a:custGeom>
            <a:avLst/>
            <a:gdLst>
              <a:gd name="T0" fmla="*/ 556 w 881"/>
              <a:gd name="T1" fmla="*/ 1873 h 2789"/>
              <a:gd name="T2" fmla="*/ 298 w 881"/>
              <a:gd name="T3" fmla="*/ 1873 h 2789"/>
              <a:gd name="T4" fmla="*/ 77 w 881"/>
              <a:gd name="T5" fmla="*/ 1653 h 2789"/>
              <a:gd name="T6" fmla="*/ 298 w 881"/>
              <a:gd name="T7" fmla="*/ 1433 h 2789"/>
              <a:gd name="T8" fmla="*/ 556 w 881"/>
              <a:gd name="T9" fmla="*/ 1433 h 2789"/>
              <a:gd name="T10" fmla="*/ 582 w 881"/>
              <a:gd name="T11" fmla="*/ 1433 h 2789"/>
              <a:gd name="T12" fmla="*/ 880 w 881"/>
              <a:gd name="T13" fmla="*/ 1135 h 2789"/>
              <a:gd name="T14" fmla="*/ 556 w 881"/>
              <a:gd name="T15" fmla="*/ 838 h 2789"/>
              <a:gd name="T16" fmla="*/ 298 w 881"/>
              <a:gd name="T17" fmla="*/ 838 h 2789"/>
              <a:gd name="T18" fmla="*/ 77 w 881"/>
              <a:gd name="T19" fmla="*/ 618 h 2789"/>
              <a:gd name="T20" fmla="*/ 298 w 881"/>
              <a:gd name="T21" fmla="*/ 398 h 2789"/>
              <a:gd name="T22" fmla="*/ 517 w 881"/>
              <a:gd name="T23" fmla="*/ 398 h 2789"/>
              <a:gd name="T24" fmla="*/ 517 w 881"/>
              <a:gd name="T25" fmla="*/ 0 h 2789"/>
              <a:gd name="T26" fmla="*/ 440 w 881"/>
              <a:gd name="T27" fmla="*/ 321 h 2789"/>
              <a:gd name="T28" fmla="*/ 298 w 881"/>
              <a:gd name="T29" fmla="*/ 321 h 2789"/>
              <a:gd name="T30" fmla="*/ 0 w 881"/>
              <a:gd name="T31" fmla="*/ 618 h 2789"/>
              <a:gd name="T32" fmla="*/ 323 w 881"/>
              <a:gd name="T33" fmla="*/ 916 h 2789"/>
              <a:gd name="T34" fmla="*/ 582 w 881"/>
              <a:gd name="T35" fmla="*/ 916 h 2789"/>
              <a:gd name="T36" fmla="*/ 802 w 881"/>
              <a:gd name="T37" fmla="*/ 1135 h 2789"/>
              <a:gd name="T38" fmla="*/ 582 w 881"/>
              <a:gd name="T39" fmla="*/ 1355 h 2789"/>
              <a:gd name="T40" fmla="*/ 323 w 881"/>
              <a:gd name="T41" fmla="*/ 1355 h 2789"/>
              <a:gd name="T42" fmla="*/ 298 w 881"/>
              <a:gd name="T43" fmla="*/ 1355 h 2789"/>
              <a:gd name="T44" fmla="*/ 0 w 881"/>
              <a:gd name="T45" fmla="*/ 1653 h 2789"/>
              <a:gd name="T46" fmla="*/ 323 w 881"/>
              <a:gd name="T47" fmla="*/ 1950 h 2789"/>
              <a:gd name="T48" fmla="*/ 582 w 881"/>
              <a:gd name="T49" fmla="*/ 1950 h 2789"/>
              <a:gd name="T50" fmla="*/ 802 w 881"/>
              <a:gd name="T51" fmla="*/ 2169 h 2789"/>
              <a:gd name="T52" fmla="*/ 582 w 881"/>
              <a:gd name="T53" fmla="*/ 2389 h 2789"/>
              <a:gd name="T54" fmla="*/ 440 w 881"/>
              <a:gd name="T55" fmla="*/ 2389 h 2789"/>
              <a:gd name="T56" fmla="*/ 440 w 881"/>
              <a:gd name="T57" fmla="*/ 2788 h 2789"/>
              <a:gd name="T58" fmla="*/ 517 w 881"/>
              <a:gd name="T59" fmla="*/ 2466 h 2789"/>
              <a:gd name="T60" fmla="*/ 582 w 881"/>
              <a:gd name="T61" fmla="*/ 2466 h 2789"/>
              <a:gd name="T62" fmla="*/ 880 w 881"/>
              <a:gd name="T63" fmla="*/ 2169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1" h="2789">
                <a:moveTo>
                  <a:pt x="582" y="1873"/>
                </a:moveTo>
                <a:lnTo>
                  <a:pt x="556" y="1873"/>
                </a:lnTo>
                <a:lnTo>
                  <a:pt x="323" y="1873"/>
                </a:lnTo>
                <a:lnTo>
                  <a:pt x="298" y="1873"/>
                </a:lnTo>
                <a:lnTo>
                  <a:pt x="298" y="1873"/>
                </a:lnTo>
                <a:cubicBezTo>
                  <a:pt x="176" y="1873"/>
                  <a:pt x="77" y="1774"/>
                  <a:pt x="77" y="1653"/>
                </a:cubicBezTo>
                <a:lnTo>
                  <a:pt x="77" y="1653"/>
                </a:lnTo>
                <a:cubicBezTo>
                  <a:pt x="77" y="1531"/>
                  <a:pt x="176" y="1433"/>
                  <a:pt x="298" y="1433"/>
                </a:cubicBezTo>
                <a:lnTo>
                  <a:pt x="323" y="1433"/>
                </a:lnTo>
                <a:lnTo>
                  <a:pt x="556" y="1433"/>
                </a:lnTo>
                <a:lnTo>
                  <a:pt x="582" y="1433"/>
                </a:lnTo>
                <a:lnTo>
                  <a:pt x="582" y="1433"/>
                </a:lnTo>
                <a:cubicBezTo>
                  <a:pt x="746" y="1433"/>
                  <a:pt x="880" y="1300"/>
                  <a:pt x="880" y="1135"/>
                </a:cubicBezTo>
                <a:lnTo>
                  <a:pt x="880" y="1135"/>
                </a:lnTo>
                <a:cubicBezTo>
                  <a:pt x="880" y="971"/>
                  <a:pt x="746" y="838"/>
                  <a:pt x="582" y="838"/>
                </a:cubicBezTo>
                <a:lnTo>
                  <a:pt x="556" y="838"/>
                </a:lnTo>
                <a:lnTo>
                  <a:pt x="323" y="838"/>
                </a:lnTo>
                <a:lnTo>
                  <a:pt x="298" y="838"/>
                </a:lnTo>
                <a:lnTo>
                  <a:pt x="298" y="838"/>
                </a:lnTo>
                <a:cubicBezTo>
                  <a:pt x="176" y="838"/>
                  <a:pt x="77" y="740"/>
                  <a:pt x="77" y="618"/>
                </a:cubicBezTo>
                <a:lnTo>
                  <a:pt x="77" y="618"/>
                </a:lnTo>
                <a:cubicBezTo>
                  <a:pt x="77" y="497"/>
                  <a:pt x="176" y="398"/>
                  <a:pt x="298" y="398"/>
                </a:cubicBezTo>
                <a:lnTo>
                  <a:pt x="440" y="398"/>
                </a:lnTo>
                <a:lnTo>
                  <a:pt x="517" y="398"/>
                </a:lnTo>
                <a:lnTo>
                  <a:pt x="517" y="321"/>
                </a:lnTo>
                <a:lnTo>
                  <a:pt x="517" y="0"/>
                </a:lnTo>
                <a:lnTo>
                  <a:pt x="440" y="0"/>
                </a:lnTo>
                <a:lnTo>
                  <a:pt x="440" y="321"/>
                </a:lnTo>
                <a:lnTo>
                  <a:pt x="298" y="321"/>
                </a:lnTo>
                <a:lnTo>
                  <a:pt x="298" y="321"/>
                </a:lnTo>
                <a:cubicBezTo>
                  <a:pt x="134" y="321"/>
                  <a:pt x="0" y="454"/>
                  <a:pt x="0" y="618"/>
                </a:cubicBezTo>
                <a:lnTo>
                  <a:pt x="0" y="618"/>
                </a:lnTo>
                <a:cubicBezTo>
                  <a:pt x="0" y="782"/>
                  <a:pt x="134" y="916"/>
                  <a:pt x="298" y="916"/>
                </a:cubicBezTo>
                <a:lnTo>
                  <a:pt x="323" y="916"/>
                </a:lnTo>
                <a:lnTo>
                  <a:pt x="556" y="916"/>
                </a:lnTo>
                <a:lnTo>
                  <a:pt x="582" y="916"/>
                </a:lnTo>
                <a:lnTo>
                  <a:pt x="582" y="916"/>
                </a:lnTo>
                <a:cubicBezTo>
                  <a:pt x="704" y="916"/>
                  <a:pt x="802" y="1014"/>
                  <a:pt x="802" y="1135"/>
                </a:cubicBezTo>
                <a:lnTo>
                  <a:pt x="802" y="1135"/>
                </a:lnTo>
                <a:cubicBezTo>
                  <a:pt x="802" y="1257"/>
                  <a:pt x="704" y="1355"/>
                  <a:pt x="582" y="1355"/>
                </a:cubicBezTo>
                <a:lnTo>
                  <a:pt x="556" y="1355"/>
                </a:lnTo>
                <a:lnTo>
                  <a:pt x="323" y="1355"/>
                </a:lnTo>
                <a:lnTo>
                  <a:pt x="298" y="1355"/>
                </a:lnTo>
                <a:lnTo>
                  <a:pt x="298" y="1355"/>
                </a:lnTo>
                <a:cubicBezTo>
                  <a:pt x="134" y="1355"/>
                  <a:pt x="0" y="1489"/>
                  <a:pt x="0" y="1653"/>
                </a:cubicBezTo>
                <a:lnTo>
                  <a:pt x="0" y="1653"/>
                </a:lnTo>
                <a:cubicBezTo>
                  <a:pt x="0" y="1817"/>
                  <a:pt x="134" y="1950"/>
                  <a:pt x="298" y="1950"/>
                </a:cubicBezTo>
                <a:lnTo>
                  <a:pt x="323" y="1950"/>
                </a:lnTo>
                <a:lnTo>
                  <a:pt x="556" y="1950"/>
                </a:lnTo>
                <a:lnTo>
                  <a:pt x="582" y="1950"/>
                </a:lnTo>
                <a:lnTo>
                  <a:pt x="582" y="1950"/>
                </a:lnTo>
                <a:cubicBezTo>
                  <a:pt x="704" y="1950"/>
                  <a:pt x="802" y="2048"/>
                  <a:pt x="802" y="2169"/>
                </a:cubicBezTo>
                <a:lnTo>
                  <a:pt x="802" y="2169"/>
                </a:lnTo>
                <a:cubicBezTo>
                  <a:pt x="802" y="2290"/>
                  <a:pt x="704" y="2389"/>
                  <a:pt x="582" y="2389"/>
                </a:cubicBezTo>
                <a:lnTo>
                  <a:pt x="517" y="2389"/>
                </a:lnTo>
                <a:lnTo>
                  <a:pt x="440" y="2389"/>
                </a:lnTo>
                <a:lnTo>
                  <a:pt x="440" y="2466"/>
                </a:lnTo>
                <a:lnTo>
                  <a:pt x="440" y="2788"/>
                </a:lnTo>
                <a:lnTo>
                  <a:pt x="517" y="2788"/>
                </a:lnTo>
                <a:lnTo>
                  <a:pt x="517" y="2466"/>
                </a:lnTo>
                <a:lnTo>
                  <a:pt x="582" y="2466"/>
                </a:lnTo>
                <a:lnTo>
                  <a:pt x="582" y="2466"/>
                </a:lnTo>
                <a:cubicBezTo>
                  <a:pt x="746" y="2466"/>
                  <a:pt x="880" y="2333"/>
                  <a:pt x="880" y="2169"/>
                </a:cubicBezTo>
                <a:lnTo>
                  <a:pt x="880" y="2169"/>
                </a:lnTo>
                <a:cubicBezTo>
                  <a:pt x="880" y="2006"/>
                  <a:pt x="746" y="1873"/>
                  <a:pt x="582" y="18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67">
            <a:extLst>
              <a:ext uri="{FF2B5EF4-FFF2-40B4-BE49-F238E27FC236}">
                <a16:creationId xmlns:a16="http://schemas.microsoft.com/office/drawing/2014/main" id="{1DC94D63-5E1F-4246-A652-DA67C073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1345" y="7116945"/>
            <a:ext cx="3557446" cy="5020713"/>
          </a:xfrm>
          <a:custGeom>
            <a:avLst/>
            <a:gdLst>
              <a:gd name="T0" fmla="*/ 1587 w 2957"/>
              <a:gd name="T1" fmla="*/ 0 h 4178"/>
              <a:gd name="T2" fmla="*/ 1523 w 2957"/>
              <a:gd name="T3" fmla="*/ 0 h 4178"/>
              <a:gd name="T4" fmla="*/ 1523 w 2957"/>
              <a:gd name="T5" fmla="*/ 1231 h 4178"/>
              <a:gd name="T6" fmla="*/ 2943 w 2957"/>
              <a:gd name="T7" fmla="*/ 1231 h 4178"/>
              <a:gd name="T8" fmla="*/ 2943 w 2957"/>
              <a:gd name="T9" fmla="*/ 1322 h 4178"/>
              <a:gd name="T10" fmla="*/ 13 w 2957"/>
              <a:gd name="T11" fmla="*/ 1322 h 4178"/>
              <a:gd name="T12" fmla="*/ 13 w 2957"/>
              <a:gd name="T13" fmla="*/ 1231 h 4178"/>
              <a:gd name="T14" fmla="*/ 1433 w 2957"/>
              <a:gd name="T15" fmla="*/ 1231 h 4178"/>
              <a:gd name="T16" fmla="*/ 1433 w 2957"/>
              <a:gd name="T17" fmla="*/ 0 h 4178"/>
              <a:gd name="T18" fmla="*/ 1369 w 2957"/>
              <a:gd name="T19" fmla="*/ 0 h 4178"/>
              <a:gd name="T20" fmla="*/ 1369 w 2957"/>
              <a:gd name="T21" fmla="*/ 0 h 4178"/>
              <a:gd name="T22" fmla="*/ 0 w 2957"/>
              <a:gd name="T23" fmla="*/ 1369 h 4178"/>
              <a:gd name="T24" fmla="*/ 0 w 2957"/>
              <a:gd name="T25" fmla="*/ 2807 h 4178"/>
              <a:gd name="T26" fmla="*/ 0 w 2957"/>
              <a:gd name="T27" fmla="*/ 2807 h 4178"/>
              <a:gd name="T28" fmla="*/ 1369 w 2957"/>
              <a:gd name="T29" fmla="*/ 4177 h 4178"/>
              <a:gd name="T30" fmla="*/ 1587 w 2957"/>
              <a:gd name="T31" fmla="*/ 4177 h 4178"/>
              <a:gd name="T32" fmla="*/ 1587 w 2957"/>
              <a:gd name="T33" fmla="*/ 4177 h 4178"/>
              <a:gd name="T34" fmla="*/ 2956 w 2957"/>
              <a:gd name="T35" fmla="*/ 2807 h 4178"/>
              <a:gd name="T36" fmla="*/ 2956 w 2957"/>
              <a:gd name="T37" fmla="*/ 1369 h 4178"/>
              <a:gd name="T38" fmla="*/ 2956 w 2957"/>
              <a:gd name="T39" fmla="*/ 1369 h 4178"/>
              <a:gd name="T40" fmla="*/ 1587 w 2957"/>
              <a:gd name="T41" fmla="*/ 0 h 4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57" h="4178">
                <a:moveTo>
                  <a:pt x="1587" y="0"/>
                </a:moveTo>
                <a:lnTo>
                  <a:pt x="1523" y="0"/>
                </a:lnTo>
                <a:lnTo>
                  <a:pt x="1523" y="1231"/>
                </a:lnTo>
                <a:lnTo>
                  <a:pt x="2943" y="1231"/>
                </a:lnTo>
                <a:lnTo>
                  <a:pt x="2943" y="1322"/>
                </a:lnTo>
                <a:lnTo>
                  <a:pt x="13" y="1322"/>
                </a:lnTo>
                <a:lnTo>
                  <a:pt x="13" y="1231"/>
                </a:lnTo>
                <a:lnTo>
                  <a:pt x="1433" y="1231"/>
                </a:lnTo>
                <a:lnTo>
                  <a:pt x="1433" y="0"/>
                </a:lnTo>
                <a:lnTo>
                  <a:pt x="1369" y="0"/>
                </a:lnTo>
                <a:lnTo>
                  <a:pt x="1369" y="0"/>
                </a:lnTo>
                <a:cubicBezTo>
                  <a:pt x="613" y="0"/>
                  <a:pt x="0" y="613"/>
                  <a:pt x="0" y="1369"/>
                </a:cubicBezTo>
                <a:lnTo>
                  <a:pt x="0" y="2807"/>
                </a:lnTo>
                <a:lnTo>
                  <a:pt x="0" y="2807"/>
                </a:lnTo>
                <a:cubicBezTo>
                  <a:pt x="0" y="3564"/>
                  <a:pt x="613" y="4177"/>
                  <a:pt x="1369" y="4177"/>
                </a:cubicBezTo>
                <a:lnTo>
                  <a:pt x="1587" y="4177"/>
                </a:lnTo>
                <a:lnTo>
                  <a:pt x="1587" y="4177"/>
                </a:lnTo>
                <a:cubicBezTo>
                  <a:pt x="2343" y="4177"/>
                  <a:pt x="2956" y="3564"/>
                  <a:pt x="2956" y="2807"/>
                </a:cubicBezTo>
                <a:lnTo>
                  <a:pt x="2956" y="1369"/>
                </a:lnTo>
                <a:lnTo>
                  <a:pt x="2956" y="1369"/>
                </a:lnTo>
                <a:cubicBezTo>
                  <a:pt x="2956" y="613"/>
                  <a:pt x="2343" y="0"/>
                  <a:pt x="158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68">
            <a:extLst>
              <a:ext uri="{FF2B5EF4-FFF2-40B4-BE49-F238E27FC236}">
                <a16:creationId xmlns:a16="http://schemas.microsoft.com/office/drawing/2014/main" id="{7BBF3505-45EC-944F-A8AA-D9080E3A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230" y="3723853"/>
            <a:ext cx="1060341" cy="3350678"/>
          </a:xfrm>
          <a:custGeom>
            <a:avLst/>
            <a:gdLst>
              <a:gd name="T0" fmla="*/ 556 w 881"/>
              <a:gd name="T1" fmla="*/ 1873 h 2789"/>
              <a:gd name="T2" fmla="*/ 297 w 881"/>
              <a:gd name="T3" fmla="*/ 1873 h 2789"/>
              <a:gd name="T4" fmla="*/ 77 w 881"/>
              <a:gd name="T5" fmla="*/ 1653 h 2789"/>
              <a:gd name="T6" fmla="*/ 297 w 881"/>
              <a:gd name="T7" fmla="*/ 1433 h 2789"/>
              <a:gd name="T8" fmla="*/ 556 w 881"/>
              <a:gd name="T9" fmla="*/ 1433 h 2789"/>
              <a:gd name="T10" fmla="*/ 582 w 881"/>
              <a:gd name="T11" fmla="*/ 1433 h 2789"/>
              <a:gd name="T12" fmla="*/ 880 w 881"/>
              <a:gd name="T13" fmla="*/ 1135 h 2789"/>
              <a:gd name="T14" fmla="*/ 556 w 881"/>
              <a:gd name="T15" fmla="*/ 838 h 2789"/>
              <a:gd name="T16" fmla="*/ 297 w 881"/>
              <a:gd name="T17" fmla="*/ 838 h 2789"/>
              <a:gd name="T18" fmla="*/ 77 w 881"/>
              <a:gd name="T19" fmla="*/ 618 h 2789"/>
              <a:gd name="T20" fmla="*/ 297 w 881"/>
              <a:gd name="T21" fmla="*/ 398 h 2789"/>
              <a:gd name="T22" fmla="*/ 518 w 881"/>
              <a:gd name="T23" fmla="*/ 398 h 2789"/>
              <a:gd name="T24" fmla="*/ 518 w 881"/>
              <a:gd name="T25" fmla="*/ 0 h 2789"/>
              <a:gd name="T26" fmla="*/ 440 w 881"/>
              <a:gd name="T27" fmla="*/ 321 h 2789"/>
              <a:gd name="T28" fmla="*/ 297 w 881"/>
              <a:gd name="T29" fmla="*/ 321 h 2789"/>
              <a:gd name="T30" fmla="*/ 0 w 881"/>
              <a:gd name="T31" fmla="*/ 618 h 2789"/>
              <a:gd name="T32" fmla="*/ 324 w 881"/>
              <a:gd name="T33" fmla="*/ 916 h 2789"/>
              <a:gd name="T34" fmla="*/ 582 w 881"/>
              <a:gd name="T35" fmla="*/ 916 h 2789"/>
              <a:gd name="T36" fmla="*/ 802 w 881"/>
              <a:gd name="T37" fmla="*/ 1135 h 2789"/>
              <a:gd name="T38" fmla="*/ 582 w 881"/>
              <a:gd name="T39" fmla="*/ 1355 h 2789"/>
              <a:gd name="T40" fmla="*/ 324 w 881"/>
              <a:gd name="T41" fmla="*/ 1355 h 2789"/>
              <a:gd name="T42" fmla="*/ 297 w 881"/>
              <a:gd name="T43" fmla="*/ 1355 h 2789"/>
              <a:gd name="T44" fmla="*/ 0 w 881"/>
              <a:gd name="T45" fmla="*/ 1653 h 2789"/>
              <a:gd name="T46" fmla="*/ 324 w 881"/>
              <a:gd name="T47" fmla="*/ 1950 h 2789"/>
              <a:gd name="T48" fmla="*/ 582 w 881"/>
              <a:gd name="T49" fmla="*/ 1950 h 2789"/>
              <a:gd name="T50" fmla="*/ 802 w 881"/>
              <a:gd name="T51" fmla="*/ 2169 h 2789"/>
              <a:gd name="T52" fmla="*/ 582 w 881"/>
              <a:gd name="T53" fmla="*/ 2389 h 2789"/>
              <a:gd name="T54" fmla="*/ 440 w 881"/>
              <a:gd name="T55" fmla="*/ 2389 h 2789"/>
              <a:gd name="T56" fmla="*/ 440 w 881"/>
              <a:gd name="T57" fmla="*/ 2788 h 2789"/>
              <a:gd name="T58" fmla="*/ 518 w 881"/>
              <a:gd name="T59" fmla="*/ 2466 h 2789"/>
              <a:gd name="T60" fmla="*/ 582 w 881"/>
              <a:gd name="T61" fmla="*/ 2466 h 2789"/>
              <a:gd name="T62" fmla="*/ 880 w 881"/>
              <a:gd name="T63" fmla="*/ 2169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1" h="2789">
                <a:moveTo>
                  <a:pt x="582" y="1873"/>
                </a:moveTo>
                <a:lnTo>
                  <a:pt x="556" y="1873"/>
                </a:lnTo>
                <a:lnTo>
                  <a:pt x="324" y="1873"/>
                </a:lnTo>
                <a:lnTo>
                  <a:pt x="297" y="1873"/>
                </a:lnTo>
                <a:lnTo>
                  <a:pt x="297" y="1873"/>
                </a:lnTo>
                <a:cubicBezTo>
                  <a:pt x="176" y="1873"/>
                  <a:pt x="77" y="1774"/>
                  <a:pt x="77" y="1653"/>
                </a:cubicBezTo>
                <a:lnTo>
                  <a:pt x="77" y="1653"/>
                </a:lnTo>
                <a:cubicBezTo>
                  <a:pt x="77" y="1531"/>
                  <a:pt x="176" y="1433"/>
                  <a:pt x="297" y="1433"/>
                </a:cubicBezTo>
                <a:lnTo>
                  <a:pt x="324" y="1433"/>
                </a:lnTo>
                <a:lnTo>
                  <a:pt x="556" y="1433"/>
                </a:lnTo>
                <a:lnTo>
                  <a:pt x="582" y="1433"/>
                </a:lnTo>
                <a:lnTo>
                  <a:pt x="582" y="1433"/>
                </a:lnTo>
                <a:cubicBezTo>
                  <a:pt x="746" y="1433"/>
                  <a:pt x="880" y="1300"/>
                  <a:pt x="880" y="1135"/>
                </a:cubicBezTo>
                <a:lnTo>
                  <a:pt x="880" y="1135"/>
                </a:lnTo>
                <a:cubicBezTo>
                  <a:pt x="880" y="971"/>
                  <a:pt x="746" y="838"/>
                  <a:pt x="582" y="838"/>
                </a:cubicBezTo>
                <a:lnTo>
                  <a:pt x="556" y="838"/>
                </a:lnTo>
                <a:lnTo>
                  <a:pt x="324" y="838"/>
                </a:lnTo>
                <a:lnTo>
                  <a:pt x="297" y="838"/>
                </a:lnTo>
                <a:lnTo>
                  <a:pt x="297" y="838"/>
                </a:lnTo>
                <a:cubicBezTo>
                  <a:pt x="176" y="838"/>
                  <a:pt x="77" y="740"/>
                  <a:pt x="77" y="618"/>
                </a:cubicBezTo>
                <a:lnTo>
                  <a:pt x="77" y="618"/>
                </a:lnTo>
                <a:cubicBezTo>
                  <a:pt x="77" y="497"/>
                  <a:pt x="176" y="398"/>
                  <a:pt x="297" y="398"/>
                </a:cubicBezTo>
                <a:lnTo>
                  <a:pt x="440" y="398"/>
                </a:lnTo>
                <a:lnTo>
                  <a:pt x="518" y="398"/>
                </a:lnTo>
                <a:lnTo>
                  <a:pt x="518" y="321"/>
                </a:lnTo>
                <a:lnTo>
                  <a:pt x="518" y="0"/>
                </a:lnTo>
                <a:lnTo>
                  <a:pt x="440" y="0"/>
                </a:lnTo>
                <a:lnTo>
                  <a:pt x="440" y="321"/>
                </a:lnTo>
                <a:lnTo>
                  <a:pt x="297" y="321"/>
                </a:lnTo>
                <a:lnTo>
                  <a:pt x="297" y="321"/>
                </a:lnTo>
                <a:cubicBezTo>
                  <a:pt x="134" y="321"/>
                  <a:pt x="0" y="454"/>
                  <a:pt x="0" y="618"/>
                </a:cubicBezTo>
                <a:lnTo>
                  <a:pt x="0" y="618"/>
                </a:lnTo>
                <a:cubicBezTo>
                  <a:pt x="0" y="782"/>
                  <a:pt x="134" y="916"/>
                  <a:pt x="297" y="916"/>
                </a:cubicBezTo>
                <a:lnTo>
                  <a:pt x="324" y="916"/>
                </a:lnTo>
                <a:lnTo>
                  <a:pt x="556" y="916"/>
                </a:lnTo>
                <a:lnTo>
                  <a:pt x="582" y="916"/>
                </a:lnTo>
                <a:lnTo>
                  <a:pt x="582" y="916"/>
                </a:lnTo>
                <a:cubicBezTo>
                  <a:pt x="703" y="916"/>
                  <a:pt x="802" y="1014"/>
                  <a:pt x="802" y="1135"/>
                </a:cubicBezTo>
                <a:lnTo>
                  <a:pt x="802" y="1135"/>
                </a:lnTo>
                <a:cubicBezTo>
                  <a:pt x="802" y="1257"/>
                  <a:pt x="703" y="1355"/>
                  <a:pt x="582" y="1355"/>
                </a:cubicBezTo>
                <a:lnTo>
                  <a:pt x="556" y="1355"/>
                </a:lnTo>
                <a:lnTo>
                  <a:pt x="324" y="1355"/>
                </a:lnTo>
                <a:lnTo>
                  <a:pt x="297" y="1355"/>
                </a:lnTo>
                <a:lnTo>
                  <a:pt x="297" y="1355"/>
                </a:lnTo>
                <a:cubicBezTo>
                  <a:pt x="134" y="1355"/>
                  <a:pt x="0" y="1489"/>
                  <a:pt x="0" y="1653"/>
                </a:cubicBezTo>
                <a:lnTo>
                  <a:pt x="0" y="1653"/>
                </a:lnTo>
                <a:cubicBezTo>
                  <a:pt x="0" y="1817"/>
                  <a:pt x="134" y="1950"/>
                  <a:pt x="297" y="1950"/>
                </a:cubicBezTo>
                <a:lnTo>
                  <a:pt x="324" y="1950"/>
                </a:lnTo>
                <a:lnTo>
                  <a:pt x="556" y="1950"/>
                </a:lnTo>
                <a:lnTo>
                  <a:pt x="582" y="1950"/>
                </a:lnTo>
                <a:lnTo>
                  <a:pt x="582" y="1950"/>
                </a:lnTo>
                <a:cubicBezTo>
                  <a:pt x="703" y="1950"/>
                  <a:pt x="802" y="2048"/>
                  <a:pt x="802" y="2169"/>
                </a:cubicBezTo>
                <a:lnTo>
                  <a:pt x="802" y="2169"/>
                </a:lnTo>
                <a:cubicBezTo>
                  <a:pt x="802" y="2290"/>
                  <a:pt x="703" y="2389"/>
                  <a:pt x="582" y="2389"/>
                </a:cubicBezTo>
                <a:lnTo>
                  <a:pt x="518" y="2389"/>
                </a:lnTo>
                <a:lnTo>
                  <a:pt x="440" y="2389"/>
                </a:lnTo>
                <a:lnTo>
                  <a:pt x="440" y="2466"/>
                </a:lnTo>
                <a:lnTo>
                  <a:pt x="440" y="2788"/>
                </a:lnTo>
                <a:lnTo>
                  <a:pt x="518" y="2788"/>
                </a:lnTo>
                <a:lnTo>
                  <a:pt x="518" y="2466"/>
                </a:lnTo>
                <a:lnTo>
                  <a:pt x="582" y="2466"/>
                </a:lnTo>
                <a:lnTo>
                  <a:pt x="582" y="2466"/>
                </a:lnTo>
                <a:cubicBezTo>
                  <a:pt x="746" y="2466"/>
                  <a:pt x="880" y="2333"/>
                  <a:pt x="880" y="2169"/>
                </a:cubicBezTo>
                <a:lnTo>
                  <a:pt x="880" y="2169"/>
                </a:lnTo>
                <a:cubicBezTo>
                  <a:pt x="880" y="2006"/>
                  <a:pt x="746" y="1873"/>
                  <a:pt x="582" y="18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679019B-A7FD-EB41-BF51-DC44B6CAE579}"/>
              </a:ext>
            </a:extLst>
          </p:cNvPr>
          <p:cNvGrpSpPr/>
          <p:nvPr/>
        </p:nvGrpSpPr>
        <p:grpSpPr>
          <a:xfrm>
            <a:off x="14371710" y="9261187"/>
            <a:ext cx="1320391" cy="1005137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233" name="Freeform 16">
              <a:extLst>
                <a:ext uri="{FF2B5EF4-FFF2-40B4-BE49-F238E27FC236}">
                  <a16:creationId xmlns:a16="http://schemas.microsoft.com/office/drawing/2014/main" id="{9254470C-670B-DD43-B466-FC23FB4E8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17">
              <a:extLst>
                <a:ext uri="{FF2B5EF4-FFF2-40B4-BE49-F238E27FC236}">
                  <a16:creationId xmlns:a16="http://schemas.microsoft.com/office/drawing/2014/main" id="{A8AB2466-7A75-C64C-BB28-5B2F3CD58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Freeform 18">
              <a:extLst>
                <a:ext uri="{FF2B5EF4-FFF2-40B4-BE49-F238E27FC236}">
                  <a16:creationId xmlns:a16="http://schemas.microsoft.com/office/drawing/2014/main" id="{32E81DFE-987D-944F-8EE8-E7626299D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19">
              <a:extLst>
                <a:ext uri="{FF2B5EF4-FFF2-40B4-BE49-F238E27FC236}">
                  <a16:creationId xmlns:a16="http://schemas.microsoft.com/office/drawing/2014/main" id="{56DFC882-8EB0-E54A-8479-C4C2711A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Freeform 20">
              <a:extLst>
                <a:ext uri="{FF2B5EF4-FFF2-40B4-BE49-F238E27FC236}">
                  <a16:creationId xmlns:a16="http://schemas.microsoft.com/office/drawing/2014/main" id="{81C56397-761D-5B4A-8906-B2EC784E4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21">
              <a:extLst>
                <a:ext uri="{FF2B5EF4-FFF2-40B4-BE49-F238E27FC236}">
                  <a16:creationId xmlns:a16="http://schemas.microsoft.com/office/drawing/2014/main" id="{249A4EF2-001C-EE4A-AE10-1C2EBB830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Freeform 22">
              <a:extLst>
                <a:ext uri="{FF2B5EF4-FFF2-40B4-BE49-F238E27FC236}">
                  <a16:creationId xmlns:a16="http://schemas.microsoft.com/office/drawing/2014/main" id="{DFF2EC05-8C69-D340-A1BE-100A6A84A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721A25D-03DD-4548-9617-7B9EE44A915E}"/>
              </a:ext>
            </a:extLst>
          </p:cNvPr>
          <p:cNvGrpSpPr/>
          <p:nvPr/>
        </p:nvGrpSpPr>
        <p:grpSpPr>
          <a:xfrm>
            <a:off x="8988281" y="9252302"/>
            <a:ext cx="1315827" cy="122901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FEB9530-6BF5-5A40-8E01-61D4CF6AD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63577F31-615B-D34E-BA4A-850079F2F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85AE8AC-ABE7-054B-8BD9-EAD596D737C2}"/>
              </a:ext>
            </a:extLst>
          </p:cNvPr>
          <p:cNvGrpSpPr/>
          <p:nvPr/>
        </p:nvGrpSpPr>
        <p:grpSpPr>
          <a:xfrm>
            <a:off x="3437768" y="9181965"/>
            <a:ext cx="1315827" cy="131582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ED0E4E06-E346-9243-9E11-46ED3658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A7B08A5B-9D2A-8249-9931-4372B618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C5062D33-7805-2249-9491-F0A0EB432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0A5E6E40-9472-BB46-9C3E-AFFCA414742B}"/>
              </a:ext>
            </a:extLst>
          </p:cNvPr>
          <p:cNvGrpSpPr/>
          <p:nvPr/>
        </p:nvGrpSpPr>
        <p:grpSpPr>
          <a:xfrm>
            <a:off x="19699399" y="9300330"/>
            <a:ext cx="1163856" cy="1171934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248" name="Freeform 23">
              <a:extLst>
                <a:ext uri="{FF2B5EF4-FFF2-40B4-BE49-F238E27FC236}">
                  <a16:creationId xmlns:a16="http://schemas.microsoft.com/office/drawing/2014/main" id="{958BAF73-2966-C543-8EDA-4F10690B3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Freeform 24">
              <a:extLst>
                <a:ext uri="{FF2B5EF4-FFF2-40B4-BE49-F238E27FC236}">
                  <a16:creationId xmlns:a16="http://schemas.microsoft.com/office/drawing/2014/main" id="{8346EBE4-498C-E64E-967C-4933525DB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25">
              <a:extLst>
                <a:ext uri="{FF2B5EF4-FFF2-40B4-BE49-F238E27FC236}">
                  <a16:creationId xmlns:a16="http://schemas.microsoft.com/office/drawing/2014/main" id="{BC3C9312-FA18-D443-BED7-78F238122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26">
              <a:extLst>
                <a:ext uri="{FF2B5EF4-FFF2-40B4-BE49-F238E27FC236}">
                  <a16:creationId xmlns:a16="http://schemas.microsoft.com/office/drawing/2014/main" id="{108F410A-2938-F744-8258-CAC0BD9D0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2" name="Freeform 27">
              <a:extLst>
                <a:ext uri="{FF2B5EF4-FFF2-40B4-BE49-F238E27FC236}">
                  <a16:creationId xmlns:a16="http://schemas.microsoft.com/office/drawing/2014/main" id="{9CA42007-5395-2F41-92E8-53CCD3455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Freeform 28">
              <a:extLst>
                <a:ext uri="{FF2B5EF4-FFF2-40B4-BE49-F238E27FC236}">
                  <a16:creationId xmlns:a16="http://schemas.microsoft.com/office/drawing/2014/main" id="{DF6D57D8-8F01-424F-A1F2-CEAFEF63D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Freeform 29">
              <a:extLst>
                <a:ext uri="{FF2B5EF4-FFF2-40B4-BE49-F238E27FC236}">
                  <a16:creationId xmlns:a16="http://schemas.microsoft.com/office/drawing/2014/main" id="{14FA0765-2FFA-DD4F-950F-555336C96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30">
              <a:extLst>
                <a:ext uri="{FF2B5EF4-FFF2-40B4-BE49-F238E27FC236}">
                  <a16:creationId xmlns:a16="http://schemas.microsoft.com/office/drawing/2014/main" id="{822A0E69-6761-544E-B1EA-31591B015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Freeform 31">
              <a:extLst>
                <a:ext uri="{FF2B5EF4-FFF2-40B4-BE49-F238E27FC236}">
                  <a16:creationId xmlns:a16="http://schemas.microsoft.com/office/drawing/2014/main" id="{9B971984-6F64-E74C-9204-D8AB22BBB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Freeform 32">
              <a:extLst>
                <a:ext uri="{FF2B5EF4-FFF2-40B4-BE49-F238E27FC236}">
                  <a16:creationId xmlns:a16="http://schemas.microsoft.com/office/drawing/2014/main" id="{47314366-13DC-6543-BA8C-5A23ADBEB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" name="CuadroTexto 4">
            <a:extLst>
              <a:ext uri="{FF2B5EF4-FFF2-40B4-BE49-F238E27FC236}">
                <a16:creationId xmlns:a16="http://schemas.microsoft.com/office/drawing/2014/main" id="{646E826D-5A13-3741-BF3D-D75E05F3B7DD}"/>
              </a:ext>
            </a:extLst>
          </p:cNvPr>
          <p:cNvSpPr txBox="1"/>
          <p:nvPr/>
        </p:nvSpPr>
        <p:spPr>
          <a:xfrm>
            <a:off x="2116020" y="1073080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59" name="CuadroTexto 4">
            <a:extLst>
              <a:ext uri="{FF2B5EF4-FFF2-40B4-BE49-F238E27FC236}">
                <a16:creationId xmlns:a16="http://schemas.microsoft.com/office/drawing/2014/main" id="{C5B92E66-0FD3-A643-B3FB-3B0F291C4E85}"/>
              </a:ext>
            </a:extLst>
          </p:cNvPr>
          <p:cNvSpPr txBox="1"/>
          <p:nvPr/>
        </p:nvSpPr>
        <p:spPr>
          <a:xfrm>
            <a:off x="7571038" y="1073080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60" name="CuadroTexto 4">
            <a:extLst>
              <a:ext uri="{FF2B5EF4-FFF2-40B4-BE49-F238E27FC236}">
                <a16:creationId xmlns:a16="http://schemas.microsoft.com/office/drawing/2014/main" id="{95117BF7-681D-C84D-B910-88B17C88E901}"/>
              </a:ext>
            </a:extLst>
          </p:cNvPr>
          <p:cNvSpPr txBox="1"/>
          <p:nvPr/>
        </p:nvSpPr>
        <p:spPr>
          <a:xfrm>
            <a:off x="13054528" y="1073080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61" name="CuadroTexto 4">
            <a:extLst>
              <a:ext uri="{FF2B5EF4-FFF2-40B4-BE49-F238E27FC236}">
                <a16:creationId xmlns:a16="http://schemas.microsoft.com/office/drawing/2014/main" id="{E7082BD1-46C6-4C40-BF6D-B4B6106EAC17}"/>
              </a:ext>
            </a:extLst>
          </p:cNvPr>
          <p:cNvSpPr txBox="1"/>
          <p:nvPr/>
        </p:nvSpPr>
        <p:spPr>
          <a:xfrm>
            <a:off x="18267316" y="1073080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48" name="CuadroTexto 4">
            <a:extLst>
              <a:ext uri="{FF2B5EF4-FFF2-40B4-BE49-F238E27FC236}">
                <a16:creationId xmlns:a16="http://schemas.microsoft.com/office/drawing/2014/main" id="{16747200-A7ED-E648-AE92-64A5C808C480}"/>
              </a:ext>
            </a:extLst>
          </p:cNvPr>
          <p:cNvSpPr txBox="1"/>
          <p:nvPr/>
        </p:nvSpPr>
        <p:spPr>
          <a:xfrm>
            <a:off x="5308797" y="2576436"/>
            <a:ext cx="1385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real and perceived value of the product, but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470945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47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08AAA2"/>
      </a:accent1>
      <a:accent2>
        <a:srgbClr val="2C407E"/>
      </a:accent2>
      <a:accent3>
        <a:srgbClr val="6587CD"/>
      </a:accent3>
      <a:accent4>
        <a:srgbClr val="FFC971"/>
      </a:accent4>
      <a:accent5>
        <a:srgbClr val="F3A7A3"/>
      </a:accent5>
      <a:accent6>
        <a:srgbClr val="08AAA2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85955</TotalTime>
  <Words>588</Words>
  <Application>Microsoft Macintosh PowerPoint</Application>
  <PresentationFormat>Custom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15668</cp:revision>
  <dcterms:created xsi:type="dcterms:W3CDTF">2014-11-12T21:47:38Z</dcterms:created>
  <dcterms:modified xsi:type="dcterms:W3CDTF">2019-06-10T13:11:34Z</dcterms:modified>
  <cp:category/>
</cp:coreProperties>
</file>