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F2516"/>
    <a:srgbClr val="A3630E"/>
    <a:srgbClr val="3D2209"/>
    <a:srgbClr val="3D220B"/>
    <a:srgbClr val="EFF1F8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6327" autoAdjust="0"/>
  </p:normalViewPr>
  <p:slideViewPr>
    <p:cSldViewPr snapToGrid="0" snapToObjects="1">
      <p:cViewPr>
        <p:scale>
          <a:sx n="42" d="100"/>
          <a:sy n="42" d="100"/>
        </p:scale>
        <p:origin x="1032" y="11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2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4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7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0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7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3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6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3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5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 flipH="1">
            <a:off x="2747240" y="7843556"/>
            <a:ext cx="17119391" cy="5961"/>
          </a:xfrm>
          <a:prstGeom prst="line">
            <a:avLst/>
          </a:prstGeom>
          <a:noFill/>
          <a:ln w="203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4027089" y="3928681"/>
            <a:ext cx="1406257" cy="7883380"/>
          </a:xfrm>
          <a:custGeom>
            <a:avLst/>
            <a:gdLst>
              <a:gd name="T0" fmla="*/ 0 w 1039"/>
              <a:gd name="T1" fmla="*/ 0 h 5835"/>
              <a:gd name="T2" fmla="*/ 0 w 1039"/>
              <a:gd name="T3" fmla="*/ 0 h 5835"/>
              <a:gd name="T4" fmla="*/ 373568 w 1039"/>
              <a:gd name="T5" fmla="*/ 1052831 h 5835"/>
              <a:gd name="T6" fmla="*/ 373568 w 1039"/>
              <a:gd name="T7" fmla="*/ 1052831 h 5835"/>
              <a:gd name="T8" fmla="*/ 0 w 1039"/>
              <a:gd name="T9" fmla="*/ 2099902 h 5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9" h="5835">
                <a:moveTo>
                  <a:pt x="0" y="0"/>
                </a:moveTo>
                <a:lnTo>
                  <a:pt x="0" y="0"/>
                </a:lnTo>
                <a:cubicBezTo>
                  <a:pt x="236" y="291"/>
                  <a:pt x="1038" y="1351"/>
                  <a:pt x="1036" y="2925"/>
                </a:cubicBezTo>
                <a:cubicBezTo>
                  <a:pt x="1032" y="4489"/>
                  <a:pt x="237" y="5542"/>
                  <a:pt x="0" y="5834"/>
                </a:cubicBezTo>
              </a:path>
            </a:pathLst>
          </a:custGeom>
          <a:noFill/>
          <a:ln w="203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9158819" y="4637766"/>
            <a:ext cx="1424131" cy="6465209"/>
          </a:xfrm>
          <a:custGeom>
            <a:avLst/>
            <a:gdLst>
              <a:gd name="T0" fmla="*/ 0 w 1056"/>
              <a:gd name="T1" fmla="*/ 0 h 4786"/>
              <a:gd name="T2" fmla="*/ 0 w 1056"/>
              <a:gd name="T3" fmla="*/ 0 h 4786"/>
              <a:gd name="T4" fmla="*/ 377975 w 1056"/>
              <a:gd name="T5" fmla="*/ 858340 h 4786"/>
              <a:gd name="T6" fmla="*/ 377975 w 1056"/>
              <a:gd name="T7" fmla="*/ 858340 h 4786"/>
              <a:gd name="T8" fmla="*/ 0 w 1056"/>
              <a:gd name="T9" fmla="*/ 1722078 h 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4786">
                <a:moveTo>
                  <a:pt x="0" y="0"/>
                </a:moveTo>
                <a:lnTo>
                  <a:pt x="0" y="0"/>
                </a:lnTo>
                <a:cubicBezTo>
                  <a:pt x="148" y="135"/>
                  <a:pt x="1050" y="991"/>
                  <a:pt x="1052" y="2385"/>
                </a:cubicBezTo>
                <a:cubicBezTo>
                  <a:pt x="1055" y="3788"/>
                  <a:pt x="147" y="4649"/>
                  <a:pt x="0" y="4785"/>
                </a:cubicBezTo>
              </a:path>
            </a:pathLst>
          </a:custGeom>
          <a:noFill/>
          <a:ln w="203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5547837" y="5317060"/>
            <a:ext cx="1072569" cy="5112579"/>
          </a:xfrm>
          <a:custGeom>
            <a:avLst/>
            <a:gdLst>
              <a:gd name="T0" fmla="*/ 0 w 793"/>
              <a:gd name="T1" fmla="*/ 0 h 3784"/>
              <a:gd name="T2" fmla="*/ 0 w 793"/>
              <a:gd name="T3" fmla="*/ 0 h 3784"/>
              <a:gd name="T4" fmla="*/ 284669 w 793"/>
              <a:gd name="T5" fmla="*/ 678158 h 3784"/>
              <a:gd name="T6" fmla="*/ 284669 w 793"/>
              <a:gd name="T7" fmla="*/ 678158 h 3784"/>
              <a:gd name="T8" fmla="*/ 0 w 793"/>
              <a:gd name="T9" fmla="*/ 1361715 h 3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3" h="3784">
                <a:moveTo>
                  <a:pt x="0" y="0"/>
                </a:moveTo>
                <a:lnTo>
                  <a:pt x="0" y="0"/>
                </a:lnTo>
                <a:cubicBezTo>
                  <a:pt x="125" y="124"/>
                  <a:pt x="787" y="804"/>
                  <a:pt x="790" y="1884"/>
                </a:cubicBezTo>
                <a:cubicBezTo>
                  <a:pt x="792" y="2974"/>
                  <a:pt x="124" y="3660"/>
                  <a:pt x="0" y="3783"/>
                </a:cubicBezTo>
              </a:path>
            </a:pathLst>
          </a:custGeom>
          <a:noFill/>
          <a:ln w="20320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13306086" y="5722253"/>
            <a:ext cx="4248563" cy="4242606"/>
          </a:xfrm>
          <a:custGeom>
            <a:avLst/>
            <a:gdLst>
              <a:gd name="T0" fmla="*/ 0 w 3142"/>
              <a:gd name="T1" fmla="*/ 564610 h 3141"/>
              <a:gd name="T2" fmla="*/ 0 w 3142"/>
              <a:gd name="T3" fmla="*/ 564610 h 3141"/>
              <a:gd name="T4" fmla="*/ 565944 w 3142"/>
              <a:gd name="T5" fmla="*/ 1129940 h 3141"/>
              <a:gd name="T6" fmla="*/ 565944 w 3142"/>
              <a:gd name="T7" fmla="*/ 1129940 h 3141"/>
              <a:gd name="T8" fmla="*/ 1131527 w 3142"/>
              <a:gd name="T9" fmla="*/ 564610 h 3141"/>
              <a:gd name="T10" fmla="*/ 1131527 w 3142"/>
              <a:gd name="T11" fmla="*/ 564610 h 3141"/>
              <a:gd name="T12" fmla="*/ 565944 w 3142"/>
              <a:gd name="T13" fmla="*/ 0 h 3141"/>
              <a:gd name="T14" fmla="*/ 565944 w 3142"/>
              <a:gd name="T15" fmla="*/ 0 h 3141"/>
              <a:gd name="T16" fmla="*/ 0 w 3142"/>
              <a:gd name="T17" fmla="*/ 564610 h 31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2" h="3141">
                <a:moveTo>
                  <a:pt x="0" y="1569"/>
                </a:moveTo>
                <a:lnTo>
                  <a:pt x="0" y="1569"/>
                </a:lnTo>
                <a:cubicBezTo>
                  <a:pt x="0" y="2437"/>
                  <a:pt x="703" y="3140"/>
                  <a:pt x="1571" y="3140"/>
                </a:cubicBezTo>
                <a:cubicBezTo>
                  <a:pt x="2438" y="3140"/>
                  <a:pt x="3141" y="2437"/>
                  <a:pt x="3141" y="1569"/>
                </a:cubicBezTo>
                <a:cubicBezTo>
                  <a:pt x="3141" y="703"/>
                  <a:pt x="2438" y="0"/>
                  <a:pt x="1571" y="0"/>
                </a:cubicBezTo>
                <a:cubicBezTo>
                  <a:pt x="703" y="0"/>
                  <a:pt x="0" y="703"/>
                  <a:pt x="0" y="1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8944305" y="6204911"/>
            <a:ext cx="3277294" cy="3277294"/>
          </a:xfrm>
          <a:custGeom>
            <a:avLst/>
            <a:gdLst>
              <a:gd name="T0" fmla="*/ 0 w 2425"/>
              <a:gd name="T1" fmla="*/ 435842 h 2424"/>
              <a:gd name="T2" fmla="*/ 0 w 2425"/>
              <a:gd name="T3" fmla="*/ 435842 h 2424"/>
              <a:gd name="T4" fmla="*/ 436382 w 2425"/>
              <a:gd name="T5" fmla="*/ 872765 h 2424"/>
              <a:gd name="T6" fmla="*/ 436382 w 2425"/>
              <a:gd name="T7" fmla="*/ 872765 h 2424"/>
              <a:gd name="T8" fmla="*/ 872765 w 2425"/>
              <a:gd name="T9" fmla="*/ 435842 h 2424"/>
              <a:gd name="T10" fmla="*/ 872765 w 2425"/>
              <a:gd name="T11" fmla="*/ 435842 h 2424"/>
              <a:gd name="T12" fmla="*/ 436382 w 2425"/>
              <a:gd name="T13" fmla="*/ 0 h 2424"/>
              <a:gd name="T14" fmla="*/ 436382 w 2425"/>
              <a:gd name="T15" fmla="*/ 0 h 2424"/>
              <a:gd name="T16" fmla="*/ 0 w 2425"/>
              <a:gd name="T17" fmla="*/ 435842 h 2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5" h="2424">
                <a:moveTo>
                  <a:pt x="0" y="1210"/>
                </a:moveTo>
                <a:lnTo>
                  <a:pt x="0" y="1210"/>
                </a:lnTo>
                <a:cubicBezTo>
                  <a:pt x="0" y="1880"/>
                  <a:pt x="543" y="2423"/>
                  <a:pt x="1212" y="2423"/>
                </a:cubicBezTo>
                <a:cubicBezTo>
                  <a:pt x="1882" y="2423"/>
                  <a:pt x="2424" y="1880"/>
                  <a:pt x="2424" y="1210"/>
                </a:cubicBezTo>
                <a:cubicBezTo>
                  <a:pt x="2424" y="543"/>
                  <a:pt x="1882" y="0"/>
                  <a:pt x="1212" y="0"/>
                </a:cubicBezTo>
                <a:cubicBezTo>
                  <a:pt x="543" y="0"/>
                  <a:pt x="0" y="543"/>
                  <a:pt x="0" y="12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0"/>
          <p:cNvSpPr>
            <a:spLocks noChangeArrowheads="1"/>
          </p:cNvSpPr>
          <p:nvPr/>
        </p:nvSpPr>
        <p:spPr bwMode="auto">
          <a:xfrm>
            <a:off x="5380993" y="6610103"/>
            <a:ext cx="2466909" cy="2466909"/>
          </a:xfrm>
          <a:custGeom>
            <a:avLst/>
            <a:gdLst>
              <a:gd name="T0" fmla="*/ 0 w 1826"/>
              <a:gd name="T1" fmla="*/ 328072 h 1825"/>
              <a:gd name="T2" fmla="*/ 0 w 1826"/>
              <a:gd name="T3" fmla="*/ 328072 h 1825"/>
              <a:gd name="T4" fmla="*/ 328613 w 1826"/>
              <a:gd name="T5" fmla="*/ 656865 h 1825"/>
              <a:gd name="T6" fmla="*/ 328613 w 1826"/>
              <a:gd name="T7" fmla="*/ 656865 h 1825"/>
              <a:gd name="T8" fmla="*/ 656865 w 1826"/>
              <a:gd name="T9" fmla="*/ 328072 h 1825"/>
              <a:gd name="T10" fmla="*/ 656865 w 1826"/>
              <a:gd name="T11" fmla="*/ 328072 h 1825"/>
              <a:gd name="T12" fmla="*/ 328613 w 1826"/>
              <a:gd name="T13" fmla="*/ 0 h 1825"/>
              <a:gd name="T14" fmla="*/ 328613 w 1826"/>
              <a:gd name="T15" fmla="*/ 0 h 1825"/>
              <a:gd name="T16" fmla="*/ 0 w 1826"/>
              <a:gd name="T17" fmla="*/ 328072 h 18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26" h="1825">
                <a:moveTo>
                  <a:pt x="0" y="911"/>
                </a:moveTo>
                <a:lnTo>
                  <a:pt x="0" y="911"/>
                </a:lnTo>
                <a:cubicBezTo>
                  <a:pt x="0" y="1415"/>
                  <a:pt x="408" y="1824"/>
                  <a:pt x="913" y="1824"/>
                </a:cubicBezTo>
                <a:cubicBezTo>
                  <a:pt x="1416" y="1824"/>
                  <a:pt x="1825" y="1415"/>
                  <a:pt x="1825" y="911"/>
                </a:cubicBezTo>
                <a:cubicBezTo>
                  <a:pt x="1825" y="409"/>
                  <a:pt x="1416" y="0"/>
                  <a:pt x="913" y="0"/>
                </a:cubicBezTo>
                <a:cubicBezTo>
                  <a:pt x="408" y="0"/>
                  <a:pt x="0" y="409"/>
                  <a:pt x="0" y="911"/>
                </a:cubicBezTo>
              </a:path>
            </a:pathLst>
          </a:custGeom>
          <a:solidFill>
            <a:schemeClr val="accent1"/>
          </a:solidFill>
          <a:ln w="36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/>
          <p:cNvSpPr>
            <a:spLocks noChangeArrowheads="1"/>
          </p:cNvSpPr>
          <p:nvPr/>
        </p:nvSpPr>
        <p:spPr bwMode="auto">
          <a:xfrm>
            <a:off x="1764050" y="5942727"/>
            <a:ext cx="1442009" cy="3801661"/>
          </a:xfrm>
          <a:custGeom>
            <a:avLst/>
            <a:gdLst>
              <a:gd name="T0" fmla="*/ 243886 w 1068"/>
              <a:gd name="T1" fmla="*/ 1012465 h 2815"/>
              <a:gd name="T2" fmla="*/ 139569 w 1068"/>
              <a:gd name="T3" fmla="*/ 1012465 h 2815"/>
              <a:gd name="T4" fmla="*/ 139569 w 1068"/>
              <a:gd name="T5" fmla="*/ 1012465 h 2815"/>
              <a:gd name="T6" fmla="*/ 0 w 1068"/>
              <a:gd name="T7" fmla="*/ 872864 h 2815"/>
              <a:gd name="T8" fmla="*/ 0 w 1068"/>
              <a:gd name="T9" fmla="*/ 139961 h 2815"/>
              <a:gd name="T10" fmla="*/ 0 w 1068"/>
              <a:gd name="T11" fmla="*/ 139961 h 2815"/>
              <a:gd name="T12" fmla="*/ 139569 w 1068"/>
              <a:gd name="T13" fmla="*/ 0 h 2815"/>
              <a:gd name="T14" fmla="*/ 243886 w 1068"/>
              <a:gd name="T15" fmla="*/ 0 h 2815"/>
              <a:gd name="T16" fmla="*/ 243886 w 1068"/>
              <a:gd name="T17" fmla="*/ 0 h 2815"/>
              <a:gd name="T18" fmla="*/ 383815 w 1068"/>
              <a:gd name="T19" fmla="*/ 139961 h 2815"/>
              <a:gd name="T20" fmla="*/ 383815 w 1068"/>
              <a:gd name="T21" fmla="*/ 872864 h 2815"/>
              <a:gd name="T22" fmla="*/ 383815 w 1068"/>
              <a:gd name="T23" fmla="*/ 872864 h 2815"/>
              <a:gd name="T24" fmla="*/ 243886 w 1068"/>
              <a:gd name="T25" fmla="*/ 1012465 h 28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68" h="2815">
                <a:moveTo>
                  <a:pt x="678" y="2814"/>
                </a:moveTo>
                <a:lnTo>
                  <a:pt x="388" y="2814"/>
                </a:lnTo>
                <a:cubicBezTo>
                  <a:pt x="173" y="2814"/>
                  <a:pt x="0" y="2639"/>
                  <a:pt x="0" y="2426"/>
                </a:cubicBezTo>
                <a:lnTo>
                  <a:pt x="0" y="389"/>
                </a:lnTo>
                <a:cubicBezTo>
                  <a:pt x="0" y="175"/>
                  <a:pt x="173" y="0"/>
                  <a:pt x="388" y="0"/>
                </a:cubicBezTo>
                <a:lnTo>
                  <a:pt x="678" y="0"/>
                </a:lnTo>
                <a:cubicBezTo>
                  <a:pt x="893" y="0"/>
                  <a:pt x="1067" y="175"/>
                  <a:pt x="1067" y="389"/>
                </a:cubicBezTo>
                <a:lnTo>
                  <a:pt x="1067" y="2426"/>
                </a:lnTo>
                <a:cubicBezTo>
                  <a:pt x="1067" y="2639"/>
                  <a:pt x="893" y="2814"/>
                  <a:pt x="678" y="2814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2"/>
          <p:cNvSpPr>
            <a:spLocks noChangeArrowheads="1"/>
          </p:cNvSpPr>
          <p:nvPr/>
        </p:nvSpPr>
        <p:spPr bwMode="auto">
          <a:xfrm>
            <a:off x="19860674" y="4244491"/>
            <a:ext cx="2752927" cy="7257717"/>
          </a:xfrm>
          <a:custGeom>
            <a:avLst/>
            <a:gdLst>
              <a:gd name="T0" fmla="*/ 466169 w 2039"/>
              <a:gd name="T1" fmla="*/ 1933215 h 5371"/>
              <a:gd name="T2" fmla="*/ 266896 w 2039"/>
              <a:gd name="T3" fmla="*/ 1933215 h 5371"/>
              <a:gd name="T4" fmla="*/ 266896 w 2039"/>
              <a:gd name="T5" fmla="*/ 1933215 h 5371"/>
              <a:gd name="T6" fmla="*/ 0 w 2039"/>
              <a:gd name="T7" fmla="*/ 1666453 h 5371"/>
              <a:gd name="T8" fmla="*/ 0 w 2039"/>
              <a:gd name="T9" fmla="*/ 266762 h 5371"/>
              <a:gd name="T10" fmla="*/ 0 w 2039"/>
              <a:gd name="T11" fmla="*/ 266762 h 5371"/>
              <a:gd name="T12" fmla="*/ 266896 w 2039"/>
              <a:gd name="T13" fmla="*/ 0 h 5371"/>
              <a:gd name="T14" fmla="*/ 466169 w 2039"/>
              <a:gd name="T15" fmla="*/ 0 h 5371"/>
              <a:gd name="T16" fmla="*/ 466169 w 2039"/>
              <a:gd name="T17" fmla="*/ 0 h 5371"/>
              <a:gd name="T18" fmla="*/ 733065 w 2039"/>
              <a:gd name="T19" fmla="*/ 266762 h 5371"/>
              <a:gd name="T20" fmla="*/ 733065 w 2039"/>
              <a:gd name="T21" fmla="*/ 1666453 h 5371"/>
              <a:gd name="T22" fmla="*/ 733065 w 2039"/>
              <a:gd name="T23" fmla="*/ 1666453 h 5371"/>
              <a:gd name="T24" fmla="*/ 466169 w 2039"/>
              <a:gd name="T25" fmla="*/ 1933215 h 53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39" h="5371">
                <a:moveTo>
                  <a:pt x="1296" y="5370"/>
                </a:moveTo>
                <a:lnTo>
                  <a:pt x="742" y="5370"/>
                </a:lnTo>
                <a:cubicBezTo>
                  <a:pt x="333" y="5370"/>
                  <a:pt x="0" y="5038"/>
                  <a:pt x="0" y="4629"/>
                </a:cubicBezTo>
                <a:lnTo>
                  <a:pt x="0" y="741"/>
                </a:lnTo>
                <a:cubicBezTo>
                  <a:pt x="0" y="332"/>
                  <a:pt x="333" y="0"/>
                  <a:pt x="742" y="0"/>
                </a:cubicBezTo>
                <a:lnTo>
                  <a:pt x="1296" y="0"/>
                </a:lnTo>
                <a:cubicBezTo>
                  <a:pt x="1705" y="0"/>
                  <a:pt x="2038" y="332"/>
                  <a:pt x="2038" y="741"/>
                </a:cubicBezTo>
                <a:lnTo>
                  <a:pt x="2038" y="4629"/>
                </a:lnTo>
                <a:cubicBezTo>
                  <a:pt x="2038" y="5038"/>
                  <a:pt x="1705" y="5370"/>
                  <a:pt x="1296" y="5370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CuadroTexto 172"/>
          <p:cNvSpPr txBox="1">
            <a:spLocks noChangeArrowheads="1"/>
          </p:cNvSpPr>
          <p:nvPr/>
        </p:nvSpPr>
        <p:spPr bwMode="auto">
          <a:xfrm>
            <a:off x="5562415" y="7243391"/>
            <a:ext cx="23066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2" name="CuadroTexto 172"/>
          <p:cNvSpPr txBox="1">
            <a:spLocks noChangeArrowheads="1"/>
          </p:cNvSpPr>
          <p:nvPr/>
        </p:nvSpPr>
        <p:spPr bwMode="auto">
          <a:xfrm>
            <a:off x="9343542" y="7117099"/>
            <a:ext cx="26724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63" name="CuadroTexto 172"/>
          <p:cNvSpPr txBox="1">
            <a:spLocks noChangeArrowheads="1"/>
          </p:cNvSpPr>
          <p:nvPr/>
        </p:nvSpPr>
        <p:spPr bwMode="auto">
          <a:xfrm>
            <a:off x="13904368" y="6935912"/>
            <a:ext cx="33958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4" name="CuadroTexto 162">
            <a:extLst>
              <a:ext uri="{FF2B5EF4-FFF2-40B4-BE49-F238E27FC236}">
                <a16:creationId xmlns:a16="http://schemas.microsoft.com/office/drawing/2014/main" id="{5E33E048-B518-2D47-855E-A1238E436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537777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>
            <a:spLocks noChangeShapeType="1"/>
          </p:cNvSpPr>
          <p:nvPr/>
        </p:nvSpPr>
        <p:spPr bwMode="auto">
          <a:xfrm>
            <a:off x="5029200" y="7701212"/>
            <a:ext cx="12083143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"/>
          <p:cNvSpPr>
            <a:spLocks noChangeShapeType="1"/>
          </p:cNvSpPr>
          <p:nvPr/>
        </p:nvSpPr>
        <p:spPr bwMode="auto">
          <a:xfrm flipH="1" flipV="1">
            <a:off x="13859283" y="4878137"/>
            <a:ext cx="1926594" cy="2823074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 flipH="1" flipV="1">
            <a:off x="9193139" y="4878137"/>
            <a:ext cx="1932164" cy="2823074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 flipV="1">
            <a:off x="12795760" y="7690075"/>
            <a:ext cx="1921024" cy="2823071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 flipV="1">
            <a:off x="8012683" y="7690075"/>
            <a:ext cx="1921027" cy="2823071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54"/>
          <p:cNvSpPr>
            <a:spLocks noChangeArrowheads="1"/>
          </p:cNvSpPr>
          <p:nvPr/>
        </p:nvSpPr>
        <p:spPr bwMode="auto">
          <a:xfrm>
            <a:off x="15429513" y="7216777"/>
            <a:ext cx="256137" cy="256137"/>
          </a:xfrm>
          <a:custGeom>
            <a:avLst/>
            <a:gdLst>
              <a:gd name="T0" fmla="*/ 0 w 203"/>
              <a:gd name="T1" fmla="*/ 36333 h 203"/>
              <a:gd name="T2" fmla="*/ 0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72665 w 203"/>
              <a:gd name="T9" fmla="*/ 36333 h 203"/>
              <a:gd name="T10" fmla="*/ 72665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0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5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55"/>
          <p:cNvSpPr>
            <a:spLocks noChangeArrowheads="1"/>
          </p:cNvSpPr>
          <p:nvPr/>
        </p:nvSpPr>
        <p:spPr bwMode="auto">
          <a:xfrm>
            <a:off x="15095421" y="6721210"/>
            <a:ext cx="256137" cy="256137"/>
          </a:xfrm>
          <a:custGeom>
            <a:avLst/>
            <a:gdLst>
              <a:gd name="T0" fmla="*/ 0 w 203"/>
              <a:gd name="T1" fmla="*/ 36333 h 203"/>
              <a:gd name="T2" fmla="*/ 0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72665 w 203"/>
              <a:gd name="T9" fmla="*/ 36333 h 203"/>
              <a:gd name="T10" fmla="*/ 72665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0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5" y="202"/>
                  <a:pt x="101" y="202"/>
                </a:cubicBezTo>
                <a:cubicBezTo>
                  <a:pt x="157" y="202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56"/>
          <p:cNvSpPr>
            <a:spLocks noChangeArrowheads="1"/>
          </p:cNvSpPr>
          <p:nvPr/>
        </p:nvSpPr>
        <p:spPr bwMode="auto">
          <a:xfrm>
            <a:off x="14716784" y="6220073"/>
            <a:ext cx="256137" cy="256137"/>
          </a:xfrm>
          <a:custGeom>
            <a:avLst/>
            <a:gdLst>
              <a:gd name="T0" fmla="*/ 0 w 203"/>
              <a:gd name="T1" fmla="*/ 36513 h 204"/>
              <a:gd name="T2" fmla="*/ 0 w 203"/>
              <a:gd name="T3" fmla="*/ 36513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513 h 204"/>
              <a:gd name="T10" fmla="*/ 72665 w 203"/>
              <a:gd name="T11" fmla="*/ 36513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513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2"/>
                </a:moveTo>
                <a:lnTo>
                  <a:pt x="0" y="102"/>
                </a:lnTo>
                <a:cubicBezTo>
                  <a:pt x="0" y="157"/>
                  <a:pt x="46" y="203"/>
                  <a:pt x="101" y="203"/>
                </a:cubicBezTo>
                <a:cubicBezTo>
                  <a:pt x="157" y="203"/>
                  <a:pt x="202" y="157"/>
                  <a:pt x="202" y="102"/>
                </a:cubicBezTo>
                <a:cubicBezTo>
                  <a:pt x="202" y="46"/>
                  <a:pt x="157" y="0"/>
                  <a:pt x="101" y="0"/>
                </a:cubicBezTo>
                <a:cubicBezTo>
                  <a:pt x="46" y="0"/>
                  <a:pt x="0" y="46"/>
                  <a:pt x="0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57"/>
          <p:cNvSpPr>
            <a:spLocks noChangeArrowheads="1"/>
          </p:cNvSpPr>
          <p:nvPr/>
        </p:nvSpPr>
        <p:spPr bwMode="auto">
          <a:xfrm>
            <a:off x="14365990" y="5679957"/>
            <a:ext cx="256137" cy="256137"/>
          </a:xfrm>
          <a:custGeom>
            <a:avLst/>
            <a:gdLst>
              <a:gd name="T0" fmla="*/ 0 w 203"/>
              <a:gd name="T1" fmla="*/ 36513 h 202"/>
              <a:gd name="T2" fmla="*/ 0 w 203"/>
              <a:gd name="T3" fmla="*/ 36513 h 202"/>
              <a:gd name="T4" fmla="*/ 36333 w 203"/>
              <a:gd name="T5" fmla="*/ 72663 h 202"/>
              <a:gd name="T6" fmla="*/ 36333 w 203"/>
              <a:gd name="T7" fmla="*/ 72663 h 202"/>
              <a:gd name="T8" fmla="*/ 72665 w 203"/>
              <a:gd name="T9" fmla="*/ 36513 h 202"/>
              <a:gd name="T10" fmla="*/ 72665 w 203"/>
              <a:gd name="T11" fmla="*/ 36513 h 202"/>
              <a:gd name="T12" fmla="*/ 36333 w 203"/>
              <a:gd name="T13" fmla="*/ 0 h 202"/>
              <a:gd name="T14" fmla="*/ 36333 w 203"/>
              <a:gd name="T15" fmla="*/ 0 h 202"/>
              <a:gd name="T16" fmla="*/ 0 w 203"/>
              <a:gd name="T17" fmla="*/ 36513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2">
                <a:moveTo>
                  <a:pt x="0" y="101"/>
                </a:moveTo>
                <a:lnTo>
                  <a:pt x="0" y="101"/>
                </a:lnTo>
                <a:cubicBezTo>
                  <a:pt x="0" y="156"/>
                  <a:pt x="45" y="201"/>
                  <a:pt x="101" y="201"/>
                </a:cubicBezTo>
                <a:cubicBezTo>
                  <a:pt x="157" y="201"/>
                  <a:pt x="202" y="156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58"/>
          <p:cNvSpPr>
            <a:spLocks noChangeArrowheads="1"/>
          </p:cNvSpPr>
          <p:nvPr/>
        </p:nvSpPr>
        <p:spPr bwMode="auto">
          <a:xfrm>
            <a:off x="14037465" y="5189956"/>
            <a:ext cx="256137" cy="256137"/>
          </a:xfrm>
          <a:custGeom>
            <a:avLst/>
            <a:gdLst>
              <a:gd name="T0" fmla="*/ 0 w 202"/>
              <a:gd name="T1" fmla="*/ 36333 h 203"/>
              <a:gd name="T2" fmla="*/ 0 w 202"/>
              <a:gd name="T3" fmla="*/ 36333 h 203"/>
              <a:gd name="T4" fmla="*/ 36151 w 202"/>
              <a:gd name="T5" fmla="*/ 72665 h 203"/>
              <a:gd name="T6" fmla="*/ 36151 w 202"/>
              <a:gd name="T7" fmla="*/ 72665 h 203"/>
              <a:gd name="T8" fmla="*/ 72663 w 202"/>
              <a:gd name="T9" fmla="*/ 36333 h 203"/>
              <a:gd name="T10" fmla="*/ 72663 w 202"/>
              <a:gd name="T11" fmla="*/ 36333 h 203"/>
              <a:gd name="T12" fmla="*/ 36151 w 202"/>
              <a:gd name="T13" fmla="*/ 0 h 203"/>
              <a:gd name="T14" fmla="*/ 36151 w 202"/>
              <a:gd name="T15" fmla="*/ 0 h 203"/>
              <a:gd name="T16" fmla="*/ 0 w 202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4" y="202"/>
                  <a:pt x="100" y="202"/>
                </a:cubicBezTo>
                <a:cubicBezTo>
                  <a:pt x="156" y="202"/>
                  <a:pt x="201" y="157"/>
                  <a:pt x="201" y="101"/>
                </a:cubicBezTo>
                <a:cubicBezTo>
                  <a:pt x="201" y="46"/>
                  <a:pt x="156" y="0"/>
                  <a:pt x="100" y="0"/>
                </a:cubicBezTo>
                <a:cubicBezTo>
                  <a:pt x="44" y="0"/>
                  <a:pt x="0" y="46"/>
                  <a:pt x="0" y="1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59"/>
          <p:cNvSpPr>
            <a:spLocks noChangeArrowheads="1"/>
          </p:cNvSpPr>
          <p:nvPr/>
        </p:nvSpPr>
        <p:spPr bwMode="auto">
          <a:xfrm>
            <a:off x="12934963" y="9989736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0"/>
          <p:cNvSpPr>
            <a:spLocks noChangeArrowheads="1"/>
          </p:cNvSpPr>
          <p:nvPr/>
        </p:nvSpPr>
        <p:spPr bwMode="auto">
          <a:xfrm>
            <a:off x="13269055" y="9494169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1"/>
          <p:cNvSpPr>
            <a:spLocks noChangeArrowheads="1"/>
          </p:cNvSpPr>
          <p:nvPr/>
        </p:nvSpPr>
        <p:spPr bwMode="auto">
          <a:xfrm>
            <a:off x="13642125" y="8993032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6" y="202"/>
                  <a:pt x="0" y="157"/>
                  <a:pt x="0" y="101"/>
                </a:cubicBezTo>
                <a:cubicBezTo>
                  <a:pt x="0" y="45"/>
                  <a:pt x="46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2"/>
          <p:cNvSpPr>
            <a:spLocks noChangeArrowheads="1"/>
          </p:cNvSpPr>
          <p:nvPr/>
        </p:nvSpPr>
        <p:spPr bwMode="auto">
          <a:xfrm>
            <a:off x="13992919" y="8452915"/>
            <a:ext cx="256137" cy="256137"/>
          </a:xfrm>
          <a:custGeom>
            <a:avLst/>
            <a:gdLst>
              <a:gd name="T0" fmla="*/ 72665 w 203"/>
              <a:gd name="T1" fmla="*/ 36513 h 202"/>
              <a:gd name="T2" fmla="*/ 72665 w 203"/>
              <a:gd name="T3" fmla="*/ 36513 h 202"/>
              <a:gd name="T4" fmla="*/ 36333 w 203"/>
              <a:gd name="T5" fmla="*/ 72663 h 202"/>
              <a:gd name="T6" fmla="*/ 36333 w 203"/>
              <a:gd name="T7" fmla="*/ 72663 h 202"/>
              <a:gd name="T8" fmla="*/ 0 w 203"/>
              <a:gd name="T9" fmla="*/ 36513 h 202"/>
              <a:gd name="T10" fmla="*/ 0 w 203"/>
              <a:gd name="T11" fmla="*/ 36513 h 202"/>
              <a:gd name="T12" fmla="*/ 36333 w 203"/>
              <a:gd name="T13" fmla="*/ 0 h 202"/>
              <a:gd name="T14" fmla="*/ 36333 w 203"/>
              <a:gd name="T15" fmla="*/ 0 h 202"/>
              <a:gd name="T16" fmla="*/ 72665 w 203"/>
              <a:gd name="T17" fmla="*/ 36513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2">
                <a:moveTo>
                  <a:pt x="202" y="101"/>
                </a:moveTo>
                <a:lnTo>
                  <a:pt x="202" y="101"/>
                </a:lnTo>
                <a:cubicBezTo>
                  <a:pt x="202" y="156"/>
                  <a:pt x="157" y="201"/>
                  <a:pt x="101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3"/>
          <p:cNvSpPr>
            <a:spLocks noChangeArrowheads="1"/>
          </p:cNvSpPr>
          <p:nvPr/>
        </p:nvSpPr>
        <p:spPr bwMode="auto">
          <a:xfrm>
            <a:off x="14327011" y="7957348"/>
            <a:ext cx="256137" cy="256137"/>
          </a:xfrm>
          <a:custGeom>
            <a:avLst/>
            <a:gdLst>
              <a:gd name="T0" fmla="*/ 72663 w 202"/>
              <a:gd name="T1" fmla="*/ 36333 h 203"/>
              <a:gd name="T2" fmla="*/ 72663 w 202"/>
              <a:gd name="T3" fmla="*/ 36333 h 203"/>
              <a:gd name="T4" fmla="*/ 36513 w 202"/>
              <a:gd name="T5" fmla="*/ 72665 h 203"/>
              <a:gd name="T6" fmla="*/ 36513 w 202"/>
              <a:gd name="T7" fmla="*/ 72665 h 203"/>
              <a:gd name="T8" fmla="*/ 0 w 202"/>
              <a:gd name="T9" fmla="*/ 36333 h 203"/>
              <a:gd name="T10" fmla="*/ 0 w 202"/>
              <a:gd name="T11" fmla="*/ 36333 h 203"/>
              <a:gd name="T12" fmla="*/ 36513 w 202"/>
              <a:gd name="T13" fmla="*/ 0 h 203"/>
              <a:gd name="T14" fmla="*/ 36513 w 202"/>
              <a:gd name="T15" fmla="*/ 0 h 203"/>
              <a:gd name="T16" fmla="*/ 72663 w 202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201" y="101"/>
                </a:moveTo>
                <a:lnTo>
                  <a:pt x="201" y="101"/>
                </a:lnTo>
                <a:cubicBezTo>
                  <a:pt x="201" y="157"/>
                  <a:pt x="156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6" y="0"/>
                  <a:pt x="201" y="45"/>
                  <a:pt x="201" y="1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4"/>
          <p:cNvSpPr>
            <a:spLocks noChangeArrowheads="1"/>
          </p:cNvSpPr>
          <p:nvPr/>
        </p:nvSpPr>
        <p:spPr bwMode="auto">
          <a:xfrm>
            <a:off x="8146319" y="9989736"/>
            <a:ext cx="256137" cy="256137"/>
          </a:xfrm>
          <a:custGeom>
            <a:avLst/>
            <a:gdLst>
              <a:gd name="T0" fmla="*/ 72667 w 204"/>
              <a:gd name="T1" fmla="*/ 36333 h 203"/>
              <a:gd name="T2" fmla="*/ 72667 w 204"/>
              <a:gd name="T3" fmla="*/ 36333 h 203"/>
              <a:gd name="T4" fmla="*/ 36155 w 204"/>
              <a:gd name="T5" fmla="*/ 72665 h 203"/>
              <a:gd name="T6" fmla="*/ 36155 w 204"/>
              <a:gd name="T7" fmla="*/ 72665 h 203"/>
              <a:gd name="T8" fmla="*/ 0 w 204"/>
              <a:gd name="T9" fmla="*/ 36333 h 203"/>
              <a:gd name="T10" fmla="*/ 0 w 204"/>
              <a:gd name="T11" fmla="*/ 36333 h 203"/>
              <a:gd name="T12" fmla="*/ 36155 w 204"/>
              <a:gd name="T13" fmla="*/ 0 h 203"/>
              <a:gd name="T14" fmla="*/ 36155 w 204"/>
              <a:gd name="T15" fmla="*/ 0 h 203"/>
              <a:gd name="T16" fmla="*/ 72667 w 204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4" h="203">
                <a:moveTo>
                  <a:pt x="203" y="101"/>
                </a:moveTo>
                <a:lnTo>
                  <a:pt x="203" y="101"/>
                </a:lnTo>
                <a:cubicBezTo>
                  <a:pt x="203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3" y="45"/>
                  <a:pt x="203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5"/>
          <p:cNvSpPr>
            <a:spLocks noChangeArrowheads="1"/>
          </p:cNvSpPr>
          <p:nvPr/>
        </p:nvSpPr>
        <p:spPr bwMode="auto">
          <a:xfrm>
            <a:off x="8480411" y="9494169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66"/>
          <p:cNvSpPr>
            <a:spLocks noChangeArrowheads="1"/>
          </p:cNvSpPr>
          <p:nvPr/>
        </p:nvSpPr>
        <p:spPr bwMode="auto">
          <a:xfrm>
            <a:off x="8859048" y="8993032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692 w 203"/>
              <a:gd name="T5" fmla="*/ 72665 h 203"/>
              <a:gd name="T6" fmla="*/ 36692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692 w 203"/>
              <a:gd name="T13" fmla="*/ 0 h 203"/>
              <a:gd name="T14" fmla="*/ 36692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2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2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7"/>
          <p:cNvSpPr>
            <a:spLocks noChangeArrowheads="1"/>
          </p:cNvSpPr>
          <p:nvPr/>
        </p:nvSpPr>
        <p:spPr bwMode="auto">
          <a:xfrm>
            <a:off x="9209846" y="8452915"/>
            <a:ext cx="256137" cy="256137"/>
          </a:xfrm>
          <a:custGeom>
            <a:avLst/>
            <a:gdLst>
              <a:gd name="T0" fmla="*/ 72665 w 203"/>
              <a:gd name="T1" fmla="*/ 36513 h 202"/>
              <a:gd name="T2" fmla="*/ 72665 w 203"/>
              <a:gd name="T3" fmla="*/ 36513 h 202"/>
              <a:gd name="T4" fmla="*/ 36692 w 203"/>
              <a:gd name="T5" fmla="*/ 72663 h 202"/>
              <a:gd name="T6" fmla="*/ 36692 w 203"/>
              <a:gd name="T7" fmla="*/ 72663 h 202"/>
              <a:gd name="T8" fmla="*/ 0 w 203"/>
              <a:gd name="T9" fmla="*/ 36513 h 202"/>
              <a:gd name="T10" fmla="*/ 0 w 203"/>
              <a:gd name="T11" fmla="*/ 36513 h 202"/>
              <a:gd name="T12" fmla="*/ 36692 w 203"/>
              <a:gd name="T13" fmla="*/ 0 h 202"/>
              <a:gd name="T14" fmla="*/ 36692 w 203"/>
              <a:gd name="T15" fmla="*/ 0 h 202"/>
              <a:gd name="T16" fmla="*/ 72665 w 203"/>
              <a:gd name="T17" fmla="*/ 36513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2">
                <a:moveTo>
                  <a:pt x="202" y="101"/>
                </a:moveTo>
                <a:lnTo>
                  <a:pt x="202" y="101"/>
                </a:lnTo>
                <a:cubicBezTo>
                  <a:pt x="202" y="156"/>
                  <a:pt x="157" y="201"/>
                  <a:pt x="102" y="201"/>
                </a:cubicBezTo>
                <a:cubicBezTo>
                  <a:pt x="45" y="201"/>
                  <a:pt x="0" y="156"/>
                  <a:pt x="0" y="101"/>
                </a:cubicBezTo>
                <a:cubicBezTo>
                  <a:pt x="0" y="45"/>
                  <a:pt x="45" y="0"/>
                  <a:pt x="102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8"/>
          <p:cNvSpPr>
            <a:spLocks noChangeArrowheads="1"/>
          </p:cNvSpPr>
          <p:nvPr/>
        </p:nvSpPr>
        <p:spPr bwMode="auto">
          <a:xfrm>
            <a:off x="9538367" y="7957348"/>
            <a:ext cx="256137" cy="256137"/>
          </a:xfrm>
          <a:custGeom>
            <a:avLst/>
            <a:gdLst>
              <a:gd name="T0" fmla="*/ 72665 w 203"/>
              <a:gd name="T1" fmla="*/ 36333 h 203"/>
              <a:gd name="T2" fmla="*/ 72665 w 203"/>
              <a:gd name="T3" fmla="*/ 36333 h 203"/>
              <a:gd name="T4" fmla="*/ 36333 w 203"/>
              <a:gd name="T5" fmla="*/ 72665 h 203"/>
              <a:gd name="T6" fmla="*/ 36333 w 203"/>
              <a:gd name="T7" fmla="*/ 72665 h 203"/>
              <a:gd name="T8" fmla="*/ 0 w 203"/>
              <a:gd name="T9" fmla="*/ 36333 h 203"/>
              <a:gd name="T10" fmla="*/ 0 w 203"/>
              <a:gd name="T11" fmla="*/ 36333 h 203"/>
              <a:gd name="T12" fmla="*/ 36333 w 203"/>
              <a:gd name="T13" fmla="*/ 0 h 203"/>
              <a:gd name="T14" fmla="*/ 36333 w 203"/>
              <a:gd name="T15" fmla="*/ 0 h 203"/>
              <a:gd name="T16" fmla="*/ 72665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2" y="101"/>
                </a:moveTo>
                <a:lnTo>
                  <a:pt x="202" y="101"/>
                </a:lnTo>
                <a:cubicBezTo>
                  <a:pt x="202" y="157"/>
                  <a:pt x="157" y="202"/>
                  <a:pt x="101" y="202"/>
                </a:cubicBezTo>
                <a:cubicBezTo>
                  <a:pt x="45" y="202"/>
                  <a:pt x="0" y="157"/>
                  <a:pt x="0" y="101"/>
                </a:cubicBezTo>
                <a:cubicBezTo>
                  <a:pt x="0" y="45"/>
                  <a:pt x="45" y="0"/>
                  <a:pt x="101" y="0"/>
                </a:cubicBezTo>
                <a:cubicBezTo>
                  <a:pt x="157" y="0"/>
                  <a:pt x="202" y="45"/>
                  <a:pt x="202" y="1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9"/>
          <p:cNvSpPr>
            <a:spLocks noChangeArrowheads="1"/>
          </p:cNvSpPr>
          <p:nvPr/>
        </p:nvSpPr>
        <p:spPr bwMode="auto">
          <a:xfrm>
            <a:off x="10746666" y="7188938"/>
            <a:ext cx="256137" cy="256137"/>
          </a:xfrm>
          <a:custGeom>
            <a:avLst/>
            <a:gdLst>
              <a:gd name="T0" fmla="*/ 0 w 203"/>
              <a:gd name="T1" fmla="*/ 36155 h 204"/>
              <a:gd name="T2" fmla="*/ 0 w 203"/>
              <a:gd name="T3" fmla="*/ 36155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155 h 204"/>
              <a:gd name="T10" fmla="*/ 72665 w 203"/>
              <a:gd name="T11" fmla="*/ 36155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155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1"/>
                </a:moveTo>
                <a:lnTo>
                  <a:pt x="0" y="101"/>
                </a:lnTo>
                <a:cubicBezTo>
                  <a:pt x="0" y="158"/>
                  <a:pt x="45" y="203"/>
                  <a:pt x="101" y="203"/>
                </a:cubicBezTo>
                <a:cubicBezTo>
                  <a:pt x="157" y="203"/>
                  <a:pt x="202" y="158"/>
                  <a:pt x="202" y="101"/>
                </a:cubicBezTo>
                <a:cubicBezTo>
                  <a:pt x="202" y="46"/>
                  <a:pt x="157" y="0"/>
                  <a:pt x="101" y="0"/>
                </a:cubicBezTo>
                <a:cubicBezTo>
                  <a:pt x="45" y="0"/>
                  <a:pt x="0" y="46"/>
                  <a:pt x="0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0"/>
          <p:cNvSpPr>
            <a:spLocks noChangeArrowheads="1"/>
          </p:cNvSpPr>
          <p:nvPr/>
        </p:nvSpPr>
        <p:spPr bwMode="auto">
          <a:xfrm>
            <a:off x="10407005" y="6693367"/>
            <a:ext cx="256137" cy="256137"/>
          </a:xfrm>
          <a:custGeom>
            <a:avLst/>
            <a:gdLst>
              <a:gd name="T0" fmla="*/ 0 w 203"/>
              <a:gd name="T1" fmla="*/ 36513 h 204"/>
              <a:gd name="T2" fmla="*/ 0 w 203"/>
              <a:gd name="T3" fmla="*/ 36513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513 h 204"/>
              <a:gd name="T10" fmla="*/ 72665 w 203"/>
              <a:gd name="T11" fmla="*/ 36513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513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2"/>
                </a:moveTo>
                <a:lnTo>
                  <a:pt x="0" y="102"/>
                </a:lnTo>
                <a:cubicBezTo>
                  <a:pt x="0" y="157"/>
                  <a:pt x="45" y="203"/>
                  <a:pt x="101" y="203"/>
                </a:cubicBezTo>
                <a:cubicBezTo>
                  <a:pt x="157" y="203"/>
                  <a:pt x="202" y="157"/>
                  <a:pt x="202" y="102"/>
                </a:cubicBezTo>
                <a:cubicBezTo>
                  <a:pt x="202" y="46"/>
                  <a:pt x="157" y="0"/>
                  <a:pt x="101" y="0"/>
                </a:cubicBezTo>
                <a:cubicBezTo>
                  <a:pt x="45" y="0"/>
                  <a:pt x="0" y="46"/>
                  <a:pt x="0" y="1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1"/>
          <p:cNvSpPr>
            <a:spLocks noChangeArrowheads="1"/>
          </p:cNvSpPr>
          <p:nvPr/>
        </p:nvSpPr>
        <p:spPr bwMode="auto">
          <a:xfrm>
            <a:off x="10033938" y="6192230"/>
            <a:ext cx="256137" cy="256137"/>
          </a:xfrm>
          <a:custGeom>
            <a:avLst/>
            <a:gdLst>
              <a:gd name="T0" fmla="*/ 0 w 203"/>
              <a:gd name="T1" fmla="*/ 36155 h 204"/>
              <a:gd name="T2" fmla="*/ 0 w 203"/>
              <a:gd name="T3" fmla="*/ 36155 h 204"/>
              <a:gd name="T4" fmla="*/ 36333 w 203"/>
              <a:gd name="T5" fmla="*/ 72667 h 204"/>
              <a:gd name="T6" fmla="*/ 36333 w 203"/>
              <a:gd name="T7" fmla="*/ 72667 h 204"/>
              <a:gd name="T8" fmla="*/ 72665 w 203"/>
              <a:gd name="T9" fmla="*/ 36155 h 204"/>
              <a:gd name="T10" fmla="*/ 72665 w 203"/>
              <a:gd name="T11" fmla="*/ 36155 h 204"/>
              <a:gd name="T12" fmla="*/ 36333 w 203"/>
              <a:gd name="T13" fmla="*/ 0 h 204"/>
              <a:gd name="T14" fmla="*/ 36333 w 203"/>
              <a:gd name="T15" fmla="*/ 0 h 204"/>
              <a:gd name="T16" fmla="*/ 0 w 203"/>
              <a:gd name="T17" fmla="*/ 36155 h 2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4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6" y="203"/>
                  <a:pt x="101" y="203"/>
                </a:cubicBezTo>
                <a:cubicBezTo>
                  <a:pt x="157" y="203"/>
                  <a:pt x="202" y="157"/>
                  <a:pt x="202" y="101"/>
                </a:cubicBezTo>
                <a:cubicBezTo>
                  <a:pt x="202" y="45"/>
                  <a:pt x="157" y="0"/>
                  <a:pt x="101" y="0"/>
                </a:cubicBezTo>
                <a:cubicBezTo>
                  <a:pt x="46" y="0"/>
                  <a:pt x="0" y="45"/>
                  <a:pt x="0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2"/>
          <p:cNvSpPr>
            <a:spLocks noChangeArrowheads="1"/>
          </p:cNvSpPr>
          <p:nvPr/>
        </p:nvSpPr>
        <p:spPr bwMode="auto">
          <a:xfrm>
            <a:off x="9683140" y="5652117"/>
            <a:ext cx="256137" cy="256137"/>
          </a:xfrm>
          <a:custGeom>
            <a:avLst/>
            <a:gdLst>
              <a:gd name="T0" fmla="*/ 0 w 203"/>
              <a:gd name="T1" fmla="*/ 36331 h 201"/>
              <a:gd name="T2" fmla="*/ 0 w 203"/>
              <a:gd name="T3" fmla="*/ 36331 h 201"/>
              <a:gd name="T4" fmla="*/ 36333 w 203"/>
              <a:gd name="T5" fmla="*/ 72662 h 201"/>
              <a:gd name="T6" fmla="*/ 36333 w 203"/>
              <a:gd name="T7" fmla="*/ 72662 h 201"/>
              <a:gd name="T8" fmla="*/ 72665 w 203"/>
              <a:gd name="T9" fmla="*/ 36331 h 201"/>
              <a:gd name="T10" fmla="*/ 72665 w 203"/>
              <a:gd name="T11" fmla="*/ 36331 h 201"/>
              <a:gd name="T12" fmla="*/ 36333 w 203"/>
              <a:gd name="T13" fmla="*/ 0 h 201"/>
              <a:gd name="T14" fmla="*/ 36333 w 203"/>
              <a:gd name="T15" fmla="*/ 0 h 201"/>
              <a:gd name="T16" fmla="*/ 0 w 203"/>
              <a:gd name="T17" fmla="*/ 36331 h 2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1">
                <a:moveTo>
                  <a:pt x="0" y="100"/>
                </a:moveTo>
                <a:lnTo>
                  <a:pt x="0" y="100"/>
                </a:lnTo>
                <a:cubicBezTo>
                  <a:pt x="0" y="155"/>
                  <a:pt x="45" y="200"/>
                  <a:pt x="101" y="200"/>
                </a:cubicBezTo>
                <a:cubicBezTo>
                  <a:pt x="157" y="200"/>
                  <a:pt x="202" y="155"/>
                  <a:pt x="202" y="100"/>
                </a:cubicBezTo>
                <a:cubicBezTo>
                  <a:pt x="202" y="43"/>
                  <a:pt x="157" y="0"/>
                  <a:pt x="101" y="0"/>
                </a:cubicBezTo>
                <a:cubicBezTo>
                  <a:pt x="45" y="0"/>
                  <a:pt x="0" y="43"/>
                  <a:pt x="0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3"/>
          <p:cNvSpPr>
            <a:spLocks noChangeArrowheads="1"/>
          </p:cNvSpPr>
          <p:nvPr/>
        </p:nvSpPr>
        <p:spPr bwMode="auto">
          <a:xfrm>
            <a:off x="9349049" y="5162117"/>
            <a:ext cx="256137" cy="256137"/>
          </a:xfrm>
          <a:custGeom>
            <a:avLst/>
            <a:gdLst>
              <a:gd name="T0" fmla="*/ 0 w 203"/>
              <a:gd name="T1" fmla="*/ 36333 h 203"/>
              <a:gd name="T2" fmla="*/ 0 w 203"/>
              <a:gd name="T3" fmla="*/ 36333 h 203"/>
              <a:gd name="T4" fmla="*/ 35973 w 203"/>
              <a:gd name="T5" fmla="*/ 72665 h 203"/>
              <a:gd name="T6" fmla="*/ 35973 w 203"/>
              <a:gd name="T7" fmla="*/ 72665 h 203"/>
              <a:gd name="T8" fmla="*/ 72665 w 203"/>
              <a:gd name="T9" fmla="*/ 36333 h 203"/>
              <a:gd name="T10" fmla="*/ 72665 w 203"/>
              <a:gd name="T11" fmla="*/ 36333 h 203"/>
              <a:gd name="T12" fmla="*/ 35973 w 203"/>
              <a:gd name="T13" fmla="*/ 0 h 203"/>
              <a:gd name="T14" fmla="*/ 35973 w 203"/>
              <a:gd name="T15" fmla="*/ 0 h 203"/>
              <a:gd name="T16" fmla="*/ 0 w 203"/>
              <a:gd name="T17" fmla="*/ 36333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0" y="101"/>
                </a:moveTo>
                <a:lnTo>
                  <a:pt x="0" y="101"/>
                </a:lnTo>
                <a:cubicBezTo>
                  <a:pt x="0" y="157"/>
                  <a:pt x="45" y="202"/>
                  <a:pt x="100" y="202"/>
                </a:cubicBezTo>
                <a:cubicBezTo>
                  <a:pt x="156" y="202"/>
                  <a:pt x="202" y="157"/>
                  <a:pt x="202" y="101"/>
                </a:cubicBezTo>
                <a:cubicBezTo>
                  <a:pt x="202" y="45"/>
                  <a:pt x="156" y="0"/>
                  <a:pt x="100" y="0"/>
                </a:cubicBezTo>
                <a:cubicBezTo>
                  <a:pt x="45" y="0"/>
                  <a:pt x="0" y="45"/>
                  <a:pt x="0" y="1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4"/>
          <p:cNvSpPr>
            <a:spLocks noChangeArrowheads="1"/>
          </p:cNvSpPr>
          <p:nvPr/>
        </p:nvSpPr>
        <p:spPr bwMode="auto">
          <a:xfrm>
            <a:off x="3397116" y="5716152"/>
            <a:ext cx="1720573" cy="3970118"/>
          </a:xfrm>
          <a:custGeom>
            <a:avLst/>
            <a:gdLst>
              <a:gd name="T0" fmla="*/ 490178 w 1363"/>
              <a:gd name="T1" fmla="*/ 0 h 3146"/>
              <a:gd name="T2" fmla="*/ 0 w 1363"/>
              <a:gd name="T3" fmla="*/ 282792 h 3146"/>
              <a:gd name="T4" fmla="*/ 0 w 1363"/>
              <a:gd name="T5" fmla="*/ 848376 h 3146"/>
              <a:gd name="T6" fmla="*/ 490178 w 1363"/>
              <a:gd name="T7" fmla="*/ 1131527 h 3146"/>
              <a:gd name="T8" fmla="*/ 490178 w 1363"/>
              <a:gd name="T9" fmla="*/ 0 h 3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3" h="3146">
                <a:moveTo>
                  <a:pt x="1362" y="0"/>
                </a:moveTo>
                <a:lnTo>
                  <a:pt x="0" y="786"/>
                </a:lnTo>
                <a:lnTo>
                  <a:pt x="0" y="2358"/>
                </a:lnTo>
                <a:lnTo>
                  <a:pt x="1362" y="3145"/>
                </a:lnTo>
                <a:lnTo>
                  <a:pt x="1362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5"/>
          <p:cNvSpPr>
            <a:spLocks noChangeArrowheads="1"/>
          </p:cNvSpPr>
          <p:nvPr/>
        </p:nvSpPr>
        <p:spPr bwMode="auto">
          <a:xfrm>
            <a:off x="17099970" y="5602002"/>
            <a:ext cx="4187279" cy="4187279"/>
          </a:xfrm>
          <a:custGeom>
            <a:avLst/>
            <a:gdLst>
              <a:gd name="T0" fmla="*/ 0 w 3315"/>
              <a:gd name="T1" fmla="*/ 596540 h 3314"/>
              <a:gd name="T2" fmla="*/ 0 w 3315"/>
              <a:gd name="T3" fmla="*/ 596540 h 3314"/>
              <a:gd name="T4" fmla="*/ 596720 w 3315"/>
              <a:gd name="T5" fmla="*/ 1193440 h 3314"/>
              <a:gd name="T6" fmla="*/ 596720 w 3315"/>
              <a:gd name="T7" fmla="*/ 1193440 h 3314"/>
              <a:gd name="T8" fmla="*/ 1193440 w 3315"/>
              <a:gd name="T9" fmla="*/ 596540 h 3314"/>
              <a:gd name="T10" fmla="*/ 1193440 w 3315"/>
              <a:gd name="T11" fmla="*/ 596540 h 3314"/>
              <a:gd name="T12" fmla="*/ 596720 w 3315"/>
              <a:gd name="T13" fmla="*/ 0 h 3314"/>
              <a:gd name="T14" fmla="*/ 596720 w 3315"/>
              <a:gd name="T15" fmla="*/ 0 h 3314"/>
              <a:gd name="T16" fmla="*/ 0 w 3315"/>
              <a:gd name="T17" fmla="*/ 596540 h 3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5" h="3314">
                <a:moveTo>
                  <a:pt x="0" y="1656"/>
                </a:moveTo>
                <a:lnTo>
                  <a:pt x="0" y="1656"/>
                </a:lnTo>
                <a:cubicBezTo>
                  <a:pt x="0" y="2571"/>
                  <a:pt x="741" y="3313"/>
                  <a:pt x="1657" y="3313"/>
                </a:cubicBezTo>
                <a:cubicBezTo>
                  <a:pt x="2572" y="3313"/>
                  <a:pt x="3314" y="2571"/>
                  <a:pt x="3314" y="1656"/>
                </a:cubicBezTo>
                <a:cubicBezTo>
                  <a:pt x="3314" y="741"/>
                  <a:pt x="2572" y="0"/>
                  <a:pt x="1657" y="0"/>
                </a:cubicBezTo>
                <a:cubicBezTo>
                  <a:pt x="741" y="0"/>
                  <a:pt x="0" y="741"/>
                  <a:pt x="0" y="1656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CuadroTexto 172"/>
          <p:cNvSpPr txBox="1">
            <a:spLocks noChangeArrowheads="1"/>
          </p:cNvSpPr>
          <p:nvPr/>
        </p:nvSpPr>
        <p:spPr bwMode="auto">
          <a:xfrm>
            <a:off x="9894735" y="5769481"/>
            <a:ext cx="26724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0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2" name="CuadroTexto 172"/>
          <p:cNvSpPr txBox="1">
            <a:spLocks noChangeArrowheads="1"/>
          </p:cNvSpPr>
          <p:nvPr/>
        </p:nvSpPr>
        <p:spPr bwMode="auto">
          <a:xfrm>
            <a:off x="7006806" y="6135320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6972129" y="5249070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394" name="CuadroTexto 172"/>
          <p:cNvSpPr txBox="1">
            <a:spLocks noChangeArrowheads="1"/>
          </p:cNvSpPr>
          <p:nvPr/>
        </p:nvSpPr>
        <p:spPr bwMode="auto">
          <a:xfrm>
            <a:off x="11725164" y="6133349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11710124" y="5249070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396" name="CuadroTexto 172"/>
          <p:cNvSpPr txBox="1">
            <a:spLocks noChangeArrowheads="1"/>
          </p:cNvSpPr>
          <p:nvPr/>
        </p:nvSpPr>
        <p:spPr bwMode="auto">
          <a:xfrm>
            <a:off x="10475585" y="7957348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10136245" y="9411404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5000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8" name="CuadroTexto 172"/>
          <p:cNvSpPr txBox="1">
            <a:spLocks noChangeArrowheads="1"/>
          </p:cNvSpPr>
          <p:nvPr/>
        </p:nvSpPr>
        <p:spPr bwMode="auto">
          <a:xfrm>
            <a:off x="5905427" y="7957348"/>
            <a:ext cx="254466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7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5566087" y="9411404"/>
            <a:ext cx="9503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42" name="CuadroTexto 162">
            <a:extLst>
              <a:ext uri="{FF2B5EF4-FFF2-40B4-BE49-F238E27FC236}">
                <a16:creationId xmlns:a16="http://schemas.microsoft.com/office/drawing/2014/main" id="{8FFD0C74-E9ED-774C-B1E0-2B6DF7270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994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717586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/>
          <p:cNvSpPr>
            <a:spLocks noChangeArrowheads="1"/>
          </p:cNvSpPr>
          <p:nvPr/>
        </p:nvSpPr>
        <p:spPr bwMode="auto">
          <a:xfrm>
            <a:off x="2818973" y="6858002"/>
            <a:ext cx="18541459" cy="5505"/>
          </a:xfrm>
          <a:custGeom>
            <a:avLst/>
            <a:gdLst>
              <a:gd name="T0" fmla="*/ 0 w 14847"/>
              <a:gd name="T1" fmla="*/ 0 h 1"/>
              <a:gd name="T2" fmla="*/ 1924179838 w 14847"/>
              <a:gd name="T3" fmla="*/ 0 h 1"/>
              <a:gd name="T4" fmla="*/ 0 w 1484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47" h="1">
                <a:moveTo>
                  <a:pt x="0" y="0"/>
                </a:moveTo>
                <a:lnTo>
                  <a:pt x="14846" y="0"/>
                </a:lnTo>
                <a:lnTo>
                  <a:pt x="0" y="0"/>
                </a:lnTo>
              </a:path>
            </a:pathLst>
          </a:custGeom>
          <a:solidFill>
            <a:srgbClr val="0A4E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"/>
          <p:cNvSpPr>
            <a:spLocks noChangeShapeType="1"/>
          </p:cNvSpPr>
          <p:nvPr/>
        </p:nvSpPr>
        <p:spPr bwMode="auto">
          <a:xfrm>
            <a:off x="2818973" y="6858002"/>
            <a:ext cx="18541459" cy="5505"/>
          </a:xfrm>
          <a:prstGeom prst="line">
            <a:avLst/>
          </a:prstGeom>
          <a:noFill/>
          <a:ln w="1270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3"/>
          <p:cNvSpPr>
            <a:spLocks noChangeArrowheads="1"/>
          </p:cNvSpPr>
          <p:nvPr/>
        </p:nvSpPr>
        <p:spPr bwMode="auto">
          <a:xfrm>
            <a:off x="20027781" y="4528616"/>
            <a:ext cx="1530896" cy="4669783"/>
          </a:xfrm>
          <a:custGeom>
            <a:avLst/>
            <a:gdLst>
              <a:gd name="T0" fmla="*/ 0 w 1225"/>
              <a:gd name="T1" fmla="*/ 0 h 3739"/>
              <a:gd name="T2" fmla="*/ 0 w 1225"/>
              <a:gd name="T3" fmla="*/ 484559991 h 3739"/>
              <a:gd name="T4" fmla="*/ 158864391 w 1225"/>
              <a:gd name="T5" fmla="*/ 242279996 h 3739"/>
              <a:gd name="T6" fmla="*/ 0 w 1225"/>
              <a:gd name="T7" fmla="*/ 0 h 37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5" h="3739">
                <a:moveTo>
                  <a:pt x="0" y="0"/>
                </a:moveTo>
                <a:lnTo>
                  <a:pt x="0" y="3738"/>
                </a:lnTo>
                <a:lnTo>
                  <a:pt x="1224" y="18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4"/>
          <p:cNvSpPr>
            <a:spLocks noChangeArrowheads="1"/>
          </p:cNvSpPr>
          <p:nvPr/>
        </p:nvSpPr>
        <p:spPr bwMode="auto">
          <a:xfrm>
            <a:off x="14735730" y="3317115"/>
            <a:ext cx="3507842" cy="7087278"/>
          </a:xfrm>
          <a:custGeom>
            <a:avLst/>
            <a:gdLst>
              <a:gd name="T0" fmla="*/ 0 w 2810"/>
              <a:gd name="T1" fmla="*/ 0 h 5675"/>
              <a:gd name="T2" fmla="*/ 0 w 2810"/>
              <a:gd name="T3" fmla="*/ 735431755 h 5675"/>
              <a:gd name="T4" fmla="*/ 363785133 w 2810"/>
              <a:gd name="T5" fmla="*/ 367845665 h 5675"/>
              <a:gd name="T6" fmla="*/ 0 w 2810"/>
              <a:gd name="T7" fmla="*/ 0 h 56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10" h="5675">
                <a:moveTo>
                  <a:pt x="0" y="0"/>
                </a:moveTo>
                <a:lnTo>
                  <a:pt x="0" y="5674"/>
                </a:lnTo>
                <a:lnTo>
                  <a:pt x="2809" y="283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5"/>
          <p:cNvSpPr>
            <a:spLocks noChangeArrowheads="1"/>
          </p:cNvSpPr>
          <p:nvPr/>
        </p:nvSpPr>
        <p:spPr bwMode="auto">
          <a:xfrm>
            <a:off x="9201375" y="2402983"/>
            <a:ext cx="4416469" cy="8921047"/>
          </a:xfrm>
          <a:custGeom>
            <a:avLst/>
            <a:gdLst>
              <a:gd name="T0" fmla="*/ 0 w 3535"/>
              <a:gd name="T1" fmla="*/ 0 h 7143"/>
              <a:gd name="T2" fmla="*/ 0 w 3535"/>
              <a:gd name="T3" fmla="*/ 925797597 h 7143"/>
              <a:gd name="T4" fmla="*/ 458420435 w 3535"/>
              <a:gd name="T5" fmla="*/ 463028412 h 7143"/>
              <a:gd name="T6" fmla="*/ 0 w 3535"/>
              <a:gd name="T7" fmla="*/ 0 h 71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" h="7143">
                <a:moveTo>
                  <a:pt x="0" y="0"/>
                </a:moveTo>
                <a:lnTo>
                  <a:pt x="0" y="7142"/>
                </a:lnTo>
                <a:lnTo>
                  <a:pt x="3534" y="357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2818973" y="1532906"/>
            <a:ext cx="5270024" cy="10650188"/>
          </a:xfrm>
          <a:custGeom>
            <a:avLst/>
            <a:gdLst>
              <a:gd name="T0" fmla="*/ 0 w 4222"/>
              <a:gd name="T1" fmla="*/ 0 h 8529"/>
              <a:gd name="T2" fmla="*/ 0 w 4222"/>
              <a:gd name="T3" fmla="*/ 1105074014 h 8529"/>
              <a:gd name="T4" fmla="*/ 546550009 w 4222"/>
              <a:gd name="T5" fmla="*/ 552666418 h 8529"/>
              <a:gd name="T6" fmla="*/ 0 w 4222"/>
              <a:gd name="T7" fmla="*/ 0 h 85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22" h="8529">
                <a:moveTo>
                  <a:pt x="0" y="0"/>
                </a:moveTo>
                <a:lnTo>
                  <a:pt x="0" y="8528"/>
                </a:lnTo>
                <a:lnTo>
                  <a:pt x="4221" y="426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CuadroTexto 172"/>
          <p:cNvSpPr txBox="1">
            <a:spLocks noChangeArrowheads="1"/>
          </p:cNvSpPr>
          <p:nvPr/>
        </p:nvSpPr>
        <p:spPr bwMode="auto">
          <a:xfrm>
            <a:off x="14868723" y="6473279"/>
            <a:ext cx="31587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178" name="CuadroTexto 172"/>
          <p:cNvSpPr txBox="1">
            <a:spLocks noChangeArrowheads="1"/>
          </p:cNvSpPr>
          <p:nvPr/>
        </p:nvSpPr>
        <p:spPr bwMode="auto">
          <a:xfrm>
            <a:off x="9438697" y="6411723"/>
            <a:ext cx="351282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6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179" name="CuadroTexto 172"/>
          <p:cNvSpPr txBox="1">
            <a:spLocks noChangeArrowheads="1"/>
          </p:cNvSpPr>
          <p:nvPr/>
        </p:nvSpPr>
        <p:spPr bwMode="auto">
          <a:xfrm>
            <a:off x="3153681" y="6334779"/>
            <a:ext cx="398746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31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31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180" name="CuadroTexto 162"/>
          <p:cNvSpPr txBox="1">
            <a:spLocks noChangeArrowheads="1"/>
          </p:cNvSpPr>
          <p:nvPr/>
        </p:nvSpPr>
        <p:spPr bwMode="auto">
          <a:xfrm>
            <a:off x="4246603" y="4421510"/>
            <a:ext cx="120738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</a:t>
            </a:r>
          </a:p>
        </p:txBody>
      </p:sp>
      <p:sp>
        <p:nvSpPr>
          <p:cNvPr id="181" name="CuadroTexto 162"/>
          <p:cNvSpPr txBox="1">
            <a:spLocks noChangeArrowheads="1"/>
          </p:cNvSpPr>
          <p:nvPr/>
        </p:nvSpPr>
        <p:spPr bwMode="auto">
          <a:xfrm>
            <a:off x="4376198" y="7534045"/>
            <a:ext cx="99899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182" name="CuadroTexto 162"/>
          <p:cNvSpPr txBox="1">
            <a:spLocks noChangeArrowheads="1"/>
          </p:cNvSpPr>
          <p:nvPr/>
        </p:nvSpPr>
        <p:spPr bwMode="auto">
          <a:xfrm>
            <a:off x="10268672" y="4814977"/>
            <a:ext cx="1051891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9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B</a:t>
            </a:r>
          </a:p>
        </p:txBody>
      </p:sp>
      <p:sp>
        <p:nvSpPr>
          <p:cNvPr id="183" name="CuadroTexto 162"/>
          <p:cNvSpPr txBox="1">
            <a:spLocks noChangeArrowheads="1"/>
          </p:cNvSpPr>
          <p:nvPr/>
        </p:nvSpPr>
        <p:spPr bwMode="auto">
          <a:xfrm>
            <a:off x="10364604" y="7419512"/>
            <a:ext cx="910827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95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184" name="CuadroTexto 162"/>
          <p:cNvSpPr txBox="1">
            <a:spLocks noChangeArrowheads="1"/>
          </p:cNvSpPr>
          <p:nvPr/>
        </p:nvSpPr>
        <p:spPr bwMode="auto">
          <a:xfrm>
            <a:off x="15653203" y="5401453"/>
            <a:ext cx="86594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7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</a:t>
            </a:r>
          </a:p>
        </p:txBody>
      </p:sp>
      <p:sp>
        <p:nvSpPr>
          <p:cNvPr id="185" name="CuadroTexto 162"/>
          <p:cNvSpPr txBox="1">
            <a:spLocks noChangeArrowheads="1"/>
          </p:cNvSpPr>
          <p:nvPr/>
        </p:nvSpPr>
        <p:spPr bwMode="auto">
          <a:xfrm>
            <a:off x="15838102" y="7251608"/>
            <a:ext cx="5469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7000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7891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Line 11"/>
          <p:cNvSpPr>
            <a:spLocks noChangeShapeType="1"/>
          </p:cNvSpPr>
          <p:nvPr/>
        </p:nvSpPr>
        <p:spPr bwMode="auto">
          <a:xfrm flipH="1">
            <a:off x="3479180" y="6842592"/>
            <a:ext cx="15455589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"/>
          <p:cNvSpPr>
            <a:spLocks noChangeArrowheads="1"/>
          </p:cNvSpPr>
          <p:nvPr/>
        </p:nvSpPr>
        <p:spPr bwMode="auto">
          <a:xfrm>
            <a:off x="18894345" y="4086935"/>
            <a:ext cx="3436224" cy="5536997"/>
          </a:xfrm>
          <a:custGeom>
            <a:avLst/>
            <a:gdLst>
              <a:gd name="T0" fmla="*/ 0 w 2951"/>
              <a:gd name="T1" fmla="*/ 0 h 4752"/>
              <a:gd name="T2" fmla="*/ 382087515 w 2951"/>
              <a:gd name="T3" fmla="*/ 308147619 h 4752"/>
              <a:gd name="T4" fmla="*/ 0 w 2951"/>
              <a:gd name="T5" fmla="*/ 616165231 h 4752"/>
              <a:gd name="T6" fmla="*/ 0 w 2951"/>
              <a:gd name="T7" fmla="*/ 0 h 47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51" h="4752">
                <a:moveTo>
                  <a:pt x="0" y="0"/>
                </a:moveTo>
                <a:lnTo>
                  <a:pt x="2950" y="2376"/>
                </a:lnTo>
                <a:lnTo>
                  <a:pt x="0" y="475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"/>
          <p:cNvSpPr>
            <a:spLocks noChangeArrowheads="1"/>
          </p:cNvSpPr>
          <p:nvPr/>
        </p:nvSpPr>
        <p:spPr bwMode="auto">
          <a:xfrm>
            <a:off x="15807391" y="2268663"/>
            <a:ext cx="1623090" cy="9178675"/>
          </a:xfrm>
          <a:custGeom>
            <a:avLst/>
            <a:gdLst>
              <a:gd name="T0" fmla="*/ 0 w 1395"/>
              <a:gd name="T1" fmla="*/ 0 h 7882"/>
              <a:gd name="T2" fmla="*/ 180266759 w 1395"/>
              <a:gd name="T3" fmla="*/ 510516747 h 7882"/>
              <a:gd name="T4" fmla="*/ 0 w 1395"/>
              <a:gd name="T5" fmla="*/ 1020903925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5" h="7882">
                <a:moveTo>
                  <a:pt x="0" y="0"/>
                </a:moveTo>
                <a:lnTo>
                  <a:pt x="1394" y="3941"/>
                </a:lnTo>
                <a:lnTo>
                  <a:pt x="0" y="7881"/>
                </a:lnTo>
              </a:path>
            </a:pathLst>
          </a:custGeom>
          <a:noFill/>
          <a:ln w="571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4"/>
          <p:cNvSpPr>
            <a:spLocks noChangeArrowheads="1"/>
          </p:cNvSpPr>
          <p:nvPr/>
        </p:nvSpPr>
        <p:spPr bwMode="auto">
          <a:xfrm>
            <a:off x="11343895" y="2268663"/>
            <a:ext cx="1623090" cy="9178675"/>
          </a:xfrm>
          <a:custGeom>
            <a:avLst/>
            <a:gdLst>
              <a:gd name="T0" fmla="*/ 0 w 1393"/>
              <a:gd name="T1" fmla="*/ 0 h 7882"/>
              <a:gd name="T2" fmla="*/ 180525577 w 1393"/>
              <a:gd name="T3" fmla="*/ 510516747 h 7882"/>
              <a:gd name="T4" fmla="*/ 0 w 1393"/>
              <a:gd name="T5" fmla="*/ 1020903925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3" h="7882">
                <a:moveTo>
                  <a:pt x="0" y="0"/>
                </a:moveTo>
                <a:lnTo>
                  <a:pt x="1392" y="3941"/>
                </a:lnTo>
                <a:lnTo>
                  <a:pt x="0" y="7881"/>
                </a:lnTo>
              </a:path>
            </a:pathLst>
          </a:custGeom>
          <a:noFill/>
          <a:ln w="571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5"/>
          <p:cNvSpPr>
            <a:spLocks noChangeArrowheads="1"/>
          </p:cNvSpPr>
          <p:nvPr/>
        </p:nvSpPr>
        <p:spPr bwMode="auto">
          <a:xfrm>
            <a:off x="6875261" y="2268663"/>
            <a:ext cx="1623090" cy="9178675"/>
          </a:xfrm>
          <a:custGeom>
            <a:avLst/>
            <a:gdLst>
              <a:gd name="T0" fmla="*/ 0 w 1395"/>
              <a:gd name="T1" fmla="*/ 0 h 7882"/>
              <a:gd name="T2" fmla="*/ 180266759 w 1395"/>
              <a:gd name="T3" fmla="*/ 510516747 h 7882"/>
              <a:gd name="T4" fmla="*/ 0 w 1395"/>
              <a:gd name="T5" fmla="*/ 1020903925 h 7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5" h="7882">
                <a:moveTo>
                  <a:pt x="0" y="0"/>
                </a:moveTo>
                <a:lnTo>
                  <a:pt x="1394" y="3941"/>
                </a:lnTo>
                <a:lnTo>
                  <a:pt x="0" y="7881"/>
                </a:lnTo>
              </a:path>
            </a:pathLst>
          </a:custGeom>
          <a:noFill/>
          <a:ln w="5715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14045621" y="3470571"/>
            <a:ext cx="2167544" cy="5135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4656846" y="5335069"/>
            <a:ext cx="2218908" cy="5138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9561576" y="3460299"/>
            <a:ext cx="2224046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10162532" y="5324796"/>
            <a:ext cx="2244588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5087808" y="3475706"/>
            <a:ext cx="2224042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5693898" y="5340207"/>
            <a:ext cx="2296805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5098080" y="10250568"/>
            <a:ext cx="2208496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 flipH="1">
            <a:off x="5699032" y="8386067"/>
            <a:ext cx="2290817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 flipH="1">
            <a:off x="9582122" y="10240295"/>
            <a:ext cx="2167544" cy="5135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10188212" y="8375794"/>
            <a:ext cx="2218908" cy="5138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H="1">
            <a:off x="14030209" y="10245430"/>
            <a:ext cx="2234319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14636300" y="8380932"/>
            <a:ext cx="2239453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Freeform 450"/>
          <p:cNvSpPr>
            <a:spLocks noChangeArrowheads="1"/>
          </p:cNvSpPr>
          <p:nvPr/>
        </p:nvSpPr>
        <p:spPr bwMode="auto">
          <a:xfrm>
            <a:off x="2047082" y="4677615"/>
            <a:ext cx="1427908" cy="4355634"/>
          </a:xfrm>
          <a:custGeom>
            <a:avLst/>
            <a:gdLst>
              <a:gd name="T0" fmla="*/ 0 w 1225"/>
              <a:gd name="T1" fmla="*/ 0 h 3740"/>
              <a:gd name="T2" fmla="*/ 0 w 1225"/>
              <a:gd name="T3" fmla="*/ 484430430 h 3740"/>
              <a:gd name="T4" fmla="*/ 158864391 w 1225"/>
              <a:gd name="T5" fmla="*/ 242280005 h 3740"/>
              <a:gd name="T6" fmla="*/ 0 w 1225"/>
              <a:gd name="T7" fmla="*/ 0 h 37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25" h="3740">
                <a:moveTo>
                  <a:pt x="0" y="0"/>
                </a:moveTo>
                <a:lnTo>
                  <a:pt x="0" y="3739"/>
                </a:lnTo>
                <a:lnTo>
                  <a:pt x="1224" y="187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CuadroTexto 162"/>
          <p:cNvSpPr txBox="1">
            <a:spLocks noChangeArrowheads="1"/>
          </p:cNvSpPr>
          <p:nvPr/>
        </p:nvSpPr>
        <p:spPr bwMode="auto">
          <a:xfrm>
            <a:off x="13088727" y="2569023"/>
            <a:ext cx="7473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  <p:sp>
        <p:nvSpPr>
          <p:cNvPr id="473" name="CuadroTexto 162"/>
          <p:cNvSpPr txBox="1">
            <a:spLocks noChangeArrowheads="1"/>
          </p:cNvSpPr>
          <p:nvPr/>
        </p:nvSpPr>
        <p:spPr bwMode="auto">
          <a:xfrm>
            <a:off x="13424049" y="4390599"/>
            <a:ext cx="106311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474" name="CuadroTexto 162"/>
          <p:cNvSpPr txBox="1">
            <a:spLocks noChangeArrowheads="1"/>
          </p:cNvSpPr>
          <p:nvPr/>
        </p:nvSpPr>
        <p:spPr bwMode="auto">
          <a:xfrm>
            <a:off x="13417919" y="7520474"/>
            <a:ext cx="10422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475" name="CuadroTexto 162"/>
          <p:cNvSpPr txBox="1">
            <a:spLocks noChangeArrowheads="1"/>
          </p:cNvSpPr>
          <p:nvPr/>
        </p:nvSpPr>
        <p:spPr bwMode="auto">
          <a:xfrm>
            <a:off x="12770698" y="9269345"/>
            <a:ext cx="118654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4"/>
                </a:solidFill>
                <a:latin typeface="Montserrat Semi" charset="0"/>
                <a:ea typeface="Montserrat Semi" charset="0"/>
                <a:cs typeface="Montserrat Semi" charset="0"/>
              </a:rPr>
              <a:t>4</a:t>
            </a:r>
          </a:p>
        </p:txBody>
      </p:sp>
      <p:sp>
        <p:nvSpPr>
          <p:cNvPr id="476" name="CuadroTexto 162"/>
          <p:cNvSpPr txBox="1">
            <a:spLocks noChangeArrowheads="1"/>
          </p:cNvSpPr>
          <p:nvPr/>
        </p:nvSpPr>
        <p:spPr bwMode="auto">
          <a:xfrm>
            <a:off x="8634122" y="2549437"/>
            <a:ext cx="7473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  <p:sp>
        <p:nvSpPr>
          <p:cNvPr id="478" name="CuadroTexto 162"/>
          <p:cNvSpPr txBox="1">
            <a:spLocks noChangeArrowheads="1"/>
          </p:cNvSpPr>
          <p:nvPr/>
        </p:nvSpPr>
        <p:spPr bwMode="auto">
          <a:xfrm>
            <a:off x="8901612" y="4390599"/>
            <a:ext cx="106311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479" name="CuadroTexto 162"/>
          <p:cNvSpPr txBox="1">
            <a:spLocks noChangeArrowheads="1"/>
          </p:cNvSpPr>
          <p:nvPr/>
        </p:nvSpPr>
        <p:spPr bwMode="auto">
          <a:xfrm>
            <a:off x="8935265" y="7520474"/>
            <a:ext cx="10422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480" name="CuadroTexto 162"/>
          <p:cNvSpPr txBox="1">
            <a:spLocks noChangeArrowheads="1"/>
          </p:cNvSpPr>
          <p:nvPr/>
        </p:nvSpPr>
        <p:spPr bwMode="auto">
          <a:xfrm>
            <a:off x="8368414" y="9269345"/>
            <a:ext cx="118654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4"/>
                </a:solidFill>
                <a:latin typeface="Montserrat Semi" charset="0"/>
                <a:ea typeface="Montserrat Semi" charset="0"/>
                <a:cs typeface="Montserrat Semi" charset="0"/>
              </a:rPr>
              <a:t>4</a:t>
            </a:r>
          </a:p>
        </p:txBody>
      </p:sp>
      <p:sp>
        <p:nvSpPr>
          <p:cNvPr id="481" name="CuadroTexto 162"/>
          <p:cNvSpPr txBox="1">
            <a:spLocks noChangeArrowheads="1"/>
          </p:cNvSpPr>
          <p:nvPr/>
        </p:nvSpPr>
        <p:spPr bwMode="auto">
          <a:xfrm>
            <a:off x="4230935" y="2549437"/>
            <a:ext cx="7473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1</a:t>
            </a:r>
          </a:p>
        </p:txBody>
      </p:sp>
      <p:sp>
        <p:nvSpPr>
          <p:cNvPr id="482" name="CuadroTexto 162"/>
          <p:cNvSpPr txBox="1">
            <a:spLocks noChangeArrowheads="1"/>
          </p:cNvSpPr>
          <p:nvPr/>
        </p:nvSpPr>
        <p:spPr bwMode="auto">
          <a:xfrm>
            <a:off x="4498425" y="4390599"/>
            <a:ext cx="106311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</a:p>
        </p:txBody>
      </p:sp>
      <p:sp>
        <p:nvSpPr>
          <p:cNvPr id="483" name="CuadroTexto 162"/>
          <p:cNvSpPr txBox="1">
            <a:spLocks noChangeArrowheads="1"/>
          </p:cNvSpPr>
          <p:nvPr/>
        </p:nvSpPr>
        <p:spPr bwMode="auto">
          <a:xfrm>
            <a:off x="4532078" y="7520474"/>
            <a:ext cx="104227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</a:p>
        </p:txBody>
      </p:sp>
      <p:sp>
        <p:nvSpPr>
          <p:cNvPr id="484" name="CuadroTexto 162"/>
          <p:cNvSpPr txBox="1">
            <a:spLocks noChangeArrowheads="1"/>
          </p:cNvSpPr>
          <p:nvPr/>
        </p:nvSpPr>
        <p:spPr bwMode="auto">
          <a:xfrm>
            <a:off x="3932275" y="9269345"/>
            <a:ext cx="1186543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11500" b="1" dirty="0">
                <a:solidFill>
                  <a:schemeClr val="accent4"/>
                </a:solidFill>
                <a:latin typeface="Montserrat Semi" charset="0"/>
                <a:ea typeface="Montserrat Semi" charset="0"/>
                <a:cs typeface="Montserrat Semi" charset="0"/>
              </a:rPr>
              <a:t>4</a:t>
            </a:r>
          </a:p>
        </p:txBody>
      </p:sp>
      <p:sp>
        <p:nvSpPr>
          <p:cNvPr id="486" name="CuadroTexto 172"/>
          <p:cNvSpPr txBox="1">
            <a:spLocks noChangeArrowheads="1"/>
          </p:cNvSpPr>
          <p:nvPr/>
        </p:nvSpPr>
        <p:spPr bwMode="auto">
          <a:xfrm>
            <a:off x="13683479" y="3961051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88" name="CuadroTexto 172"/>
          <p:cNvSpPr txBox="1">
            <a:spLocks noChangeArrowheads="1"/>
          </p:cNvSpPr>
          <p:nvPr/>
        </p:nvSpPr>
        <p:spPr bwMode="auto">
          <a:xfrm>
            <a:off x="14071325" y="5992915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89" name="CuadroTexto 172"/>
          <p:cNvSpPr txBox="1">
            <a:spLocks noChangeArrowheads="1"/>
          </p:cNvSpPr>
          <p:nvPr/>
        </p:nvSpPr>
        <p:spPr bwMode="auto">
          <a:xfrm>
            <a:off x="14069618" y="7045648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0" name="CuadroTexto 172"/>
          <p:cNvSpPr txBox="1">
            <a:spLocks noChangeArrowheads="1"/>
          </p:cNvSpPr>
          <p:nvPr/>
        </p:nvSpPr>
        <p:spPr bwMode="auto">
          <a:xfrm>
            <a:off x="13673362" y="9097862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1" name="CuadroTexto 172"/>
          <p:cNvSpPr txBox="1">
            <a:spLocks noChangeArrowheads="1"/>
          </p:cNvSpPr>
          <p:nvPr/>
        </p:nvSpPr>
        <p:spPr bwMode="auto">
          <a:xfrm>
            <a:off x="9234665" y="3961051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2" name="CuadroTexto 172"/>
          <p:cNvSpPr txBox="1">
            <a:spLocks noChangeArrowheads="1"/>
          </p:cNvSpPr>
          <p:nvPr/>
        </p:nvSpPr>
        <p:spPr bwMode="auto">
          <a:xfrm>
            <a:off x="9622511" y="5992915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3" name="CuadroTexto 172"/>
          <p:cNvSpPr txBox="1">
            <a:spLocks noChangeArrowheads="1"/>
          </p:cNvSpPr>
          <p:nvPr/>
        </p:nvSpPr>
        <p:spPr bwMode="auto">
          <a:xfrm>
            <a:off x="9620804" y="7045648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4" name="CuadroTexto 172"/>
          <p:cNvSpPr txBox="1">
            <a:spLocks noChangeArrowheads="1"/>
          </p:cNvSpPr>
          <p:nvPr/>
        </p:nvSpPr>
        <p:spPr bwMode="auto">
          <a:xfrm>
            <a:off x="9224548" y="9097862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5" name="CuadroTexto 172"/>
          <p:cNvSpPr txBox="1">
            <a:spLocks noChangeArrowheads="1"/>
          </p:cNvSpPr>
          <p:nvPr/>
        </p:nvSpPr>
        <p:spPr bwMode="auto">
          <a:xfrm>
            <a:off x="4816310" y="3961051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6" name="CuadroTexto 172"/>
          <p:cNvSpPr txBox="1">
            <a:spLocks noChangeArrowheads="1"/>
          </p:cNvSpPr>
          <p:nvPr/>
        </p:nvSpPr>
        <p:spPr bwMode="auto">
          <a:xfrm>
            <a:off x="5204156" y="5992915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7" name="CuadroTexto 172"/>
          <p:cNvSpPr txBox="1">
            <a:spLocks noChangeArrowheads="1"/>
          </p:cNvSpPr>
          <p:nvPr/>
        </p:nvSpPr>
        <p:spPr bwMode="auto">
          <a:xfrm>
            <a:off x="5202449" y="7045648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8" name="CuadroTexto 172"/>
          <p:cNvSpPr txBox="1">
            <a:spLocks noChangeArrowheads="1"/>
          </p:cNvSpPr>
          <p:nvPr/>
        </p:nvSpPr>
        <p:spPr bwMode="auto">
          <a:xfrm>
            <a:off x="4806193" y="9097862"/>
            <a:ext cx="2639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052666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2716245" y="8616965"/>
            <a:ext cx="18002722" cy="0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 flipV="1">
            <a:off x="17584058" y="5895142"/>
            <a:ext cx="1866544" cy="2727199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 flipV="1">
            <a:off x="13081755" y="5895142"/>
            <a:ext cx="1866547" cy="2727199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H="1" flipV="1">
            <a:off x="8574075" y="5911278"/>
            <a:ext cx="1866547" cy="2727202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flipV="1">
            <a:off x="16562030" y="8611583"/>
            <a:ext cx="1855786" cy="2727202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flipV="1">
            <a:off x="11941387" y="8611583"/>
            <a:ext cx="1855789" cy="2727202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9692926" y="5889761"/>
            <a:ext cx="3942877" cy="779970"/>
          </a:xfrm>
          <a:custGeom>
            <a:avLst/>
            <a:gdLst>
              <a:gd name="T0" fmla="*/ 418822551 w 3232"/>
              <a:gd name="T1" fmla="*/ 82661949 h 640"/>
              <a:gd name="T2" fmla="*/ 0 w 3232"/>
              <a:gd name="T3" fmla="*/ 82661949 h 640"/>
              <a:gd name="T4" fmla="*/ 0 w 3232"/>
              <a:gd name="T5" fmla="*/ 0 h 640"/>
              <a:gd name="T6" fmla="*/ 365675762 w 3232"/>
              <a:gd name="T7" fmla="*/ 0 h 640"/>
              <a:gd name="T8" fmla="*/ 418822551 w 3232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2" h="640">
                <a:moveTo>
                  <a:pt x="3231" y="639"/>
                </a:moveTo>
                <a:lnTo>
                  <a:pt x="0" y="639"/>
                </a:lnTo>
                <a:lnTo>
                  <a:pt x="0" y="0"/>
                </a:lnTo>
                <a:lnTo>
                  <a:pt x="2821" y="0"/>
                </a:lnTo>
                <a:lnTo>
                  <a:pt x="3231" y="6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7"/>
          <p:cNvSpPr>
            <a:spLocks noChangeArrowheads="1"/>
          </p:cNvSpPr>
          <p:nvPr/>
        </p:nvSpPr>
        <p:spPr bwMode="auto">
          <a:xfrm>
            <a:off x="5154765" y="5889761"/>
            <a:ext cx="3942874" cy="779970"/>
          </a:xfrm>
          <a:custGeom>
            <a:avLst/>
            <a:gdLst>
              <a:gd name="T0" fmla="*/ 418692285 w 3233"/>
              <a:gd name="T1" fmla="*/ 82661949 h 640"/>
              <a:gd name="T2" fmla="*/ 0 w 3233"/>
              <a:gd name="T3" fmla="*/ 82661949 h 640"/>
              <a:gd name="T4" fmla="*/ 0 w 3233"/>
              <a:gd name="T5" fmla="*/ 0 h 640"/>
              <a:gd name="T6" fmla="*/ 365708110 w 3233"/>
              <a:gd name="T7" fmla="*/ 0 h 640"/>
              <a:gd name="T8" fmla="*/ 418692285 w 3233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3" h="640">
                <a:moveTo>
                  <a:pt x="3232" y="639"/>
                </a:moveTo>
                <a:lnTo>
                  <a:pt x="0" y="639"/>
                </a:lnTo>
                <a:lnTo>
                  <a:pt x="0" y="0"/>
                </a:lnTo>
                <a:lnTo>
                  <a:pt x="2823" y="0"/>
                </a:lnTo>
                <a:lnTo>
                  <a:pt x="3232" y="6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8"/>
          <p:cNvSpPr>
            <a:spLocks noChangeArrowheads="1"/>
          </p:cNvSpPr>
          <p:nvPr/>
        </p:nvSpPr>
        <p:spPr bwMode="auto">
          <a:xfrm>
            <a:off x="8014649" y="10569573"/>
            <a:ext cx="4486164" cy="779970"/>
          </a:xfrm>
          <a:custGeom>
            <a:avLst/>
            <a:gdLst>
              <a:gd name="T0" fmla="*/ 419028546 w 3677"/>
              <a:gd name="T1" fmla="*/ 82791311 h 639"/>
              <a:gd name="T2" fmla="*/ 0 w 3677"/>
              <a:gd name="T3" fmla="*/ 82791311 h 639"/>
              <a:gd name="T4" fmla="*/ 0 w 3677"/>
              <a:gd name="T5" fmla="*/ 0 h 639"/>
              <a:gd name="T6" fmla="*/ 476593193 w 3677"/>
              <a:gd name="T7" fmla="*/ 0 h 639"/>
              <a:gd name="T8" fmla="*/ 419028546 w 3677"/>
              <a:gd name="T9" fmla="*/ 82791311 h 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7" h="639">
                <a:moveTo>
                  <a:pt x="3232" y="638"/>
                </a:moveTo>
                <a:lnTo>
                  <a:pt x="0" y="638"/>
                </a:lnTo>
                <a:lnTo>
                  <a:pt x="0" y="0"/>
                </a:lnTo>
                <a:lnTo>
                  <a:pt x="3676" y="0"/>
                </a:lnTo>
                <a:lnTo>
                  <a:pt x="3232" y="6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7234682" y="8606205"/>
            <a:ext cx="1855786" cy="2727199"/>
          </a:xfrm>
          <a:prstGeom prst="line">
            <a:avLst/>
          </a:prstGeom>
          <a:noFill/>
          <a:ln w="5715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0"/>
          <p:cNvSpPr>
            <a:spLocks noChangeArrowheads="1"/>
          </p:cNvSpPr>
          <p:nvPr/>
        </p:nvSpPr>
        <p:spPr bwMode="auto">
          <a:xfrm>
            <a:off x="3333044" y="10558815"/>
            <a:ext cx="4486164" cy="779970"/>
          </a:xfrm>
          <a:custGeom>
            <a:avLst/>
            <a:gdLst>
              <a:gd name="T0" fmla="*/ 419028546 w 3677"/>
              <a:gd name="T1" fmla="*/ 82661949 h 640"/>
              <a:gd name="T2" fmla="*/ 0 w 3677"/>
              <a:gd name="T3" fmla="*/ 82661949 h 640"/>
              <a:gd name="T4" fmla="*/ 0 w 3677"/>
              <a:gd name="T5" fmla="*/ 0 h 640"/>
              <a:gd name="T6" fmla="*/ 476593193 w 3677"/>
              <a:gd name="T7" fmla="*/ 0 h 640"/>
              <a:gd name="T8" fmla="*/ 419028546 w 3677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7" h="640">
                <a:moveTo>
                  <a:pt x="3232" y="639"/>
                </a:moveTo>
                <a:lnTo>
                  <a:pt x="0" y="639"/>
                </a:lnTo>
                <a:lnTo>
                  <a:pt x="0" y="0"/>
                </a:lnTo>
                <a:lnTo>
                  <a:pt x="3676" y="0"/>
                </a:lnTo>
                <a:lnTo>
                  <a:pt x="3232" y="6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1"/>
          <p:cNvSpPr>
            <a:spLocks noChangeArrowheads="1"/>
          </p:cNvSpPr>
          <p:nvPr/>
        </p:nvSpPr>
        <p:spPr bwMode="auto">
          <a:xfrm>
            <a:off x="12637086" y="10569573"/>
            <a:ext cx="4486164" cy="779970"/>
          </a:xfrm>
          <a:custGeom>
            <a:avLst/>
            <a:gdLst>
              <a:gd name="T0" fmla="*/ 418800866 w 3678"/>
              <a:gd name="T1" fmla="*/ 82791311 h 639"/>
              <a:gd name="T2" fmla="*/ 0 w 3678"/>
              <a:gd name="T3" fmla="*/ 82791311 h 639"/>
              <a:gd name="T4" fmla="*/ 0 w 3678"/>
              <a:gd name="T5" fmla="*/ 0 h 639"/>
              <a:gd name="T6" fmla="*/ 476463613 w 3678"/>
              <a:gd name="T7" fmla="*/ 0 h 639"/>
              <a:gd name="T8" fmla="*/ 418800866 w 3678"/>
              <a:gd name="T9" fmla="*/ 82791311 h 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78" h="639">
                <a:moveTo>
                  <a:pt x="3232" y="638"/>
                </a:moveTo>
                <a:lnTo>
                  <a:pt x="0" y="638"/>
                </a:lnTo>
                <a:lnTo>
                  <a:pt x="0" y="0"/>
                </a:lnTo>
                <a:lnTo>
                  <a:pt x="3677" y="0"/>
                </a:lnTo>
                <a:lnTo>
                  <a:pt x="3232" y="63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2"/>
          <p:cNvSpPr>
            <a:spLocks noChangeArrowheads="1"/>
          </p:cNvSpPr>
          <p:nvPr/>
        </p:nvSpPr>
        <p:spPr bwMode="auto">
          <a:xfrm>
            <a:off x="14189848" y="5889761"/>
            <a:ext cx="3942877" cy="779970"/>
          </a:xfrm>
          <a:custGeom>
            <a:avLst/>
            <a:gdLst>
              <a:gd name="T0" fmla="*/ 418693005 w 3233"/>
              <a:gd name="T1" fmla="*/ 82661949 h 640"/>
              <a:gd name="T2" fmla="*/ 0 w 3233"/>
              <a:gd name="T3" fmla="*/ 82661949 h 640"/>
              <a:gd name="T4" fmla="*/ 0 w 3233"/>
              <a:gd name="T5" fmla="*/ 0 h 640"/>
              <a:gd name="T6" fmla="*/ 365708784 w 3233"/>
              <a:gd name="T7" fmla="*/ 0 h 640"/>
              <a:gd name="T8" fmla="*/ 418693005 w 3233"/>
              <a:gd name="T9" fmla="*/ 82661949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33" h="640">
                <a:moveTo>
                  <a:pt x="3232" y="639"/>
                </a:moveTo>
                <a:lnTo>
                  <a:pt x="0" y="639"/>
                </a:lnTo>
                <a:lnTo>
                  <a:pt x="0" y="0"/>
                </a:lnTo>
                <a:lnTo>
                  <a:pt x="2823" y="0"/>
                </a:lnTo>
                <a:lnTo>
                  <a:pt x="3232" y="63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3"/>
          <p:cNvSpPr>
            <a:spLocks noChangeArrowheads="1"/>
          </p:cNvSpPr>
          <p:nvPr/>
        </p:nvSpPr>
        <p:spPr bwMode="auto">
          <a:xfrm>
            <a:off x="20655518" y="6422293"/>
            <a:ext cx="1527663" cy="4389340"/>
          </a:xfrm>
          <a:custGeom>
            <a:avLst/>
            <a:gdLst>
              <a:gd name="T0" fmla="*/ 162352851 w 1251"/>
              <a:gd name="T1" fmla="*/ 465998560 h 3600"/>
              <a:gd name="T2" fmla="*/ 0 w 1251"/>
              <a:gd name="T3" fmla="*/ 465998560 h 3600"/>
              <a:gd name="T4" fmla="*/ 0 w 1251"/>
              <a:gd name="T5" fmla="*/ 0 h 3600"/>
              <a:gd name="T6" fmla="*/ 162352851 w 1251"/>
              <a:gd name="T7" fmla="*/ 0 h 3600"/>
              <a:gd name="T8" fmla="*/ 162352851 w 1251"/>
              <a:gd name="T9" fmla="*/ 46599856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1" h="3600">
                <a:moveTo>
                  <a:pt x="1250" y="3599"/>
                </a:moveTo>
                <a:lnTo>
                  <a:pt x="0" y="3599"/>
                </a:lnTo>
                <a:lnTo>
                  <a:pt x="0" y="0"/>
                </a:lnTo>
                <a:lnTo>
                  <a:pt x="1250" y="0"/>
                </a:lnTo>
                <a:lnTo>
                  <a:pt x="1250" y="3599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34"/>
          <p:cNvSpPr>
            <a:spLocks noChangeArrowheads="1"/>
          </p:cNvSpPr>
          <p:nvPr/>
        </p:nvSpPr>
        <p:spPr bwMode="auto">
          <a:xfrm>
            <a:off x="2149866" y="7428182"/>
            <a:ext cx="607839" cy="2366801"/>
          </a:xfrm>
          <a:custGeom>
            <a:avLst/>
            <a:gdLst>
              <a:gd name="T0" fmla="*/ 64488905 w 498"/>
              <a:gd name="T1" fmla="*/ 251236883 h 1941"/>
              <a:gd name="T2" fmla="*/ 0 w 498"/>
              <a:gd name="T3" fmla="*/ 251236883 h 1941"/>
              <a:gd name="T4" fmla="*/ 0 w 498"/>
              <a:gd name="T5" fmla="*/ 0 h 1941"/>
              <a:gd name="T6" fmla="*/ 64488905 w 498"/>
              <a:gd name="T7" fmla="*/ 0 h 1941"/>
              <a:gd name="T8" fmla="*/ 64488905 w 498"/>
              <a:gd name="T9" fmla="*/ 251236883 h 1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8" h="1941">
                <a:moveTo>
                  <a:pt x="497" y="1940"/>
                </a:moveTo>
                <a:lnTo>
                  <a:pt x="0" y="1940"/>
                </a:lnTo>
                <a:lnTo>
                  <a:pt x="0" y="0"/>
                </a:lnTo>
                <a:lnTo>
                  <a:pt x="497" y="0"/>
                </a:lnTo>
                <a:lnTo>
                  <a:pt x="497" y="194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CuadroTexto 327"/>
          <p:cNvSpPr txBox="1"/>
          <p:nvPr/>
        </p:nvSpPr>
        <p:spPr>
          <a:xfrm>
            <a:off x="15032253" y="5959354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9" name="CuadroTexto 328"/>
          <p:cNvSpPr txBox="1"/>
          <p:nvPr/>
        </p:nvSpPr>
        <p:spPr>
          <a:xfrm>
            <a:off x="10475910" y="5941963"/>
            <a:ext cx="207123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0" name="CuadroTexto 329"/>
          <p:cNvSpPr txBox="1"/>
          <p:nvPr/>
        </p:nvSpPr>
        <p:spPr>
          <a:xfrm>
            <a:off x="5891180" y="5941963"/>
            <a:ext cx="236425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1" name="CuadroTexto 330"/>
          <p:cNvSpPr txBox="1"/>
          <p:nvPr/>
        </p:nvSpPr>
        <p:spPr>
          <a:xfrm>
            <a:off x="13748731" y="10630232"/>
            <a:ext cx="211939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2" name="CuadroTexto 331"/>
          <p:cNvSpPr txBox="1"/>
          <p:nvPr/>
        </p:nvSpPr>
        <p:spPr>
          <a:xfrm>
            <a:off x="9163333" y="10617169"/>
            <a:ext cx="211939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3" name="CuadroTexto 332"/>
          <p:cNvSpPr txBox="1"/>
          <p:nvPr/>
        </p:nvSpPr>
        <p:spPr>
          <a:xfrm>
            <a:off x="4549320" y="10616377"/>
            <a:ext cx="181278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4" name="CuadroTexto 172"/>
          <p:cNvSpPr txBox="1">
            <a:spLocks noChangeArrowheads="1"/>
          </p:cNvSpPr>
          <p:nvPr/>
        </p:nvSpPr>
        <p:spPr bwMode="auto">
          <a:xfrm>
            <a:off x="14559224" y="708147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5" name="CuadroTexto 172"/>
          <p:cNvSpPr txBox="1">
            <a:spLocks noChangeArrowheads="1"/>
          </p:cNvSpPr>
          <p:nvPr/>
        </p:nvSpPr>
        <p:spPr bwMode="auto">
          <a:xfrm>
            <a:off x="13378154" y="9126373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7" name="CuadroTexto 172"/>
          <p:cNvSpPr txBox="1">
            <a:spLocks noChangeArrowheads="1"/>
          </p:cNvSpPr>
          <p:nvPr/>
        </p:nvSpPr>
        <p:spPr bwMode="auto">
          <a:xfrm>
            <a:off x="8728544" y="9126373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8" name="CuadroTexto 172"/>
          <p:cNvSpPr txBox="1">
            <a:spLocks noChangeArrowheads="1"/>
          </p:cNvSpPr>
          <p:nvPr/>
        </p:nvSpPr>
        <p:spPr bwMode="auto">
          <a:xfrm>
            <a:off x="3774403" y="9126373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39" name="CuadroTexto 172"/>
          <p:cNvSpPr txBox="1">
            <a:spLocks noChangeArrowheads="1"/>
          </p:cNvSpPr>
          <p:nvPr/>
        </p:nvSpPr>
        <p:spPr bwMode="auto">
          <a:xfrm>
            <a:off x="9947595" y="708147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40" name="CuadroTexto 172"/>
          <p:cNvSpPr txBox="1">
            <a:spLocks noChangeArrowheads="1"/>
          </p:cNvSpPr>
          <p:nvPr/>
        </p:nvSpPr>
        <p:spPr bwMode="auto">
          <a:xfrm>
            <a:off x="5271585" y="708147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30" name="CuadroTexto 162">
            <a:extLst>
              <a:ext uri="{FF2B5EF4-FFF2-40B4-BE49-F238E27FC236}">
                <a16:creationId xmlns:a16="http://schemas.microsoft.com/office/drawing/2014/main" id="{00334FD5-D974-234A-B2AF-FC8C4A7A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911649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"/>
          <p:cNvSpPr>
            <a:spLocks noChangeShapeType="1"/>
          </p:cNvSpPr>
          <p:nvPr/>
        </p:nvSpPr>
        <p:spPr bwMode="auto">
          <a:xfrm>
            <a:off x="3055434" y="8205536"/>
            <a:ext cx="14474283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 flipH="1" flipV="1">
            <a:off x="13547973" y="4875128"/>
            <a:ext cx="2283898" cy="333699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H="1" flipV="1">
            <a:off x="8038980" y="4875128"/>
            <a:ext cx="2283894" cy="333699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V="1">
            <a:off x="12290844" y="8198956"/>
            <a:ext cx="2270731" cy="3336988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 flipV="1">
            <a:off x="6637047" y="8198956"/>
            <a:ext cx="2270735" cy="3336988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17477330" y="5678112"/>
            <a:ext cx="5061428" cy="5061432"/>
          </a:xfrm>
          <a:custGeom>
            <a:avLst/>
            <a:gdLst>
              <a:gd name="T0" fmla="*/ 0 w 3393"/>
              <a:gd name="T1" fmla="*/ 219552531 h 3392"/>
              <a:gd name="T2" fmla="*/ 0 w 3393"/>
              <a:gd name="T3" fmla="*/ 219552531 h 3392"/>
              <a:gd name="T4" fmla="*/ 219552407 w 3393"/>
              <a:gd name="T5" fmla="*/ 439234628 h 3392"/>
              <a:gd name="T6" fmla="*/ 219552407 w 3393"/>
              <a:gd name="T7" fmla="*/ 439234628 h 3392"/>
              <a:gd name="T8" fmla="*/ 439104455 w 3393"/>
              <a:gd name="T9" fmla="*/ 219552531 h 3392"/>
              <a:gd name="T10" fmla="*/ 439104455 w 3393"/>
              <a:gd name="T11" fmla="*/ 219552531 h 3392"/>
              <a:gd name="T12" fmla="*/ 219552407 w 3393"/>
              <a:gd name="T13" fmla="*/ 0 h 3392"/>
              <a:gd name="T14" fmla="*/ 219552407 w 3393"/>
              <a:gd name="T15" fmla="*/ 0 h 3392"/>
              <a:gd name="T16" fmla="*/ 0 w 3393"/>
              <a:gd name="T17" fmla="*/ 219552531 h 3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93" h="3392">
                <a:moveTo>
                  <a:pt x="0" y="1695"/>
                </a:moveTo>
                <a:lnTo>
                  <a:pt x="0" y="1695"/>
                </a:lnTo>
                <a:cubicBezTo>
                  <a:pt x="0" y="2632"/>
                  <a:pt x="759" y="3391"/>
                  <a:pt x="1696" y="3391"/>
                </a:cubicBezTo>
                <a:cubicBezTo>
                  <a:pt x="2633" y="3391"/>
                  <a:pt x="3392" y="2632"/>
                  <a:pt x="3392" y="1695"/>
                </a:cubicBezTo>
                <a:cubicBezTo>
                  <a:pt x="3392" y="758"/>
                  <a:pt x="2633" y="0"/>
                  <a:pt x="1696" y="0"/>
                </a:cubicBezTo>
                <a:cubicBezTo>
                  <a:pt x="759" y="0"/>
                  <a:pt x="0" y="758"/>
                  <a:pt x="0" y="1695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1771986" y="6448188"/>
            <a:ext cx="1382185" cy="3508115"/>
          </a:xfrm>
          <a:custGeom>
            <a:avLst/>
            <a:gdLst>
              <a:gd name="T0" fmla="*/ 120020406 w 925"/>
              <a:gd name="T1" fmla="*/ 152199928 h 2351"/>
              <a:gd name="T2" fmla="*/ 0 w 925"/>
              <a:gd name="T3" fmla="*/ 304399495 h 2351"/>
              <a:gd name="T4" fmla="*/ 0 w 925"/>
              <a:gd name="T5" fmla="*/ 0 h 2351"/>
              <a:gd name="T6" fmla="*/ 120020406 w 925"/>
              <a:gd name="T7" fmla="*/ 152199928 h 23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25" h="2351">
                <a:moveTo>
                  <a:pt x="924" y="1175"/>
                </a:moveTo>
                <a:lnTo>
                  <a:pt x="0" y="2350"/>
                </a:lnTo>
                <a:lnTo>
                  <a:pt x="0" y="0"/>
                </a:lnTo>
                <a:lnTo>
                  <a:pt x="924" y="1175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CuadroTexto 172"/>
          <p:cNvSpPr txBox="1">
            <a:spLocks noChangeArrowheads="1"/>
          </p:cNvSpPr>
          <p:nvPr/>
        </p:nvSpPr>
        <p:spPr bwMode="auto">
          <a:xfrm>
            <a:off x="10591906" y="5944721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0664644" y="4787519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196" name="CuadroTexto 172"/>
          <p:cNvSpPr txBox="1">
            <a:spLocks noChangeArrowheads="1"/>
          </p:cNvSpPr>
          <p:nvPr/>
        </p:nvSpPr>
        <p:spPr bwMode="auto">
          <a:xfrm>
            <a:off x="4623010" y="5963431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4695748" y="4806229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98" name="CuadroTexto 172"/>
          <p:cNvSpPr txBox="1">
            <a:spLocks noChangeArrowheads="1"/>
          </p:cNvSpPr>
          <p:nvPr/>
        </p:nvSpPr>
        <p:spPr bwMode="auto">
          <a:xfrm>
            <a:off x="8966040" y="9668584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9038778" y="8511382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200" name="CuadroTexto 172"/>
          <p:cNvSpPr txBox="1">
            <a:spLocks noChangeArrowheads="1"/>
          </p:cNvSpPr>
          <p:nvPr/>
        </p:nvSpPr>
        <p:spPr bwMode="auto">
          <a:xfrm>
            <a:off x="3520454" y="9668584"/>
            <a:ext cx="30594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3593192" y="8511382"/>
            <a:ext cx="1091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18" name="CuadroTexto 162">
            <a:extLst>
              <a:ext uri="{FF2B5EF4-FFF2-40B4-BE49-F238E27FC236}">
                <a16:creationId xmlns:a16="http://schemas.microsoft.com/office/drawing/2014/main" id="{5AB2A4A2-5A6E-C145-8636-33873B58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918614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3903372" y="8351921"/>
            <a:ext cx="16516878" cy="5405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0014129" y="6077272"/>
            <a:ext cx="5405" cy="455470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5729576" y="6077272"/>
            <a:ext cx="5401" cy="4554702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4304087" y="6071868"/>
            <a:ext cx="5405" cy="4554705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8588644" y="6071868"/>
            <a:ext cx="5401" cy="4554705"/>
          </a:xfrm>
          <a:prstGeom prst="line">
            <a:avLst/>
          </a:prstGeom>
          <a:noFill/>
          <a:ln w="76200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6"/>
          <p:cNvSpPr>
            <a:spLocks noChangeArrowheads="1"/>
          </p:cNvSpPr>
          <p:nvPr/>
        </p:nvSpPr>
        <p:spPr bwMode="auto">
          <a:xfrm>
            <a:off x="20414848" y="4996678"/>
            <a:ext cx="2193606" cy="6705084"/>
          </a:xfrm>
          <a:custGeom>
            <a:avLst/>
            <a:gdLst>
              <a:gd name="T0" fmla="*/ 0 w 1792"/>
              <a:gd name="T1" fmla="*/ 0 h 5474"/>
              <a:gd name="T2" fmla="*/ 0 w 1792"/>
              <a:gd name="T3" fmla="*/ 708902732 h 5474"/>
              <a:gd name="T4" fmla="*/ 231685517 w 1792"/>
              <a:gd name="T5" fmla="*/ 354386764 h 5474"/>
              <a:gd name="T6" fmla="*/ 0 w 1792"/>
              <a:gd name="T7" fmla="*/ 0 h 54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2" h="5474">
                <a:moveTo>
                  <a:pt x="0" y="0"/>
                </a:moveTo>
                <a:lnTo>
                  <a:pt x="0" y="5473"/>
                </a:lnTo>
                <a:lnTo>
                  <a:pt x="1791" y="273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769197" y="4996678"/>
            <a:ext cx="2193606" cy="6710489"/>
          </a:xfrm>
          <a:custGeom>
            <a:avLst/>
            <a:gdLst>
              <a:gd name="T0" fmla="*/ 0 w 1792"/>
              <a:gd name="T1" fmla="*/ 0 h 5475"/>
              <a:gd name="T2" fmla="*/ 105299991 w 1792"/>
              <a:gd name="T3" fmla="*/ 354828395 h 5475"/>
              <a:gd name="T4" fmla="*/ 0 w 1792"/>
              <a:gd name="T5" fmla="*/ 709916439 h 5475"/>
              <a:gd name="T6" fmla="*/ 231685517 w 1792"/>
              <a:gd name="T7" fmla="*/ 355088044 h 5475"/>
              <a:gd name="T8" fmla="*/ 0 w 1792"/>
              <a:gd name="T9" fmla="*/ 0 h 5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2" h="5475">
                <a:moveTo>
                  <a:pt x="0" y="0"/>
                </a:moveTo>
                <a:lnTo>
                  <a:pt x="814" y="2736"/>
                </a:lnTo>
                <a:lnTo>
                  <a:pt x="0" y="5474"/>
                </a:lnTo>
                <a:lnTo>
                  <a:pt x="1791" y="273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CuadroTexto 172"/>
          <p:cNvSpPr txBox="1">
            <a:spLocks noChangeArrowheads="1"/>
          </p:cNvSpPr>
          <p:nvPr/>
        </p:nvSpPr>
        <p:spPr bwMode="auto">
          <a:xfrm>
            <a:off x="6105248" y="621053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94" name="CuadroTexto 172"/>
          <p:cNvSpPr txBox="1">
            <a:spLocks noChangeArrowheads="1"/>
          </p:cNvSpPr>
          <p:nvPr/>
        </p:nvSpPr>
        <p:spPr bwMode="auto">
          <a:xfrm>
            <a:off x="6105248" y="728794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5" name="CuadroTexto 172"/>
          <p:cNvSpPr txBox="1">
            <a:spLocks noChangeArrowheads="1"/>
          </p:cNvSpPr>
          <p:nvPr/>
        </p:nvSpPr>
        <p:spPr bwMode="auto">
          <a:xfrm>
            <a:off x="10373594" y="619375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6" name="CuadroTexto 172"/>
          <p:cNvSpPr txBox="1">
            <a:spLocks noChangeArrowheads="1"/>
          </p:cNvSpPr>
          <p:nvPr/>
        </p:nvSpPr>
        <p:spPr bwMode="auto">
          <a:xfrm>
            <a:off x="10373594" y="727116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7" name="CuadroTexto 172"/>
          <p:cNvSpPr txBox="1">
            <a:spLocks noChangeArrowheads="1"/>
          </p:cNvSpPr>
          <p:nvPr/>
        </p:nvSpPr>
        <p:spPr bwMode="auto">
          <a:xfrm>
            <a:off x="14652746" y="6215592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498" name="CuadroTexto 172"/>
          <p:cNvSpPr txBox="1">
            <a:spLocks noChangeArrowheads="1"/>
          </p:cNvSpPr>
          <p:nvPr/>
        </p:nvSpPr>
        <p:spPr bwMode="auto">
          <a:xfrm>
            <a:off x="14652746" y="7292997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501" name="CuadroTexto 172"/>
          <p:cNvSpPr txBox="1">
            <a:spLocks noChangeArrowheads="1"/>
          </p:cNvSpPr>
          <p:nvPr/>
        </p:nvSpPr>
        <p:spPr bwMode="auto">
          <a:xfrm>
            <a:off x="6105248" y="8586705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2" name="CuadroTexto 172"/>
          <p:cNvSpPr txBox="1">
            <a:spLocks noChangeArrowheads="1"/>
          </p:cNvSpPr>
          <p:nvPr/>
        </p:nvSpPr>
        <p:spPr bwMode="auto">
          <a:xfrm>
            <a:off x="6105248" y="9664110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503" name="CuadroTexto 172"/>
          <p:cNvSpPr txBox="1">
            <a:spLocks noChangeArrowheads="1"/>
          </p:cNvSpPr>
          <p:nvPr/>
        </p:nvSpPr>
        <p:spPr bwMode="auto">
          <a:xfrm>
            <a:off x="10377724" y="859828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4" name="CuadroTexto 172"/>
          <p:cNvSpPr txBox="1">
            <a:spLocks noChangeArrowheads="1"/>
          </p:cNvSpPr>
          <p:nvPr/>
        </p:nvSpPr>
        <p:spPr bwMode="auto">
          <a:xfrm>
            <a:off x="10377724" y="967569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505" name="CuadroTexto 172"/>
          <p:cNvSpPr txBox="1">
            <a:spLocks noChangeArrowheads="1"/>
          </p:cNvSpPr>
          <p:nvPr/>
        </p:nvSpPr>
        <p:spPr bwMode="auto">
          <a:xfrm>
            <a:off x="14674358" y="8598289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506" name="CuadroTexto 172"/>
          <p:cNvSpPr txBox="1">
            <a:spLocks noChangeArrowheads="1"/>
          </p:cNvSpPr>
          <p:nvPr/>
        </p:nvSpPr>
        <p:spPr bwMode="auto">
          <a:xfrm>
            <a:off x="14674358" y="9675694"/>
            <a:ext cx="360344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s-ES_tradnl" sz="2600"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altLang="es-ES_tradnl" sz="2600" dirty="0">
                <a:latin typeface="Lato" charset="0"/>
                <a:ea typeface="Lato" charset="0"/>
                <a:cs typeface="Lato" charset="0"/>
              </a:rPr>
              <a:t>a good or service being offered.</a:t>
            </a:r>
          </a:p>
        </p:txBody>
      </p:sp>
      <p:sp>
        <p:nvSpPr>
          <p:cNvPr id="22" name="CuadroTexto 162">
            <a:extLst>
              <a:ext uri="{FF2B5EF4-FFF2-40B4-BE49-F238E27FC236}">
                <a16:creationId xmlns:a16="http://schemas.microsoft.com/office/drawing/2014/main" id="{924561DE-8F03-3646-B974-EE3593EB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763500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/>
          <p:cNvSpPr>
            <a:spLocks noChangeArrowheads="1"/>
          </p:cNvSpPr>
          <p:nvPr/>
        </p:nvSpPr>
        <p:spPr bwMode="auto">
          <a:xfrm>
            <a:off x="11973983" y="11116372"/>
            <a:ext cx="3182986" cy="558126"/>
          </a:xfrm>
          <a:custGeom>
            <a:avLst/>
            <a:gdLst>
              <a:gd name="T0" fmla="*/ 0 w 2538"/>
              <a:gd name="T1" fmla="*/ 0 h 447"/>
              <a:gd name="T2" fmla="*/ 329313702 w 2538"/>
              <a:gd name="T3" fmla="*/ 0 h 447"/>
              <a:gd name="T4" fmla="*/ 269992993 w 2538"/>
              <a:gd name="T5" fmla="*/ 57383429 h 447"/>
              <a:gd name="T6" fmla="*/ 0 w 2538"/>
              <a:gd name="T7" fmla="*/ 57383429 h 447"/>
              <a:gd name="T8" fmla="*/ 0 w 2538"/>
              <a:gd name="T9" fmla="*/ 0 h 4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8" h="447">
                <a:moveTo>
                  <a:pt x="0" y="0"/>
                </a:moveTo>
                <a:lnTo>
                  <a:pt x="2537" y="0"/>
                </a:lnTo>
                <a:lnTo>
                  <a:pt x="2080" y="446"/>
                </a:lnTo>
                <a:lnTo>
                  <a:pt x="0" y="446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"/>
          <p:cNvSpPr>
            <a:spLocks noChangeArrowheads="1"/>
          </p:cNvSpPr>
          <p:nvPr/>
        </p:nvSpPr>
        <p:spPr bwMode="auto">
          <a:xfrm>
            <a:off x="7464752" y="11105320"/>
            <a:ext cx="3182986" cy="558126"/>
          </a:xfrm>
          <a:custGeom>
            <a:avLst/>
            <a:gdLst>
              <a:gd name="T0" fmla="*/ 0 w 2539"/>
              <a:gd name="T1" fmla="*/ 0 h 446"/>
              <a:gd name="T2" fmla="*/ 329184000 w 2539"/>
              <a:gd name="T3" fmla="*/ 0 h 446"/>
              <a:gd name="T4" fmla="*/ 269780413 w 2539"/>
              <a:gd name="T5" fmla="*/ 57512091 h 446"/>
              <a:gd name="T6" fmla="*/ 0 w 2539"/>
              <a:gd name="T7" fmla="*/ 57512091 h 446"/>
              <a:gd name="T8" fmla="*/ 0 w 2539"/>
              <a:gd name="T9" fmla="*/ 0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0"/>
                </a:moveTo>
                <a:lnTo>
                  <a:pt x="2538" y="0"/>
                </a:lnTo>
                <a:lnTo>
                  <a:pt x="2080" y="445"/>
                </a:lnTo>
                <a:lnTo>
                  <a:pt x="0" y="445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"/>
          <p:cNvSpPr>
            <a:spLocks noChangeArrowheads="1"/>
          </p:cNvSpPr>
          <p:nvPr/>
        </p:nvSpPr>
        <p:spPr bwMode="auto">
          <a:xfrm>
            <a:off x="5137627" y="6330840"/>
            <a:ext cx="3182986" cy="558126"/>
          </a:xfrm>
          <a:custGeom>
            <a:avLst/>
            <a:gdLst>
              <a:gd name="T0" fmla="*/ 0 w 2539"/>
              <a:gd name="T1" fmla="*/ 57512091 h 446"/>
              <a:gd name="T2" fmla="*/ 329184000 w 2539"/>
              <a:gd name="T3" fmla="*/ 57512091 h 446"/>
              <a:gd name="T4" fmla="*/ 269780413 w 2539"/>
              <a:gd name="T5" fmla="*/ 0 h 446"/>
              <a:gd name="T6" fmla="*/ 0 w 2539"/>
              <a:gd name="T7" fmla="*/ 0 h 446"/>
              <a:gd name="T8" fmla="*/ 0 w 2539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445"/>
                </a:moveTo>
                <a:lnTo>
                  <a:pt x="2538" y="445"/>
                </a:lnTo>
                <a:lnTo>
                  <a:pt x="2080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4"/>
          <p:cNvSpPr>
            <a:spLocks noChangeArrowheads="1"/>
          </p:cNvSpPr>
          <p:nvPr/>
        </p:nvSpPr>
        <p:spPr bwMode="auto">
          <a:xfrm>
            <a:off x="3805855" y="4905128"/>
            <a:ext cx="3182986" cy="558126"/>
          </a:xfrm>
          <a:custGeom>
            <a:avLst/>
            <a:gdLst>
              <a:gd name="T0" fmla="*/ 0 w 2539"/>
              <a:gd name="T1" fmla="*/ 57512091 h 446"/>
              <a:gd name="T2" fmla="*/ 329184000 w 2539"/>
              <a:gd name="T3" fmla="*/ 57512091 h 446"/>
              <a:gd name="T4" fmla="*/ 269780413 w 2539"/>
              <a:gd name="T5" fmla="*/ 0 h 446"/>
              <a:gd name="T6" fmla="*/ 0 w 2539"/>
              <a:gd name="T7" fmla="*/ 0 h 446"/>
              <a:gd name="T8" fmla="*/ 0 w 2539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445"/>
                </a:moveTo>
                <a:lnTo>
                  <a:pt x="2538" y="445"/>
                </a:lnTo>
                <a:lnTo>
                  <a:pt x="2080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5"/>
          <p:cNvSpPr>
            <a:spLocks noChangeArrowheads="1"/>
          </p:cNvSpPr>
          <p:nvPr/>
        </p:nvSpPr>
        <p:spPr bwMode="auto">
          <a:xfrm>
            <a:off x="3010782" y="11105320"/>
            <a:ext cx="3182986" cy="558126"/>
          </a:xfrm>
          <a:custGeom>
            <a:avLst/>
            <a:gdLst>
              <a:gd name="T0" fmla="*/ 0 w 2539"/>
              <a:gd name="T1" fmla="*/ 0 h 446"/>
              <a:gd name="T2" fmla="*/ 329184000 w 2539"/>
              <a:gd name="T3" fmla="*/ 0 h 446"/>
              <a:gd name="T4" fmla="*/ 269780413 w 2539"/>
              <a:gd name="T5" fmla="*/ 57512091 h 446"/>
              <a:gd name="T6" fmla="*/ 0 w 2539"/>
              <a:gd name="T7" fmla="*/ 57512091 h 446"/>
              <a:gd name="T8" fmla="*/ 0 w 2539"/>
              <a:gd name="T9" fmla="*/ 0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0"/>
                </a:moveTo>
                <a:lnTo>
                  <a:pt x="2538" y="0"/>
                </a:lnTo>
                <a:lnTo>
                  <a:pt x="2080" y="445"/>
                </a:lnTo>
                <a:lnTo>
                  <a:pt x="0" y="445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76"/>
          <p:cNvSpPr>
            <a:spLocks noChangeArrowheads="1"/>
          </p:cNvSpPr>
          <p:nvPr/>
        </p:nvSpPr>
        <p:spPr bwMode="auto">
          <a:xfrm>
            <a:off x="9602649" y="6330840"/>
            <a:ext cx="3182986" cy="558126"/>
          </a:xfrm>
          <a:custGeom>
            <a:avLst/>
            <a:gdLst>
              <a:gd name="T0" fmla="*/ 0 w 2538"/>
              <a:gd name="T1" fmla="*/ 57512091 h 446"/>
              <a:gd name="T2" fmla="*/ 329313702 w 2538"/>
              <a:gd name="T3" fmla="*/ 57512091 h 446"/>
              <a:gd name="T4" fmla="*/ 269992993 w 2538"/>
              <a:gd name="T5" fmla="*/ 0 h 446"/>
              <a:gd name="T6" fmla="*/ 0 w 2538"/>
              <a:gd name="T7" fmla="*/ 0 h 446"/>
              <a:gd name="T8" fmla="*/ 0 w 2538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8" h="446">
                <a:moveTo>
                  <a:pt x="0" y="445"/>
                </a:moveTo>
                <a:lnTo>
                  <a:pt x="2537" y="445"/>
                </a:lnTo>
                <a:lnTo>
                  <a:pt x="2080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77"/>
          <p:cNvSpPr>
            <a:spLocks noChangeArrowheads="1"/>
          </p:cNvSpPr>
          <p:nvPr/>
        </p:nvSpPr>
        <p:spPr bwMode="auto">
          <a:xfrm>
            <a:off x="8270877" y="4905128"/>
            <a:ext cx="3182986" cy="558126"/>
          </a:xfrm>
          <a:custGeom>
            <a:avLst/>
            <a:gdLst>
              <a:gd name="T0" fmla="*/ 0 w 2540"/>
              <a:gd name="T1" fmla="*/ 57512091 h 446"/>
              <a:gd name="T2" fmla="*/ 329054400 w 2540"/>
              <a:gd name="T3" fmla="*/ 57512091 h 446"/>
              <a:gd name="T4" fmla="*/ 269697600 w 2540"/>
              <a:gd name="T5" fmla="*/ 0 h 446"/>
              <a:gd name="T6" fmla="*/ 0 w 2540"/>
              <a:gd name="T7" fmla="*/ 0 h 446"/>
              <a:gd name="T8" fmla="*/ 0 w 2540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" h="446">
                <a:moveTo>
                  <a:pt x="0" y="445"/>
                </a:moveTo>
                <a:lnTo>
                  <a:pt x="2539" y="445"/>
                </a:lnTo>
                <a:lnTo>
                  <a:pt x="2081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48"/>
          <p:cNvSpPr>
            <a:spLocks noChangeArrowheads="1"/>
          </p:cNvSpPr>
          <p:nvPr/>
        </p:nvSpPr>
        <p:spPr bwMode="auto">
          <a:xfrm>
            <a:off x="14111880" y="6330840"/>
            <a:ext cx="3182986" cy="558126"/>
          </a:xfrm>
          <a:custGeom>
            <a:avLst/>
            <a:gdLst>
              <a:gd name="T0" fmla="*/ 0 w 2539"/>
              <a:gd name="T1" fmla="*/ 57512091 h 446"/>
              <a:gd name="T2" fmla="*/ 329184000 w 2539"/>
              <a:gd name="T3" fmla="*/ 57512091 h 446"/>
              <a:gd name="T4" fmla="*/ 269910064 w 2539"/>
              <a:gd name="T5" fmla="*/ 0 h 446"/>
              <a:gd name="T6" fmla="*/ 0 w 2539"/>
              <a:gd name="T7" fmla="*/ 0 h 446"/>
              <a:gd name="T8" fmla="*/ 0 w 2539"/>
              <a:gd name="T9" fmla="*/ 57512091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39" h="446">
                <a:moveTo>
                  <a:pt x="0" y="445"/>
                </a:moveTo>
                <a:lnTo>
                  <a:pt x="2538" y="445"/>
                </a:lnTo>
                <a:lnTo>
                  <a:pt x="2081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49"/>
          <p:cNvSpPr>
            <a:spLocks noChangeArrowheads="1"/>
          </p:cNvSpPr>
          <p:nvPr/>
        </p:nvSpPr>
        <p:spPr bwMode="auto">
          <a:xfrm>
            <a:off x="12780108" y="4899600"/>
            <a:ext cx="3182986" cy="558130"/>
          </a:xfrm>
          <a:custGeom>
            <a:avLst/>
            <a:gdLst>
              <a:gd name="T0" fmla="*/ 0 w 2540"/>
              <a:gd name="T1" fmla="*/ 57512450 h 446"/>
              <a:gd name="T2" fmla="*/ 329054400 w 2540"/>
              <a:gd name="T3" fmla="*/ 57512450 h 446"/>
              <a:gd name="T4" fmla="*/ 269697600 w 2540"/>
              <a:gd name="T5" fmla="*/ 0 h 446"/>
              <a:gd name="T6" fmla="*/ 0 w 2540"/>
              <a:gd name="T7" fmla="*/ 0 h 446"/>
              <a:gd name="T8" fmla="*/ 0 w 2540"/>
              <a:gd name="T9" fmla="*/ 57512450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0" h="446">
                <a:moveTo>
                  <a:pt x="0" y="445"/>
                </a:moveTo>
                <a:lnTo>
                  <a:pt x="2539" y="445"/>
                </a:lnTo>
                <a:lnTo>
                  <a:pt x="2081" y="0"/>
                </a:lnTo>
                <a:lnTo>
                  <a:pt x="0" y="0"/>
                </a:lnTo>
                <a:lnTo>
                  <a:pt x="0" y="4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150"/>
          <p:cNvSpPr>
            <a:spLocks noChangeShapeType="1"/>
          </p:cNvSpPr>
          <p:nvPr/>
        </p:nvSpPr>
        <p:spPr bwMode="auto">
          <a:xfrm flipH="1">
            <a:off x="3010108" y="7833917"/>
            <a:ext cx="15395486" cy="5524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Freeform 151"/>
          <p:cNvSpPr>
            <a:spLocks noChangeArrowheads="1"/>
          </p:cNvSpPr>
          <p:nvPr/>
        </p:nvSpPr>
        <p:spPr bwMode="auto">
          <a:xfrm>
            <a:off x="14559485" y="3965705"/>
            <a:ext cx="3558756" cy="7741949"/>
          </a:xfrm>
          <a:custGeom>
            <a:avLst/>
            <a:gdLst>
              <a:gd name="T0" fmla="*/ 0 w 2840"/>
              <a:gd name="T1" fmla="*/ 0 h 6176"/>
              <a:gd name="T2" fmla="*/ 367898407 w 2840"/>
              <a:gd name="T3" fmla="*/ 400336740 h 6176"/>
              <a:gd name="T4" fmla="*/ 0 w 2840"/>
              <a:gd name="T5" fmla="*/ 800803483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152"/>
          <p:cNvSpPr>
            <a:spLocks noChangeArrowheads="1"/>
          </p:cNvSpPr>
          <p:nvPr/>
        </p:nvSpPr>
        <p:spPr bwMode="auto">
          <a:xfrm>
            <a:off x="10044731" y="3965705"/>
            <a:ext cx="3558756" cy="7741949"/>
          </a:xfrm>
          <a:custGeom>
            <a:avLst/>
            <a:gdLst>
              <a:gd name="T0" fmla="*/ 0 w 2839"/>
              <a:gd name="T1" fmla="*/ 0 h 6176"/>
              <a:gd name="T2" fmla="*/ 368027995 w 2839"/>
              <a:gd name="T3" fmla="*/ 400336740 h 6176"/>
              <a:gd name="T4" fmla="*/ 0 w 2839"/>
              <a:gd name="T5" fmla="*/ 800803483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9" h="6176">
                <a:moveTo>
                  <a:pt x="0" y="0"/>
                </a:moveTo>
                <a:lnTo>
                  <a:pt x="2838" y="3087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53"/>
          <p:cNvSpPr>
            <a:spLocks noChangeArrowheads="1"/>
          </p:cNvSpPr>
          <p:nvPr/>
        </p:nvSpPr>
        <p:spPr bwMode="auto">
          <a:xfrm>
            <a:off x="5585232" y="3965705"/>
            <a:ext cx="3558756" cy="7741949"/>
          </a:xfrm>
          <a:custGeom>
            <a:avLst/>
            <a:gdLst>
              <a:gd name="T0" fmla="*/ 0 w 2840"/>
              <a:gd name="T1" fmla="*/ 0 h 6176"/>
              <a:gd name="T2" fmla="*/ 367898407 w 2840"/>
              <a:gd name="T3" fmla="*/ 400336740 h 6176"/>
              <a:gd name="T4" fmla="*/ 0 w 2840"/>
              <a:gd name="T5" fmla="*/ 800803483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76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54"/>
          <p:cNvSpPr>
            <a:spLocks noChangeArrowheads="1"/>
          </p:cNvSpPr>
          <p:nvPr/>
        </p:nvSpPr>
        <p:spPr bwMode="auto">
          <a:xfrm>
            <a:off x="18400070" y="4247530"/>
            <a:ext cx="2232511" cy="3580859"/>
          </a:xfrm>
          <a:custGeom>
            <a:avLst/>
            <a:gdLst>
              <a:gd name="T0" fmla="*/ 0 w 1780"/>
              <a:gd name="T1" fmla="*/ 0 h 2857"/>
              <a:gd name="T2" fmla="*/ 230954459 w 1780"/>
              <a:gd name="T3" fmla="*/ 185263217 h 2857"/>
              <a:gd name="T4" fmla="*/ 0 w 1780"/>
              <a:gd name="T5" fmla="*/ 370267189 h 2857"/>
              <a:gd name="T6" fmla="*/ 0 w 17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0" h="2857">
                <a:moveTo>
                  <a:pt x="0" y="0"/>
                </a:moveTo>
                <a:lnTo>
                  <a:pt x="1779" y="1429"/>
                </a:lnTo>
                <a:lnTo>
                  <a:pt x="0" y="285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55"/>
          <p:cNvSpPr>
            <a:spLocks noChangeArrowheads="1"/>
          </p:cNvSpPr>
          <p:nvPr/>
        </p:nvSpPr>
        <p:spPr bwMode="auto">
          <a:xfrm>
            <a:off x="13973728" y="3379947"/>
            <a:ext cx="1171516" cy="1171516"/>
          </a:xfrm>
          <a:custGeom>
            <a:avLst/>
            <a:gdLst>
              <a:gd name="T0" fmla="*/ 13271902 w 933"/>
              <a:gd name="T1" fmla="*/ 121269462 h 933"/>
              <a:gd name="T2" fmla="*/ 0 w 933"/>
              <a:gd name="T3" fmla="*/ 0 h 933"/>
              <a:gd name="T4" fmla="*/ 121269462 w 933"/>
              <a:gd name="T5" fmla="*/ 13271902 h 933"/>
              <a:gd name="T6" fmla="*/ 13271902 w 933"/>
              <a:gd name="T7" fmla="*/ 121269462 h 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3" h="933">
                <a:moveTo>
                  <a:pt x="102" y="932"/>
                </a:moveTo>
                <a:lnTo>
                  <a:pt x="0" y="0"/>
                </a:lnTo>
                <a:lnTo>
                  <a:pt x="932" y="102"/>
                </a:lnTo>
                <a:lnTo>
                  <a:pt x="102" y="9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56"/>
          <p:cNvSpPr>
            <a:spLocks noChangeArrowheads="1"/>
          </p:cNvSpPr>
          <p:nvPr/>
        </p:nvSpPr>
        <p:spPr bwMode="auto">
          <a:xfrm>
            <a:off x="9458973" y="3379947"/>
            <a:ext cx="1171516" cy="1171516"/>
          </a:xfrm>
          <a:custGeom>
            <a:avLst/>
            <a:gdLst>
              <a:gd name="T0" fmla="*/ 13271902 w 933"/>
              <a:gd name="T1" fmla="*/ 121269462 h 933"/>
              <a:gd name="T2" fmla="*/ 0 w 933"/>
              <a:gd name="T3" fmla="*/ 0 h 933"/>
              <a:gd name="T4" fmla="*/ 121269462 w 933"/>
              <a:gd name="T5" fmla="*/ 13271902 h 933"/>
              <a:gd name="T6" fmla="*/ 13271902 w 933"/>
              <a:gd name="T7" fmla="*/ 121269462 h 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3" h="933">
                <a:moveTo>
                  <a:pt x="102" y="932"/>
                </a:moveTo>
                <a:lnTo>
                  <a:pt x="0" y="0"/>
                </a:lnTo>
                <a:lnTo>
                  <a:pt x="932" y="102"/>
                </a:lnTo>
                <a:lnTo>
                  <a:pt x="102" y="9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57"/>
          <p:cNvSpPr>
            <a:spLocks noChangeArrowheads="1"/>
          </p:cNvSpPr>
          <p:nvPr/>
        </p:nvSpPr>
        <p:spPr bwMode="auto">
          <a:xfrm>
            <a:off x="5021579" y="3379947"/>
            <a:ext cx="1171516" cy="1171516"/>
          </a:xfrm>
          <a:custGeom>
            <a:avLst/>
            <a:gdLst>
              <a:gd name="T0" fmla="*/ 13243639 w 934"/>
              <a:gd name="T1" fmla="*/ 121269462 h 933"/>
              <a:gd name="T2" fmla="*/ 0 w 934"/>
              <a:gd name="T3" fmla="*/ 0 h 933"/>
              <a:gd name="T4" fmla="*/ 121139983 w 934"/>
              <a:gd name="T5" fmla="*/ 13271902 h 933"/>
              <a:gd name="T6" fmla="*/ 13243639 w 934"/>
              <a:gd name="T7" fmla="*/ 121269462 h 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4" h="933">
                <a:moveTo>
                  <a:pt x="102" y="932"/>
                </a:moveTo>
                <a:lnTo>
                  <a:pt x="0" y="0"/>
                </a:lnTo>
                <a:lnTo>
                  <a:pt x="933" y="102"/>
                </a:lnTo>
                <a:lnTo>
                  <a:pt x="102" y="9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58"/>
          <p:cNvSpPr>
            <a:spLocks noChangeArrowheads="1"/>
          </p:cNvSpPr>
          <p:nvPr/>
        </p:nvSpPr>
        <p:spPr bwMode="auto">
          <a:xfrm>
            <a:off x="18400070" y="7839442"/>
            <a:ext cx="2232511" cy="3580859"/>
          </a:xfrm>
          <a:custGeom>
            <a:avLst/>
            <a:gdLst>
              <a:gd name="T0" fmla="*/ 0 w 1780"/>
              <a:gd name="T1" fmla="*/ 0 h 2858"/>
              <a:gd name="T2" fmla="*/ 230954459 w 1780"/>
              <a:gd name="T3" fmla="*/ 185133606 h 2858"/>
              <a:gd name="T4" fmla="*/ 0 w 1780"/>
              <a:gd name="T5" fmla="*/ 370137634 h 2858"/>
              <a:gd name="T6" fmla="*/ 0 w 1780"/>
              <a:gd name="T7" fmla="*/ 0 h 28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0" h="2858">
                <a:moveTo>
                  <a:pt x="0" y="0"/>
                </a:moveTo>
                <a:lnTo>
                  <a:pt x="1779" y="1429"/>
                </a:lnTo>
                <a:lnTo>
                  <a:pt x="0" y="285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59"/>
          <p:cNvSpPr>
            <a:spLocks noChangeArrowheads="1"/>
          </p:cNvSpPr>
          <p:nvPr/>
        </p:nvSpPr>
        <p:spPr bwMode="auto">
          <a:xfrm>
            <a:off x="20632581" y="6037960"/>
            <a:ext cx="2232511" cy="3591912"/>
          </a:xfrm>
          <a:custGeom>
            <a:avLst/>
            <a:gdLst>
              <a:gd name="T0" fmla="*/ 0 w 1780"/>
              <a:gd name="T1" fmla="*/ 0 h 2865"/>
              <a:gd name="T2" fmla="*/ 230954459 w 1780"/>
              <a:gd name="T3" fmla="*/ 185628370 h 2865"/>
              <a:gd name="T4" fmla="*/ 0 w 1780"/>
              <a:gd name="T5" fmla="*/ 371516419 h 2865"/>
              <a:gd name="T6" fmla="*/ 0 w 1780"/>
              <a:gd name="T7" fmla="*/ 0 h 28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0" h="2865">
                <a:moveTo>
                  <a:pt x="0" y="0"/>
                </a:moveTo>
                <a:lnTo>
                  <a:pt x="1779" y="1431"/>
                </a:lnTo>
                <a:lnTo>
                  <a:pt x="0" y="286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0"/>
          <p:cNvSpPr>
            <a:spLocks noChangeArrowheads="1"/>
          </p:cNvSpPr>
          <p:nvPr/>
        </p:nvSpPr>
        <p:spPr bwMode="auto">
          <a:xfrm>
            <a:off x="1512559" y="6468989"/>
            <a:ext cx="1718590" cy="2763009"/>
          </a:xfrm>
          <a:custGeom>
            <a:avLst/>
            <a:gdLst>
              <a:gd name="T0" fmla="*/ 0 w 1371"/>
              <a:gd name="T1" fmla="*/ 0 h 2206"/>
              <a:gd name="T2" fmla="*/ 177661417 w 1371"/>
              <a:gd name="T3" fmla="*/ 142671705 h 2206"/>
              <a:gd name="T4" fmla="*/ 0 w 1371"/>
              <a:gd name="T5" fmla="*/ 285472943 h 2206"/>
              <a:gd name="T6" fmla="*/ 0 w 1371"/>
              <a:gd name="T7" fmla="*/ 0 h 22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1" h="2206">
                <a:moveTo>
                  <a:pt x="0" y="0"/>
                </a:moveTo>
                <a:lnTo>
                  <a:pt x="1370" y="1102"/>
                </a:lnTo>
                <a:lnTo>
                  <a:pt x="0" y="2205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CuadroTexto 337"/>
          <p:cNvSpPr txBox="1"/>
          <p:nvPr/>
        </p:nvSpPr>
        <p:spPr>
          <a:xfrm>
            <a:off x="13222952" y="4853928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39" name="CuadroTexto 338"/>
          <p:cNvSpPr txBox="1"/>
          <p:nvPr/>
        </p:nvSpPr>
        <p:spPr>
          <a:xfrm>
            <a:off x="14490148" y="6281104"/>
            <a:ext cx="21993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0" name="CuadroTexto 339"/>
          <p:cNvSpPr txBox="1"/>
          <p:nvPr/>
        </p:nvSpPr>
        <p:spPr>
          <a:xfrm>
            <a:off x="8761346" y="4849136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10028542" y="6276312"/>
            <a:ext cx="21993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2" name="CuadroTexto 341"/>
          <p:cNvSpPr txBox="1"/>
          <p:nvPr/>
        </p:nvSpPr>
        <p:spPr>
          <a:xfrm>
            <a:off x="4281683" y="4849136"/>
            <a:ext cx="20538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5548879" y="6276312"/>
            <a:ext cx="219935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4" name="CuadroTexto 343"/>
          <p:cNvSpPr txBox="1"/>
          <p:nvPr/>
        </p:nvSpPr>
        <p:spPr>
          <a:xfrm>
            <a:off x="14165032" y="3396988"/>
            <a:ext cx="502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5" name="CuadroTexto 344"/>
          <p:cNvSpPr txBox="1"/>
          <p:nvPr/>
        </p:nvSpPr>
        <p:spPr>
          <a:xfrm>
            <a:off x="9628566" y="3433564"/>
            <a:ext cx="502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6" name="CuadroTexto 345"/>
          <p:cNvSpPr txBox="1"/>
          <p:nvPr/>
        </p:nvSpPr>
        <p:spPr>
          <a:xfrm>
            <a:off x="5201056" y="3433564"/>
            <a:ext cx="502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47" name="CuadroTexto 162"/>
          <p:cNvSpPr txBox="1">
            <a:spLocks noChangeArrowheads="1"/>
          </p:cNvSpPr>
          <p:nvPr/>
        </p:nvSpPr>
        <p:spPr bwMode="auto">
          <a:xfrm>
            <a:off x="12945021" y="7937848"/>
            <a:ext cx="222849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21000" b="1" dirty="0">
                <a:solidFill>
                  <a:schemeClr val="accent3"/>
                </a:solidFill>
                <a:latin typeface="Montserrat Semi" charset="0"/>
                <a:ea typeface="Montserrat Semi" charset="0"/>
                <a:cs typeface="Montserrat Semi" charset="0"/>
              </a:rPr>
              <a:t>A</a:t>
            </a:r>
          </a:p>
        </p:txBody>
      </p:sp>
      <p:sp>
        <p:nvSpPr>
          <p:cNvPr id="348" name="CuadroTexto 162"/>
          <p:cNvSpPr txBox="1">
            <a:spLocks noChangeArrowheads="1"/>
          </p:cNvSpPr>
          <p:nvPr/>
        </p:nvSpPr>
        <p:spPr bwMode="auto">
          <a:xfrm>
            <a:off x="8632524" y="7937848"/>
            <a:ext cx="223330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21000" b="1" dirty="0">
                <a:solidFill>
                  <a:schemeClr val="accent2"/>
                </a:solidFill>
                <a:latin typeface="Montserrat Semi" charset="0"/>
                <a:ea typeface="Montserrat Semi" charset="0"/>
                <a:cs typeface="Montserrat Semi" charset="0"/>
              </a:rPr>
              <a:t>B</a:t>
            </a:r>
          </a:p>
        </p:txBody>
      </p:sp>
      <p:sp>
        <p:nvSpPr>
          <p:cNvPr id="349" name="CuadroTexto 162"/>
          <p:cNvSpPr txBox="1">
            <a:spLocks noChangeArrowheads="1"/>
          </p:cNvSpPr>
          <p:nvPr/>
        </p:nvSpPr>
        <p:spPr bwMode="auto">
          <a:xfrm>
            <a:off x="3978966" y="7937848"/>
            <a:ext cx="214193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_tradnl" sz="21000" b="1" dirty="0">
                <a:solidFill>
                  <a:schemeClr val="accent1"/>
                </a:solidFill>
                <a:latin typeface="Montserrat Semi" charset="0"/>
                <a:ea typeface="Montserrat Semi" charset="0"/>
                <a:cs typeface="Montserrat Semi" charset="0"/>
              </a:rPr>
              <a:t>C</a:t>
            </a:r>
          </a:p>
        </p:txBody>
      </p:sp>
      <p:sp>
        <p:nvSpPr>
          <p:cNvPr id="350" name="CuadroTexto 172"/>
          <p:cNvSpPr txBox="1">
            <a:spLocks noChangeArrowheads="1"/>
          </p:cNvSpPr>
          <p:nvPr/>
        </p:nvSpPr>
        <p:spPr bwMode="auto">
          <a:xfrm>
            <a:off x="4134040" y="5472445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1" name="CuadroTexto 172"/>
          <p:cNvSpPr txBox="1">
            <a:spLocks noChangeArrowheads="1"/>
          </p:cNvSpPr>
          <p:nvPr/>
        </p:nvSpPr>
        <p:spPr bwMode="auto">
          <a:xfrm>
            <a:off x="5482615" y="6907254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2" name="CuadroTexto 172"/>
          <p:cNvSpPr txBox="1">
            <a:spLocks noChangeArrowheads="1"/>
          </p:cNvSpPr>
          <p:nvPr/>
        </p:nvSpPr>
        <p:spPr bwMode="auto">
          <a:xfrm>
            <a:off x="8656207" y="5472445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3" name="CuadroTexto 172"/>
          <p:cNvSpPr txBox="1">
            <a:spLocks noChangeArrowheads="1"/>
          </p:cNvSpPr>
          <p:nvPr/>
        </p:nvSpPr>
        <p:spPr bwMode="auto">
          <a:xfrm>
            <a:off x="10004782" y="6907254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4" name="CuadroTexto 172"/>
          <p:cNvSpPr txBox="1">
            <a:spLocks noChangeArrowheads="1"/>
          </p:cNvSpPr>
          <p:nvPr/>
        </p:nvSpPr>
        <p:spPr bwMode="auto">
          <a:xfrm>
            <a:off x="13136809" y="5472445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355" name="CuadroTexto 172"/>
          <p:cNvSpPr txBox="1">
            <a:spLocks noChangeArrowheads="1"/>
          </p:cNvSpPr>
          <p:nvPr/>
        </p:nvSpPr>
        <p:spPr bwMode="auto">
          <a:xfrm>
            <a:off x="14485384" y="6907254"/>
            <a:ext cx="268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s-ES_tradnl" sz="20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640789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09 Light 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E9A78"/>
      </a:accent1>
      <a:accent2>
        <a:srgbClr val="4EA1C5"/>
      </a:accent2>
      <a:accent3>
        <a:srgbClr val="D3EFFD"/>
      </a:accent3>
      <a:accent4>
        <a:srgbClr val="F0EDE1"/>
      </a:accent4>
      <a:accent5>
        <a:srgbClr val="FE9978"/>
      </a:accent5>
      <a:accent6>
        <a:srgbClr val="4DA0C4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86304</TotalTime>
  <Words>538</Words>
  <Application>Microsoft Macintosh PowerPoint</Application>
  <PresentationFormat>Custom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Montserrat Light</vt:lpstr>
      <vt:lpstr>Montserrat Semi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15406</cp:revision>
  <dcterms:created xsi:type="dcterms:W3CDTF">2014-11-12T21:47:38Z</dcterms:created>
  <dcterms:modified xsi:type="dcterms:W3CDTF">2019-06-06T16:07:42Z</dcterms:modified>
  <cp:category/>
</cp:coreProperties>
</file>