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4" r:id="rId2"/>
    <p:sldId id="4420" r:id="rId3"/>
    <p:sldId id="4411" r:id="rId4"/>
    <p:sldId id="4410" r:id="rId5"/>
    <p:sldId id="4412" r:id="rId6"/>
    <p:sldId id="4413" r:id="rId7"/>
    <p:sldId id="4416" r:id="rId8"/>
    <p:sldId id="4418" r:id="rId9"/>
    <p:sldId id="4419" r:id="rId10"/>
    <p:sldId id="4415" r:id="rId11"/>
    <p:sldId id="4421" r:id="rId12"/>
    <p:sldId id="4422" r:id="rId13"/>
    <p:sldId id="4423" r:id="rId14"/>
    <p:sldId id="4424" r:id="rId15"/>
    <p:sldId id="4425" r:id="rId16"/>
    <p:sldId id="4426" r:id="rId17"/>
    <p:sldId id="4431" r:id="rId18"/>
    <p:sldId id="4427" r:id="rId19"/>
    <p:sldId id="4428" r:id="rId20"/>
    <p:sldId id="4429" r:id="rId21"/>
    <p:sldId id="4430" r:id="rId22"/>
    <p:sldId id="4432" r:id="rId23"/>
    <p:sldId id="4433" r:id="rId24"/>
    <p:sldId id="4434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E5E9F0"/>
    <a:srgbClr val="F5F9FB"/>
    <a:srgbClr val="F1EEF4"/>
    <a:srgbClr val="9E0202"/>
    <a:srgbClr val="5693D7"/>
    <a:srgbClr val="BDDB90"/>
    <a:srgbClr val="337EBF"/>
    <a:srgbClr val="FAE28A"/>
    <a:srgbClr val="8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 autoAdjust="0"/>
    <p:restoredTop sz="94113" autoAdjust="0"/>
  </p:normalViewPr>
  <p:slideViewPr>
    <p:cSldViewPr snapToGrid="0" snapToObjects="1">
      <p:cViewPr>
        <p:scale>
          <a:sx n="47" d="100"/>
          <a:sy n="47" d="100"/>
        </p:scale>
        <p:origin x="288" y="54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3734869415888E-2"/>
          <c:y val="0"/>
          <c:w val="0.91825710952405393"/>
          <c:h val="1"/>
        </c:manualLayout>
      </c:layout>
      <c:area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3734869415888E-2"/>
          <c:y val="0"/>
          <c:w val="0.91825710952405393"/>
          <c:h val="1"/>
        </c:manualLayout>
      </c:layout>
      <c:area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3734869415888E-2"/>
          <c:y val="0"/>
          <c:w val="0.91825710952405393"/>
          <c:h val="1"/>
        </c:manualLayout>
      </c:layout>
      <c:area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4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06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9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7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0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6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4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4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2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3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2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9B5B70A-1E9E-0C46-9AC9-68931DBF1340}"/>
              </a:ext>
            </a:extLst>
          </p:cNvPr>
          <p:cNvSpPr/>
          <p:nvPr/>
        </p:nvSpPr>
        <p:spPr>
          <a:xfrm>
            <a:off x="1567875" y="4082143"/>
            <a:ext cx="10319330" cy="8361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27114" y="1022190"/>
            <a:ext cx="85234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KPI Dashboards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8E7E80D-1043-D64A-9A11-DBC24986F7AB}"/>
              </a:ext>
            </a:extLst>
          </p:cNvPr>
          <p:cNvSpPr/>
          <p:nvPr/>
        </p:nvSpPr>
        <p:spPr>
          <a:xfrm>
            <a:off x="2249803" y="4917324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Cash Flow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8" name="CuadroTexto 350">
            <a:extLst>
              <a:ext uri="{FF2B5EF4-FFF2-40B4-BE49-F238E27FC236}">
                <a16:creationId xmlns:a16="http://schemas.microsoft.com/office/drawing/2014/main" id="{44E0FA64-F577-4F43-A99B-D901D11E9FA8}"/>
              </a:ext>
            </a:extLst>
          </p:cNvPr>
          <p:cNvSpPr txBox="1"/>
          <p:nvPr/>
        </p:nvSpPr>
        <p:spPr>
          <a:xfrm>
            <a:off x="2240668" y="5444384"/>
            <a:ext cx="31357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$1.5M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A7FDDF-B278-1243-9050-23061B5FE592}"/>
              </a:ext>
            </a:extLst>
          </p:cNvPr>
          <p:cNvSpPr/>
          <p:nvPr/>
        </p:nvSpPr>
        <p:spPr>
          <a:xfrm>
            <a:off x="12608890" y="4082143"/>
            <a:ext cx="10319330" cy="8361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D958BF-1915-FC4B-96DF-0FB2A0326E9B}"/>
              </a:ext>
            </a:extLst>
          </p:cNvPr>
          <p:cNvSpPr txBox="1"/>
          <p:nvPr/>
        </p:nvSpPr>
        <p:spPr>
          <a:xfrm>
            <a:off x="15476152" y="5460203"/>
            <a:ext cx="42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Purchases 2010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1AE692-0679-4D4A-8A38-89D800D93973}"/>
              </a:ext>
            </a:extLst>
          </p:cNvPr>
          <p:cNvGrpSpPr/>
          <p:nvPr/>
        </p:nvGrpSpPr>
        <p:grpSpPr>
          <a:xfrm>
            <a:off x="18223812" y="5460203"/>
            <a:ext cx="3568168" cy="563193"/>
            <a:chOff x="5921828" y="4484918"/>
            <a:chExt cx="21626287" cy="78377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A1A2F72-40A8-1D4A-8A79-072C4AED2977}"/>
                </a:ext>
              </a:extLst>
            </p:cNvPr>
            <p:cNvGrpSpPr/>
            <p:nvPr/>
          </p:nvGrpSpPr>
          <p:grpSpPr>
            <a:xfrm>
              <a:off x="5921828" y="4484918"/>
              <a:ext cx="6487886" cy="783776"/>
              <a:chOff x="5791200" y="4484912"/>
              <a:chExt cx="6731961" cy="47897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ED090A8-457A-DB44-8C9E-8B677EFFF1F9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C44FE-8386-6E42-866F-5E337E999F86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26DA26-451F-3847-9849-CB42AF90A695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AE31CB9-3DEB-464C-9DEE-9323E9634E48}"/>
                </a:ext>
              </a:extLst>
            </p:cNvPr>
            <p:cNvGrpSpPr/>
            <p:nvPr/>
          </p:nvGrpSpPr>
          <p:grpSpPr>
            <a:xfrm>
              <a:off x="12409714" y="4484918"/>
              <a:ext cx="6487886" cy="783776"/>
              <a:chOff x="5791200" y="4484912"/>
              <a:chExt cx="6731961" cy="47897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84A87F6-3D93-B242-9BA4-6D3E80B7DDC4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E38064-F9CF-E04A-8855-726D47B94E00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B835746-EB2B-5B47-8574-BD502F4C0D06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5F864A3-B056-9A4E-8F01-0318D46587D0}"/>
                </a:ext>
              </a:extLst>
            </p:cNvPr>
            <p:cNvGrpSpPr/>
            <p:nvPr/>
          </p:nvGrpSpPr>
          <p:grpSpPr>
            <a:xfrm>
              <a:off x="18897600" y="4484918"/>
              <a:ext cx="8650515" cy="783776"/>
              <a:chOff x="5791200" y="4484912"/>
              <a:chExt cx="8975949" cy="47897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2B3F9CC-A8BA-9A41-893D-A554FAE1FFF8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79559FF-B01B-0340-81EC-A250B658C4F0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D5D201F-0198-0A44-866D-FBBB6CF09D17}"/>
                  </a:ext>
                </a:extLst>
              </p:cNvPr>
              <p:cNvSpPr/>
              <p:nvPr/>
            </p:nvSpPr>
            <p:spPr>
              <a:xfrm>
                <a:off x="10279173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9ED7F65-048D-154D-B337-96B16AE18C2B}"/>
                  </a:ext>
                </a:extLst>
              </p:cNvPr>
              <p:cNvSpPr/>
              <p:nvPr/>
            </p:nvSpPr>
            <p:spPr>
              <a:xfrm>
                <a:off x="12523161" y="4484912"/>
                <a:ext cx="2243988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2" name="CuadroTexto 350">
            <a:extLst>
              <a:ext uri="{FF2B5EF4-FFF2-40B4-BE49-F238E27FC236}">
                <a16:creationId xmlns:a16="http://schemas.microsoft.com/office/drawing/2014/main" id="{AC04764D-A271-9449-8F79-50C0AA67DA4B}"/>
              </a:ext>
            </a:extLst>
          </p:cNvPr>
          <p:cNvSpPr txBox="1"/>
          <p:nvPr/>
        </p:nvSpPr>
        <p:spPr>
          <a:xfrm>
            <a:off x="21051486" y="4865371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371DC-347E-F94E-96C2-44AD650BFF0E}"/>
              </a:ext>
            </a:extLst>
          </p:cNvPr>
          <p:cNvSpPr txBox="1"/>
          <p:nvPr/>
        </p:nvSpPr>
        <p:spPr>
          <a:xfrm>
            <a:off x="15476152" y="7271753"/>
            <a:ext cx="42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Purchases 2015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E1A69E-D712-CD44-A9C5-5379B0CD27F7}"/>
              </a:ext>
            </a:extLst>
          </p:cNvPr>
          <p:cNvGrpSpPr/>
          <p:nvPr/>
        </p:nvGrpSpPr>
        <p:grpSpPr>
          <a:xfrm>
            <a:off x="18223812" y="7409328"/>
            <a:ext cx="3568168" cy="563193"/>
            <a:chOff x="5921828" y="4484918"/>
            <a:chExt cx="21626287" cy="78377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3A40A6E-A1CE-B741-937A-85CC7EAD56FD}"/>
                </a:ext>
              </a:extLst>
            </p:cNvPr>
            <p:cNvGrpSpPr/>
            <p:nvPr/>
          </p:nvGrpSpPr>
          <p:grpSpPr>
            <a:xfrm>
              <a:off x="5921828" y="4484918"/>
              <a:ext cx="6487886" cy="783776"/>
              <a:chOff x="5791200" y="4484912"/>
              <a:chExt cx="6731961" cy="47897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0C0BFA2-871C-2A40-9191-71FB70B156A1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A3309C2-8801-9E40-BE68-56952F6E22B0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CA162A2-54CD-B341-A86E-FE05704B05D2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6A5065B-BED8-5C40-815E-EF6524E79033}"/>
                </a:ext>
              </a:extLst>
            </p:cNvPr>
            <p:cNvGrpSpPr/>
            <p:nvPr/>
          </p:nvGrpSpPr>
          <p:grpSpPr>
            <a:xfrm>
              <a:off x="12409714" y="4484918"/>
              <a:ext cx="6487886" cy="783776"/>
              <a:chOff x="5791200" y="4484912"/>
              <a:chExt cx="6731961" cy="47897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885C46F-DBAD-7E49-B9E4-616B4DD40443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20C9F4D-31A0-B647-9A62-90B369191DCD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FD10C6-463C-9A4E-AF9B-6C1F1BCD9B4C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0CB7E71-9CA6-C24E-8AFE-7604A3A23B06}"/>
                </a:ext>
              </a:extLst>
            </p:cNvPr>
            <p:cNvGrpSpPr/>
            <p:nvPr/>
          </p:nvGrpSpPr>
          <p:grpSpPr>
            <a:xfrm>
              <a:off x="18897600" y="4484918"/>
              <a:ext cx="8650515" cy="783776"/>
              <a:chOff x="5791200" y="4484912"/>
              <a:chExt cx="8975949" cy="47897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C057555-ED4E-EA47-B782-36CA1567E658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97F3F62-4A90-C24A-B943-DE96F288EEA2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B5F0B6A-790C-034D-9812-966A3EDA4864}"/>
                  </a:ext>
                </a:extLst>
              </p:cNvPr>
              <p:cNvSpPr/>
              <p:nvPr/>
            </p:nvSpPr>
            <p:spPr>
              <a:xfrm>
                <a:off x="10279173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9F2609E-F058-BC43-8E19-AC38F92E27A9}"/>
                  </a:ext>
                </a:extLst>
              </p:cNvPr>
              <p:cNvSpPr/>
              <p:nvPr/>
            </p:nvSpPr>
            <p:spPr>
              <a:xfrm>
                <a:off x="12523161" y="4484912"/>
                <a:ext cx="2243988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CuadroTexto 350">
            <a:extLst>
              <a:ext uri="{FF2B5EF4-FFF2-40B4-BE49-F238E27FC236}">
                <a16:creationId xmlns:a16="http://schemas.microsoft.com/office/drawing/2014/main" id="{0899EC23-A9DE-2944-8632-ABC060C0C670}"/>
              </a:ext>
            </a:extLst>
          </p:cNvPr>
          <p:cNvSpPr txBox="1"/>
          <p:nvPr/>
        </p:nvSpPr>
        <p:spPr>
          <a:xfrm>
            <a:off x="21051486" y="689465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E1467F-A571-DA41-9146-7E8092AD8A4E}"/>
              </a:ext>
            </a:extLst>
          </p:cNvPr>
          <p:cNvSpPr txBox="1"/>
          <p:nvPr/>
        </p:nvSpPr>
        <p:spPr>
          <a:xfrm>
            <a:off x="15476152" y="9181328"/>
            <a:ext cx="42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Purchases 2020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644D21-8801-894C-85B4-03BF4404F80A}"/>
              </a:ext>
            </a:extLst>
          </p:cNvPr>
          <p:cNvGrpSpPr/>
          <p:nvPr/>
        </p:nvGrpSpPr>
        <p:grpSpPr>
          <a:xfrm>
            <a:off x="18223812" y="9253589"/>
            <a:ext cx="3568168" cy="563193"/>
            <a:chOff x="5921828" y="4484918"/>
            <a:chExt cx="21626287" cy="78377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83927E0-17A0-A040-832F-0964618D58EA}"/>
                </a:ext>
              </a:extLst>
            </p:cNvPr>
            <p:cNvGrpSpPr/>
            <p:nvPr/>
          </p:nvGrpSpPr>
          <p:grpSpPr>
            <a:xfrm>
              <a:off x="5921828" y="4484918"/>
              <a:ext cx="6487886" cy="783776"/>
              <a:chOff x="5791200" y="4484912"/>
              <a:chExt cx="6731961" cy="47897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896705C-DB88-5142-9CA5-8D96EE38E9AF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522F06-8958-E649-998D-43B6969BB642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CA90CC0-FA43-A847-A1D1-44904A29A083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C840BD0-BEE9-2448-B50A-9D3AC6E33802}"/>
                </a:ext>
              </a:extLst>
            </p:cNvPr>
            <p:cNvGrpSpPr/>
            <p:nvPr/>
          </p:nvGrpSpPr>
          <p:grpSpPr>
            <a:xfrm>
              <a:off x="12409714" y="4484918"/>
              <a:ext cx="6487886" cy="783776"/>
              <a:chOff x="5791200" y="4484912"/>
              <a:chExt cx="6731961" cy="4789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07B23FE-85E3-7840-BC82-03CF9A88C3EC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4E9F31F-6947-4149-852C-CC7E6E5542FF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FDDB18B-032F-D841-8CC0-A7ECE22783ED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61192A0-210D-724D-A80F-70AD0E337C7E}"/>
                </a:ext>
              </a:extLst>
            </p:cNvPr>
            <p:cNvGrpSpPr/>
            <p:nvPr/>
          </p:nvGrpSpPr>
          <p:grpSpPr>
            <a:xfrm>
              <a:off x="18897600" y="4484918"/>
              <a:ext cx="8650515" cy="783776"/>
              <a:chOff x="5791200" y="4484912"/>
              <a:chExt cx="8975949" cy="47897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E03AC8C-DE37-394C-8D75-1F5FABC7351E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ABD780-656B-D449-AF16-C23771342243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5B63A77-8D45-4344-B54C-6D2E59D8D476}"/>
                  </a:ext>
                </a:extLst>
              </p:cNvPr>
              <p:cNvSpPr/>
              <p:nvPr/>
            </p:nvSpPr>
            <p:spPr>
              <a:xfrm>
                <a:off x="10279173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552E7CC-0744-AF4B-A8AC-903F546229E1}"/>
                  </a:ext>
                </a:extLst>
              </p:cNvPr>
              <p:cNvSpPr/>
              <p:nvPr/>
            </p:nvSpPr>
            <p:spPr>
              <a:xfrm>
                <a:off x="12523161" y="4484912"/>
                <a:ext cx="2243988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CuadroTexto 350">
            <a:extLst>
              <a:ext uri="{FF2B5EF4-FFF2-40B4-BE49-F238E27FC236}">
                <a16:creationId xmlns:a16="http://schemas.microsoft.com/office/drawing/2014/main" id="{0A293397-FDAA-1A4E-B642-EBE44F5B921C}"/>
              </a:ext>
            </a:extLst>
          </p:cNvPr>
          <p:cNvSpPr txBox="1"/>
          <p:nvPr/>
        </p:nvSpPr>
        <p:spPr>
          <a:xfrm>
            <a:off x="21053088" y="8697052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grpSp>
        <p:nvGrpSpPr>
          <p:cNvPr id="95" name="Gráfico 48">
            <a:extLst>
              <a:ext uri="{FF2B5EF4-FFF2-40B4-BE49-F238E27FC236}">
                <a16:creationId xmlns:a16="http://schemas.microsoft.com/office/drawing/2014/main" id="{4994CE0F-A5BA-414C-8E73-019D23E7FE86}"/>
              </a:ext>
            </a:extLst>
          </p:cNvPr>
          <p:cNvGrpSpPr/>
          <p:nvPr/>
        </p:nvGrpSpPr>
        <p:grpSpPr>
          <a:xfrm>
            <a:off x="13484099" y="4711201"/>
            <a:ext cx="1416032" cy="1416032"/>
            <a:chOff x="1719249" y="239858"/>
            <a:chExt cx="597977" cy="597977"/>
          </a:xfrm>
          <a:solidFill>
            <a:schemeClr val="accent1"/>
          </a:solidFill>
        </p:grpSpPr>
        <p:sp>
          <p:nvSpPr>
            <p:cNvPr id="96" name="Forma libre 288">
              <a:extLst>
                <a:ext uri="{FF2B5EF4-FFF2-40B4-BE49-F238E27FC236}">
                  <a16:creationId xmlns:a16="http://schemas.microsoft.com/office/drawing/2014/main" id="{FBC4C7E1-53A8-B144-A90F-D71DCBE43849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7" name="Gráfico 46">
            <a:extLst>
              <a:ext uri="{FF2B5EF4-FFF2-40B4-BE49-F238E27FC236}">
                <a16:creationId xmlns:a16="http://schemas.microsoft.com/office/drawing/2014/main" id="{ABD75BD1-754B-5E4D-AD61-BCE38C8633E6}"/>
              </a:ext>
            </a:extLst>
          </p:cNvPr>
          <p:cNvGrpSpPr/>
          <p:nvPr/>
        </p:nvGrpSpPr>
        <p:grpSpPr>
          <a:xfrm>
            <a:off x="13366902" y="8736809"/>
            <a:ext cx="1294341" cy="1294341"/>
            <a:chOff x="2840337" y="265552"/>
            <a:chExt cx="546588" cy="546588"/>
          </a:xfrm>
          <a:solidFill>
            <a:schemeClr val="accent3"/>
          </a:solidFill>
        </p:grpSpPr>
        <p:sp>
          <p:nvSpPr>
            <p:cNvPr id="98" name="Forma libre 290">
              <a:extLst>
                <a:ext uri="{FF2B5EF4-FFF2-40B4-BE49-F238E27FC236}">
                  <a16:creationId xmlns:a16="http://schemas.microsoft.com/office/drawing/2014/main" id="{D8D70640-E697-8544-8FD4-4361E1CE0DCB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291">
              <a:extLst>
                <a:ext uri="{FF2B5EF4-FFF2-40B4-BE49-F238E27FC236}">
                  <a16:creationId xmlns:a16="http://schemas.microsoft.com/office/drawing/2014/main" id="{FD381582-F2E6-8548-AABF-C5297AF9C32C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292">
              <a:extLst>
                <a:ext uri="{FF2B5EF4-FFF2-40B4-BE49-F238E27FC236}">
                  <a16:creationId xmlns:a16="http://schemas.microsoft.com/office/drawing/2014/main" id="{CA7D4059-548F-D74A-B3D0-88DDBE02AD38}"/>
                </a:ext>
              </a:extLst>
            </p:cNvPr>
            <p:cNvSpPr/>
            <p:nvPr/>
          </p:nvSpPr>
          <p:spPr>
            <a:xfrm>
              <a:off x="2839536" y="264751"/>
              <a:ext cx="547656" cy="547656"/>
            </a:xfrm>
            <a:custGeom>
              <a:avLst/>
              <a:gdLst>
                <a:gd name="connsiteX0" fmla="*/ 536001 w 547655"/>
                <a:gd name="connsiteY0" fmla="*/ 251321 h 547655"/>
                <a:gd name="connsiteX1" fmla="*/ 523461 w 547655"/>
                <a:gd name="connsiteY1" fmla="*/ 251321 h 547655"/>
                <a:gd name="connsiteX2" fmla="*/ 296869 w 547655"/>
                <a:gd name="connsiteY2" fmla="*/ 24729 h 547655"/>
                <a:gd name="connsiteX3" fmla="*/ 296869 w 547655"/>
                <a:gd name="connsiteY3" fmla="*/ 12188 h 547655"/>
                <a:gd name="connsiteX4" fmla="*/ 285482 w 547655"/>
                <a:gd name="connsiteY4" fmla="*/ 801 h 547655"/>
                <a:gd name="connsiteX5" fmla="*/ 262708 w 547655"/>
                <a:gd name="connsiteY5" fmla="*/ 801 h 547655"/>
                <a:gd name="connsiteX6" fmla="*/ 251321 w 547655"/>
                <a:gd name="connsiteY6" fmla="*/ 12188 h 547655"/>
                <a:gd name="connsiteX7" fmla="*/ 251321 w 547655"/>
                <a:gd name="connsiteY7" fmla="*/ 24729 h 547655"/>
                <a:gd name="connsiteX8" fmla="*/ 24729 w 547655"/>
                <a:gd name="connsiteY8" fmla="*/ 251321 h 547655"/>
                <a:gd name="connsiteX9" fmla="*/ 12188 w 547655"/>
                <a:gd name="connsiteY9" fmla="*/ 251321 h 547655"/>
                <a:gd name="connsiteX10" fmla="*/ 801 w 547655"/>
                <a:gd name="connsiteY10" fmla="*/ 262707 h 547655"/>
                <a:gd name="connsiteX11" fmla="*/ 801 w 547655"/>
                <a:gd name="connsiteY11" fmla="*/ 285481 h 547655"/>
                <a:gd name="connsiteX12" fmla="*/ 12188 w 547655"/>
                <a:gd name="connsiteY12" fmla="*/ 296869 h 547655"/>
                <a:gd name="connsiteX13" fmla="*/ 24729 w 547655"/>
                <a:gd name="connsiteY13" fmla="*/ 296869 h 547655"/>
                <a:gd name="connsiteX14" fmla="*/ 251321 w 547655"/>
                <a:gd name="connsiteY14" fmla="*/ 523461 h 547655"/>
                <a:gd name="connsiteX15" fmla="*/ 251321 w 547655"/>
                <a:gd name="connsiteY15" fmla="*/ 536001 h 547655"/>
                <a:gd name="connsiteX16" fmla="*/ 262708 w 547655"/>
                <a:gd name="connsiteY16" fmla="*/ 547389 h 547655"/>
                <a:gd name="connsiteX17" fmla="*/ 285482 w 547655"/>
                <a:gd name="connsiteY17" fmla="*/ 547389 h 547655"/>
                <a:gd name="connsiteX18" fmla="*/ 296870 w 547655"/>
                <a:gd name="connsiteY18" fmla="*/ 536001 h 547655"/>
                <a:gd name="connsiteX19" fmla="*/ 296870 w 547655"/>
                <a:gd name="connsiteY19" fmla="*/ 523461 h 547655"/>
                <a:gd name="connsiteX20" fmla="*/ 523462 w 547655"/>
                <a:gd name="connsiteY20" fmla="*/ 296869 h 547655"/>
                <a:gd name="connsiteX21" fmla="*/ 536002 w 547655"/>
                <a:gd name="connsiteY21" fmla="*/ 296869 h 547655"/>
                <a:gd name="connsiteX22" fmla="*/ 547390 w 547655"/>
                <a:gd name="connsiteY22" fmla="*/ 285481 h 547655"/>
                <a:gd name="connsiteX23" fmla="*/ 547390 w 547655"/>
                <a:gd name="connsiteY23" fmla="*/ 262707 h 547655"/>
                <a:gd name="connsiteX24" fmla="*/ 536001 w 547655"/>
                <a:gd name="connsiteY24" fmla="*/ 251321 h 547655"/>
                <a:gd name="connsiteX25" fmla="*/ 456291 w 547655"/>
                <a:gd name="connsiteY25" fmla="*/ 296869 h 547655"/>
                <a:gd name="connsiteX26" fmla="*/ 477721 w 547655"/>
                <a:gd name="connsiteY26" fmla="*/ 296869 h 547655"/>
                <a:gd name="connsiteX27" fmla="*/ 296869 w 547655"/>
                <a:gd name="connsiteY27" fmla="*/ 477722 h 547655"/>
                <a:gd name="connsiteX28" fmla="*/ 296869 w 547655"/>
                <a:gd name="connsiteY28" fmla="*/ 456290 h 547655"/>
                <a:gd name="connsiteX29" fmla="*/ 285481 w 547655"/>
                <a:gd name="connsiteY29" fmla="*/ 444902 h 547655"/>
                <a:gd name="connsiteX30" fmla="*/ 262707 w 547655"/>
                <a:gd name="connsiteY30" fmla="*/ 444902 h 547655"/>
                <a:gd name="connsiteX31" fmla="*/ 251319 w 547655"/>
                <a:gd name="connsiteY31" fmla="*/ 456290 h 547655"/>
                <a:gd name="connsiteX32" fmla="*/ 251319 w 547655"/>
                <a:gd name="connsiteY32" fmla="*/ 477722 h 547655"/>
                <a:gd name="connsiteX33" fmla="*/ 70467 w 547655"/>
                <a:gd name="connsiteY33" fmla="*/ 296869 h 547655"/>
                <a:gd name="connsiteX34" fmla="*/ 91897 w 547655"/>
                <a:gd name="connsiteY34" fmla="*/ 296869 h 547655"/>
                <a:gd name="connsiteX35" fmla="*/ 103285 w 547655"/>
                <a:gd name="connsiteY35" fmla="*/ 285481 h 547655"/>
                <a:gd name="connsiteX36" fmla="*/ 103285 w 547655"/>
                <a:gd name="connsiteY36" fmla="*/ 262707 h 547655"/>
                <a:gd name="connsiteX37" fmla="*/ 91897 w 547655"/>
                <a:gd name="connsiteY37" fmla="*/ 251319 h 547655"/>
                <a:gd name="connsiteX38" fmla="*/ 70468 w 547655"/>
                <a:gd name="connsiteY38" fmla="*/ 251319 h 547655"/>
                <a:gd name="connsiteX39" fmla="*/ 251321 w 547655"/>
                <a:gd name="connsiteY39" fmla="*/ 70466 h 547655"/>
                <a:gd name="connsiteX40" fmla="*/ 251321 w 547655"/>
                <a:gd name="connsiteY40" fmla="*/ 91898 h 547655"/>
                <a:gd name="connsiteX41" fmla="*/ 262708 w 547655"/>
                <a:gd name="connsiteY41" fmla="*/ 103286 h 547655"/>
                <a:gd name="connsiteX42" fmla="*/ 285482 w 547655"/>
                <a:gd name="connsiteY42" fmla="*/ 103286 h 547655"/>
                <a:gd name="connsiteX43" fmla="*/ 296870 w 547655"/>
                <a:gd name="connsiteY43" fmla="*/ 91898 h 547655"/>
                <a:gd name="connsiteX44" fmla="*/ 296870 w 547655"/>
                <a:gd name="connsiteY44" fmla="*/ 70467 h 547655"/>
                <a:gd name="connsiteX45" fmla="*/ 477722 w 547655"/>
                <a:gd name="connsiteY45" fmla="*/ 251321 h 547655"/>
                <a:gd name="connsiteX46" fmla="*/ 456292 w 547655"/>
                <a:gd name="connsiteY46" fmla="*/ 251321 h 547655"/>
                <a:gd name="connsiteX47" fmla="*/ 444905 w 547655"/>
                <a:gd name="connsiteY47" fmla="*/ 262708 h 547655"/>
                <a:gd name="connsiteX48" fmla="*/ 444905 w 547655"/>
                <a:gd name="connsiteY48" fmla="*/ 285482 h 547655"/>
                <a:gd name="connsiteX49" fmla="*/ 456291 w 547655"/>
                <a:gd name="connsiteY49" fmla="*/ 296869 h 54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47655" h="547655">
                  <a:moveTo>
                    <a:pt x="536001" y="251321"/>
                  </a:moveTo>
                  <a:lnTo>
                    <a:pt x="523461" y="251321"/>
                  </a:lnTo>
                  <a:cubicBezTo>
                    <a:pt x="512583" y="131344"/>
                    <a:pt x="416845" y="35606"/>
                    <a:pt x="296869" y="24729"/>
                  </a:cubicBezTo>
                  <a:lnTo>
                    <a:pt x="296869" y="12188"/>
                  </a:lnTo>
                  <a:cubicBezTo>
                    <a:pt x="296869" y="5894"/>
                    <a:pt x="291777" y="801"/>
                    <a:pt x="285482" y="801"/>
                  </a:cubicBezTo>
                  <a:lnTo>
                    <a:pt x="262708" y="801"/>
                  </a:lnTo>
                  <a:cubicBezTo>
                    <a:pt x="256414" y="801"/>
                    <a:pt x="251321" y="5894"/>
                    <a:pt x="251321" y="12188"/>
                  </a:cubicBezTo>
                  <a:lnTo>
                    <a:pt x="251321" y="24729"/>
                  </a:lnTo>
                  <a:cubicBezTo>
                    <a:pt x="131344" y="35606"/>
                    <a:pt x="35606" y="131344"/>
                    <a:pt x="24729" y="251321"/>
                  </a:cubicBezTo>
                  <a:lnTo>
                    <a:pt x="12188" y="251321"/>
                  </a:lnTo>
                  <a:cubicBezTo>
                    <a:pt x="5894" y="251321"/>
                    <a:pt x="801" y="256414"/>
                    <a:pt x="801" y="262707"/>
                  </a:cubicBezTo>
                  <a:lnTo>
                    <a:pt x="801" y="285481"/>
                  </a:lnTo>
                  <a:cubicBezTo>
                    <a:pt x="801" y="291776"/>
                    <a:pt x="5894" y="296869"/>
                    <a:pt x="12188" y="296869"/>
                  </a:cubicBezTo>
                  <a:lnTo>
                    <a:pt x="24729" y="296869"/>
                  </a:lnTo>
                  <a:cubicBezTo>
                    <a:pt x="35606" y="416845"/>
                    <a:pt x="131343" y="512583"/>
                    <a:pt x="251321" y="523461"/>
                  </a:cubicBezTo>
                  <a:lnTo>
                    <a:pt x="251321" y="536001"/>
                  </a:lnTo>
                  <a:cubicBezTo>
                    <a:pt x="251321" y="542295"/>
                    <a:pt x="256414" y="547389"/>
                    <a:pt x="262708" y="547389"/>
                  </a:cubicBezTo>
                  <a:lnTo>
                    <a:pt x="285482" y="547389"/>
                  </a:lnTo>
                  <a:cubicBezTo>
                    <a:pt x="291777" y="547389"/>
                    <a:pt x="296870" y="542295"/>
                    <a:pt x="296870" y="536001"/>
                  </a:cubicBezTo>
                  <a:lnTo>
                    <a:pt x="296870" y="523461"/>
                  </a:lnTo>
                  <a:cubicBezTo>
                    <a:pt x="416846" y="512583"/>
                    <a:pt x="512584" y="416846"/>
                    <a:pt x="523462" y="296869"/>
                  </a:cubicBezTo>
                  <a:lnTo>
                    <a:pt x="536002" y="296869"/>
                  </a:lnTo>
                  <a:cubicBezTo>
                    <a:pt x="542296" y="296869"/>
                    <a:pt x="547390" y="291776"/>
                    <a:pt x="547390" y="285481"/>
                  </a:cubicBezTo>
                  <a:lnTo>
                    <a:pt x="547390" y="262707"/>
                  </a:lnTo>
                  <a:cubicBezTo>
                    <a:pt x="547389" y="256414"/>
                    <a:pt x="542295" y="251321"/>
                    <a:pt x="536001" y="251321"/>
                  </a:cubicBezTo>
                  <a:close/>
                  <a:moveTo>
                    <a:pt x="456291" y="296869"/>
                  </a:moveTo>
                  <a:lnTo>
                    <a:pt x="477721" y="296869"/>
                  </a:lnTo>
                  <a:cubicBezTo>
                    <a:pt x="467179" y="391707"/>
                    <a:pt x="391718" y="467179"/>
                    <a:pt x="296869" y="477722"/>
                  </a:cubicBezTo>
                  <a:lnTo>
                    <a:pt x="296869" y="456290"/>
                  </a:lnTo>
                  <a:cubicBezTo>
                    <a:pt x="296869" y="449996"/>
                    <a:pt x="291776" y="444902"/>
                    <a:pt x="285481" y="444902"/>
                  </a:cubicBezTo>
                  <a:lnTo>
                    <a:pt x="262707" y="444902"/>
                  </a:lnTo>
                  <a:cubicBezTo>
                    <a:pt x="256413" y="444902"/>
                    <a:pt x="251319" y="449996"/>
                    <a:pt x="251319" y="456290"/>
                  </a:cubicBezTo>
                  <a:lnTo>
                    <a:pt x="251319" y="477722"/>
                  </a:lnTo>
                  <a:cubicBezTo>
                    <a:pt x="156472" y="467179"/>
                    <a:pt x="81009" y="391707"/>
                    <a:pt x="70467" y="296869"/>
                  </a:cubicBezTo>
                  <a:lnTo>
                    <a:pt x="91897" y="296869"/>
                  </a:lnTo>
                  <a:cubicBezTo>
                    <a:pt x="98192" y="296869"/>
                    <a:pt x="103285" y="291776"/>
                    <a:pt x="103285" y="285481"/>
                  </a:cubicBezTo>
                  <a:lnTo>
                    <a:pt x="103285" y="262707"/>
                  </a:lnTo>
                  <a:cubicBezTo>
                    <a:pt x="103285" y="256413"/>
                    <a:pt x="98192" y="251319"/>
                    <a:pt x="91897" y="251319"/>
                  </a:cubicBezTo>
                  <a:lnTo>
                    <a:pt x="70468" y="251319"/>
                  </a:lnTo>
                  <a:cubicBezTo>
                    <a:pt x="81010" y="156481"/>
                    <a:pt x="156472" y="81009"/>
                    <a:pt x="251321" y="70466"/>
                  </a:cubicBezTo>
                  <a:lnTo>
                    <a:pt x="251321" y="91898"/>
                  </a:lnTo>
                  <a:cubicBezTo>
                    <a:pt x="251321" y="98193"/>
                    <a:pt x="256414" y="103286"/>
                    <a:pt x="262708" y="103286"/>
                  </a:cubicBezTo>
                  <a:lnTo>
                    <a:pt x="285482" y="103286"/>
                  </a:lnTo>
                  <a:cubicBezTo>
                    <a:pt x="291777" y="103286"/>
                    <a:pt x="296870" y="98193"/>
                    <a:pt x="296870" y="91898"/>
                  </a:cubicBezTo>
                  <a:lnTo>
                    <a:pt x="296870" y="70467"/>
                  </a:lnTo>
                  <a:cubicBezTo>
                    <a:pt x="391718" y="81010"/>
                    <a:pt x="467180" y="156482"/>
                    <a:pt x="477722" y="251321"/>
                  </a:cubicBezTo>
                  <a:lnTo>
                    <a:pt x="456292" y="251321"/>
                  </a:lnTo>
                  <a:cubicBezTo>
                    <a:pt x="449998" y="251321"/>
                    <a:pt x="444905" y="256414"/>
                    <a:pt x="444905" y="262708"/>
                  </a:cubicBezTo>
                  <a:lnTo>
                    <a:pt x="444905" y="285482"/>
                  </a:lnTo>
                  <a:cubicBezTo>
                    <a:pt x="444903" y="291777"/>
                    <a:pt x="449997" y="296869"/>
                    <a:pt x="456291" y="2968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01" name="Gráfico 446">
            <a:extLst>
              <a:ext uri="{FF2B5EF4-FFF2-40B4-BE49-F238E27FC236}">
                <a16:creationId xmlns:a16="http://schemas.microsoft.com/office/drawing/2014/main" id="{E3E8F487-D2C9-8346-A9F0-526C690B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625" y="6855413"/>
            <a:ext cx="1294343" cy="129434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1F1090B-39E0-E143-B8B5-9314DAA2D1A2}"/>
              </a:ext>
            </a:extLst>
          </p:cNvPr>
          <p:cNvSpPr txBox="1"/>
          <p:nvPr/>
        </p:nvSpPr>
        <p:spPr>
          <a:xfrm>
            <a:off x="15476152" y="10890856"/>
            <a:ext cx="42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Purchases 2020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BD08A3E-F703-E640-A680-F2FDDA1BEB83}"/>
              </a:ext>
            </a:extLst>
          </p:cNvPr>
          <p:cNvGrpSpPr/>
          <p:nvPr/>
        </p:nvGrpSpPr>
        <p:grpSpPr>
          <a:xfrm>
            <a:off x="18223812" y="10963117"/>
            <a:ext cx="3568168" cy="563193"/>
            <a:chOff x="5921828" y="4484918"/>
            <a:chExt cx="21626287" cy="783776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FBF215A-7E2C-794C-88EC-D3706B64048A}"/>
                </a:ext>
              </a:extLst>
            </p:cNvPr>
            <p:cNvGrpSpPr/>
            <p:nvPr/>
          </p:nvGrpSpPr>
          <p:grpSpPr>
            <a:xfrm>
              <a:off x="5921828" y="4484918"/>
              <a:ext cx="6487886" cy="783776"/>
              <a:chOff x="5791200" y="4484912"/>
              <a:chExt cx="6731961" cy="47897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A0F7DAE-F5C6-2842-BA99-615878010BC4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2C11843-F9E8-4447-BA46-8397DFC851F1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3CF67BD-3E7F-654E-8434-A867CA9330E6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831243-94B7-6546-BA71-47126A24A4AC}"/>
                </a:ext>
              </a:extLst>
            </p:cNvPr>
            <p:cNvGrpSpPr/>
            <p:nvPr/>
          </p:nvGrpSpPr>
          <p:grpSpPr>
            <a:xfrm>
              <a:off x="12409714" y="4484918"/>
              <a:ext cx="6487886" cy="783776"/>
              <a:chOff x="5791200" y="4484912"/>
              <a:chExt cx="6731961" cy="47897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280031-4AA2-9549-B4CE-91332461DD52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E9135B6-CC34-F549-83E0-FDF1F8FC3E71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25DAFA8-C772-F542-A170-173E43F1768E}"/>
                  </a:ext>
                </a:extLst>
              </p:cNvPr>
              <p:cNvSpPr/>
              <p:nvPr/>
            </p:nvSpPr>
            <p:spPr>
              <a:xfrm>
                <a:off x="10279174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101A4A-2968-4A4D-B420-5F84ADE97A00}"/>
                </a:ext>
              </a:extLst>
            </p:cNvPr>
            <p:cNvGrpSpPr/>
            <p:nvPr/>
          </p:nvGrpSpPr>
          <p:grpSpPr>
            <a:xfrm>
              <a:off x="18897600" y="4484918"/>
              <a:ext cx="8650515" cy="783776"/>
              <a:chOff x="5791200" y="4484912"/>
              <a:chExt cx="8975949" cy="4789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EFBEB04-9E6F-704C-AE03-D3DAFF8D50BA}"/>
                  </a:ext>
                </a:extLst>
              </p:cNvPr>
              <p:cNvSpPr/>
              <p:nvPr/>
            </p:nvSpPr>
            <p:spPr>
              <a:xfrm>
                <a:off x="5791200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E54CB40-D5FB-9644-8197-D5573084AA1B}"/>
                  </a:ext>
                </a:extLst>
              </p:cNvPr>
              <p:cNvSpPr/>
              <p:nvPr/>
            </p:nvSpPr>
            <p:spPr>
              <a:xfrm>
                <a:off x="8035187" y="4484914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D1C6C66-BB50-6C47-8ABA-95C8270A9420}"/>
                  </a:ext>
                </a:extLst>
              </p:cNvPr>
              <p:cNvSpPr/>
              <p:nvPr/>
            </p:nvSpPr>
            <p:spPr>
              <a:xfrm>
                <a:off x="10279173" y="4484912"/>
                <a:ext cx="2243987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C1522BB-39A5-0849-AC88-5A804E14A663}"/>
                  </a:ext>
                </a:extLst>
              </p:cNvPr>
              <p:cNvSpPr/>
              <p:nvPr/>
            </p:nvSpPr>
            <p:spPr>
              <a:xfrm>
                <a:off x="12523161" y="4484912"/>
                <a:ext cx="2243988" cy="4789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5" name="CuadroTexto 350">
            <a:extLst>
              <a:ext uri="{FF2B5EF4-FFF2-40B4-BE49-F238E27FC236}">
                <a16:creationId xmlns:a16="http://schemas.microsoft.com/office/drawing/2014/main" id="{76A05182-18CF-BC4E-A9AD-0235F76682AE}"/>
              </a:ext>
            </a:extLst>
          </p:cNvPr>
          <p:cNvSpPr txBox="1"/>
          <p:nvPr/>
        </p:nvSpPr>
        <p:spPr>
          <a:xfrm>
            <a:off x="21051486" y="10406580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grpSp>
        <p:nvGrpSpPr>
          <p:cNvPr id="124" name="Gráfico 242">
            <a:extLst>
              <a:ext uri="{FF2B5EF4-FFF2-40B4-BE49-F238E27FC236}">
                <a16:creationId xmlns:a16="http://schemas.microsoft.com/office/drawing/2014/main" id="{7CC81D51-CFEC-5940-93FF-5A6A3A32120F}"/>
              </a:ext>
            </a:extLst>
          </p:cNvPr>
          <p:cNvGrpSpPr/>
          <p:nvPr/>
        </p:nvGrpSpPr>
        <p:grpSpPr>
          <a:xfrm>
            <a:off x="13281275" y="10461371"/>
            <a:ext cx="1465586" cy="1465586"/>
            <a:chOff x="1714936" y="4336119"/>
            <a:chExt cx="597977" cy="597977"/>
          </a:xfrm>
          <a:solidFill>
            <a:schemeClr val="accent4"/>
          </a:solidFill>
        </p:grpSpPr>
        <p:sp>
          <p:nvSpPr>
            <p:cNvPr id="125" name="Forma libre 388">
              <a:extLst>
                <a:ext uri="{FF2B5EF4-FFF2-40B4-BE49-F238E27FC236}">
                  <a16:creationId xmlns:a16="http://schemas.microsoft.com/office/drawing/2014/main" id="{C606ECAE-0B21-5C46-900D-501852204509}"/>
                </a:ext>
              </a:extLst>
            </p:cNvPr>
            <p:cNvSpPr/>
            <p:nvPr/>
          </p:nvSpPr>
          <p:spPr>
            <a:xfrm>
              <a:off x="1714060" y="4409990"/>
              <a:ext cx="599145" cy="449651"/>
            </a:xfrm>
            <a:custGeom>
              <a:avLst/>
              <a:gdLst>
                <a:gd name="connsiteX0" fmla="*/ 595204 w 599144"/>
                <a:gd name="connsiteY0" fmla="*/ 154020 h 449650"/>
                <a:gd name="connsiteX1" fmla="*/ 445709 w 599144"/>
                <a:gd name="connsiteY1" fmla="*/ 4526 h 449650"/>
                <a:gd name="connsiteX2" fmla="*/ 436901 w 599144"/>
                <a:gd name="connsiteY2" fmla="*/ 876 h 449650"/>
                <a:gd name="connsiteX3" fmla="*/ 162829 w 599144"/>
                <a:gd name="connsiteY3" fmla="*/ 876 h 449650"/>
                <a:gd name="connsiteX4" fmla="*/ 154020 w 599144"/>
                <a:gd name="connsiteY4" fmla="*/ 4526 h 449650"/>
                <a:gd name="connsiteX5" fmla="*/ 4526 w 599144"/>
                <a:gd name="connsiteY5" fmla="*/ 154020 h 449650"/>
                <a:gd name="connsiteX6" fmla="*/ 876 w 599144"/>
                <a:gd name="connsiteY6" fmla="*/ 162962 h 449650"/>
                <a:gd name="connsiteX7" fmla="*/ 4721 w 599144"/>
                <a:gd name="connsiteY7" fmla="*/ 171831 h 449650"/>
                <a:gd name="connsiteX8" fmla="*/ 291251 w 599144"/>
                <a:gd name="connsiteY8" fmla="*/ 445904 h 449650"/>
                <a:gd name="connsiteX9" fmla="*/ 299865 w 599144"/>
                <a:gd name="connsiteY9" fmla="*/ 449359 h 449650"/>
                <a:gd name="connsiteX10" fmla="*/ 308478 w 599144"/>
                <a:gd name="connsiteY10" fmla="*/ 445904 h 449650"/>
                <a:gd name="connsiteX11" fmla="*/ 595009 w 599144"/>
                <a:gd name="connsiteY11" fmla="*/ 171831 h 449650"/>
                <a:gd name="connsiteX12" fmla="*/ 598853 w 599144"/>
                <a:gd name="connsiteY12" fmla="*/ 162962 h 449650"/>
                <a:gd name="connsiteX13" fmla="*/ 595204 w 599144"/>
                <a:gd name="connsiteY13" fmla="*/ 154020 h 449650"/>
                <a:gd name="connsiteX14" fmla="*/ 80415 w 599144"/>
                <a:gd name="connsiteY14" fmla="*/ 175287 h 449650"/>
                <a:gd name="connsiteX15" fmla="*/ 202136 w 599144"/>
                <a:gd name="connsiteY15" fmla="*/ 175287 h 449650"/>
                <a:gd name="connsiteX16" fmla="*/ 256691 w 599144"/>
                <a:gd name="connsiteY16" fmla="*/ 343891 h 449650"/>
                <a:gd name="connsiteX17" fmla="*/ 80415 w 599144"/>
                <a:gd name="connsiteY17" fmla="*/ 175287 h 449650"/>
                <a:gd name="connsiteX18" fmla="*/ 214993 w 599144"/>
                <a:gd name="connsiteY18" fmla="*/ 134115 h 449650"/>
                <a:gd name="connsiteX19" fmla="*/ 188005 w 599144"/>
                <a:gd name="connsiteY19" fmla="*/ 50708 h 449650"/>
                <a:gd name="connsiteX20" fmla="*/ 263647 w 599144"/>
                <a:gd name="connsiteY20" fmla="*/ 50708 h 449650"/>
                <a:gd name="connsiteX21" fmla="*/ 214993 w 599144"/>
                <a:gd name="connsiteY21" fmla="*/ 134115 h 449650"/>
                <a:gd name="connsiteX22" fmla="*/ 411713 w 599144"/>
                <a:gd name="connsiteY22" fmla="*/ 50708 h 449650"/>
                <a:gd name="connsiteX23" fmla="*/ 384734 w 599144"/>
                <a:gd name="connsiteY23" fmla="*/ 134110 h 449650"/>
                <a:gd name="connsiteX24" fmla="*/ 336083 w 599144"/>
                <a:gd name="connsiteY24" fmla="*/ 50708 h 449650"/>
                <a:gd name="connsiteX25" fmla="*/ 411713 w 599144"/>
                <a:gd name="connsiteY25" fmla="*/ 50708 h 449650"/>
                <a:gd name="connsiteX26" fmla="*/ 343060 w 599144"/>
                <a:gd name="connsiteY26" fmla="*/ 343868 h 449650"/>
                <a:gd name="connsiteX27" fmla="*/ 397594 w 599144"/>
                <a:gd name="connsiteY27" fmla="*/ 175286 h 449650"/>
                <a:gd name="connsiteX28" fmla="*/ 399528 w 599144"/>
                <a:gd name="connsiteY28" fmla="*/ 175286 h 449650"/>
                <a:gd name="connsiteX29" fmla="*/ 519315 w 599144"/>
                <a:gd name="connsiteY29" fmla="*/ 175286 h 449650"/>
                <a:gd name="connsiteX30" fmla="*/ 343060 w 599144"/>
                <a:gd name="connsiteY30" fmla="*/ 343868 h 4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9144" h="449650">
                  <a:moveTo>
                    <a:pt x="595204" y="154020"/>
                  </a:moveTo>
                  <a:lnTo>
                    <a:pt x="445709" y="4526"/>
                  </a:lnTo>
                  <a:cubicBezTo>
                    <a:pt x="443373" y="2190"/>
                    <a:pt x="440211" y="876"/>
                    <a:pt x="436901" y="876"/>
                  </a:cubicBezTo>
                  <a:lnTo>
                    <a:pt x="162829" y="876"/>
                  </a:lnTo>
                  <a:cubicBezTo>
                    <a:pt x="159520" y="876"/>
                    <a:pt x="156356" y="2190"/>
                    <a:pt x="154020" y="4526"/>
                  </a:cubicBezTo>
                  <a:lnTo>
                    <a:pt x="4526" y="154020"/>
                  </a:lnTo>
                  <a:cubicBezTo>
                    <a:pt x="2166" y="156392"/>
                    <a:pt x="852" y="159617"/>
                    <a:pt x="876" y="162962"/>
                  </a:cubicBezTo>
                  <a:cubicBezTo>
                    <a:pt x="925" y="166319"/>
                    <a:pt x="2312" y="169519"/>
                    <a:pt x="4721" y="171831"/>
                  </a:cubicBezTo>
                  <a:lnTo>
                    <a:pt x="291251" y="445904"/>
                  </a:lnTo>
                  <a:cubicBezTo>
                    <a:pt x="293661" y="448204"/>
                    <a:pt x="296774" y="449359"/>
                    <a:pt x="299865" y="449359"/>
                  </a:cubicBezTo>
                  <a:cubicBezTo>
                    <a:pt x="302955" y="449359"/>
                    <a:pt x="306070" y="448202"/>
                    <a:pt x="308478" y="445904"/>
                  </a:cubicBezTo>
                  <a:lnTo>
                    <a:pt x="595009" y="171831"/>
                  </a:lnTo>
                  <a:cubicBezTo>
                    <a:pt x="597418" y="169519"/>
                    <a:pt x="598804" y="166319"/>
                    <a:pt x="598853" y="162962"/>
                  </a:cubicBezTo>
                  <a:cubicBezTo>
                    <a:pt x="598878" y="159617"/>
                    <a:pt x="597564" y="156393"/>
                    <a:pt x="595204" y="154020"/>
                  </a:cubicBezTo>
                  <a:close/>
                  <a:moveTo>
                    <a:pt x="80415" y="175287"/>
                  </a:moveTo>
                  <a:lnTo>
                    <a:pt x="202136" y="175287"/>
                  </a:lnTo>
                  <a:lnTo>
                    <a:pt x="256691" y="343891"/>
                  </a:lnTo>
                  <a:lnTo>
                    <a:pt x="80415" y="175287"/>
                  </a:lnTo>
                  <a:close/>
                  <a:moveTo>
                    <a:pt x="214993" y="134115"/>
                  </a:moveTo>
                  <a:lnTo>
                    <a:pt x="188005" y="50708"/>
                  </a:lnTo>
                  <a:lnTo>
                    <a:pt x="263647" y="50708"/>
                  </a:lnTo>
                  <a:lnTo>
                    <a:pt x="214993" y="134115"/>
                  </a:lnTo>
                  <a:close/>
                  <a:moveTo>
                    <a:pt x="411713" y="50708"/>
                  </a:moveTo>
                  <a:lnTo>
                    <a:pt x="384734" y="134110"/>
                  </a:lnTo>
                  <a:lnTo>
                    <a:pt x="336083" y="50708"/>
                  </a:lnTo>
                  <a:lnTo>
                    <a:pt x="411713" y="50708"/>
                  </a:lnTo>
                  <a:close/>
                  <a:moveTo>
                    <a:pt x="343060" y="343868"/>
                  </a:moveTo>
                  <a:lnTo>
                    <a:pt x="397594" y="175286"/>
                  </a:lnTo>
                  <a:lnTo>
                    <a:pt x="399528" y="175286"/>
                  </a:lnTo>
                  <a:lnTo>
                    <a:pt x="519315" y="175286"/>
                  </a:lnTo>
                  <a:lnTo>
                    <a:pt x="343060" y="3438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3BFEE41-3E37-E243-BD5E-AC8C36910D2B}"/>
              </a:ext>
            </a:extLst>
          </p:cNvPr>
          <p:cNvSpPr/>
          <p:nvPr/>
        </p:nvSpPr>
        <p:spPr>
          <a:xfrm>
            <a:off x="3602452" y="8649616"/>
            <a:ext cx="931112" cy="2589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3657765-267D-0D45-BE87-D57023574004}"/>
              </a:ext>
            </a:extLst>
          </p:cNvPr>
          <p:cNvSpPr/>
          <p:nvPr/>
        </p:nvSpPr>
        <p:spPr>
          <a:xfrm>
            <a:off x="5733151" y="9723291"/>
            <a:ext cx="931112" cy="1516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ED11D99-0553-B846-8C63-8B72BDD2BB50}"/>
              </a:ext>
            </a:extLst>
          </p:cNvPr>
          <p:cNvSpPr/>
          <p:nvPr/>
        </p:nvSpPr>
        <p:spPr>
          <a:xfrm>
            <a:off x="7879750" y="9132712"/>
            <a:ext cx="931112" cy="2106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B6E511-5EB9-774C-8124-077D50EE9BE3}"/>
              </a:ext>
            </a:extLst>
          </p:cNvPr>
          <p:cNvSpPr/>
          <p:nvPr/>
        </p:nvSpPr>
        <p:spPr>
          <a:xfrm>
            <a:off x="9994548" y="8548272"/>
            <a:ext cx="931112" cy="2691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967CC470-813A-344D-A042-B22EDD4048D6}"/>
              </a:ext>
            </a:extLst>
          </p:cNvPr>
          <p:cNvSpPr/>
          <p:nvPr/>
        </p:nvSpPr>
        <p:spPr>
          <a:xfrm>
            <a:off x="1820393" y="7938633"/>
            <a:ext cx="9862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  <a:p>
            <a:pPr algn="r"/>
            <a:endParaRPr lang="en-US" sz="20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  <a:p>
            <a:pPr algn="r"/>
            <a:endParaRPr lang="en-US" sz="20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  <a:p>
            <a:pPr algn="r"/>
            <a:endParaRPr lang="en-US" sz="20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  <a:p>
            <a:pPr algn="r"/>
            <a:endParaRPr lang="en-US" sz="20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  <a:p>
            <a:pPr algn="r"/>
            <a:endParaRPr lang="en-US" sz="20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CBA16F7A-23EA-A645-B8C3-7315D2D02E99}"/>
              </a:ext>
            </a:extLst>
          </p:cNvPr>
          <p:cNvSpPr/>
          <p:nvPr/>
        </p:nvSpPr>
        <p:spPr>
          <a:xfrm>
            <a:off x="3647110" y="11416508"/>
            <a:ext cx="841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552E5FDB-7D30-D245-9DFF-26D4700AAB32}"/>
              </a:ext>
            </a:extLst>
          </p:cNvPr>
          <p:cNvSpPr/>
          <p:nvPr/>
        </p:nvSpPr>
        <p:spPr>
          <a:xfrm>
            <a:off x="5765045" y="11416508"/>
            <a:ext cx="841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5120D218-5613-E54C-8FDD-37CC5CE5BD30}"/>
              </a:ext>
            </a:extLst>
          </p:cNvPr>
          <p:cNvSpPr/>
          <p:nvPr/>
        </p:nvSpPr>
        <p:spPr>
          <a:xfrm>
            <a:off x="7947161" y="11416508"/>
            <a:ext cx="841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261F037E-D4CF-674B-A229-17524D7C8754}"/>
              </a:ext>
            </a:extLst>
          </p:cNvPr>
          <p:cNvSpPr/>
          <p:nvPr/>
        </p:nvSpPr>
        <p:spPr>
          <a:xfrm>
            <a:off x="10065097" y="11416508"/>
            <a:ext cx="841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272131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3BD20A6-2216-ED4A-8515-6F58A729AE89}"/>
              </a:ext>
            </a:extLst>
          </p:cNvPr>
          <p:cNvSpPr/>
          <p:nvPr/>
        </p:nvSpPr>
        <p:spPr>
          <a:xfrm>
            <a:off x="2017486" y="4082143"/>
            <a:ext cx="9818914" cy="83638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1FC42D-4419-614A-BD40-B1FA27F4057A}"/>
              </a:ext>
            </a:extLst>
          </p:cNvPr>
          <p:cNvSpPr/>
          <p:nvPr/>
        </p:nvSpPr>
        <p:spPr>
          <a:xfrm>
            <a:off x="9188936" y="4034507"/>
            <a:ext cx="2647464" cy="2080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9CE9B9-AC70-A843-91F7-132A913823FF}"/>
              </a:ext>
            </a:extLst>
          </p:cNvPr>
          <p:cNvSpPr txBox="1"/>
          <p:nvPr/>
        </p:nvSpPr>
        <p:spPr>
          <a:xfrm>
            <a:off x="9701619" y="4593914"/>
            <a:ext cx="1716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Poppins Medium" pitchFamily="2" charset="77"/>
              </a:rPr>
              <a:t>50%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F62D5-9775-0541-BAE9-193DE4B37CCF}"/>
              </a:ext>
            </a:extLst>
          </p:cNvPr>
          <p:cNvGrpSpPr/>
          <p:nvPr/>
        </p:nvGrpSpPr>
        <p:grpSpPr>
          <a:xfrm>
            <a:off x="2852052" y="7303663"/>
            <a:ext cx="9187548" cy="3505515"/>
            <a:chOff x="1506274" y="5925806"/>
            <a:chExt cx="6434383" cy="245504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96C3EAE-4F71-7C4F-9FFE-0D8E9FF7FA5A}"/>
                </a:ext>
              </a:extLst>
            </p:cNvPr>
            <p:cNvGrpSpPr/>
            <p:nvPr/>
          </p:nvGrpSpPr>
          <p:grpSpPr>
            <a:xfrm>
              <a:off x="2213969" y="6114859"/>
              <a:ext cx="4520429" cy="2265990"/>
              <a:chOff x="1885950" y="5205413"/>
              <a:chExt cx="3727450" cy="1868487"/>
            </a:xfrm>
          </p:grpSpPr>
          <p:sp>
            <p:nvSpPr>
              <p:cNvPr id="60" name="Freeform 1">
                <a:extLst>
                  <a:ext uri="{FF2B5EF4-FFF2-40B4-BE49-F238E27FC236}">
                    <a16:creationId xmlns:a16="http://schemas.microsoft.com/office/drawing/2014/main" id="{070EC49D-B4B9-6E4D-83C2-187AC160B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1" name="Freeform 2">
                <a:extLst>
                  <a:ext uri="{FF2B5EF4-FFF2-40B4-BE49-F238E27FC236}">
                    <a16:creationId xmlns:a16="http://schemas.microsoft.com/office/drawing/2014/main" id="{44566FFE-716E-0241-AED9-C97996907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2" name="Freeform 3">
                <a:extLst>
                  <a:ext uri="{FF2B5EF4-FFF2-40B4-BE49-F238E27FC236}">
                    <a16:creationId xmlns:a16="http://schemas.microsoft.com/office/drawing/2014/main" id="{D8B212BF-049D-B44C-92DB-A31A315EC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3" name="Freeform 4">
                <a:extLst>
                  <a:ext uri="{FF2B5EF4-FFF2-40B4-BE49-F238E27FC236}">
                    <a16:creationId xmlns:a16="http://schemas.microsoft.com/office/drawing/2014/main" id="{FD48B550-BB32-954E-A149-918F36C5A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255791-E2A5-4A49-8731-CB35E1D9D9B6}"/>
                </a:ext>
              </a:extLst>
            </p:cNvPr>
            <p:cNvGrpSpPr/>
            <p:nvPr/>
          </p:nvGrpSpPr>
          <p:grpSpPr>
            <a:xfrm rot="17035031">
              <a:off x="3412735" y="6888294"/>
              <a:ext cx="751136" cy="1880028"/>
              <a:chOff x="8215469" y="4334182"/>
              <a:chExt cx="1001485" cy="2506628"/>
            </a:xfrm>
            <a:solidFill>
              <a:schemeClr val="tx1"/>
            </a:solidFill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1E912EC2-1A8B-7742-B88C-4231CF38FDA9}"/>
                  </a:ext>
                </a:extLst>
              </p:cNvPr>
              <p:cNvSpPr/>
              <p:nvPr/>
            </p:nvSpPr>
            <p:spPr>
              <a:xfrm>
                <a:off x="8481683" y="4702630"/>
                <a:ext cx="469059" cy="21381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6" name="Chevron 65">
                <a:extLst>
                  <a:ext uri="{FF2B5EF4-FFF2-40B4-BE49-F238E27FC236}">
                    <a16:creationId xmlns:a16="http://schemas.microsoft.com/office/drawing/2014/main" id="{F8B9C689-D627-2648-B441-8A3EC5786762}"/>
                  </a:ext>
                </a:extLst>
              </p:cNvPr>
              <p:cNvSpPr/>
              <p:nvPr/>
            </p:nvSpPr>
            <p:spPr>
              <a:xfrm rot="16200000">
                <a:off x="8215469" y="4334182"/>
                <a:ext cx="1001485" cy="100148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2A45C6-BC4C-BB48-83E4-9C13F2D69F2C}"/>
                </a:ext>
              </a:extLst>
            </p:cNvPr>
            <p:cNvSpPr txBox="1"/>
            <p:nvPr/>
          </p:nvSpPr>
          <p:spPr>
            <a:xfrm>
              <a:off x="1506274" y="7428226"/>
              <a:ext cx="1206259" cy="366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2664AB-C655-BF4A-A4D4-EC96C22579A7}"/>
                </a:ext>
              </a:extLst>
            </p:cNvPr>
            <p:cNvSpPr txBox="1"/>
            <p:nvPr/>
          </p:nvSpPr>
          <p:spPr>
            <a:xfrm>
              <a:off x="2000505" y="5959148"/>
              <a:ext cx="1534857" cy="366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Medium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701992-F9B1-C144-8A3F-D9C401F91F40}"/>
                </a:ext>
              </a:extLst>
            </p:cNvPr>
            <p:cNvSpPr txBox="1"/>
            <p:nvPr/>
          </p:nvSpPr>
          <p:spPr>
            <a:xfrm>
              <a:off x="5940977" y="5925806"/>
              <a:ext cx="1734858" cy="6681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Medium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BFCD66-AA62-0646-AD08-8E8AB4F0263E}"/>
                </a:ext>
              </a:extLst>
            </p:cNvPr>
            <p:cNvSpPr txBox="1"/>
            <p:nvPr/>
          </p:nvSpPr>
          <p:spPr>
            <a:xfrm>
              <a:off x="6734398" y="7428226"/>
              <a:ext cx="1206259" cy="366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35727A-E0BC-BF49-BD12-171E760F457F}"/>
              </a:ext>
            </a:extLst>
          </p:cNvPr>
          <p:cNvSpPr/>
          <p:nvPr/>
        </p:nvSpPr>
        <p:spPr>
          <a:xfrm>
            <a:off x="12632084" y="4082143"/>
            <a:ext cx="9818914" cy="83638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A2F89DA-7593-3D43-81D6-1120C4CBAEBA}"/>
              </a:ext>
            </a:extLst>
          </p:cNvPr>
          <p:cNvSpPr/>
          <p:nvPr/>
        </p:nvSpPr>
        <p:spPr>
          <a:xfrm>
            <a:off x="13871317" y="5248354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1" name="CuadroTexto 350">
            <a:extLst>
              <a:ext uri="{FF2B5EF4-FFF2-40B4-BE49-F238E27FC236}">
                <a16:creationId xmlns:a16="http://schemas.microsoft.com/office/drawing/2014/main" id="{E9105531-1A84-C143-9D05-2B8F67739722}"/>
              </a:ext>
            </a:extLst>
          </p:cNvPr>
          <p:cNvSpPr txBox="1"/>
          <p:nvPr/>
        </p:nvSpPr>
        <p:spPr>
          <a:xfrm>
            <a:off x="13913795" y="5980224"/>
            <a:ext cx="226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$1M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335F20-55E4-8242-8FE5-7D13DBE0489D}"/>
              </a:ext>
            </a:extLst>
          </p:cNvPr>
          <p:cNvSpPr/>
          <p:nvPr/>
        </p:nvSpPr>
        <p:spPr>
          <a:xfrm>
            <a:off x="3254117" y="5248354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F60649-A8AE-9B45-8087-001469D19E7F}"/>
              </a:ext>
            </a:extLst>
          </p:cNvPr>
          <p:cNvGrpSpPr/>
          <p:nvPr/>
        </p:nvGrpSpPr>
        <p:grpSpPr>
          <a:xfrm>
            <a:off x="13527473" y="9040011"/>
            <a:ext cx="3038011" cy="2055309"/>
            <a:chOff x="6531184" y="9847568"/>
            <a:chExt cx="3038011" cy="205530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CA026C-DE3A-504F-ADA5-187D7892EFCF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4" name="CuadroTexto 350">
              <a:extLst>
                <a:ext uri="{FF2B5EF4-FFF2-40B4-BE49-F238E27FC236}">
                  <a16:creationId xmlns:a16="http://schemas.microsoft.com/office/drawing/2014/main" id="{6EB09F3C-F971-AA44-9519-D9EED270B4CC}"/>
                </a:ext>
              </a:extLst>
            </p:cNvPr>
            <p:cNvSpPr txBox="1"/>
            <p:nvPr/>
          </p:nvSpPr>
          <p:spPr>
            <a:xfrm>
              <a:off x="6875028" y="10579438"/>
              <a:ext cx="23503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3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DB299C-104C-B046-A9B2-61B87E166948}"/>
              </a:ext>
            </a:extLst>
          </p:cNvPr>
          <p:cNvGrpSpPr/>
          <p:nvPr/>
        </p:nvGrpSpPr>
        <p:grpSpPr>
          <a:xfrm>
            <a:off x="16681714" y="4872309"/>
            <a:ext cx="4393693" cy="2739966"/>
            <a:chOff x="5525538" y="4730179"/>
            <a:chExt cx="6313642" cy="273996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078165-129F-F942-904A-A7319B16A69D}"/>
                </a:ext>
              </a:extLst>
            </p:cNvPr>
            <p:cNvSpPr/>
            <p:nvPr/>
          </p:nvSpPr>
          <p:spPr>
            <a:xfrm>
              <a:off x="6603041" y="5132334"/>
              <a:ext cx="573600" cy="1672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980F4C-9A40-9E41-8E2B-14793A04CA06}"/>
                </a:ext>
              </a:extLst>
            </p:cNvPr>
            <p:cNvSpPr/>
            <p:nvPr/>
          </p:nvSpPr>
          <p:spPr>
            <a:xfrm>
              <a:off x="8037095" y="5825598"/>
              <a:ext cx="573600" cy="9788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A8A9AF-B3FA-EC40-8FAF-0821566FADDD}"/>
                </a:ext>
              </a:extLst>
            </p:cNvPr>
            <p:cNvSpPr/>
            <p:nvPr/>
          </p:nvSpPr>
          <p:spPr>
            <a:xfrm>
              <a:off x="9481850" y="5444266"/>
              <a:ext cx="573600" cy="1360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6C7685-C8AD-894E-AB35-C226E43EA825}"/>
                </a:ext>
              </a:extLst>
            </p:cNvPr>
            <p:cNvSpPr/>
            <p:nvPr/>
          </p:nvSpPr>
          <p:spPr>
            <a:xfrm>
              <a:off x="10905202" y="5066897"/>
              <a:ext cx="573600" cy="173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BB15548D-702B-6841-863A-B6885ECB6179}"/>
                </a:ext>
              </a:extLst>
            </p:cNvPr>
            <p:cNvSpPr/>
            <p:nvPr/>
          </p:nvSpPr>
          <p:spPr>
            <a:xfrm>
              <a:off x="6260091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615E9A-FE48-FB47-A01B-DB70E9FD2745}"/>
                </a:ext>
              </a:extLst>
            </p:cNvPr>
            <p:cNvSpPr/>
            <p:nvPr/>
          </p:nvSpPr>
          <p:spPr>
            <a:xfrm>
              <a:off x="7685553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1DDC2316-556F-C446-A58F-B3BFB7DF4609}"/>
                </a:ext>
              </a:extLst>
            </p:cNvPr>
            <p:cNvSpPr/>
            <p:nvPr/>
          </p:nvSpPr>
          <p:spPr>
            <a:xfrm>
              <a:off x="9154214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7B5CE249-D671-CA43-950F-F55378A96157}"/>
                </a:ext>
              </a:extLst>
            </p:cNvPr>
            <p:cNvSpPr/>
            <p:nvPr/>
          </p:nvSpPr>
          <p:spPr>
            <a:xfrm>
              <a:off x="10579678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63A069E-B022-0148-9A52-23B4BE40CB79}"/>
                </a:ext>
              </a:extLst>
            </p:cNvPr>
            <p:cNvGrpSpPr/>
            <p:nvPr/>
          </p:nvGrpSpPr>
          <p:grpSpPr>
            <a:xfrm>
              <a:off x="5525538" y="4730179"/>
              <a:ext cx="820734" cy="2162940"/>
              <a:chOff x="5525538" y="4392958"/>
              <a:chExt cx="820734" cy="2550068"/>
            </a:xfrm>
          </p:grpSpPr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304BF603-C496-BE42-9C49-FCCEEB6472C2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534BAC93-D4FD-F64F-BE9B-7342452EEBF7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EB7CED21-D91F-D544-BC0C-272C7A4F4AE9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C79FC9B0-9F80-0A46-930D-74101AD6FF62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47" name="Rectangle 56">
                <a:extLst>
                  <a:ext uri="{FF2B5EF4-FFF2-40B4-BE49-F238E27FC236}">
                    <a16:creationId xmlns:a16="http://schemas.microsoft.com/office/drawing/2014/main" id="{A05363DD-8B68-694C-BA55-CE586A5B2E7C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825901-2B1C-144A-A849-663F2204650A}"/>
              </a:ext>
            </a:extLst>
          </p:cNvPr>
          <p:cNvGrpSpPr/>
          <p:nvPr/>
        </p:nvGrpSpPr>
        <p:grpSpPr>
          <a:xfrm>
            <a:off x="16681714" y="8602098"/>
            <a:ext cx="4393693" cy="2739966"/>
            <a:chOff x="5525538" y="4730179"/>
            <a:chExt cx="6313642" cy="273996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9FB8A10-B3F1-F74D-9267-B30C4AC38D49}"/>
                </a:ext>
              </a:extLst>
            </p:cNvPr>
            <p:cNvSpPr/>
            <p:nvPr/>
          </p:nvSpPr>
          <p:spPr>
            <a:xfrm>
              <a:off x="6603041" y="5132334"/>
              <a:ext cx="573600" cy="1672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FDDDB7-A4B5-8B46-BB67-D66D70FEB6ED}"/>
                </a:ext>
              </a:extLst>
            </p:cNvPr>
            <p:cNvSpPr/>
            <p:nvPr/>
          </p:nvSpPr>
          <p:spPr>
            <a:xfrm>
              <a:off x="8037095" y="5825598"/>
              <a:ext cx="573600" cy="9788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E880A6-E83F-0642-8EA4-BAE188DCAB8A}"/>
                </a:ext>
              </a:extLst>
            </p:cNvPr>
            <p:cNvSpPr/>
            <p:nvPr/>
          </p:nvSpPr>
          <p:spPr>
            <a:xfrm>
              <a:off x="9481850" y="5444266"/>
              <a:ext cx="573600" cy="13602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13D0FD-031A-3048-9DF4-6593AB37B4F3}"/>
                </a:ext>
              </a:extLst>
            </p:cNvPr>
            <p:cNvSpPr/>
            <p:nvPr/>
          </p:nvSpPr>
          <p:spPr>
            <a:xfrm>
              <a:off x="10905202" y="5066897"/>
              <a:ext cx="573600" cy="173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6A21D104-586F-064C-A178-54A658667097}"/>
                </a:ext>
              </a:extLst>
            </p:cNvPr>
            <p:cNvSpPr/>
            <p:nvPr/>
          </p:nvSpPr>
          <p:spPr>
            <a:xfrm>
              <a:off x="6260091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C74C397-23F6-4C4E-B7DC-6216AB9C883F}"/>
                </a:ext>
              </a:extLst>
            </p:cNvPr>
            <p:cNvSpPr/>
            <p:nvPr/>
          </p:nvSpPr>
          <p:spPr>
            <a:xfrm>
              <a:off x="7685553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0AE8C60B-92FF-CD48-B6C1-9B5CE78C966D}"/>
                </a:ext>
              </a:extLst>
            </p:cNvPr>
            <p:cNvSpPr/>
            <p:nvPr/>
          </p:nvSpPr>
          <p:spPr>
            <a:xfrm>
              <a:off x="9154214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FD3353A6-4B53-F343-A06D-98251E9D9D56}"/>
                </a:ext>
              </a:extLst>
            </p:cNvPr>
            <p:cNvSpPr/>
            <p:nvPr/>
          </p:nvSpPr>
          <p:spPr>
            <a:xfrm>
              <a:off x="10579678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7D52809-3949-364B-AB04-7EF9486C3C3F}"/>
                </a:ext>
              </a:extLst>
            </p:cNvPr>
            <p:cNvGrpSpPr/>
            <p:nvPr/>
          </p:nvGrpSpPr>
          <p:grpSpPr>
            <a:xfrm>
              <a:off x="5525538" y="4730179"/>
              <a:ext cx="820734" cy="2162940"/>
              <a:chOff x="5525538" y="4392958"/>
              <a:chExt cx="820734" cy="2550068"/>
            </a:xfrm>
          </p:grpSpPr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BDA2EA83-424D-1B49-BA3E-7340C12EDB2B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56B0CA68-77A2-D745-A2DA-2F4E8CFC2B57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FD5923E7-817A-4445-B766-3B347E44F813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8E461C9D-D20C-084E-8563-72A913396333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9E1860DD-6CED-7046-8EBB-7219B1CC9D8E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49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3BD20A6-2216-ED4A-8515-6F58A729AE89}"/>
              </a:ext>
            </a:extLst>
          </p:cNvPr>
          <p:cNvSpPr/>
          <p:nvPr/>
        </p:nvSpPr>
        <p:spPr>
          <a:xfrm>
            <a:off x="2490451" y="4082143"/>
            <a:ext cx="7000390" cy="83638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063DAC-85FA-104A-878F-23216025D6B1}"/>
              </a:ext>
            </a:extLst>
          </p:cNvPr>
          <p:cNvSpPr/>
          <p:nvPr/>
        </p:nvSpPr>
        <p:spPr>
          <a:xfrm>
            <a:off x="9954706" y="4082143"/>
            <a:ext cx="11896299" cy="3926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A542D-2D14-274E-96C6-F517B6C9A713}"/>
              </a:ext>
            </a:extLst>
          </p:cNvPr>
          <p:cNvSpPr/>
          <p:nvPr/>
        </p:nvSpPr>
        <p:spPr>
          <a:xfrm>
            <a:off x="9954706" y="8507386"/>
            <a:ext cx="11896299" cy="3926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6A5667-D875-4841-853B-77C94568B8A0}"/>
              </a:ext>
            </a:extLst>
          </p:cNvPr>
          <p:cNvSpPr/>
          <p:nvPr/>
        </p:nvSpPr>
        <p:spPr>
          <a:xfrm>
            <a:off x="6843377" y="4082143"/>
            <a:ext cx="2647464" cy="2080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CBE07-6459-C748-9406-0DFD15E9FEA6}"/>
              </a:ext>
            </a:extLst>
          </p:cNvPr>
          <p:cNvSpPr txBox="1"/>
          <p:nvPr/>
        </p:nvSpPr>
        <p:spPr>
          <a:xfrm>
            <a:off x="7356060" y="4641550"/>
            <a:ext cx="1716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Poppins Medium" pitchFamily="2" charset="77"/>
              </a:rPr>
              <a:t>50%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B89AF4-09D1-0F44-89B1-70276BCB90DF}"/>
              </a:ext>
            </a:extLst>
          </p:cNvPr>
          <p:cNvSpPr/>
          <p:nvPr/>
        </p:nvSpPr>
        <p:spPr>
          <a:xfrm>
            <a:off x="19203541" y="4082143"/>
            <a:ext cx="2647464" cy="2080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9A284-C7A7-454F-AA37-E721A86F26ED}"/>
              </a:ext>
            </a:extLst>
          </p:cNvPr>
          <p:cNvSpPr txBox="1"/>
          <p:nvPr/>
        </p:nvSpPr>
        <p:spPr>
          <a:xfrm>
            <a:off x="19716224" y="4641550"/>
            <a:ext cx="1716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Poppins Medium" pitchFamily="2" charset="77"/>
              </a:rPr>
              <a:t>30%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0FE86-E77B-684D-B0A5-AFFC20949BC3}"/>
              </a:ext>
            </a:extLst>
          </p:cNvPr>
          <p:cNvSpPr/>
          <p:nvPr/>
        </p:nvSpPr>
        <p:spPr>
          <a:xfrm>
            <a:off x="19203541" y="8464956"/>
            <a:ext cx="2647464" cy="20803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5751EC-CBF1-E64E-B830-9A04070D706C}"/>
              </a:ext>
            </a:extLst>
          </p:cNvPr>
          <p:cNvSpPr txBox="1"/>
          <p:nvPr/>
        </p:nvSpPr>
        <p:spPr>
          <a:xfrm>
            <a:off x="19716224" y="9024363"/>
            <a:ext cx="1716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Poppins Medium" pitchFamily="2" charset="77"/>
              </a:rPr>
              <a:t>20%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9A8CF0-421E-DF46-A450-CF684A4D28BF}"/>
              </a:ext>
            </a:extLst>
          </p:cNvPr>
          <p:cNvSpPr/>
          <p:nvPr/>
        </p:nvSpPr>
        <p:spPr>
          <a:xfrm>
            <a:off x="3076609" y="4902407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B724C6-3FEC-3E4E-B57B-6A7CA8EBAED9}"/>
              </a:ext>
            </a:extLst>
          </p:cNvPr>
          <p:cNvSpPr/>
          <p:nvPr/>
        </p:nvSpPr>
        <p:spPr>
          <a:xfrm>
            <a:off x="10641416" y="4484336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134101-25B6-FE42-AB39-E7076850B8A5}"/>
              </a:ext>
            </a:extLst>
          </p:cNvPr>
          <p:cNvSpPr/>
          <p:nvPr/>
        </p:nvSpPr>
        <p:spPr>
          <a:xfrm>
            <a:off x="10641416" y="889868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B17E8B-DCAF-F545-A66B-0FF723D180E6}"/>
              </a:ext>
            </a:extLst>
          </p:cNvPr>
          <p:cNvGrpSpPr/>
          <p:nvPr/>
        </p:nvGrpSpPr>
        <p:grpSpPr>
          <a:xfrm>
            <a:off x="10514055" y="5304296"/>
            <a:ext cx="8225621" cy="2324414"/>
            <a:chOff x="10818546" y="5199792"/>
            <a:chExt cx="7921129" cy="2324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9D8128-A804-7446-99ED-0494C18D125F}"/>
                </a:ext>
              </a:extLst>
            </p:cNvPr>
            <p:cNvSpPr/>
            <p:nvPr/>
          </p:nvSpPr>
          <p:spPr>
            <a:xfrm>
              <a:off x="11605121" y="5540955"/>
              <a:ext cx="781565" cy="14185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26A3A7-C4AE-6A4E-AA4F-BF139C47129C}"/>
                </a:ext>
              </a:extLst>
            </p:cNvPr>
            <p:cNvSpPr/>
            <p:nvPr/>
          </p:nvSpPr>
          <p:spPr>
            <a:xfrm>
              <a:off x="13559105" y="6129076"/>
              <a:ext cx="781565" cy="8304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B38FC5-553E-FD44-ABD4-A0D4B6C40DE9}"/>
                </a:ext>
              </a:extLst>
            </p:cNvPr>
            <p:cNvSpPr/>
            <p:nvPr/>
          </p:nvSpPr>
          <p:spPr>
            <a:xfrm>
              <a:off x="15527671" y="5805578"/>
              <a:ext cx="781565" cy="11539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96CB0C-52A8-B54D-B9F6-931C4231EE10}"/>
                </a:ext>
              </a:extLst>
            </p:cNvPr>
            <p:cNvSpPr/>
            <p:nvPr/>
          </p:nvSpPr>
          <p:spPr>
            <a:xfrm>
              <a:off x="17467074" y="5485442"/>
              <a:ext cx="781565" cy="1474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Rectangle 56">
              <a:extLst>
                <a:ext uri="{FF2B5EF4-FFF2-40B4-BE49-F238E27FC236}">
                  <a16:creationId xmlns:a16="http://schemas.microsoft.com/office/drawing/2014/main" id="{C250EBF3-0BC5-3D4F-9EE9-6E71FCC791C2}"/>
                </a:ext>
              </a:extLst>
            </p:cNvPr>
            <p:cNvSpPr/>
            <p:nvPr/>
          </p:nvSpPr>
          <p:spPr>
            <a:xfrm>
              <a:off x="11137831" y="7056560"/>
              <a:ext cx="1716147" cy="467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20B38E-656F-AD43-8C81-FDF4A54ABF70}"/>
                </a:ext>
              </a:extLst>
            </p:cNvPr>
            <p:cNvSpPr/>
            <p:nvPr/>
          </p:nvSpPr>
          <p:spPr>
            <a:xfrm>
              <a:off x="13080108" y="7056560"/>
              <a:ext cx="1716147" cy="467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66BB0536-AD5A-BE4D-8E29-89707E245ED9}"/>
                </a:ext>
              </a:extLst>
            </p:cNvPr>
            <p:cNvSpPr/>
            <p:nvPr/>
          </p:nvSpPr>
          <p:spPr>
            <a:xfrm>
              <a:off x="15081247" y="7056560"/>
              <a:ext cx="1716147" cy="467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04128793-3EF4-6D41-A162-57D569CC1535}"/>
                </a:ext>
              </a:extLst>
            </p:cNvPr>
            <p:cNvSpPr/>
            <p:nvPr/>
          </p:nvSpPr>
          <p:spPr>
            <a:xfrm>
              <a:off x="17023528" y="7056560"/>
              <a:ext cx="1716147" cy="467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0673F1E-8817-4F42-B7AF-3794D9A8BD07}"/>
                </a:ext>
              </a:extLst>
            </p:cNvPr>
            <p:cNvGrpSpPr/>
            <p:nvPr/>
          </p:nvGrpSpPr>
          <p:grpSpPr>
            <a:xfrm>
              <a:off x="10818546" y="5199792"/>
              <a:ext cx="436711" cy="1834902"/>
              <a:chOff x="5525538" y="4392958"/>
              <a:chExt cx="820734" cy="2550068"/>
            </a:xfrm>
          </p:grpSpPr>
          <p:sp>
            <p:nvSpPr>
              <p:cNvPr id="30" name="Rectangle 56">
                <a:extLst>
                  <a:ext uri="{FF2B5EF4-FFF2-40B4-BE49-F238E27FC236}">
                    <a16:creationId xmlns:a16="http://schemas.microsoft.com/office/drawing/2014/main" id="{C8F237D9-179C-6C4E-ADE5-643F50A38D00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32" name="Rectangle 56">
                <a:extLst>
                  <a:ext uri="{FF2B5EF4-FFF2-40B4-BE49-F238E27FC236}">
                    <a16:creationId xmlns:a16="http://schemas.microsoft.com/office/drawing/2014/main" id="{DB55A2A5-F051-224C-A67C-F7A36D2087D1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34" name="Rectangle 56">
                <a:extLst>
                  <a:ext uri="{FF2B5EF4-FFF2-40B4-BE49-F238E27FC236}">
                    <a16:creationId xmlns:a16="http://schemas.microsoft.com/office/drawing/2014/main" id="{ECB405A4-2637-D249-A0E6-F51D67C05AE2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01B9E821-F719-D14F-A7CA-C4EE59583568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51" name="Rectangle 56">
                <a:extLst>
                  <a:ext uri="{FF2B5EF4-FFF2-40B4-BE49-F238E27FC236}">
                    <a16:creationId xmlns:a16="http://schemas.microsoft.com/office/drawing/2014/main" id="{D792805C-2603-E540-A42C-16C1BBA69CE9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DC5B28-C1F2-ED42-A891-372F3F85E403}"/>
              </a:ext>
            </a:extLst>
          </p:cNvPr>
          <p:cNvGrpSpPr/>
          <p:nvPr/>
        </p:nvGrpSpPr>
        <p:grpSpPr>
          <a:xfrm>
            <a:off x="10514055" y="9755980"/>
            <a:ext cx="8225621" cy="2324414"/>
            <a:chOff x="10818546" y="5199792"/>
            <a:chExt cx="7921129" cy="232441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B089F8-74E0-8C4B-A6FF-33630E4E78A0}"/>
                </a:ext>
              </a:extLst>
            </p:cNvPr>
            <p:cNvSpPr/>
            <p:nvPr/>
          </p:nvSpPr>
          <p:spPr>
            <a:xfrm>
              <a:off x="11605121" y="5540955"/>
              <a:ext cx="781565" cy="14185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1AF51B-0D23-E642-B23B-6B04EE739B54}"/>
                </a:ext>
              </a:extLst>
            </p:cNvPr>
            <p:cNvSpPr/>
            <p:nvPr/>
          </p:nvSpPr>
          <p:spPr>
            <a:xfrm>
              <a:off x="13559105" y="6129076"/>
              <a:ext cx="781565" cy="8304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DA5B46F-587C-974C-A846-67B530B6B937}"/>
                </a:ext>
              </a:extLst>
            </p:cNvPr>
            <p:cNvSpPr/>
            <p:nvPr/>
          </p:nvSpPr>
          <p:spPr>
            <a:xfrm>
              <a:off x="15527671" y="5805578"/>
              <a:ext cx="781565" cy="11539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937DBB-D7DB-724E-9ACD-1347BFEBC31A}"/>
                </a:ext>
              </a:extLst>
            </p:cNvPr>
            <p:cNvSpPr/>
            <p:nvPr/>
          </p:nvSpPr>
          <p:spPr>
            <a:xfrm>
              <a:off x="17467074" y="5485442"/>
              <a:ext cx="781565" cy="14740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2485B4AE-BC15-334E-BD68-1953E512E363}"/>
                </a:ext>
              </a:extLst>
            </p:cNvPr>
            <p:cNvSpPr/>
            <p:nvPr/>
          </p:nvSpPr>
          <p:spPr>
            <a:xfrm>
              <a:off x="11137831" y="7056560"/>
              <a:ext cx="1716147" cy="467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BEC3DB-DF8E-1646-B413-BA78275AFE84}"/>
                </a:ext>
              </a:extLst>
            </p:cNvPr>
            <p:cNvSpPr/>
            <p:nvPr/>
          </p:nvSpPr>
          <p:spPr>
            <a:xfrm>
              <a:off x="13080108" y="7056560"/>
              <a:ext cx="1716147" cy="467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235C9F30-B4B9-CE43-ADA1-763C285F6DDF}"/>
                </a:ext>
              </a:extLst>
            </p:cNvPr>
            <p:cNvSpPr/>
            <p:nvPr/>
          </p:nvSpPr>
          <p:spPr>
            <a:xfrm>
              <a:off x="15081247" y="7056560"/>
              <a:ext cx="1716147" cy="467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5A21C8E5-933E-C741-9473-0D8D05A48BFC}"/>
                </a:ext>
              </a:extLst>
            </p:cNvPr>
            <p:cNvSpPr/>
            <p:nvPr/>
          </p:nvSpPr>
          <p:spPr>
            <a:xfrm>
              <a:off x="17023528" y="7056560"/>
              <a:ext cx="1716147" cy="467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215A55F-D6E2-5441-B8C5-7A0245D301BF}"/>
                </a:ext>
              </a:extLst>
            </p:cNvPr>
            <p:cNvGrpSpPr/>
            <p:nvPr/>
          </p:nvGrpSpPr>
          <p:grpSpPr>
            <a:xfrm>
              <a:off x="10818546" y="5199792"/>
              <a:ext cx="436711" cy="1834902"/>
              <a:chOff x="5525538" y="4392958"/>
              <a:chExt cx="820734" cy="2550068"/>
            </a:xfrm>
          </p:grpSpPr>
          <p:sp>
            <p:nvSpPr>
              <p:cNvPr id="63" name="Rectangle 56">
                <a:extLst>
                  <a:ext uri="{FF2B5EF4-FFF2-40B4-BE49-F238E27FC236}">
                    <a16:creationId xmlns:a16="http://schemas.microsoft.com/office/drawing/2014/main" id="{158B3324-167B-FC45-BDBD-0DAA424036E4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64" name="Rectangle 56">
                <a:extLst>
                  <a:ext uri="{FF2B5EF4-FFF2-40B4-BE49-F238E27FC236}">
                    <a16:creationId xmlns:a16="http://schemas.microsoft.com/office/drawing/2014/main" id="{A1497882-C94D-4944-BA88-0BAED8DF616C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65" name="Rectangle 56">
                <a:extLst>
                  <a:ext uri="{FF2B5EF4-FFF2-40B4-BE49-F238E27FC236}">
                    <a16:creationId xmlns:a16="http://schemas.microsoft.com/office/drawing/2014/main" id="{5406B726-9DD5-0140-89A9-87D30F667E0D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66" name="Rectangle 56">
                <a:extLst>
                  <a:ext uri="{FF2B5EF4-FFF2-40B4-BE49-F238E27FC236}">
                    <a16:creationId xmlns:a16="http://schemas.microsoft.com/office/drawing/2014/main" id="{C7DE0B43-14C1-D84F-AFF7-845C7CD78BAB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67" name="Rectangle 56">
                <a:extLst>
                  <a:ext uri="{FF2B5EF4-FFF2-40B4-BE49-F238E27FC236}">
                    <a16:creationId xmlns:a16="http://schemas.microsoft.com/office/drawing/2014/main" id="{A8E9EACD-893B-3340-A24D-75622233437A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2DC79D-E2FE-A24D-B8C1-94D9C0A355B2}"/>
              </a:ext>
            </a:extLst>
          </p:cNvPr>
          <p:cNvGrpSpPr/>
          <p:nvPr/>
        </p:nvGrpSpPr>
        <p:grpSpPr>
          <a:xfrm>
            <a:off x="2682237" y="6851299"/>
            <a:ext cx="6559076" cy="5175088"/>
            <a:chOff x="1743104" y="6300166"/>
            <a:chExt cx="6400790" cy="5609082"/>
          </a:xfrm>
        </p:grpSpPr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BE88CED4-4983-7744-B059-2AC57C093A86}"/>
                </a:ext>
              </a:extLst>
            </p:cNvPr>
            <p:cNvSpPr/>
            <p:nvPr/>
          </p:nvSpPr>
          <p:spPr>
            <a:xfrm>
              <a:off x="2422429" y="11447583"/>
              <a:ext cx="12595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37DA159-0D1E-4C4E-B018-1DC5A62C26CE}"/>
                </a:ext>
              </a:extLst>
            </p:cNvPr>
            <p:cNvSpPr/>
            <p:nvPr/>
          </p:nvSpPr>
          <p:spPr>
            <a:xfrm>
              <a:off x="3443769" y="11447583"/>
              <a:ext cx="12595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7AFCBD5C-A9B6-2342-9482-23C4C1A77AF5}"/>
                </a:ext>
              </a:extLst>
            </p:cNvPr>
            <p:cNvSpPr/>
            <p:nvPr/>
          </p:nvSpPr>
          <p:spPr>
            <a:xfrm>
              <a:off x="4610108" y="11447583"/>
              <a:ext cx="12595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687EAE93-45DF-244C-8304-7C8396413AC3}"/>
                </a:ext>
              </a:extLst>
            </p:cNvPr>
            <p:cNvSpPr/>
            <p:nvPr/>
          </p:nvSpPr>
          <p:spPr>
            <a:xfrm>
              <a:off x="5753015" y="11447583"/>
              <a:ext cx="12595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1CC3C90-D26C-AC4B-BB46-4C2382E5AC7D}"/>
                </a:ext>
              </a:extLst>
            </p:cNvPr>
            <p:cNvGrpSpPr/>
            <p:nvPr/>
          </p:nvGrpSpPr>
          <p:grpSpPr>
            <a:xfrm>
              <a:off x="1743104" y="6300166"/>
              <a:ext cx="765505" cy="4750335"/>
              <a:chOff x="5525538" y="4392958"/>
              <a:chExt cx="820734" cy="2381396"/>
            </a:xfrm>
          </p:grpSpPr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2127EEFA-3C82-F240-B325-B718A633EB9C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CEFECC22-6432-4449-8750-A66A4AE7A8D6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A882838F-0109-084C-86A2-EEFAD7C1F61B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CCDAB404-E410-5746-818A-66AD8AE422E8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87797682-E0D3-EA44-BF46-3DD9232CD79B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0A7EE1D-2DC1-4040-B1E4-38BA36DBE834}"/>
                </a:ext>
              </a:extLst>
            </p:cNvPr>
            <p:cNvGrpSpPr/>
            <p:nvPr/>
          </p:nvGrpSpPr>
          <p:grpSpPr>
            <a:xfrm>
              <a:off x="2945451" y="7092059"/>
              <a:ext cx="4617785" cy="3737595"/>
              <a:chOff x="2355828" y="15901417"/>
              <a:chExt cx="4793492" cy="3388706"/>
            </a:xfrm>
          </p:grpSpPr>
          <p:sp>
            <p:nvSpPr>
              <p:cNvPr id="79" name="Rectangle 84">
                <a:extLst>
                  <a:ext uri="{FF2B5EF4-FFF2-40B4-BE49-F238E27FC236}">
                    <a16:creationId xmlns:a16="http://schemas.microsoft.com/office/drawing/2014/main" id="{4B2F45FD-B799-C344-89D3-A9FD6208ABC6}"/>
                  </a:ext>
                </a:extLst>
              </p:cNvPr>
              <p:cNvSpPr/>
              <p:nvPr/>
            </p:nvSpPr>
            <p:spPr>
              <a:xfrm>
                <a:off x="2355828" y="15901417"/>
                <a:ext cx="4793492" cy="3388706"/>
              </a:xfrm>
              <a:custGeom>
                <a:avLst/>
                <a:gdLst>
                  <a:gd name="connsiteX0" fmla="*/ 0 w 4793492"/>
                  <a:gd name="connsiteY0" fmla="*/ 0 h 2503715"/>
                  <a:gd name="connsiteX1" fmla="*/ 4793492 w 4793492"/>
                  <a:gd name="connsiteY1" fmla="*/ 0 h 2503715"/>
                  <a:gd name="connsiteX2" fmla="*/ 4793492 w 4793492"/>
                  <a:gd name="connsiteY2" fmla="*/ 2503715 h 2503715"/>
                  <a:gd name="connsiteX3" fmla="*/ 0 w 4793492"/>
                  <a:gd name="connsiteY3" fmla="*/ 2503715 h 2503715"/>
                  <a:gd name="connsiteX4" fmla="*/ 0 w 4793492"/>
                  <a:gd name="connsiteY4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4793492 w 4793492"/>
                  <a:gd name="connsiteY2" fmla="*/ 0 h 2503715"/>
                  <a:gd name="connsiteX3" fmla="*/ 4793492 w 4793492"/>
                  <a:gd name="connsiteY3" fmla="*/ 2503715 h 2503715"/>
                  <a:gd name="connsiteX4" fmla="*/ 0 w 4793492"/>
                  <a:gd name="connsiteY4" fmla="*/ 2503715 h 2503715"/>
                  <a:gd name="connsiteX5" fmla="*/ 0 w 4793492"/>
                  <a:gd name="connsiteY5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243604 w 4793492"/>
                  <a:gd name="connsiteY2" fmla="*/ 1977 h 2503715"/>
                  <a:gd name="connsiteX3" fmla="*/ 4793492 w 4793492"/>
                  <a:gd name="connsiteY3" fmla="*/ 0 h 2503715"/>
                  <a:gd name="connsiteX4" fmla="*/ 4793492 w 4793492"/>
                  <a:gd name="connsiteY4" fmla="*/ 2503715 h 2503715"/>
                  <a:gd name="connsiteX5" fmla="*/ 0 w 4793492"/>
                  <a:gd name="connsiteY5" fmla="*/ 2503715 h 2503715"/>
                  <a:gd name="connsiteX6" fmla="*/ 0 w 4793492"/>
                  <a:gd name="connsiteY6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4793492 w 4793492"/>
                  <a:gd name="connsiteY3" fmla="*/ 0 h 2503715"/>
                  <a:gd name="connsiteX4" fmla="*/ 4793492 w 4793492"/>
                  <a:gd name="connsiteY4" fmla="*/ 2503715 h 2503715"/>
                  <a:gd name="connsiteX5" fmla="*/ 0 w 4793492"/>
                  <a:gd name="connsiteY5" fmla="*/ 2503715 h 2503715"/>
                  <a:gd name="connsiteX6" fmla="*/ 0 w 4793492"/>
                  <a:gd name="connsiteY6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395748 w 4793492"/>
                  <a:gd name="connsiteY3" fmla="*/ 194001 h 2503715"/>
                  <a:gd name="connsiteX4" fmla="*/ 4793492 w 4793492"/>
                  <a:gd name="connsiteY4" fmla="*/ 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132588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417340 w 4793492"/>
                  <a:gd name="connsiteY2" fmla="*/ 216310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132588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417340 w 4793492"/>
                  <a:gd name="connsiteY2" fmla="*/ 216310 h 2503715"/>
                  <a:gd name="connsiteX3" fmla="*/ 2947692 w 4793492"/>
                  <a:gd name="connsiteY3" fmla="*/ 851251 h 2503715"/>
                  <a:gd name="connsiteX4" fmla="*/ 3596916 w 4793492"/>
                  <a:gd name="connsiteY4" fmla="*/ 1593033 h 2503715"/>
                  <a:gd name="connsiteX5" fmla="*/ 4793492 w 4793492"/>
                  <a:gd name="connsiteY5" fmla="*/ 1325880 h 2503715"/>
                  <a:gd name="connsiteX6" fmla="*/ 4793492 w 4793492"/>
                  <a:gd name="connsiteY6" fmla="*/ 2503715 h 2503715"/>
                  <a:gd name="connsiteX7" fmla="*/ 0 w 4793492"/>
                  <a:gd name="connsiteY7" fmla="*/ 2503715 h 2503715"/>
                  <a:gd name="connsiteX8" fmla="*/ 0 w 4793492"/>
                  <a:gd name="connsiteY8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417340 w 4793492"/>
                  <a:gd name="connsiteY2" fmla="*/ 216310 h 2503715"/>
                  <a:gd name="connsiteX3" fmla="*/ 3587772 w 4793492"/>
                  <a:gd name="connsiteY3" fmla="*/ 608037 h 2503715"/>
                  <a:gd name="connsiteX4" fmla="*/ 3596916 w 4793492"/>
                  <a:gd name="connsiteY4" fmla="*/ 1593033 h 2503715"/>
                  <a:gd name="connsiteX5" fmla="*/ 4793492 w 4793492"/>
                  <a:gd name="connsiteY5" fmla="*/ 1325880 h 2503715"/>
                  <a:gd name="connsiteX6" fmla="*/ 4793492 w 4793492"/>
                  <a:gd name="connsiteY6" fmla="*/ 2503715 h 2503715"/>
                  <a:gd name="connsiteX7" fmla="*/ 0 w 4793492"/>
                  <a:gd name="connsiteY7" fmla="*/ 2503715 h 2503715"/>
                  <a:gd name="connsiteX8" fmla="*/ 0 w 4793492"/>
                  <a:gd name="connsiteY8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417340 w 4793492"/>
                  <a:gd name="connsiteY2" fmla="*/ 216310 h 2503715"/>
                  <a:gd name="connsiteX3" fmla="*/ 3587772 w 4793492"/>
                  <a:gd name="connsiteY3" fmla="*/ 608037 h 2503715"/>
                  <a:gd name="connsiteX4" fmla="*/ 4785636 w 4793492"/>
                  <a:gd name="connsiteY4" fmla="*/ 52673 h 2503715"/>
                  <a:gd name="connsiteX5" fmla="*/ 4793492 w 4793492"/>
                  <a:gd name="connsiteY5" fmla="*/ 1325880 h 2503715"/>
                  <a:gd name="connsiteX6" fmla="*/ 4793492 w 4793492"/>
                  <a:gd name="connsiteY6" fmla="*/ 2503715 h 2503715"/>
                  <a:gd name="connsiteX7" fmla="*/ 0 w 4793492"/>
                  <a:gd name="connsiteY7" fmla="*/ 2503715 h 2503715"/>
                  <a:gd name="connsiteX8" fmla="*/ 0 w 4793492"/>
                  <a:gd name="connsiteY8" fmla="*/ 0 h 25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93492" h="2503715">
                    <a:moveTo>
                      <a:pt x="0" y="0"/>
                    </a:moveTo>
                    <a:lnTo>
                      <a:pt x="1173756" y="1977"/>
                    </a:lnTo>
                    <a:lnTo>
                      <a:pt x="2417340" y="216310"/>
                    </a:lnTo>
                    <a:lnTo>
                      <a:pt x="3587772" y="608037"/>
                    </a:lnTo>
                    <a:lnTo>
                      <a:pt x="4785636" y="52673"/>
                    </a:lnTo>
                    <a:cubicBezTo>
                      <a:pt x="4788255" y="477075"/>
                      <a:pt x="4790873" y="901478"/>
                      <a:pt x="4793492" y="1325880"/>
                    </a:cubicBezTo>
                    <a:lnTo>
                      <a:pt x="4793492" y="2503715"/>
                    </a:lnTo>
                    <a:lnTo>
                      <a:pt x="0" y="2503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Rectangle 84">
                <a:extLst>
                  <a:ext uri="{FF2B5EF4-FFF2-40B4-BE49-F238E27FC236}">
                    <a16:creationId xmlns:a16="http://schemas.microsoft.com/office/drawing/2014/main" id="{BC051503-251C-D743-A541-48193D464002}"/>
                  </a:ext>
                </a:extLst>
              </p:cNvPr>
              <p:cNvSpPr/>
              <p:nvPr/>
            </p:nvSpPr>
            <p:spPr>
              <a:xfrm>
                <a:off x="2355828" y="16786407"/>
                <a:ext cx="4793492" cy="2503715"/>
              </a:xfrm>
              <a:custGeom>
                <a:avLst/>
                <a:gdLst>
                  <a:gd name="connsiteX0" fmla="*/ 0 w 4793492"/>
                  <a:gd name="connsiteY0" fmla="*/ 0 h 2503715"/>
                  <a:gd name="connsiteX1" fmla="*/ 4793492 w 4793492"/>
                  <a:gd name="connsiteY1" fmla="*/ 0 h 2503715"/>
                  <a:gd name="connsiteX2" fmla="*/ 4793492 w 4793492"/>
                  <a:gd name="connsiteY2" fmla="*/ 2503715 h 2503715"/>
                  <a:gd name="connsiteX3" fmla="*/ 0 w 4793492"/>
                  <a:gd name="connsiteY3" fmla="*/ 2503715 h 2503715"/>
                  <a:gd name="connsiteX4" fmla="*/ 0 w 4793492"/>
                  <a:gd name="connsiteY4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4793492 w 4793492"/>
                  <a:gd name="connsiteY2" fmla="*/ 0 h 2503715"/>
                  <a:gd name="connsiteX3" fmla="*/ 4793492 w 4793492"/>
                  <a:gd name="connsiteY3" fmla="*/ 2503715 h 2503715"/>
                  <a:gd name="connsiteX4" fmla="*/ 0 w 4793492"/>
                  <a:gd name="connsiteY4" fmla="*/ 2503715 h 2503715"/>
                  <a:gd name="connsiteX5" fmla="*/ 0 w 4793492"/>
                  <a:gd name="connsiteY5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243604 w 4793492"/>
                  <a:gd name="connsiteY2" fmla="*/ 1977 h 2503715"/>
                  <a:gd name="connsiteX3" fmla="*/ 4793492 w 4793492"/>
                  <a:gd name="connsiteY3" fmla="*/ 0 h 2503715"/>
                  <a:gd name="connsiteX4" fmla="*/ 4793492 w 4793492"/>
                  <a:gd name="connsiteY4" fmla="*/ 2503715 h 2503715"/>
                  <a:gd name="connsiteX5" fmla="*/ 0 w 4793492"/>
                  <a:gd name="connsiteY5" fmla="*/ 2503715 h 2503715"/>
                  <a:gd name="connsiteX6" fmla="*/ 0 w 4793492"/>
                  <a:gd name="connsiteY6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4793492 w 4793492"/>
                  <a:gd name="connsiteY3" fmla="*/ 0 h 2503715"/>
                  <a:gd name="connsiteX4" fmla="*/ 4793492 w 4793492"/>
                  <a:gd name="connsiteY4" fmla="*/ 2503715 h 2503715"/>
                  <a:gd name="connsiteX5" fmla="*/ 0 w 4793492"/>
                  <a:gd name="connsiteY5" fmla="*/ 2503715 h 2503715"/>
                  <a:gd name="connsiteX6" fmla="*/ 0 w 4793492"/>
                  <a:gd name="connsiteY6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395748 w 4793492"/>
                  <a:gd name="connsiteY3" fmla="*/ 194001 h 2503715"/>
                  <a:gd name="connsiteX4" fmla="*/ 4793492 w 4793492"/>
                  <a:gd name="connsiteY4" fmla="*/ 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132588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93492" h="2503715">
                    <a:moveTo>
                      <a:pt x="0" y="0"/>
                    </a:moveTo>
                    <a:lnTo>
                      <a:pt x="1173756" y="1977"/>
                    </a:lnTo>
                    <a:lnTo>
                      <a:pt x="2399052" y="331161"/>
                    </a:lnTo>
                    <a:lnTo>
                      <a:pt x="3596916" y="1593033"/>
                    </a:lnTo>
                    <a:lnTo>
                      <a:pt x="4793492" y="1325880"/>
                    </a:lnTo>
                    <a:lnTo>
                      <a:pt x="4793492" y="2503715"/>
                    </a:lnTo>
                    <a:lnTo>
                      <a:pt x="0" y="2503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E6FCEF35-13A0-FA4D-A623-465EF3AB0FFD}"/>
                </a:ext>
              </a:extLst>
            </p:cNvPr>
            <p:cNvSpPr/>
            <p:nvPr/>
          </p:nvSpPr>
          <p:spPr>
            <a:xfrm>
              <a:off x="6884392" y="11447583"/>
              <a:ext cx="12595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7B395D5-93E3-F84D-B1C8-9985021741C3}"/>
              </a:ext>
            </a:extLst>
          </p:cNvPr>
          <p:cNvGrpSpPr/>
          <p:nvPr/>
        </p:nvGrpSpPr>
        <p:grpSpPr>
          <a:xfrm>
            <a:off x="3914317" y="9532194"/>
            <a:ext cx="4731979" cy="1474070"/>
            <a:chOff x="11483266" y="5742346"/>
            <a:chExt cx="8939520" cy="1474070"/>
          </a:xfrm>
          <a:solidFill>
            <a:schemeClr val="accent1">
              <a:lumMod val="75000"/>
            </a:schemeClr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1207B1-E3FB-F341-A98D-E44E2E4AE8D7}"/>
                </a:ext>
              </a:extLst>
            </p:cNvPr>
            <p:cNvSpPr/>
            <p:nvPr/>
          </p:nvSpPr>
          <p:spPr>
            <a:xfrm>
              <a:off x="11483266" y="5797859"/>
              <a:ext cx="811609" cy="14185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D507941-61FB-1148-9BB6-B98802A2159A}"/>
                </a:ext>
              </a:extLst>
            </p:cNvPr>
            <p:cNvSpPr/>
            <p:nvPr/>
          </p:nvSpPr>
          <p:spPr>
            <a:xfrm>
              <a:off x="13512362" y="6385980"/>
              <a:ext cx="811609" cy="8304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35E8590-B153-334E-B1C1-2DF3DF29919D}"/>
                </a:ext>
              </a:extLst>
            </p:cNvPr>
            <p:cNvSpPr/>
            <p:nvPr/>
          </p:nvSpPr>
          <p:spPr>
            <a:xfrm>
              <a:off x="15556601" y="6062482"/>
              <a:ext cx="811609" cy="115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D12F7B-1C99-C046-8FBE-BA3C161F4E71}"/>
                </a:ext>
              </a:extLst>
            </p:cNvPr>
            <p:cNvSpPr/>
            <p:nvPr/>
          </p:nvSpPr>
          <p:spPr>
            <a:xfrm>
              <a:off x="17570556" y="5742346"/>
              <a:ext cx="811609" cy="1474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E91D650-950E-ED42-AE99-7898472669AF}"/>
                </a:ext>
              </a:extLst>
            </p:cNvPr>
            <p:cNvSpPr/>
            <p:nvPr/>
          </p:nvSpPr>
          <p:spPr>
            <a:xfrm>
              <a:off x="19611178" y="6385980"/>
              <a:ext cx="811608" cy="8304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59345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24501D5-229E-2348-92C0-DED98DA7094D}"/>
              </a:ext>
            </a:extLst>
          </p:cNvPr>
          <p:cNvSpPr/>
          <p:nvPr/>
        </p:nvSpPr>
        <p:spPr>
          <a:xfrm>
            <a:off x="2920556" y="6968920"/>
            <a:ext cx="5403551" cy="5477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CFF081-F968-8A4C-B3AF-D60F85C3BA7F}"/>
              </a:ext>
            </a:extLst>
          </p:cNvPr>
          <p:cNvSpPr/>
          <p:nvPr/>
        </p:nvSpPr>
        <p:spPr>
          <a:xfrm>
            <a:off x="8703253" y="6968920"/>
            <a:ext cx="5403551" cy="5477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F8F7F7-D67C-1649-A8CE-6F402463D81B}"/>
              </a:ext>
            </a:extLst>
          </p:cNvPr>
          <p:cNvGrpSpPr/>
          <p:nvPr/>
        </p:nvGrpSpPr>
        <p:grpSpPr>
          <a:xfrm>
            <a:off x="3476599" y="7654544"/>
            <a:ext cx="4277804" cy="4277802"/>
            <a:chOff x="2355768" y="8604434"/>
            <a:chExt cx="2098340" cy="20983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9BC2C54-277D-B948-A346-5941EA55B88A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ie 70">
              <a:extLst>
                <a:ext uri="{FF2B5EF4-FFF2-40B4-BE49-F238E27FC236}">
                  <a16:creationId xmlns:a16="http://schemas.microsoft.com/office/drawing/2014/main" id="{F086AC0A-BACF-2F42-A688-9DC63C512732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3071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D547D23-D3D0-9E45-A383-ACFF4CCCD8FC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3BD20A6-2216-ED4A-8515-6F58A729AE89}"/>
              </a:ext>
            </a:extLst>
          </p:cNvPr>
          <p:cNvSpPr/>
          <p:nvPr/>
        </p:nvSpPr>
        <p:spPr>
          <a:xfrm>
            <a:off x="14503776" y="4082143"/>
            <a:ext cx="7000390" cy="83638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9A8CF0-421E-DF46-A450-CF684A4D28BF}"/>
              </a:ext>
            </a:extLst>
          </p:cNvPr>
          <p:cNvSpPr/>
          <p:nvPr/>
        </p:nvSpPr>
        <p:spPr>
          <a:xfrm>
            <a:off x="15089934" y="4744752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DFDC7-CFDB-FC4B-81F0-DDF540C3BDCD}"/>
              </a:ext>
            </a:extLst>
          </p:cNvPr>
          <p:cNvSpPr txBox="1"/>
          <p:nvPr/>
        </p:nvSpPr>
        <p:spPr>
          <a:xfrm>
            <a:off x="19325386" y="4744752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-20%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683B3E-DC48-254C-BED4-160188814002}"/>
              </a:ext>
            </a:extLst>
          </p:cNvPr>
          <p:cNvSpPr/>
          <p:nvPr/>
        </p:nvSpPr>
        <p:spPr>
          <a:xfrm>
            <a:off x="2920556" y="4096310"/>
            <a:ext cx="11186248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C46B518-966B-8147-A666-2DA5DD16A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755277"/>
              </p:ext>
            </p:extLst>
          </p:nvPr>
        </p:nvGraphicFramePr>
        <p:xfrm>
          <a:off x="9290483" y="4096310"/>
          <a:ext cx="4816321" cy="266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F59F85A-0F73-2D46-835A-50191DFC1193}"/>
              </a:ext>
            </a:extLst>
          </p:cNvPr>
          <p:cNvSpPr/>
          <p:nvPr/>
        </p:nvSpPr>
        <p:spPr>
          <a:xfrm>
            <a:off x="3455264" y="4453004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0591BD35-3327-124B-BCF5-3027CDA02119}"/>
              </a:ext>
            </a:extLst>
          </p:cNvPr>
          <p:cNvSpPr txBox="1"/>
          <p:nvPr/>
        </p:nvSpPr>
        <p:spPr>
          <a:xfrm>
            <a:off x="3497742" y="4923618"/>
            <a:ext cx="2265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$4M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34985-A7DD-EB43-AA62-78AAF99E78B3}"/>
              </a:ext>
            </a:extLst>
          </p:cNvPr>
          <p:cNvSpPr txBox="1"/>
          <p:nvPr/>
        </p:nvSpPr>
        <p:spPr>
          <a:xfrm>
            <a:off x="12125610" y="4359278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F37EC8-682A-2D40-A104-4376E11CB10C}"/>
              </a:ext>
            </a:extLst>
          </p:cNvPr>
          <p:cNvSpPr txBox="1"/>
          <p:nvPr/>
        </p:nvSpPr>
        <p:spPr>
          <a:xfrm>
            <a:off x="4316766" y="8905299"/>
            <a:ext cx="27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 Medium" pitchFamily="2" charset="77"/>
              </a:rPr>
              <a:t>35%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F6AC95-4849-6541-8CB2-27FD17BAE12A}"/>
              </a:ext>
            </a:extLst>
          </p:cNvPr>
          <p:cNvGrpSpPr/>
          <p:nvPr/>
        </p:nvGrpSpPr>
        <p:grpSpPr>
          <a:xfrm>
            <a:off x="8826383" y="8198069"/>
            <a:ext cx="5152215" cy="3153106"/>
            <a:chOff x="2137814" y="4417863"/>
            <a:chExt cx="5126516" cy="313737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A89855-DED8-9E4F-9493-9B385519F9DE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C10D7BF-9CD2-5C44-8552-5FF809841CAB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92994A2-FADD-9042-A150-8CB82DF4493E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01711B-C8B2-2A4B-AA27-79AF47CB78FC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774B9D-45AE-FB4E-99C1-314ECAA2D8B3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93C41B-DA3B-0444-A39A-2A16A7E45BC3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Software 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DE471C-C54D-684E-9917-35B299553A86}"/>
                </a:ext>
              </a:extLst>
            </p:cNvPr>
            <p:cNvSpPr/>
            <p:nvPr/>
          </p:nvSpPr>
          <p:spPr>
            <a:xfrm>
              <a:off x="2145960" y="4417863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8E59402-EDD7-ED44-B893-F21862B33524}"/>
              </a:ext>
            </a:extLst>
          </p:cNvPr>
          <p:cNvSpPr/>
          <p:nvPr/>
        </p:nvSpPr>
        <p:spPr>
          <a:xfrm>
            <a:off x="4172602" y="10026028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ABA901-651C-D745-991A-BB5257B49757}"/>
              </a:ext>
            </a:extLst>
          </p:cNvPr>
          <p:cNvGrpSpPr/>
          <p:nvPr/>
        </p:nvGrpSpPr>
        <p:grpSpPr>
          <a:xfrm>
            <a:off x="14724433" y="6624984"/>
            <a:ext cx="6559076" cy="5175088"/>
            <a:chOff x="14808173" y="6858000"/>
            <a:chExt cx="6559076" cy="51750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F47E20-A452-2D4B-9612-EEA5C147FA69}"/>
                </a:ext>
              </a:extLst>
            </p:cNvPr>
            <p:cNvGrpSpPr/>
            <p:nvPr/>
          </p:nvGrpSpPr>
          <p:grpSpPr>
            <a:xfrm>
              <a:off x="14808173" y="6858000"/>
              <a:ext cx="6559076" cy="5175088"/>
              <a:chOff x="1743104" y="6300166"/>
              <a:chExt cx="6400790" cy="5609082"/>
            </a:xfrm>
          </p:grpSpPr>
          <p:sp>
            <p:nvSpPr>
              <p:cNvPr id="33" name="Rectangle 56">
                <a:extLst>
                  <a:ext uri="{FF2B5EF4-FFF2-40B4-BE49-F238E27FC236}">
                    <a16:creationId xmlns:a16="http://schemas.microsoft.com/office/drawing/2014/main" id="{461F5674-0CAA-5A4A-8AA7-4B544B8B5189}"/>
                  </a:ext>
                </a:extLst>
              </p:cNvPr>
              <p:cNvSpPr/>
              <p:nvPr/>
            </p:nvSpPr>
            <p:spPr>
              <a:xfrm>
                <a:off x="2422429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Jan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F35892-89AC-E04C-AB18-47191DAD3812}"/>
                  </a:ext>
                </a:extLst>
              </p:cNvPr>
              <p:cNvSpPr/>
              <p:nvPr/>
            </p:nvSpPr>
            <p:spPr>
              <a:xfrm>
                <a:off x="3443769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Feb</a:t>
                </a:r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13E56C40-44EB-AC47-B121-C71301D988B1}"/>
                  </a:ext>
                </a:extLst>
              </p:cNvPr>
              <p:cNvSpPr/>
              <p:nvPr/>
            </p:nvSpPr>
            <p:spPr>
              <a:xfrm>
                <a:off x="4610108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Apr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2CE0CB7D-F97B-E142-ABD3-9D3CA3762062}"/>
                  </a:ext>
                </a:extLst>
              </p:cNvPr>
              <p:cNvSpPr/>
              <p:nvPr/>
            </p:nvSpPr>
            <p:spPr>
              <a:xfrm>
                <a:off x="5753015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May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4961D42-3383-CF42-8DE4-62818DFA8168}"/>
                  </a:ext>
                </a:extLst>
              </p:cNvPr>
              <p:cNvGrpSpPr/>
              <p:nvPr/>
            </p:nvGrpSpPr>
            <p:grpSpPr>
              <a:xfrm>
                <a:off x="1743104" y="6300166"/>
                <a:ext cx="765505" cy="4750335"/>
                <a:chOff x="5525538" y="4392958"/>
                <a:chExt cx="820734" cy="2381396"/>
              </a:xfrm>
            </p:grpSpPr>
            <p:sp>
              <p:nvSpPr>
                <p:cNvPr id="48" name="Rectangle 56">
                  <a:extLst>
                    <a:ext uri="{FF2B5EF4-FFF2-40B4-BE49-F238E27FC236}">
                      <a16:creationId xmlns:a16="http://schemas.microsoft.com/office/drawing/2014/main" id="{B99FC415-B1E5-3344-BA8F-FF67822EA64D}"/>
                    </a:ext>
                  </a:extLst>
                </p:cNvPr>
                <p:cNvSpPr/>
                <p:nvPr/>
              </p:nvSpPr>
              <p:spPr>
                <a:xfrm>
                  <a:off x="5525538" y="6542916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0</a:t>
                  </a:r>
                </a:p>
              </p:txBody>
            </p:sp>
            <p:sp>
              <p:nvSpPr>
                <p:cNvPr id="49" name="Rectangle 56">
                  <a:extLst>
                    <a:ext uri="{FF2B5EF4-FFF2-40B4-BE49-F238E27FC236}">
                      <a16:creationId xmlns:a16="http://schemas.microsoft.com/office/drawing/2014/main" id="{5060EA66-7D3A-2745-8825-8B451FAE5176}"/>
                    </a:ext>
                  </a:extLst>
                </p:cNvPr>
                <p:cNvSpPr/>
                <p:nvPr/>
              </p:nvSpPr>
              <p:spPr>
                <a:xfrm>
                  <a:off x="5525538" y="6008343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60" name="Rectangle 56">
                  <a:extLst>
                    <a:ext uri="{FF2B5EF4-FFF2-40B4-BE49-F238E27FC236}">
                      <a16:creationId xmlns:a16="http://schemas.microsoft.com/office/drawing/2014/main" id="{35FE3040-7CAD-534F-B7D7-2CE4DE263E88}"/>
                    </a:ext>
                  </a:extLst>
                </p:cNvPr>
                <p:cNvSpPr/>
                <p:nvPr/>
              </p:nvSpPr>
              <p:spPr>
                <a:xfrm>
                  <a:off x="5525538" y="5468244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61" name="Rectangle 56">
                  <a:extLst>
                    <a:ext uri="{FF2B5EF4-FFF2-40B4-BE49-F238E27FC236}">
                      <a16:creationId xmlns:a16="http://schemas.microsoft.com/office/drawing/2014/main" id="{AA506FDF-39BE-5247-BF9C-9004B841A622}"/>
                    </a:ext>
                  </a:extLst>
                </p:cNvPr>
                <p:cNvSpPr/>
                <p:nvPr/>
              </p:nvSpPr>
              <p:spPr>
                <a:xfrm>
                  <a:off x="5525538" y="4933671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62" name="Rectangle 56">
                  <a:extLst>
                    <a:ext uri="{FF2B5EF4-FFF2-40B4-BE49-F238E27FC236}">
                      <a16:creationId xmlns:a16="http://schemas.microsoft.com/office/drawing/2014/main" id="{B72C7D64-869B-CD49-8FF5-D6814343854F}"/>
                    </a:ext>
                  </a:extLst>
                </p:cNvPr>
                <p:cNvSpPr/>
                <p:nvPr/>
              </p:nvSpPr>
              <p:spPr>
                <a:xfrm>
                  <a:off x="5525538" y="4392958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D1AEC3C-587A-AB4A-A65A-03A3B74090BC}"/>
                  </a:ext>
                </a:extLst>
              </p:cNvPr>
              <p:cNvGrpSpPr/>
              <p:nvPr/>
            </p:nvGrpSpPr>
            <p:grpSpPr>
              <a:xfrm>
                <a:off x="2945451" y="7092059"/>
                <a:ext cx="4617785" cy="3737595"/>
                <a:chOff x="2355828" y="15901417"/>
                <a:chExt cx="4793492" cy="3388706"/>
              </a:xfrm>
            </p:grpSpPr>
            <p:sp>
              <p:nvSpPr>
                <p:cNvPr id="41" name="Rectangle 84">
                  <a:extLst>
                    <a:ext uri="{FF2B5EF4-FFF2-40B4-BE49-F238E27FC236}">
                      <a16:creationId xmlns:a16="http://schemas.microsoft.com/office/drawing/2014/main" id="{48640C65-B083-FD4A-A6D6-4F921295A7AA}"/>
                    </a:ext>
                  </a:extLst>
                </p:cNvPr>
                <p:cNvSpPr/>
                <p:nvPr/>
              </p:nvSpPr>
              <p:spPr>
                <a:xfrm>
                  <a:off x="2355828" y="15901417"/>
                  <a:ext cx="4793492" cy="3388706"/>
                </a:xfrm>
                <a:custGeom>
                  <a:avLst/>
                  <a:gdLst>
                    <a:gd name="connsiteX0" fmla="*/ 0 w 4793492"/>
                    <a:gd name="connsiteY0" fmla="*/ 0 h 2503715"/>
                    <a:gd name="connsiteX1" fmla="*/ 4793492 w 4793492"/>
                    <a:gd name="connsiteY1" fmla="*/ 0 h 2503715"/>
                    <a:gd name="connsiteX2" fmla="*/ 4793492 w 4793492"/>
                    <a:gd name="connsiteY2" fmla="*/ 2503715 h 2503715"/>
                    <a:gd name="connsiteX3" fmla="*/ 0 w 4793492"/>
                    <a:gd name="connsiteY3" fmla="*/ 2503715 h 2503715"/>
                    <a:gd name="connsiteX4" fmla="*/ 0 w 4793492"/>
                    <a:gd name="connsiteY4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4793492 w 4793492"/>
                    <a:gd name="connsiteY2" fmla="*/ 0 h 2503715"/>
                    <a:gd name="connsiteX3" fmla="*/ 4793492 w 4793492"/>
                    <a:gd name="connsiteY3" fmla="*/ 2503715 h 2503715"/>
                    <a:gd name="connsiteX4" fmla="*/ 0 w 4793492"/>
                    <a:gd name="connsiteY4" fmla="*/ 2503715 h 2503715"/>
                    <a:gd name="connsiteX5" fmla="*/ 0 w 4793492"/>
                    <a:gd name="connsiteY5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243604 w 4793492"/>
                    <a:gd name="connsiteY2" fmla="*/ 1977 h 2503715"/>
                    <a:gd name="connsiteX3" fmla="*/ 4793492 w 4793492"/>
                    <a:gd name="connsiteY3" fmla="*/ 0 h 2503715"/>
                    <a:gd name="connsiteX4" fmla="*/ 4793492 w 4793492"/>
                    <a:gd name="connsiteY4" fmla="*/ 2503715 h 2503715"/>
                    <a:gd name="connsiteX5" fmla="*/ 0 w 4793492"/>
                    <a:gd name="connsiteY5" fmla="*/ 2503715 h 2503715"/>
                    <a:gd name="connsiteX6" fmla="*/ 0 w 4793492"/>
                    <a:gd name="connsiteY6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4793492 w 4793492"/>
                    <a:gd name="connsiteY3" fmla="*/ 0 h 2503715"/>
                    <a:gd name="connsiteX4" fmla="*/ 4793492 w 4793492"/>
                    <a:gd name="connsiteY4" fmla="*/ 2503715 h 2503715"/>
                    <a:gd name="connsiteX5" fmla="*/ 0 w 4793492"/>
                    <a:gd name="connsiteY5" fmla="*/ 2503715 h 2503715"/>
                    <a:gd name="connsiteX6" fmla="*/ 0 w 4793492"/>
                    <a:gd name="connsiteY6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395748 w 4793492"/>
                    <a:gd name="connsiteY3" fmla="*/ 194001 h 2503715"/>
                    <a:gd name="connsiteX4" fmla="*/ 4793492 w 4793492"/>
                    <a:gd name="connsiteY4" fmla="*/ 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132588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417340 w 4793492"/>
                    <a:gd name="connsiteY2" fmla="*/ 216310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132588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417340 w 4793492"/>
                    <a:gd name="connsiteY2" fmla="*/ 216310 h 2503715"/>
                    <a:gd name="connsiteX3" fmla="*/ 2947692 w 4793492"/>
                    <a:gd name="connsiteY3" fmla="*/ 851251 h 2503715"/>
                    <a:gd name="connsiteX4" fmla="*/ 3596916 w 4793492"/>
                    <a:gd name="connsiteY4" fmla="*/ 1593033 h 2503715"/>
                    <a:gd name="connsiteX5" fmla="*/ 4793492 w 4793492"/>
                    <a:gd name="connsiteY5" fmla="*/ 1325880 h 2503715"/>
                    <a:gd name="connsiteX6" fmla="*/ 4793492 w 4793492"/>
                    <a:gd name="connsiteY6" fmla="*/ 2503715 h 2503715"/>
                    <a:gd name="connsiteX7" fmla="*/ 0 w 4793492"/>
                    <a:gd name="connsiteY7" fmla="*/ 2503715 h 2503715"/>
                    <a:gd name="connsiteX8" fmla="*/ 0 w 4793492"/>
                    <a:gd name="connsiteY8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417340 w 4793492"/>
                    <a:gd name="connsiteY2" fmla="*/ 216310 h 2503715"/>
                    <a:gd name="connsiteX3" fmla="*/ 3587772 w 4793492"/>
                    <a:gd name="connsiteY3" fmla="*/ 608037 h 2503715"/>
                    <a:gd name="connsiteX4" fmla="*/ 3596916 w 4793492"/>
                    <a:gd name="connsiteY4" fmla="*/ 1593033 h 2503715"/>
                    <a:gd name="connsiteX5" fmla="*/ 4793492 w 4793492"/>
                    <a:gd name="connsiteY5" fmla="*/ 1325880 h 2503715"/>
                    <a:gd name="connsiteX6" fmla="*/ 4793492 w 4793492"/>
                    <a:gd name="connsiteY6" fmla="*/ 2503715 h 2503715"/>
                    <a:gd name="connsiteX7" fmla="*/ 0 w 4793492"/>
                    <a:gd name="connsiteY7" fmla="*/ 2503715 h 2503715"/>
                    <a:gd name="connsiteX8" fmla="*/ 0 w 4793492"/>
                    <a:gd name="connsiteY8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417340 w 4793492"/>
                    <a:gd name="connsiteY2" fmla="*/ 216310 h 2503715"/>
                    <a:gd name="connsiteX3" fmla="*/ 3587772 w 4793492"/>
                    <a:gd name="connsiteY3" fmla="*/ 608037 h 2503715"/>
                    <a:gd name="connsiteX4" fmla="*/ 4785636 w 4793492"/>
                    <a:gd name="connsiteY4" fmla="*/ 52673 h 2503715"/>
                    <a:gd name="connsiteX5" fmla="*/ 4793492 w 4793492"/>
                    <a:gd name="connsiteY5" fmla="*/ 1325880 h 2503715"/>
                    <a:gd name="connsiteX6" fmla="*/ 4793492 w 4793492"/>
                    <a:gd name="connsiteY6" fmla="*/ 2503715 h 2503715"/>
                    <a:gd name="connsiteX7" fmla="*/ 0 w 4793492"/>
                    <a:gd name="connsiteY7" fmla="*/ 2503715 h 2503715"/>
                    <a:gd name="connsiteX8" fmla="*/ 0 w 4793492"/>
                    <a:gd name="connsiteY8" fmla="*/ 0 h 2503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93492" h="2503715">
                      <a:moveTo>
                        <a:pt x="0" y="0"/>
                      </a:moveTo>
                      <a:lnTo>
                        <a:pt x="1173756" y="1977"/>
                      </a:lnTo>
                      <a:lnTo>
                        <a:pt x="2417340" y="216310"/>
                      </a:lnTo>
                      <a:lnTo>
                        <a:pt x="3587772" y="608037"/>
                      </a:lnTo>
                      <a:lnTo>
                        <a:pt x="4785636" y="52673"/>
                      </a:lnTo>
                      <a:cubicBezTo>
                        <a:pt x="4788255" y="477075"/>
                        <a:pt x="4790873" y="901478"/>
                        <a:pt x="4793492" y="1325880"/>
                      </a:cubicBezTo>
                      <a:lnTo>
                        <a:pt x="4793492" y="2503715"/>
                      </a:lnTo>
                      <a:lnTo>
                        <a:pt x="0" y="25037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Rectangle 84">
                  <a:extLst>
                    <a:ext uri="{FF2B5EF4-FFF2-40B4-BE49-F238E27FC236}">
                      <a16:creationId xmlns:a16="http://schemas.microsoft.com/office/drawing/2014/main" id="{0E59C4CA-2EC2-DE43-88A9-F9B8DCBD2F10}"/>
                    </a:ext>
                  </a:extLst>
                </p:cNvPr>
                <p:cNvSpPr/>
                <p:nvPr/>
              </p:nvSpPr>
              <p:spPr>
                <a:xfrm>
                  <a:off x="2355828" y="16786407"/>
                  <a:ext cx="4793492" cy="2503715"/>
                </a:xfrm>
                <a:custGeom>
                  <a:avLst/>
                  <a:gdLst>
                    <a:gd name="connsiteX0" fmla="*/ 0 w 4793492"/>
                    <a:gd name="connsiteY0" fmla="*/ 0 h 2503715"/>
                    <a:gd name="connsiteX1" fmla="*/ 4793492 w 4793492"/>
                    <a:gd name="connsiteY1" fmla="*/ 0 h 2503715"/>
                    <a:gd name="connsiteX2" fmla="*/ 4793492 w 4793492"/>
                    <a:gd name="connsiteY2" fmla="*/ 2503715 h 2503715"/>
                    <a:gd name="connsiteX3" fmla="*/ 0 w 4793492"/>
                    <a:gd name="connsiteY3" fmla="*/ 2503715 h 2503715"/>
                    <a:gd name="connsiteX4" fmla="*/ 0 w 4793492"/>
                    <a:gd name="connsiteY4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4793492 w 4793492"/>
                    <a:gd name="connsiteY2" fmla="*/ 0 h 2503715"/>
                    <a:gd name="connsiteX3" fmla="*/ 4793492 w 4793492"/>
                    <a:gd name="connsiteY3" fmla="*/ 2503715 h 2503715"/>
                    <a:gd name="connsiteX4" fmla="*/ 0 w 4793492"/>
                    <a:gd name="connsiteY4" fmla="*/ 2503715 h 2503715"/>
                    <a:gd name="connsiteX5" fmla="*/ 0 w 4793492"/>
                    <a:gd name="connsiteY5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243604 w 4793492"/>
                    <a:gd name="connsiteY2" fmla="*/ 1977 h 2503715"/>
                    <a:gd name="connsiteX3" fmla="*/ 4793492 w 4793492"/>
                    <a:gd name="connsiteY3" fmla="*/ 0 h 2503715"/>
                    <a:gd name="connsiteX4" fmla="*/ 4793492 w 4793492"/>
                    <a:gd name="connsiteY4" fmla="*/ 2503715 h 2503715"/>
                    <a:gd name="connsiteX5" fmla="*/ 0 w 4793492"/>
                    <a:gd name="connsiteY5" fmla="*/ 2503715 h 2503715"/>
                    <a:gd name="connsiteX6" fmla="*/ 0 w 4793492"/>
                    <a:gd name="connsiteY6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4793492 w 4793492"/>
                    <a:gd name="connsiteY3" fmla="*/ 0 h 2503715"/>
                    <a:gd name="connsiteX4" fmla="*/ 4793492 w 4793492"/>
                    <a:gd name="connsiteY4" fmla="*/ 2503715 h 2503715"/>
                    <a:gd name="connsiteX5" fmla="*/ 0 w 4793492"/>
                    <a:gd name="connsiteY5" fmla="*/ 2503715 h 2503715"/>
                    <a:gd name="connsiteX6" fmla="*/ 0 w 4793492"/>
                    <a:gd name="connsiteY6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395748 w 4793492"/>
                    <a:gd name="connsiteY3" fmla="*/ 194001 h 2503715"/>
                    <a:gd name="connsiteX4" fmla="*/ 4793492 w 4793492"/>
                    <a:gd name="connsiteY4" fmla="*/ 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132588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93492" h="2503715">
                      <a:moveTo>
                        <a:pt x="0" y="0"/>
                      </a:moveTo>
                      <a:lnTo>
                        <a:pt x="1173756" y="1977"/>
                      </a:lnTo>
                      <a:lnTo>
                        <a:pt x="2399052" y="331161"/>
                      </a:lnTo>
                      <a:lnTo>
                        <a:pt x="3596916" y="1593033"/>
                      </a:lnTo>
                      <a:lnTo>
                        <a:pt x="4793492" y="1325880"/>
                      </a:lnTo>
                      <a:lnTo>
                        <a:pt x="4793492" y="2503715"/>
                      </a:lnTo>
                      <a:lnTo>
                        <a:pt x="0" y="25037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D92D58A3-DE07-9A46-9CF3-D3264D116DC0}"/>
                  </a:ext>
                </a:extLst>
              </p:cNvPr>
              <p:cNvSpPr/>
              <p:nvPr/>
            </p:nvSpPr>
            <p:spPr>
              <a:xfrm>
                <a:off x="6884392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Jun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7EC3AE0-F384-4D48-8A57-C2335201034D}"/>
                </a:ext>
              </a:extLst>
            </p:cNvPr>
            <p:cNvGrpSpPr/>
            <p:nvPr/>
          </p:nvGrpSpPr>
          <p:grpSpPr>
            <a:xfrm>
              <a:off x="16040253" y="9538895"/>
              <a:ext cx="4731979" cy="1474070"/>
              <a:chOff x="11483266" y="5742346"/>
              <a:chExt cx="8939520" cy="147407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5FC2133-3504-E048-A513-196F1C3DADEB}"/>
                  </a:ext>
                </a:extLst>
              </p:cNvPr>
              <p:cNvSpPr/>
              <p:nvPr/>
            </p:nvSpPr>
            <p:spPr>
              <a:xfrm>
                <a:off x="11483266" y="5797859"/>
                <a:ext cx="811609" cy="14185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462D830-6F85-124D-AF94-3B3C6AF75B16}"/>
                  </a:ext>
                </a:extLst>
              </p:cNvPr>
              <p:cNvSpPr/>
              <p:nvPr/>
            </p:nvSpPr>
            <p:spPr>
              <a:xfrm>
                <a:off x="13512362" y="6385980"/>
                <a:ext cx="811609" cy="8304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51C2EF7-5313-9245-BFB3-2ED0DCA8B820}"/>
                  </a:ext>
                </a:extLst>
              </p:cNvPr>
              <p:cNvSpPr/>
              <p:nvPr/>
            </p:nvSpPr>
            <p:spPr>
              <a:xfrm>
                <a:off x="15556601" y="6062482"/>
                <a:ext cx="811609" cy="115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9CF0A0B-F513-9247-856F-F752C7B77C5D}"/>
                  </a:ext>
                </a:extLst>
              </p:cNvPr>
              <p:cNvSpPr/>
              <p:nvPr/>
            </p:nvSpPr>
            <p:spPr>
              <a:xfrm>
                <a:off x="17570556" y="5742346"/>
                <a:ext cx="811609" cy="1474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639EB69-AAC2-264B-9263-CAEF6A38303D}"/>
                  </a:ext>
                </a:extLst>
              </p:cNvPr>
              <p:cNvSpPr/>
              <p:nvPr/>
            </p:nvSpPr>
            <p:spPr>
              <a:xfrm>
                <a:off x="19611178" y="6385980"/>
                <a:ext cx="811608" cy="8304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1948FD-6EFF-EC40-8A08-FBAB6938E3D8}"/>
              </a:ext>
            </a:extLst>
          </p:cNvPr>
          <p:cNvGrpSpPr/>
          <p:nvPr/>
        </p:nvGrpSpPr>
        <p:grpSpPr>
          <a:xfrm>
            <a:off x="5993084" y="4373309"/>
            <a:ext cx="6679860" cy="1943214"/>
            <a:chOff x="11793334" y="5117360"/>
            <a:chExt cx="9724047" cy="23889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66D37C-6B2C-A543-94A2-0566358D6429}"/>
                </a:ext>
              </a:extLst>
            </p:cNvPr>
            <p:cNvSpPr/>
            <p:nvPr/>
          </p:nvSpPr>
          <p:spPr>
            <a:xfrm>
              <a:off x="12574086" y="5428603"/>
              <a:ext cx="391933" cy="1627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548D22A-9F35-6847-8DB6-7336A812F558}"/>
                </a:ext>
              </a:extLst>
            </p:cNvPr>
            <p:cNvSpPr/>
            <p:nvPr/>
          </p:nvSpPr>
          <p:spPr>
            <a:xfrm>
              <a:off x="13932685" y="6103476"/>
              <a:ext cx="391933" cy="9529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405DD6-C214-C348-A621-FD32B5BD9670}"/>
                </a:ext>
              </a:extLst>
            </p:cNvPr>
            <p:cNvSpPr/>
            <p:nvPr/>
          </p:nvSpPr>
          <p:spPr>
            <a:xfrm>
              <a:off x="15301421" y="5732260"/>
              <a:ext cx="391933" cy="13241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0E37846-3E6D-FC46-8489-666CE8C579BD}"/>
                </a:ext>
              </a:extLst>
            </p:cNvPr>
            <p:cNvSpPr/>
            <p:nvPr/>
          </p:nvSpPr>
          <p:spPr>
            <a:xfrm>
              <a:off x="16649882" y="5364902"/>
              <a:ext cx="391933" cy="16915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5BFE007-5E6A-CA40-B896-7170A8399DC0}"/>
                </a:ext>
              </a:extLst>
            </p:cNvPr>
            <p:cNvSpPr/>
            <p:nvPr/>
          </p:nvSpPr>
          <p:spPr>
            <a:xfrm>
              <a:off x="17998342" y="5986868"/>
              <a:ext cx="391933" cy="1069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A6C8BC-7C7C-5247-AE9C-AE12D21A44D8}"/>
                </a:ext>
              </a:extLst>
            </p:cNvPr>
            <p:cNvSpPr/>
            <p:nvPr/>
          </p:nvSpPr>
          <p:spPr>
            <a:xfrm>
              <a:off x="19356940" y="5821740"/>
              <a:ext cx="391933" cy="12346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4A8D0F9-C1D8-724F-BCD5-E1EE2502C044}"/>
                </a:ext>
              </a:extLst>
            </p:cNvPr>
            <p:cNvSpPr/>
            <p:nvPr/>
          </p:nvSpPr>
          <p:spPr>
            <a:xfrm>
              <a:off x="20725677" y="5732260"/>
              <a:ext cx="391933" cy="13241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46304A80-6C21-CC4F-914E-116DF5C8E807}"/>
                </a:ext>
              </a:extLst>
            </p:cNvPr>
            <p:cNvSpPr/>
            <p:nvPr/>
          </p:nvSpPr>
          <p:spPr>
            <a:xfrm>
              <a:off x="12188825" y="7167771"/>
              <a:ext cx="11624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9633B79B-7828-A549-B671-44FD5D52BCAC}"/>
                </a:ext>
              </a:extLst>
            </p:cNvPr>
            <p:cNvSpPr/>
            <p:nvPr/>
          </p:nvSpPr>
          <p:spPr>
            <a:xfrm>
              <a:off x="13539285" y="7167771"/>
              <a:ext cx="11624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79182C0D-71D2-F840-9C0C-2F93CA58CE92}"/>
                </a:ext>
              </a:extLst>
            </p:cNvPr>
            <p:cNvSpPr/>
            <p:nvPr/>
          </p:nvSpPr>
          <p:spPr>
            <a:xfrm>
              <a:off x="14930669" y="7167771"/>
              <a:ext cx="11624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78311C6A-2390-BF41-9F6A-B6DD6DE539FD}"/>
                </a:ext>
              </a:extLst>
            </p:cNvPr>
            <p:cNvSpPr/>
            <p:nvPr/>
          </p:nvSpPr>
          <p:spPr>
            <a:xfrm>
              <a:off x="16281129" y="7167771"/>
              <a:ext cx="11624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7B8167A4-D4DF-5E4D-B225-8CE3E37BF61B}"/>
                </a:ext>
              </a:extLst>
            </p:cNvPr>
            <p:cNvSpPr/>
            <p:nvPr/>
          </p:nvSpPr>
          <p:spPr>
            <a:xfrm>
              <a:off x="17613080" y="7167771"/>
              <a:ext cx="11624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Jun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D3EF4DBB-6952-7B43-AA7D-E28295D41779}"/>
                </a:ext>
              </a:extLst>
            </p:cNvPr>
            <p:cNvSpPr/>
            <p:nvPr/>
          </p:nvSpPr>
          <p:spPr>
            <a:xfrm>
              <a:off x="18984002" y="7167771"/>
              <a:ext cx="11624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Jul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8CA7419E-9FF7-7E41-A7A4-C0F05AF2F8BD}"/>
                </a:ext>
              </a:extLst>
            </p:cNvPr>
            <p:cNvSpPr/>
            <p:nvPr/>
          </p:nvSpPr>
          <p:spPr>
            <a:xfrm>
              <a:off x="20354924" y="7167771"/>
              <a:ext cx="11624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Aug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F21ECDCD-00DC-F446-8DC1-279947B5A818}"/>
                </a:ext>
              </a:extLst>
            </p:cNvPr>
            <p:cNvSpPr/>
            <p:nvPr/>
          </p:nvSpPr>
          <p:spPr>
            <a:xfrm>
              <a:off x="11793334" y="6875681"/>
              <a:ext cx="5680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FAA25C28-9F3F-694E-BBEA-07743B448478}"/>
                </a:ext>
              </a:extLst>
            </p:cNvPr>
            <p:cNvSpPr/>
            <p:nvPr/>
          </p:nvSpPr>
          <p:spPr>
            <a:xfrm>
              <a:off x="11793334" y="6508186"/>
              <a:ext cx="5680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2880380B-F852-8744-BFBA-77C26E3B4885}"/>
                </a:ext>
              </a:extLst>
            </p:cNvPr>
            <p:cNvSpPr/>
            <p:nvPr/>
          </p:nvSpPr>
          <p:spPr>
            <a:xfrm>
              <a:off x="11793334" y="6216096"/>
              <a:ext cx="5680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BFF48BE5-6CF8-7E4E-AFDC-794D70C2D2AD}"/>
                </a:ext>
              </a:extLst>
            </p:cNvPr>
            <p:cNvSpPr/>
            <p:nvPr/>
          </p:nvSpPr>
          <p:spPr>
            <a:xfrm>
              <a:off x="11793334" y="5848601"/>
              <a:ext cx="5680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5D872EDD-3B40-7C47-B27B-F76EDA4CA76E}"/>
                </a:ext>
              </a:extLst>
            </p:cNvPr>
            <p:cNvSpPr/>
            <p:nvPr/>
          </p:nvSpPr>
          <p:spPr>
            <a:xfrm>
              <a:off x="11793334" y="5484855"/>
              <a:ext cx="5680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86816EB3-B365-1340-868B-4D2551A5FE07}"/>
                </a:ext>
              </a:extLst>
            </p:cNvPr>
            <p:cNvSpPr/>
            <p:nvPr/>
          </p:nvSpPr>
          <p:spPr>
            <a:xfrm>
              <a:off x="11793334" y="5117360"/>
              <a:ext cx="5680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1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987981-93B7-8549-82FF-8D397418984E}"/>
              </a:ext>
            </a:extLst>
          </p:cNvPr>
          <p:cNvGrpSpPr/>
          <p:nvPr/>
        </p:nvGrpSpPr>
        <p:grpSpPr>
          <a:xfrm>
            <a:off x="13340710" y="4082143"/>
            <a:ext cx="8463225" cy="8371072"/>
            <a:chOff x="13340710" y="4082143"/>
            <a:chExt cx="8463225" cy="8652226"/>
          </a:xfrm>
          <a:effectLst/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11BE43-728D-5F4C-B842-3432C783E696}"/>
                </a:ext>
              </a:extLst>
            </p:cNvPr>
            <p:cNvSpPr/>
            <p:nvPr/>
          </p:nvSpPr>
          <p:spPr>
            <a:xfrm>
              <a:off x="13340710" y="4082143"/>
              <a:ext cx="8463225" cy="409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68EA249-E699-0340-93D3-9489D761A0A7}"/>
                </a:ext>
              </a:extLst>
            </p:cNvPr>
            <p:cNvSpPr/>
            <p:nvPr/>
          </p:nvSpPr>
          <p:spPr>
            <a:xfrm>
              <a:off x="13340710" y="8636165"/>
              <a:ext cx="8463225" cy="409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0178436-D2B7-9347-8E64-26B003FC8A30}"/>
              </a:ext>
            </a:extLst>
          </p:cNvPr>
          <p:cNvSpPr/>
          <p:nvPr/>
        </p:nvSpPr>
        <p:spPr>
          <a:xfrm>
            <a:off x="2490451" y="4082142"/>
            <a:ext cx="10405742" cy="837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224A57-F777-D142-96FC-C4F5D189402B}"/>
              </a:ext>
            </a:extLst>
          </p:cNvPr>
          <p:cNvSpPr txBox="1"/>
          <p:nvPr/>
        </p:nvSpPr>
        <p:spPr>
          <a:xfrm>
            <a:off x="1785292" y="5846462"/>
            <a:ext cx="253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429FB-D5D9-2B44-A670-B5D3AC1C3C83}"/>
              </a:ext>
            </a:extLst>
          </p:cNvPr>
          <p:cNvSpPr txBox="1"/>
          <p:nvPr/>
        </p:nvSpPr>
        <p:spPr>
          <a:xfrm>
            <a:off x="1785292" y="7303803"/>
            <a:ext cx="253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A556B8-76D3-8B4A-9E01-AF07B1ECA36D}"/>
              </a:ext>
            </a:extLst>
          </p:cNvPr>
          <p:cNvSpPr txBox="1"/>
          <p:nvPr/>
        </p:nvSpPr>
        <p:spPr>
          <a:xfrm>
            <a:off x="1785292" y="8761143"/>
            <a:ext cx="253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6243F-DB93-F044-B750-D4672D2AC553}"/>
              </a:ext>
            </a:extLst>
          </p:cNvPr>
          <p:cNvSpPr txBox="1"/>
          <p:nvPr/>
        </p:nvSpPr>
        <p:spPr>
          <a:xfrm>
            <a:off x="1785292" y="10300745"/>
            <a:ext cx="253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CEB00-5661-E346-908B-D781C02BA337}"/>
              </a:ext>
            </a:extLst>
          </p:cNvPr>
          <p:cNvSpPr/>
          <p:nvPr/>
        </p:nvSpPr>
        <p:spPr>
          <a:xfrm>
            <a:off x="3054248" y="4777103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463F6-317F-B340-A2B9-448FC5B93D6F}"/>
              </a:ext>
            </a:extLst>
          </p:cNvPr>
          <p:cNvGrpSpPr/>
          <p:nvPr/>
        </p:nvGrpSpPr>
        <p:grpSpPr>
          <a:xfrm>
            <a:off x="13956972" y="5147121"/>
            <a:ext cx="3038011" cy="1975795"/>
            <a:chOff x="14410580" y="5147121"/>
            <a:chExt cx="3038011" cy="197579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6AC603E-5491-5846-8868-388E5BADCC02}"/>
                </a:ext>
              </a:extLst>
            </p:cNvPr>
            <p:cNvSpPr/>
            <p:nvPr/>
          </p:nvSpPr>
          <p:spPr>
            <a:xfrm>
              <a:off x="14410580" y="5147121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Build Status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7EC4A0BD-8048-B146-B5B3-CC4797CA7D75}"/>
                </a:ext>
              </a:extLst>
            </p:cNvPr>
            <p:cNvSpPr txBox="1"/>
            <p:nvPr/>
          </p:nvSpPr>
          <p:spPr>
            <a:xfrm>
              <a:off x="14916326" y="5799477"/>
              <a:ext cx="20265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$2K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B7E65E-F6CF-A84A-A20D-D3886613E4CD}"/>
              </a:ext>
            </a:extLst>
          </p:cNvPr>
          <p:cNvGrpSpPr/>
          <p:nvPr/>
        </p:nvGrpSpPr>
        <p:grpSpPr>
          <a:xfrm>
            <a:off x="17802495" y="5170694"/>
            <a:ext cx="3038011" cy="2015552"/>
            <a:chOff x="19608555" y="7514974"/>
            <a:chExt cx="3038011" cy="20155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D7156B-597C-B94A-87CC-070CB9261338}"/>
                </a:ext>
              </a:extLst>
            </p:cNvPr>
            <p:cNvSpPr/>
            <p:nvPr/>
          </p:nvSpPr>
          <p:spPr>
            <a:xfrm>
              <a:off x="19608555" y="7514974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9" name="CuadroTexto 350">
              <a:extLst>
                <a:ext uri="{FF2B5EF4-FFF2-40B4-BE49-F238E27FC236}">
                  <a16:creationId xmlns:a16="http://schemas.microsoft.com/office/drawing/2014/main" id="{B59EFC1B-AA74-FC43-B93C-B0E681D98BDC}"/>
                </a:ext>
              </a:extLst>
            </p:cNvPr>
            <p:cNvSpPr txBox="1"/>
            <p:nvPr/>
          </p:nvSpPr>
          <p:spPr>
            <a:xfrm>
              <a:off x="20114302" y="8207087"/>
              <a:ext cx="20265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$3K</a:t>
              </a:r>
            </a:p>
          </p:txBody>
        </p:sp>
      </p:grp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4BF100E-C043-E24F-8B4F-A180537417E9}"/>
              </a:ext>
            </a:extLst>
          </p:cNvPr>
          <p:cNvSpPr/>
          <p:nvPr/>
        </p:nvSpPr>
        <p:spPr>
          <a:xfrm rot="10800000">
            <a:off x="20240166" y="4082141"/>
            <a:ext cx="1563769" cy="13396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7AD309C1-23F5-9C47-B85A-A9CF82F26473}"/>
              </a:ext>
            </a:extLst>
          </p:cNvPr>
          <p:cNvSpPr/>
          <p:nvPr/>
        </p:nvSpPr>
        <p:spPr>
          <a:xfrm rot="10800000">
            <a:off x="20240166" y="8496486"/>
            <a:ext cx="1563769" cy="133965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7F623C13-13A7-FB4D-A9A9-DB5B89FD511C}"/>
              </a:ext>
            </a:extLst>
          </p:cNvPr>
          <p:cNvSpPr/>
          <p:nvPr/>
        </p:nvSpPr>
        <p:spPr>
          <a:xfrm rot="10800000">
            <a:off x="11379945" y="4082141"/>
            <a:ext cx="1563769" cy="13396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BF2270-4F25-C34C-B8E7-0654A6BD0BC5}"/>
              </a:ext>
            </a:extLst>
          </p:cNvPr>
          <p:cNvSpPr/>
          <p:nvPr/>
        </p:nvSpPr>
        <p:spPr>
          <a:xfrm>
            <a:off x="14015128" y="896931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BFAC55-213C-2D43-8E8D-493B3E60E1B9}"/>
              </a:ext>
            </a:extLst>
          </p:cNvPr>
          <p:cNvSpPr/>
          <p:nvPr/>
        </p:nvSpPr>
        <p:spPr>
          <a:xfrm>
            <a:off x="14424589" y="9999417"/>
            <a:ext cx="302283" cy="1627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995899-E2DD-8340-AE16-9C8ADB9F89EC}"/>
              </a:ext>
            </a:extLst>
          </p:cNvPr>
          <p:cNvSpPr/>
          <p:nvPr/>
        </p:nvSpPr>
        <p:spPr>
          <a:xfrm>
            <a:off x="15472426" y="10674290"/>
            <a:ext cx="302283" cy="9529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85A37-DDA2-7E43-9C45-8AE7DF67AA7B}"/>
              </a:ext>
            </a:extLst>
          </p:cNvPr>
          <p:cNvSpPr/>
          <p:nvPr/>
        </p:nvSpPr>
        <p:spPr>
          <a:xfrm>
            <a:off x="16528081" y="10303074"/>
            <a:ext cx="302283" cy="1324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9038F-4E85-B946-92AF-270DE48B7B2D}"/>
              </a:ext>
            </a:extLst>
          </p:cNvPr>
          <p:cNvSpPr/>
          <p:nvPr/>
        </p:nvSpPr>
        <p:spPr>
          <a:xfrm>
            <a:off x="17568099" y="9935716"/>
            <a:ext cx="302283" cy="16915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2BC77-8750-9E46-9881-F0FA2C27EA9D}"/>
              </a:ext>
            </a:extLst>
          </p:cNvPr>
          <p:cNvSpPr/>
          <p:nvPr/>
        </p:nvSpPr>
        <p:spPr>
          <a:xfrm>
            <a:off x="18608116" y="10557682"/>
            <a:ext cx="302283" cy="1069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1D18BE-DF57-244A-B5CC-B760A9D0028E}"/>
              </a:ext>
            </a:extLst>
          </p:cNvPr>
          <p:cNvSpPr/>
          <p:nvPr/>
        </p:nvSpPr>
        <p:spPr>
          <a:xfrm>
            <a:off x="19655952" y="10392554"/>
            <a:ext cx="302283" cy="12346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D4B5D1-E6F4-7944-BB67-265BF5C0C7D6}"/>
              </a:ext>
            </a:extLst>
          </p:cNvPr>
          <p:cNvSpPr/>
          <p:nvPr/>
        </p:nvSpPr>
        <p:spPr>
          <a:xfrm>
            <a:off x="20711608" y="10303074"/>
            <a:ext cx="302283" cy="1324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3BADD39A-57E8-004D-8F9C-39E4813AF12E}"/>
              </a:ext>
            </a:extLst>
          </p:cNvPr>
          <p:cNvSpPr/>
          <p:nvPr/>
        </p:nvSpPr>
        <p:spPr>
          <a:xfrm>
            <a:off x="14127452" y="11738585"/>
            <a:ext cx="89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B9DA89A2-D583-9347-A344-F10930834ADB}"/>
              </a:ext>
            </a:extLst>
          </p:cNvPr>
          <p:cNvSpPr/>
          <p:nvPr/>
        </p:nvSpPr>
        <p:spPr>
          <a:xfrm>
            <a:off x="15169011" y="11738585"/>
            <a:ext cx="89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4B586D11-D621-FB47-AC8F-D36C3D1380A3}"/>
              </a:ext>
            </a:extLst>
          </p:cNvPr>
          <p:cNvSpPr/>
          <p:nvPr/>
        </p:nvSpPr>
        <p:spPr>
          <a:xfrm>
            <a:off x="16242134" y="11738585"/>
            <a:ext cx="89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9CAC39F8-1F7C-E74C-ADE0-6FD48BBA78E1}"/>
              </a:ext>
            </a:extLst>
          </p:cNvPr>
          <p:cNvSpPr/>
          <p:nvPr/>
        </p:nvSpPr>
        <p:spPr>
          <a:xfrm>
            <a:off x="17283693" y="11738585"/>
            <a:ext cx="89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0CB5F009-BC93-604D-A1B4-CC446A716E44}"/>
              </a:ext>
            </a:extLst>
          </p:cNvPr>
          <p:cNvSpPr/>
          <p:nvPr/>
        </p:nvSpPr>
        <p:spPr>
          <a:xfrm>
            <a:off x="18310978" y="11738585"/>
            <a:ext cx="89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325E9DED-318A-CA49-922D-8E13BC644DB0}"/>
              </a:ext>
            </a:extLst>
          </p:cNvPr>
          <p:cNvSpPr/>
          <p:nvPr/>
        </p:nvSpPr>
        <p:spPr>
          <a:xfrm>
            <a:off x="19368319" y="11738585"/>
            <a:ext cx="89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6D17295B-DD0D-254B-8589-7C53BDE1521A}"/>
              </a:ext>
            </a:extLst>
          </p:cNvPr>
          <p:cNvSpPr/>
          <p:nvPr/>
        </p:nvSpPr>
        <p:spPr>
          <a:xfrm>
            <a:off x="20425660" y="11738585"/>
            <a:ext cx="89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CA251259-7693-744C-8E71-5FDAC08BA9DD}"/>
              </a:ext>
            </a:extLst>
          </p:cNvPr>
          <p:cNvSpPr/>
          <p:nvPr/>
        </p:nvSpPr>
        <p:spPr>
          <a:xfrm>
            <a:off x="13822424" y="11446495"/>
            <a:ext cx="43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3A6AB1CB-DEBE-154A-9A46-BDC9A161B7E5}"/>
              </a:ext>
            </a:extLst>
          </p:cNvPr>
          <p:cNvSpPr/>
          <p:nvPr/>
        </p:nvSpPr>
        <p:spPr>
          <a:xfrm>
            <a:off x="13822424" y="11079000"/>
            <a:ext cx="43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A0C3A57B-B55A-B842-B6A8-43954EF0FD48}"/>
              </a:ext>
            </a:extLst>
          </p:cNvPr>
          <p:cNvSpPr/>
          <p:nvPr/>
        </p:nvSpPr>
        <p:spPr>
          <a:xfrm>
            <a:off x="13822424" y="10786910"/>
            <a:ext cx="43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8DC4997C-C263-5D4B-883D-D456289646D5}"/>
              </a:ext>
            </a:extLst>
          </p:cNvPr>
          <p:cNvSpPr/>
          <p:nvPr/>
        </p:nvSpPr>
        <p:spPr>
          <a:xfrm>
            <a:off x="13822424" y="10419415"/>
            <a:ext cx="43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0DF8872F-578D-A64D-9495-DF35E9D01F0D}"/>
              </a:ext>
            </a:extLst>
          </p:cNvPr>
          <p:cNvSpPr/>
          <p:nvPr/>
        </p:nvSpPr>
        <p:spPr>
          <a:xfrm>
            <a:off x="13822424" y="10055669"/>
            <a:ext cx="43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5C5E732D-E52A-BE48-B7BA-B516E8A8B028}"/>
              </a:ext>
            </a:extLst>
          </p:cNvPr>
          <p:cNvSpPr/>
          <p:nvPr/>
        </p:nvSpPr>
        <p:spPr>
          <a:xfrm>
            <a:off x="13822424" y="9688174"/>
            <a:ext cx="43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013C3-349B-7A40-A82D-F6237989CFCE}"/>
              </a:ext>
            </a:extLst>
          </p:cNvPr>
          <p:cNvSpPr/>
          <p:nvPr/>
        </p:nvSpPr>
        <p:spPr>
          <a:xfrm>
            <a:off x="5070764" y="5743574"/>
            <a:ext cx="5760720" cy="299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4BA3FC-B8E4-BC40-A253-019A11357997}"/>
              </a:ext>
            </a:extLst>
          </p:cNvPr>
          <p:cNvSpPr/>
          <p:nvPr/>
        </p:nvSpPr>
        <p:spPr>
          <a:xfrm>
            <a:off x="5070764" y="6043352"/>
            <a:ext cx="3233651" cy="299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610F81-18C3-FF44-9994-2C4BAC3D4456}"/>
              </a:ext>
            </a:extLst>
          </p:cNvPr>
          <p:cNvSpPr/>
          <p:nvPr/>
        </p:nvSpPr>
        <p:spPr>
          <a:xfrm>
            <a:off x="5070764" y="6343130"/>
            <a:ext cx="5203767" cy="2997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D5012E-98BD-CC46-BC98-5BF69B34D637}"/>
              </a:ext>
            </a:extLst>
          </p:cNvPr>
          <p:cNvSpPr/>
          <p:nvPr/>
        </p:nvSpPr>
        <p:spPr>
          <a:xfrm>
            <a:off x="5070764" y="7206614"/>
            <a:ext cx="3458094" cy="299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5C1BE0-2326-9348-98B0-6DB9879C4B55}"/>
              </a:ext>
            </a:extLst>
          </p:cNvPr>
          <p:cNvSpPr/>
          <p:nvPr/>
        </p:nvSpPr>
        <p:spPr>
          <a:xfrm>
            <a:off x="5070764" y="7506392"/>
            <a:ext cx="2086493" cy="299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35A399-F556-4A46-82A3-04821B0374AA}"/>
              </a:ext>
            </a:extLst>
          </p:cNvPr>
          <p:cNvSpPr/>
          <p:nvPr/>
        </p:nvSpPr>
        <p:spPr>
          <a:xfrm>
            <a:off x="5070765" y="7806170"/>
            <a:ext cx="4056610" cy="2997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89277E-CB6D-D74B-B4FF-1457743CDD6E}"/>
              </a:ext>
            </a:extLst>
          </p:cNvPr>
          <p:cNvSpPr/>
          <p:nvPr/>
        </p:nvSpPr>
        <p:spPr>
          <a:xfrm>
            <a:off x="5070764" y="8694593"/>
            <a:ext cx="2302625" cy="299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06BBB5-DB62-8941-A885-D81D509BE25D}"/>
              </a:ext>
            </a:extLst>
          </p:cNvPr>
          <p:cNvSpPr/>
          <p:nvPr/>
        </p:nvSpPr>
        <p:spPr>
          <a:xfrm>
            <a:off x="5070764" y="8994371"/>
            <a:ext cx="5032431" cy="299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A6F343-8080-0942-9B4F-FCC2C8EE3F01}"/>
              </a:ext>
            </a:extLst>
          </p:cNvPr>
          <p:cNvSpPr/>
          <p:nvPr/>
        </p:nvSpPr>
        <p:spPr>
          <a:xfrm>
            <a:off x="5070764" y="9294149"/>
            <a:ext cx="2856349" cy="2997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1E4F29-C20E-8045-AB71-AE9E48D611D9}"/>
              </a:ext>
            </a:extLst>
          </p:cNvPr>
          <p:cNvSpPr/>
          <p:nvPr/>
        </p:nvSpPr>
        <p:spPr>
          <a:xfrm>
            <a:off x="5070764" y="10182571"/>
            <a:ext cx="2302625" cy="299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F51D90-4379-5943-B2AC-14A6C5A5706D}"/>
              </a:ext>
            </a:extLst>
          </p:cNvPr>
          <p:cNvSpPr/>
          <p:nvPr/>
        </p:nvSpPr>
        <p:spPr>
          <a:xfrm>
            <a:off x="5070765" y="10482349"/>
            <a:ext cx="2768138" cy="299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46860B-9731-4E4A-9A45-2423C121DB04}"/>
              </a:ext>
            </a:extLst>
          </p:cNvPr>
          <p:cNvSpPr/>
          <p:nvPr/>
        </p:nvSpPr>
        <p:spPr>
          <a:xfrm>
            <a:off x="5070764" y="10782127"/>
            <a:ext cx="4937760" cy="2997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8278AB-475E-8645-8A94-9694262EE2A4}"/>
              </a:ext>
            </a:extLst>
          </p:cNvPr>
          <p:cNvSpPr txBox="1"/>
          <p:nvPr/>
        </p:nvSpPr>
        <p:spPr>
          <a:xfrm>
            <a:off x="4773625" y="11427166"/>
            <a:ext cx="59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3256D-914F-B34A-80D6-EDD042CF6C5A}"/>
              </a:ext>
            </a:extLst>
          </p:cNvPr>
          <p:cNvSpPr txBox="1"/>
          <p:nvPr/>
        </p:nvSpPr>
        <p:spPr>
          <a:xfrm>
            <a:off x="6120287" y="11427166"/>
            <a:ext cx="59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570C37-EE00-8348-B564-FEC06044F840}"/>
              </a:ext>
            </a:extLst>
          </p:cNvPr>
          <p:cNvSpPr txBox="1"/>
          <p:nvPr/>
        </p:nvSpPr>
        <p:spPr>
          <a:xfrm>
            <a:off x="7466949" y="11427166"/>
            <a:ext cx="59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B02C37-E436-4D48-8F9D-C6BE0EB9DA40}"/>
              </a:ext>
            </a:extLst>
          </p:cNvPr>
          <p:cNvSpPr txBox="1"/>
          <p:nvPr/>
        </p:nvSpPr>
        <p:spPr>
          <a:xfrm>
            <a:off x="8813611" y="11427166"/>
            <a:ext cx="59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0E2C45-F4FD-AB43-9907-AE45228F7931}"/>
              </a:ext>
            </a:extLst>
          </p:cNvPr>
          <p:cNvSpPr txBox="1"/>
          <p:nvPr/>
        </p:nvSpPr>
        <p:spPr>
          <a:xfrm>
            <a:off x="10160273" y="11427166"/>
            <a:ext cx="59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2743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683B3E-DC48-254C-BED4-160188814002}"/>
              </a:ext>
            </a:extLst>
          </p:cNvPr>
          <p:cNvSpPr/>
          <p:nvPr/>
        </p:nvSpPr>
        <p:spPr>
          <a:xfrm>
            <a:off x="2920555" y="4096310"/>
            <a:ext cx="18788787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C46B518-966B-8147-A666-2DA5DD16A64B}"/>
              </a:ext>
            </a:extLst>
          </p:cNvPr>
          <p:cNvGraphicFramePr/>
          <p:nvPr/>
        </p:nvGraphicFramePr>
        <p:xfrm>
          <a:off x="9290483" y="4096310"/>
          <a:ext cx="4816321" cy="266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124501D5-229E-2348-92C0-DED98DA7094D}"/>
              </a:ext>
            </a:extLst>
          </p:cNvPr>
          <p:cNvSpPr/>
          <p:nvPr/>
        </p:nvSpPr>
        <p:spPr>
          <a:xfrm>
            <a:off x="2920556" y="6968920"/>
            <a:ext cx="5403551" cy="5477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CFF081-F968-8A4C-B3AF-D60F85C3BA7F}"/>
              </a:ext>
            </a:extLst>
          </p:cNvPr>
          <p:cNvSpPr/>
          <p:nvPr/>
        </p:nvSpPr>
        <p:spPr>
          <a:xfrm>
            <a:off x="8703253" y="6968920"/>
            <a:ext cx="13006090" cy="5477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F6AC95-4849-6541-8CB2-27FD17BAE12A}"/>
              </a:ext>
            </a:extLst>
          </p:cNvPr>
          <p:cNvGrpSpPr/>
          <p:nvPr/>
        </p:nvGrpSpPr>
        <p:grpSpPr>
          <a:xfrm>
            <a:off x="3012153" y="8319760"/>
            <a:ext cx="5152215" cy="3153106"/>
            <a:chOff x="2137814" y="4417863"/>
            <a:chExt cx="5126516" cy="313737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A89855-DED8-9E4F-9493-9B385519F9DE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C10D7BF-9CD2-5C44-8552-5FF809841CAB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92994A2-FADD-9042-A150-8CB82DF4493E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01711B-C8B2-2A4B-AA27-79AF47CB78FC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774B9D-45AE-FB4E-99C1-314ECAA2D8B3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93C41B-DA3B-0444-A39A-2A16A7E45BC3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Software 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DE471C-C54D-684E-9917-35B299553A86}"/>
                </a:ext>
              </a:extLst>
            </p:cNvPr>
            <p:cNvSpPr/>
            <p:nvPr/>
          </p:nvSpPr>
          <p:spPr>
            <a:xfrm>
              <a:off x="2145960" y="4417863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0F0D90-BCC7-CE41-AD12-80AC7EFA6A0F}"/>
              </a:ext>
            </a:extLst>
          </p:cNvPr>
          <p:cNvGrpSpPr/>
          <p:nvPr/>
        </p:nvGrpSpPr>
        <p:grpSpPr>
          <a:xfrm>
            <a:off x="10117625" y="4452497"/>
            <a:ext cx="10283762" cy="1567487"/>
            <a:chOff x="7233078" y="4354526"/>
            <a:chExt cx="10283762" cy="156748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E7A2B2-8BCE-EF40-8B62-6954005EEBFF}"/>
                </a:ext>
              </a:extLst>
            </p:cNvPr>
            <p:cNvSpPr/>
            <p:nvPr/>
          </p:nvSpPr>
          <p:spPr>
            <a:xfrm flipH="1">
              <a:off x="10250233" y="4354526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745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3D8B95-6F87-0249-96DB-856E2F1DA41C}"/>
                </a:ext>
              </a:extLst>
            </p:cNvPr>
            <p:cNvGrpSpPr/>
            <p:nvPr/>
          </p:nvGrpSpPr>
          <p:grpSpPr>
            <a:xfrm>
              <a:off x="7233078" y="5054973"/>
              <a:ext cx="10283762" cy="867040"/>
              <a:chOff x="11406251" y="10767839"/>
              <a:chExt cx="10283762" cy="867040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F14DA01-5B8E-6E45-8F95-7D4638B21413}"/>
                  </a:ext>
                </a:extLst>
              </p:cNvPr>
              <p:cNvSpPr/>
              <p:nvPr/>
            </p:nvSpPr>
            <p:spPr>
              <a:xfrm>
                <a:off x="11406251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A18AFCC1-0560-5740-A20A-12F294FE4E3E}"/>
                  </a:ext>
                </a:extLst>
              </p:cNvPr>
              <p:cNvSpPr/>
              <p:nvPr/>
            </p:nvSpPr>
            <p:spPr>
              <a:xfrm>
                <a:off x="12559792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BE7FD1F-39C8-314F-B530-C5E372E8F214}"/>
                  </a:ext>
                </a:extLst>
              </p:cNvPr>
              <p:cNvSpPr/>
              <p:nvPr/>
            </p:nvSpPr>
            <p:spPr>
              <a:xfrm>
                <a:off x="13713138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1B3675-3E24-6840-B0BC-3735168B0AD8}"/>
                  </a:ext>
                </a:extLst>
              </p:cNvPr>
              <p:cNvSpPr/>
              <p:nvPr/>
            </p:nvSpPr>
            <p:spPr>
              <a:xfrm>
                <a:off x="14866482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3590380-DB91-8041-839E-508F60A55D22}"/>
                  </a:ext>
                </a:extLst>
              </p:cNvPr>
              <p:cNvSpPr/>
              <p:nvPr/>
            </p:nvSpPr>
            <p:spPr>
              <a:xfrm>
                <a:off x="16019828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2E43D42F-13B4-BF4B-85D7-5CEFE06E4A3E}"/>
                  </a:ext>
                </a:extLst>
              </p:cNvPr>
              <p:cNvSpPr/>
              <p:nvPr/>
            </p:nvSpPr>
            <p:spPr>
              <a:xfrm>
                <a:off x="17173367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DBA82CF-7FFE-3D4D-8041-E545808C5E94}"/>
                  </a:ext>
                </a:extLst>
              </p:cNvPr>
              <p:cNvSpPr/>
              <p:nvPr/>
            </p:nvSpPr>
            <p:spPr>
              <a:xfrm>
                <a:off x="18326715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7B2656B-EDA3-D74D-AF20-DB3B352F27AC}"/>
                  </a:ext>
                </a:extLst>
              </p:cNvPr>
              <p:cNvSpPr/>
              <p:nvPr/>
            </p:nvSpPr>
            <p:spPr>
              <a:xfrm>
                <a:off x="19480059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4BC09B2-3A3D-1146-99CA-27D4906E15F7}"/>
                  </a:ext>
                </a:extLst>
              </p:cNvPr>
              <p:cNvSpPr/>
              <p:nvPr/>
            </p:nvSpPr>
            <p:spPr>
              <a:xfrm>
                <a:off x="20633403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9FE9C8C-EA09-524B-B686-58CA65A21DC7}"/>
                  </a:ext>
                </a:extLst>
              </p:cNvPr>
              <p:cNvSpPr/>
              <p:nvPr/>
            </p:nvSpPr>
            <p:spPr>
              <a:xfrm>
                <a:off x="15117215" y="10767839"/>
                <a:ext cx="553927" cy="479207"/>
              </a:xfrm>
              <a:custGeom>
                <a:avLst/>
                <a:gdLst>
                  <a:gd name="connsiteX0" fmla="*/ 84677 w 169259"/>
                  <a:gd name="connsiteY0" fmla="*/ 146428 h 146427"/>
                  <a:gd name="connsiteX1" fmla="*/ 169259 w 169259"/>
                  <a:gd name="connsiteY1" fmla="*/ 0 h 146427"/>
                  <a:gd name="connsiteX2" fmla="*/ 0 w 169259"/>
                  <a:gd name="connsiteY2" fmla="*/ 0 h 146427"/>
                  <a:gd name="connsiteX3" fmla="*/ 84677 w 169259"/>
                  <a:gd name="connsiteY3" fmla="*/ 146428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146428"/>
                    </a:moveTo>
                    <a:lnTo>
                      <a:pt x="169259" y="0"/>
                    </a:lnTo>
                    <a:lnTo>
                      <a:pt x="0" y="0"/>
                    </a:lnTo>
                    <a:lnTo>
                      <a:pt x="84677" y="146428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7822BC2-6356-6C4B-ABDB-150B80A3882B}"/>
              </a:ext>
            </a:extLst>
          </p:cNvPr>
          <p:cNvSpPr/>
          <p:nvPr/>
        </p:nvSpPr>
        <p:spPr>
          <a:xfrm>
            <a:off x="3682650" y="5057545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CF4119EC-EAEA-E440-A281-33A4A2BE05D1}"/>
              </a:ext>
            </a:extLst>
          </p:cNvPr>
          <p:cNvSpPr txBox="1"/>
          <p:nvPr/>
        </p:nvSpPr>
        <p:spPr>
          <a:xfrm>
            <a:off x="6300979" y="4386796"/>
            <a:ext cx="3443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$4K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1498FC-6B42-F649-9781-766A744A302F}"/>
              </a:ext>
            </a:extLst>
          </p:cNvPr>
          <p:cNvGrpSpPr/>
          <p:nvPr/>
        </p:nvGrpSpPr>
        <p:grpSpPr>
          <a:xfrm>
            <a:off x="9992741" y="8148338"/>
            <a:ext cx="11038459" cy="3403002"/>
            <a:chOff x="10818546" y="5199793"/>
            <a:chExt cx="7921129" cy="21482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E4D9F95-0926-0F4C-A30C-CC6A2FC78660}"/>
                </a:ext>
              </a:extLst>
            </p:cNvPr>
            <p:cNvSpPr/>
            <p:nvPr/>
          </p:nvSpPr>
          <p:spPr>
            <a:xfrm>
              <a:off x="11605121" y="5540955"/>
              <a:ext cx="781565" cy="1418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47E4AA-79BA-5D4B-AC36-8544AACFCED2}"/>
                </a:ext>
              </a:extLst>
            </p:cNvPr>
            <p:cNvSpPr/>
            <p:nvPr/>
          </p:nvSpPr>
          <p:spPr>
            <a:xfrm>
              <a:off x="13559105" y="6129076"/>
              <a:ext cx="781565" cy="8304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195C814-9A25-3C47-95C0-1003C5F21880}"/>
                </a:ext>
              </a:extLst>
            </p:cNvPr>
            <p:cNvSpPr/>
            <p:nvPr/>
          </p:nvSpPr>
          <p:spPr>
            <a:xfrm>
              <a:off x="15527671" y="5805578"/>
              <a:ext cx="781565" cy="11539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55D7FF4-ECA1-8643-AEF1-1B4F0539D79E}"/>
                </a:ext>
              </a:extLst>
            </p:cNvPr>
            <p:cNvSpPr/>
            <p:nvPr/>
          </p:nvSpPr>
          <p:spPr>
            <a:xfrm>
              <a:off x="17467074" y="5485442"/>
              <a:ext cx="781565" cy="1474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9DDD71C9-8A60-9241-A1AE-5F7AF90AA633}"/>
                </a:ext>
              </a:extLst>
            </p:cNvPr>
            <p:cNvSpPr/>
            <p:nvPr/>
          </p:nvSpPr>
          <p:spPr>
            <a:xfrm>
              <a:off x="11137831" y="7056560"/>
              <a:ext cx="1716147" cy="291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1A35ECF-73B6-464E-8310-AD5285688A32}"/>
                </a:ext>
              </a:extLst>
            </p:cNvPr>
            <p:cNvSpPr/>
            <p:nvPr/>
          </p:nvSpPr>
          <p:spPr>
            <a:xfrm>
              <a:off x="13080108" y="7056560"/>
              <a:ext cx="1716147" cy="291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0F2334FB-F9A9-3C4E-B3F4-8D8CAB8B56A3}"/>
                </a:ext>
              </a:extLst>
            </p:cNvPr>
            <p:cNvSpPr/>
            <p:nvPr/>
          </p:nvSpPr>
          <p:spPr>
            <a:xfrm>
              <a:off x="15081247" y="7056560"/>
              <a:ext cx="1716147" cy="291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D4DFA465-4C95-4649-9539-7DD4B0024ADB}"/>
                </a:ext>
              </a:extLst>
            </p:cNvPr>
            <p:cNvSpPr/>
            <p:nvPr/>
          </p:nvSpPr>
          <p:spPr>
            <a:xfrm>
              <a:off x="17023528" y="7056560"/>
              <a:ext cx="1716147" cy="291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BA0CC2C-4E31-7E4D-B041-3C4BBB84853C}"/>
                </a:ext>
              </a:extLst>
            </p:cNvPr>
            <p:cNvGrpSpPr/>
            <p:nvPr/>
          </p:nvGrpSpPr>
          <p:grpSpPr>
            <a:xfrm>
              <a:off x="10818546" y="5199793"/>
              <a:ext cx="436711" cy="1838437"/>
              <a:chOff x="5525538" y="4392958"/>
              <a:chExt cx="820734" cy="2554980"/>
            </a:xfrm>
          </p:grpSpPr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960740DA-A661-F446-8C39-CD3600DA9A0C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05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92F4E489-9C70-8147-AE70-78574DBAF61F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05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101E0E4F-AD63-3B4C-92D0-96C6D3E08037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05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4296C810-2525-F74A-B703-3375C5623590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05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91" name="Rectangle 56">
                <a:extLst>
                  <a:ext uri="{FF2B5EF4-FFF2-40B4-BE49-F238E27FC236}">
                    <a16:creationId xmlns:a16="http://schemas.microsoft.com/office/drawing/2014/main" id="{FB7DF5CA-C9BA-8441-9916-144AADCB919B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05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46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CFF081-F968-8A4C-B3AF-D60F85C3BA7F}"/>
              </a:ext>
            </a:extLst>
          </p:cNvPr>
          <p:cNvSpPr/>
          <p:nvPr/>
        </p:nvSpPr>
        <p:spPr>
          <a:xfrm>
            <a:off x="10580914" y="4376058"/>
            <a:ext cx="11128429" cy="8069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24501D5-229E-2348-92C0-DED98DA7094D}"/>
              </a:ext>
            </a:extLst>
          </p:cNvPr>
          <p:cNvSpPr/>
          <p:nvPr/>
        </p:nvSpPr>
        <p:spPr>
          <a:xfrm>
            <a:off x="2920556" y="4376058"/>
            <a:ext cx="7137844" cy="8069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670365-0739-EE45-B786-9AE382AB260D}"/>
              </a:ext>
            </a:extLst>
          </p:cNvPr>
          <p:cNvSpPr/>
          <p:nvPr/>
        </p:nvSpPr>
        <p:spPr>
          <a:xfrm>
            <a:off x="11234058" y="5320620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6DBE1-0E68-4743-BD0F-AB21062135CD}"/>
              </a:ext>
            </a:extLst>
          </p:cNvPr>
          <p:cNvSpPr/>
          <p:nvPr/>
        </p:nvSpPr>
        <p:spPr>
          <a:xfrm>
            <a:off x="2920556" y="8229600"/>
            <a:ext cx="7137844" cy="421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9C03E-9E07-8246-BB05-DC274ED42D06}"/>
              </a:ext>
            </a:extLst>
          </p:cNvPr>
          <p:cNvGrpSpPr/>
          <p:nvPr/>
        </p:nvGrpSpPr>
        <p:grpSpPr>
          <a:xfrm>
            <a:off x="3796784" y="5333333"/>
            <a:ext cx="5353128" cy="2279901"/>
            <a:chOff x="3796784" y="5398647"/>
            <a:chExt cx="5353128" cy="2279901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E49AA38C-1E5D-174A-A5F6-4E438FF90220}"/>
                </a:ext>
              </a:extLst>
            </p:cNvPr>
            <p:cNvSpPr txBox="1"/>
            <p:nvPr/>
          </p:nvSpPr>
          <p:spPr>
            <a:xfrm>
              <a:off x="3796784" y="5398647"/>
              <a:ext cx="53531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35,457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043629D-DDA9-474A-A888-7F76837DB719}"/>
                </a:ext>
              </a:extLst>
            </p:cNvPr>
            <p:cNvSpPr txBox="1"/>
            <p:nvPr/>
          </p:nvSpPr>
          <p:spPr>
            <a:xfrm>
              <a:off x="5393679" y="7155329"/>
              <a:ext cx="2191597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Views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EE199-7FDE-5B49-89FF-F47D09AA9243}"/>
              </a:ext>
            </a:extLst>
          </p:cNvPr>
          <p:cNvGrpSpPr/>
          <p:nvPr/>
        </p:nvGrpSpPr>
        <p:grpSpPr>
          <a:xfrm>
            <a:off x="5116930" y="8880271"/>
            <a:ext cx="2702029" cy="3032051"/>
            <a:chOff x="4270693" y="8912928"/>
            <a:chExt cx="2702029" cy="30320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2A9906-4667-7045-A1EF-5AD3387BA249}"/>
                </a:ext>
              </a:extLst>
            </p:cNvPr>
            <p:cNvGrpSpPr/>
            <p:nvPr/>
          </p:nvGrpSpPr>
          <p:grpSpPr>
            <a:xfrm>
              <a:off x="4270693" y="8912928"/>
              <a:ext cx="766910" cy="3032051"/>
              <a:chOff x="3584895" y="8912928"/>
              <a:chExt cx="766910" cy="303205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2" name="Freeform 5">
                <a:extLst>
                  <a:ext uri="{FF2B5EF4-FFF2-40B4-BE49-F238E27FC236}">
                    <a16:creationId xmlns:a16="http://schemas.microsoft.com/office/drawing/2014/main" id="{ACFE9E6A-4204-904F-91A9-5ED4D7B87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371" y="8912928"/>
                <a:ext cx="364750" cy="785615"/>
              </a:xfrm>
              <a:custGeom>
                <a:avLst/>
                <a:gdLst>
                  <a:gd name="T0" fmla="*/ 226 w 344"/>
                  <a:gd name="T1" fmla="*/ 370 h 742"/>
                  <a:gd name="T2" fmla="*/ 226 w 344"/>
                  <a:gd name="T3" fmla="*/ 370 h 742"/>
                  <a:gd name="T4" fmla="*/ 316 w 344"/>
                  <a:gd name="T5" fmla="*/ 370 h 742"/>
                  <a:gd name="T6" fmla="*/ 325 w 344"/>
                  <a:gd name="T7" fmla="*/ 361 h 742"/>
                  <a:gd name="T8" fmla="*/ 334 w 344"/>
                  <a:gd name="T9" fmla="*/ 298 h 742"/>
                  <a:gd name="T10" fmla="*/ 343 w 344"/>
                  <a:gd name="T11" fmla="*/ 244 h 742"/>
                  <a:gd name="T12" fmla="*/ 226 w 344"/>
                  <a:gd name="T13" fmla="*/ 244 h 742"/>
                  <a:gd name="T14" fmla="*/ 226 w 344"/>
                  <a:gd name="T15" fmla="*/ 162 h 742"/>
                  <a:gd name="T16" fmla="*/ 253 w 344"/>
                  <a:gd name="T17" fmla="*/ 135 h 742"/>
                  <a:gd name="T18" fmla="*/ 325 w 344"/>
                  <a:gd name="T19" fmla="*/ 135 h 742"/>
                  <a:gd name="T20" fmla="*/ 343 w 344"/>
                  <a:gd name="T21" fmla="*/ 135 h 742"/>
                  <a:gd name="T22" fmla="*/ 343 w 344"/>
                  <a:gd name="T23" fmla="*/ 9 h 742"/>
                  <a:gd name="T24" fmla="*/ 334 w 344"/>
                  <a:gd name="T25" fmla="*/ 9 h 742"/>
                  <a:gd name="T26" fmla="*/ 226 w 344"/>
                  <a:gd name="T27" fmla="*/ 9 h 742"/>
                  <a:gd name="T28" fmla="*/ 135 w 344"/>
                  <a:gd name="T29" fmla="*/ 27 h 742"/>
                  <a:gd name="T30" fmla="*/ 72 w 344"/>
                  <a:gd name="T31" fmla="*/ 145 h 742"/>
                  <a:gd name="T32" fmla="*/ 72 w 344"/>
                  <a:gd name="T33" fmla="*/ 226 h 742"/>
                  <a:gd name="T34" fmla="*/ 72 w 344"/>
                  <a:gd name="T35" fmla="*/ 244 h 742"/>
                  <a:gd name="T36" fmla="*/ 0 w 344"/>
                  <a:gd name="T37" fmla="*/ 244 h 742"/>
                  <a:gd name="T38" fmla="*/ 0 w 344"/>
                  <a:gd name="T39" fmla="*/ 370 h 742"/>
                  <a:gd name="T40" fmla="*/ 72 w 344"/>
                  <a:gd name="T41" fmla="*/ 370 h 742"/>
                  <a:gd name="T42" fmla="*/ 72 w 344"/>
                  <a:gd name="T43" fmla="*/ 741 h 742"/>
                  <a:gd name="T44" fmla="*/ 226 w 344"/>
                  <a:gd name="T45" fmla="*/ 741 h 742"/>
                  <a:gd name="T46" fmla="*/ 226 w 344"/>
                  <a:gd name="T47" fmla="*/ 37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4" h="742">
                    <a:moveTo>
                      <a:pt x="226" y="370"/>
                    </a:moveTo>
                    <a:lnTo>
                      <a:pt x="226" y="370"/>
                    </a:lnTo>
                    <a:cubicBezTo>
                      <a:pt x="253" y="370"/>
                      <a:pt x="289" y="370"/>
                      <a:pt x="316" y="370"/>
                    </a:cubicBezTo>
                    <a:cubicBezTo>
                      <a:pt x="325" y="370"/>
                      <a:pt x="325" y="370"/>
                      <a:pt x="325" y="361"/>
                    </a:cubicBezTo>
                    <a:cubicBezTo>
                      <a:pt x="334" y="343"/>
                      <a:pt x="334" y="325"/>
                      <a:pt x="334" y="298"/>
                    </a:cubicBezTo>
                    <a:cubicBezTo>
                      <a:pt x="334" y="280"/>
                      <a:pt x="343" y="262"/>
                      <a:pt x="343" y="244"/>
                    </a:cubicBezTo>
                    <a:cubicBezTo>
                      <a:pt x="298" y="244"/>
                      <a:pt x="262" y="244"/>
                      <a:pt x="226" y="244"/>
                    </a:cubicBezTo>
                    <a:cubicBezTo>
                      <a:pt x="226" y="217"/>
                      <a:pt x="226" y="190"/>
                      <a:pt x="226" y="162"/>
                    </a:cubicBezTo>
                    <a:cubicBezTo>
                      <a:pt x="226" y="145"/>
                      <a:pt x="235" y="135"/>
                      <a:pt x="253" y="135"/>
                    </a:cubicBezTo>
                    <a:cubicBezTo>
                      <a:pt x="280" y="135"/>
                      <a:pt x="298" y="135"/>
                      <a:pt x="325" y="135"/>
                    </a:cubicBezTo>
                    <a:cubicBezTo>
                      <a:pt x="334" y="135"/>
                      <a:pt x="334" y="135"/>
                      <a:pt x="343" y="135"/>
                    </a:cubicBezTo>
                    <a:cubicBezTo>
                      <a:pt x="343" y="90"/>
                      <a:pt x="343" y="54"/>
                      <a:pt x="343" y="9"/>
                    </a:cubicBezTo>
                    <a:cubicBezTo>
                      <a:pt x="343" y="0"/>
                      <a:pt x="334" y="9"/>
                      <a:pt x="334" y="9"/>
                    </a:cubicBezTo>
                    <a:cubicBezTo>
                      <a:pt x="298" y="9"/>
                      <a:pt x="262" y="9"/>
                      <a:pt x="226" y="9"/>
                    </a:cubicBezTo>
                    <a:cubicBezTo>
                      <a:pt x="198" y="9"/>
                      <a:pt x="162" y="9"/>
                      <a:pt x="135" y="27"/>
                    </a:cubicBezTo>
                    <a:cubicBezTo>
                      <a:pt x="90" y="54"/>
                      <a:pt x="81" y="99"/>
                      <a:pt x="72" y="145"/>
                    </a:cubicBezTo>
                    <a:cubicBezTo>
                      <a:pt x="72" y="171"/>
                      <a:pt x="72" y="199"/>
                      <a:pt x="72" y="226"/>
                    </a:cubicBezTo>
                    <a:cubicBezTo>
                      <a:pt x="72" y="235"/>
                      <a:pt x="72" y="235"/>
                      <a:pt x="72" y="244"/>
                    </a:cubicBezTo>
                    <a:cubicBezTo>
                      <a:pt x="45" y="244"/>
                      <a:pt x="27" y="244"/>
                      <a:pt x="0" y="244"/>
                    </a:cubicBezTo>
                    <a:cubicBezTo>
                      <a:pt x="0" y="289"/>
                      <a:pt x="0" y="334"/>
                      <a:pt x="0" y="370"/>
                    </a:cubicBezTo>
                    <a:cubicBezTo>
                      <a:pt x="27" y="370"/>
                      <a:pt x="45" y="370"/>
                      <a:pt x="72" y="370"/>
                    </a:cubicBezTo>
                    <a:cubicBezTo>
                      <a:pt x="72" y="497"/>
                      <a:pt x="72" y="623"/>
                      <a:pt x="72" y="741"/>
                    </a:cubicBezTo>
                    <a:cubicBezTo>
                      <a:pt x="126" y="741"/>
                      <a:pt x="172" y="741"/>
                      <a:pt x="226" y="741"/>
                    </a:cubicBezTo>
                    <a:cubicBezTo>
                      <a:pt x="226" y="623"/>
                      <a:pt x="226" y="497"/>
                      <a:pt x="226" y="3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93F87BBB-7793-F64F-939D-68D5CF32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895" y="11243537"/>
                <a:ext cx="766910" cy="701442"/>
              </a:xfrm>
              <a:custGeom>
                <a:avLst/>
                <a:gdLst>
                  <a:gd name="T0" fmla="*/ 207 w 723"/>
                  <a:gd name="T1" fmla="*/ 506 h 660"/>
                  <a:gd name="T2" fmla="*/ 207 w 723"/>
                  <a:gd name="T3" fmla="*/ 506 h 660"/>
                  <a:gd name="T4" fmla="*/ 72 w 723"/>
                  <a:gd name="T5" fmla="*/ 397 h 660"/>
                  <a:gd name="T6" fmla="*/ 135 w 723"/>
                  <a:gd name="T7" fmla="*/ 397 h 660"/>
                  <a:gd name="T8" fmla="*/ 135 w 723"/>
                  <a:gd name="T9" fmla="*/ 397 h 660"/>
                  <a:gd name="T10" fmla="*/ 18 w 723"/>
                  <a:gd name="T11" fmla="*/ 253 h 660"/>
                  <a:gd name="T12" fmla="*/ 81 w 723"/>
                  <a:gd name="T13" fmla="*/ 262 h 660"/>
                  <a:gd name="T14" fmla="*/ 81 w 723"/>
                  <a:gd name="T15" fmla="*/ 262 h 660"/>
                  <a:gd name="T16" fmla="*/ 18 w 723"/>
                  <a:gd name="T17" fmla="*/ 162 h 660"/>
                  <a:gd name="T18" fmla="*/ 36 w 723"/>
                  <a:gd name="T19" fmla="*/ 63 h 660"/>
                  <a:gd name="T20" fmla="*/ 343 w 723"/>
                  <a:gd name="T21" fmla="*/ 217 h 660"/>
                  <a:gd name="T22" fmla="*/ 352 w 723"/>
                  <a:gd name="T23" fmla="*/ 144 h 660"/>
                  <a:gd name="T24" fmla="*/ 596 w 723"/>
                  <a:gd name="T25" fmla="*/ 72 h 660"/>
                  <a:gd name="T26" fmla="*/ 614 w 723"/>
                  <a:gd name="T27" fmla="*/ 81 h 660"/>
                  <a:gd name="T28" fmla="*/ 695 w 723"/>
                  <a:gd name="T29" fmla="*/ 54 h 660"/>
                  <a:gd name="T30" fmla="*/ 641 w 723"/>
                  <a:gd name="T31" fmla="*/ 135 h 660"/>
                  <a:gd name="T32" fmla="*/ 713 w 723"/>
                  <a:gd name="T33" fmla="*/ 108 h 660"/>
                  <a:gd name="T34" fmla="*/ 722 w 723"/>
                  <a:gd name="T35" fmla="*/ 117 h 660"/>
                  <a:gd name="T36" fmla="*/ 659 w 723"/>
                  <a:gd name="T37" fmla="*/ 171 h 660"/>
                  <a:gd name="T38" fmla="*/ 650 w 723"/>
                  <a:gd name="T39" fmla="*/ 208 h 660"/>
                  <a:gd name="T40" fmla="*/ 433 w 723"/>
                  <a:gd name="T41" fmla="*/ 569 h 660"/>
                  <a:gd name="T42" fmla="*/ 0 w 723"/>
                  <a:gd name="T43" fmla="*/ 569 h 660"/>
                  <a:gd name="T44" fmla="*/ 0 w 723"/>
                  <a:gd name="T45" fmla="*/ 569 h 660"/>
                  <a:gd name="T46" fmla="*/ 0 w 723"/>
                  <a:gd name="T47" fmla="*/ 569 h 660"/>
                  <a:gd name="T48" fmla="*/ 108 w 723"/>
                  <a:gd name="T49" fmla="*/ 551 h 660"/>
                  <a:gd name="T50" fmla="*/ 207 w 723"/>
                  <a:gd name="T51" fmla="*/ 50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3" h="660">
                    <a:moveTo>
                      <a:pt x="207" y="506"/>
                    </a:moveTo>
                    <a:lnTo>
                      <a:pt x="207" y="506"/>
                    </a:lnTo>
                    <a:cubicBezTo>
                      <a:pt x="135" y="488"/>
                      <a:pt x="81" y="452"/>
                      <a:pt x="72" y="397"/>
                    </a:cubicBezTo>
                    <a:cubicBezTo>
                      <a:pt x="90" y="397"/>
                      <a:pt x="108" y="397"/>
                      <a:pt x="135" y="397"/>
                    </a:cubicBezTo>
                    <a:lnTo>
                      <a:pt x="135" y="397"/>
                    </a:lnTo>
                    <a:cubicBezTo>
                      <a:pt x="63" y="370"/>
                      <a:pt x="26" y="325"/>
                      <a:pt x="18" y="253"/>
                    </a:cubicBezTo>
                    <a:cubicBezTo>
                      <a:pt x="36" y="253"/>
                      <a:pt x="63" y="262"/>
                      <a:pt x="81" y="262"/>
                    </a:cubicBezTo>
                    <a:lnTo>
                      <a:pt x="81" y="262"/>
                    </a:lnTo>
                    <a:cubicBezTo>
                      <a:pt x="45" y="235"/>
                      <a:pt x="26" y="199"/>
                      <a:pt x="18" y="162"/>
                    </a:cubicBezTo>
                    <a:cubicBezTo>
                      <a:pt x="18" y="126"/>
                      <a:pt x="18" y="99"/>
                      <a:pt x="36" y="63"/>
                    </a:cubicBezTo>
                    <a:cubicBezTo>
                      <a:pt x="117" y="162"/>
                      <a:pt x="225" y="217"/>
                      <a:pt x="343" y="217"/>
                    </a:cubicBezTo>
                    <a:cubicBezTo>
                      <a:pt x="343" y="190"/>
                      <a:pt x="343" y="171"/>
                      <a:pt x="352" y="144"/>
                    </a:cubicBezTo>
                    <a:cubicBezTo>
                      <a:pt x="379" y="36"/>
                      <a:pt x="515" y="0"/>
                      <a:pt x="596" y="72"/>
                    </a:cubicBezTo>
                    <a:cubicBezTo>
                      <a:pt x="605" y="81"/>
                      <a:pt x="605" y="81"/>
                      <a:pt x="614" y="81"/>
                    </a:cubicBezTo>
                    <a:cubicBezTo>
                      <a:pt x="641" y="72"/>
                      <a:pt x="668" y="63"/>
                      <a:pt x="695" y="54"/>
                    </a:cubicBezTo>
                    <a:cubicBezTo>
                      <a:pt x="695" y="72"/>
                      <a:pt x="686" y="90"/>
                      <a:pt x="641" y="135"/>
                    </a:cubicBezTo>
                    <a:cubicBezTo>
                      <a:pt x="668" y="126"/>
                      <a:pt x="686" y="117"/>
                      <a:pt x="713" y="108"/>
                    </a:cubicBezTo>
                    <a:cubicBezTo>
                      <a:pt x="713" y="108"/>
                      <a:pt x="713" y="117"/>
                      <a:pt x="722" y="117"/>
                    </a:cubicBezTo>
                    <a:cubicBezTo>
                      <a:pt x="695" y="135"/>
                      <a:pt x="677" y="153"/>
                      <a:pt x="659" y="171"/>
                    </a:cubicBezTo>
                    <a:cubicBezTo>
                      <a:pt x="650" y="180"/>
                      <a:pt x="650" y="190"/>
                      <a:pt x="650" y="208"/>
                    </a:cubicBezTo>
                    <a:cubicBezTo>
                      <a:pt x="641" y="361"/>
                      <a:pt x="578" y="488"/>
                      <a:pt x="433" y="569"/>
                    </a:cubicBezTo>
                    <a:cubicBezTo>
                      <a:pt x="298" y="659"/>
                      <a:pt x="144" y="650"/>
                      <a:pt x="0" y="569"/>
                    </a:cubicBezTo>
                    <a:lnTo>
                      <a:pt x="0" y="569"/>
                    </a:lnTo>
                    <a:lnTo>
                      <a:pt x="0" y="569"/>
                    </a:lnTo>
                    <a:cubicBezTo>
                      <a:pt x="36" y="569"/>
                      <a:pt x="72" y="560"/>
                      <a:pt x="108" y="551"/>
                    </a:cubicBezTo>
                    <a:cubicBezTo>
                      <a:pt x="144" y="542"/>
                      <a:pt x="180" y="524"/>
                      <a:pt x="207" y="50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64" name="Grupo 1">
                <a:extLst>
                  <a:ext uri="{FF2B5EF4-FFF2-40B4-BE49-F238E27FC236}">
                    <a16:creationId xmlns:a16="http://schemas.microsoft.com/office/drawing/2014/main" id="{B5F527A2-5B16-EF4E-A1CD-ED0C032ACE61}"/>
                  </a:ext>
                </a:extLst>
              </p:cNvPr>
              <p:cNvGrpSpPr/>
              <p:nvPr/>
            </p:nvGrpSpPr>
            <p:grpSpPr>
              <a:xfrm>
                <a:off x="3594249" y="10026968"/>
                <a:ext cx="748205" cy="748205"/>
                <a:chOff x="8609132" y="5473821"/>
                <a:chExt cx="748205" cy="748205"/>
              </a:xfrm>
              <a:grpFill/>
            </p:grpSpPr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4BC91BBB-A0A4-E042-AA24-74D65C68D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09132" y="5473821"/>
                  <a:ext cx="748205" cy="748205"/>
                </a:xfrm>
                <a:custGeom>
                  <a:avLst/>
                  <a:gdLst>
                    <a:gd name="T0" fmla="*/ 523 w 705"/>
                    <a:gd name="T1" fmla="*/ 705 h 706"/>
                    <a:gd name="T2" fmla="*/ 523 w 705"/>
                    <a:gd name="T3" fmla="*/ 705 h 706"/>
                    <a:gd name="T4" fmla="*/ 180 w 705"/>
                    <a:gd name="T5" fmla="*/ 705 h 706"/>
                    <a:gd name="T6" fmla="*/ 153 w 705"/>
                    <a:gd name="T7" fmla="*/ 705 h 706"/>
                    <a:gd name="T8" fmla="*/ 0 w 705"/>
                    <a:gd name="T9" fmla="*/ 560 h 706"/>
                    <a:gd name="T10" fmla="*/ 0 w 705"/>
                    <a:gd name="T11" fmla="*/ 524 h 706"/>
                    <a:gd name="T12" fmla="*/ 0 w 705"/>
                    <a:gd name="T13" fmla="*/ 181 h 706"/>
                    <a:gd name="T14" fmla="*/ 0 w 705"/>
                    <a:gd name="T15" fmla="*/ 163 h 706"/>
                    <a:gd name="T16" fmla="*/ 144 w 705"/>
                    <a:gd name="T17" fmla="*/ 9 h 706"/>
                    <a:gd name="T18" fmla="*/ 180 w 705"/>
                    <a:gd name="T19" fmla="*/ 0 h 706"/>
                    <a:gd name="T20" fmla="*/ 523 w 705"/>
                    <a:gd name="T21" fmla="*/ 0 h 706"/>
                    <a:gd name="T22" fmla="*/ 542 w 705"/>
                    <a:gd name="T23" fmla="*/ 9 h 706"/>
                    <a:gd name="T24" fmla="*/ 695 w 705"/>
                    <a:gd name="T25" fmla="*/ 153 h 706"/>
                    <a:gd name="T26" fmla="*/ 704 w 705"/>
                    <a:gd name="T27" fmla="*/ 181 h 706"/>
                    <a:gd name="T28" fmla="*/ 704 w 705"/>
                    <a:gd name="T29" fmla="*/ 524 h 706"/>
                    <a:gd name="T30" fmla="*/ 695 w 705"/>
                    <a:gd name="T31" fmla="*/ 551 h 706"/>
                    <a:gd name="T32" fmla="*/ 551 w 705"/>
                    <a:gd name="T33" fmla="*/ 705 h 706"/>
                    <a:gd name="T34" fmla="*/ 523 w 705"/>
                    <a:gd name="T35" fmla="*/ 705 h 706"/>
                    <a:gd name="T36" fmla="*/ 352 w 705"/>
                    <a:gd name="T37" fmla="*/ 641 h 706"/>
                    <a:gd name="T38" fmla="*/ 352 w 705"/>
                    <a:gd name="T39" fmla="*/ 641 h 706"/>
                    <a:gd name="T40" fmla="*/ 497 w 705"/>
                    <a:gd name="T41" fmla="*/ 641 h 706"/>
                    <a:gd name="T42" fmla="*/ 551 w 705"/>
                    <a:gd name="T43" fmla="*/ 641 h 706"/>
                    <a:gd name="T44" fmla="*/ 641 w 705"/>
                    <a:gd name="T45" fmla="*/ 506 h 706"/>
                    <a:gd name="T46" fmla="*/ 641 w 705"/>
                    <a:gd name="T47" fmla="*/ 199 h 706"/>
                    <a:gd name="T48" fmla="*/ 632 w 705"/>
                    <a:gd name="T49" fmla="*/ 153 h 706"/>
                    <a:gd name="T50" fmla="*/ 506 w 705"/>
                    <a:gd name="T51" fmla="*/ 63 h 706"/>
                    <a:gd name="T52" fmla="*/ 198 w 705"/>
                    <a:gd name="T53" fmla="*/ 63 h 706"/>
                    <a:gd name="T54" fmla="*/ 153 w 705"/>
                    <a:gd name="T55" fmla="*/ 72 h 706"/>
                    <a:gd name="T56" fmla="*/ 63 w 705"/>
                    <a:gd name="T57" fmla="*/ 199 h 706"/>
                    <a:gd name="T58" fmla="*/ 63 w 705"/>
                    <a:gd name="T59" fmla="*/ 506 h 706"/>
                    <a:gd name="T60" fmla="*/ 117 w 705"/>
                    <a:gd name="T61" fmla="*/ 623 h 706"/>
                    <a:gd name="T62" fmla="*/ 198 w 705"/>
                    <a:gd name="T63" fmla="*/ 641 h 706"/>
                    <a:gd name="T64" fmla="*/ 352 w 705"/>
                    <a:gd name="T65" fmla="*/ 641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5" h="706">
                      <a:moveTo>
                        <a:pt x="523" y="705"/>
                      </a:moveTo>
                      <a:lnTo>
                        <a:pt x="523" y="705"/>
                      </a:lnTo>
                      <a:cubicBezTo>
                        <a:pt x="406" y="705"/>
                        <a:pt x="289" y="705"/>
                        <a:pt x="180" y="705"/>
                      </a:cubicBezTo>
                      <a:cubicBezTo>
                        <a:pt x="171" y="705"/>
                        <a:pt x="162" y="705"/>
                        <a:pt x="153" y="705"/>
                      </a:cubicBezTo>
                      <a:cubicBezTo>
                        <a:pt x="72" y="687"/>
                        <a:pt x="27" y="641"/>
                        <a:pt x="0" y="560"/>
                      </a:cubicBezTo>
                      <a:cubicBezTo>
                        <a:pt x="0" y="551"/>
                        <a:pt x="0" y="542"/>
                        <a:pt x="0" y="524"/>
                      </a:cubicBezTo>
                      <a:cubicBezTo>
                        <a:pt x="0" y="416"/>
                        <a:pt x="0" y="298"/>
                        <a:pt x="0" y="181"/>
                      </a:cubicBezTo>
                      <a:cubicBezTo>
                        <a:pt x="0" y="181"/>
                        <a:pt x="0" y="172"/>
                        <a:pt x="0" y="163"/>
                      </a:cubicBezTo>
                      <a:cubicBezTo>
                        <a:pt x="17" y="81"/>
                        <a:pt x="63" y="36"/>
                        <a:pt x="144" y="9"/>
                      </a:cubicBezTo>
                      <a:cubicBezTo>
                        <a:pt x="153" y="9"/>
                        <a:pt x="162" y="9"/>
                        <a:pt x="180" y="0"/>
                      </a:cubicBezTo>
                      <a:cubicBezTo>
                        <a:pt x="289" y="0"/>
                        <a:pt x="406" y="0"/>
                        <a:pt x="523" y="0"/>
                      </a:cubicBezTo>
                      <a:cubicBezTo>
                        <a:pt x="523" y="9"/>
                        <a:pt x="533" y="9"/>
                        <a:pt x="542" y="9"/>
                      </a:cubicBezTo>
                      <a:cubicBezTo>
                        <a:pt x="623" y="27"/>
                        <a:pt x="668" y="72"/>
                        <a:pt x="695" y="153"/>
                      </a:cubicBezTo>
                      <a:cubicBezTo>
                        <a:pt x="695" y="163"/>
                        <a:pt x="695" y="172"/>
                        <a:pt x="704" y="181"/>
                      </a:cubicBezTo>
                      <a:cubicBezTo>
                        <a:pt x="704" y="298"/>
                        <a:pt x="704" y="416"/>
                        <a:pt x="704" y="524"/>
                      </a:cubicBezTo>
                      <a:cubicBezTo>
                        <a:pt x="695" y="533"/>
                        <a:pt x="695" y="542"/>
                        <a:pt x="695" y="551"/>
                      </a:cubicBezTo>
                      <a:cubicBezTo>
                        <a:pt x="677" y="633"/>
                        <a:pt x="632" y="678"/>
                        <a:pt x="551" y="705"/>
                      </a:cubicBezTo>
                      <a:cubicBezTo>
                        <a:pt x="542" y="705"/>
                        <a:pt x="533" y="705"/>
                        <a:pt x="523" y="705"/>
                      </a:cubicBezTo>
                      <a:close/>
                      <a:moveTo>
                        <a:pt x="352" y="641"/>
                      </a:moveTo>
                      <a:lnTo>
                        <a:pt x="352" y="641"/>
                      </a:lnTo>
                      <a:cubicBezTo>
                        <a:pt x="397" y="641"/>
                        <a:pt x="451" y="641"/>
                        <a:pt x="497" y="641"/>
                      </a:cubicBezTo>
                      <a:cubicBezTo>
                        <a:pt x="515" y="641"/>
                        <a:pt x="533" y="641"/>
                        <a:pt x="551" y="641"/>
                      </a:cubicBezTo>
                      <a:cubicBezTo>
                        <a:pt x="605" y="614"/>
                        <a:pt x="641" y="569"/>
                        <a:pt x="641" y="506"/>
                      </a:cubicBezTo>
                      <a:cubicBezTo>
                        <a:pt x="641" y="406"/>
                        <a:pt x="641" y="307"/>
                        <a:pt x="641" y="199"/>
                      </a:cubicBezTo>
                      <a:cubicBezTo>
                        <a:pt x="641" y="190"/>
                        <a:pt x="632" y="172"/>
                        <a:pt x="632" y="153"/>
                      </a:cubicBezTo>
                      <a:cubicBezTo>
                        <a:pt x="614" y="99"/>
                        <a:pt x="560" y="63"/>
                        <a:pt x="506" y="63"/>
                      </a:cubicBezTo>
                      <a:cubicBezTo>
                        <a:pt x="397" y="63"/>
                        <a:pt x="298" y="63"/>
                        <a:pt x="198" y="63"/>
                      </a:cubicBezTo>
                      <a:cubicBezTo>
                        <a:pt x="180" y="63"/>
                        <a:pt x="162" y="72"/>
                        <a:pt x="153" y="72"/>
                      </a:cubicBezTo>
                      <a:cubicBezTo>
                        <a:pt x="90" y="90"/>
                        <a:pt x="63" y="144"/>
                        <a:pt x="63" y="199"/>
                      </a:cubicBezTo>
                      <a:cubicBezTo>
                        <a:pt x="63" y="307"/>
                        <a:pt x="63" y="406"/>
                        <a:pt x="63" y="506"/>
                      </a:cubicBezTo>
                      <a:cubicBezTo>
                        <a:pt x="63" y="560"/>
                        <a:pt x="81" y="596"/>
                        <a:pt x="117" y="623"/>
                      </a:cubicBezTo>
                      <a:cubicBezTo>
                        <a:pt x="135" y="641"/>
                        <a:pt x="162" y="641"/>
                        <a:pt x="198" y="641"/>
                      </a:cubicBezTo>
                      <a:cubicBezTo>
                        <a:pt x="244" y="641"/>
                        <a:pt x="298" y="641"/>
                        <a:pt x="352" y="6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:a16="http://schemas.microsoft.com/office/drawing/2014/main" id="{8888EBFC-E339-9C4A-8C70-93CA9E3EA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91506" y="5656195"/>
                  <a:ext cx="383455" cy="383455"/>
                </a:xfrm>
                <a:custGeom>
                  <a:avLst/>
                  <a:gdLst>
                    <a:gd name="T0" fmla="*/ 362 w 363"/>
                    <a:gd name="T1" fmla="*/ 180 h 362"/>
                    <a:gd name="T2" fmla="*/ 362 w 363"/>
                    <a:gd name="T3" fmla="*/ 180 h 362"/>
                    <a:gd name="T4" fmla="*/ 181 w 363"/>
                    <a:gd name="T5" fmla="*/ 361 h 362"/>
                    <a:gd name="T6" fmla="*/ 0 w 363"/>
                    <a:gd name="T7" fmla="*/ 180 h 362"/>
                    <a:gd name="T8" fmla="*/ 181 w 363"/>
                    <a:gd name="T9" fmla="*/ 0 h 362"/>
                    <a:gd name="T10" fmla="*/ 362 w 363"/>
                    <a:gd name="T11" fmla="*/ 180 h 362"/>
                    <a:gd name="T12" fmla="*/ 298 w 363"/>
                    <a:gd name="T13" fmla="*/ 180 h 362"/>
                    <a:gd name="T14" fmla="*/ 298 w 363"/>
                    <a:gd name="T15" fmla="*/ 180 h 362"/>
                    <a:gd name="T16" fmla="*/ 181 w 363"/>
                    <a:gd name="T17" fmla="*/ 63 h 362"/>
                    <a:gd name="T18" fmla="*/ 54 w 363"/>
                    <a:gd name="T19" fmla="*/ 180 h 362"/>
                    <a:gd name="T20" fmla="*/ 181 w 363"/>
                    <a:gd name="T21" fmla="*/ 298 h 362"/>
                    <a:gd name="T22" fmla="*/ 298 w 363"/>
                    <a:gd name="T23" fmla="*/ 18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3" h="362">
                      <a:moveTo>
                        <a:pt x="362" y="180"/>
                      </a:moveTo>
                      <a:lnTo>
                        <a:pt x="362" y="180"/>
                      </a:lnTo>
                      <a:cubicBezTo>
                        <a:pt x="362" y="280"/>
                        <a:pt x="280" y="361"/>
                        <a:pt x="181" y="361"/>
                      </a:cubicBezTo>
                      <a:cubicBezTo>
                        <a:pt x="82" y="361"/>
                        <a:pt x="0" y="280"/>
                        <a:pt x="0" y="180"/>
                      </a:cubicBezTo>
                      <a:cubicBezTo>
                        <a:pt x="0" y="81"/>
                        <a:pt x="82" y="0"/>
                        <a:pt x="181" y="0"/>
                      </a:cubicBezTo>
                      <a:cubicBezTo>
                        <a:pt x="280" y="0"/>
                        <a:pt x="362" y="81"/>
                        <a:pt x="362" y="180"/>
                      </a:cubicBezTo>
                      <a:close/>
                      <a:moveTo>
                        <a:pt x="298" y="180"/>
                      </a:moveTo>
                      <a:lnTo>
                        <a:pt x="298" y="180"/>
                      </a:lnTo>
                      <a:cubicBezTo>
                        <a:pt x="298" y="117"/>
                        <a:pt x="244" y="63"/>
                        <a:pt x="181" y="63"/>
                      </a:cubicBezTo>
                      <a:cubicBezTo>
                        <a:pt x="109" y="63"/>
                        <a:pt x="63" y="117"/>
                        <a:pt x="54" y="180"/>
                      </a:cubicBezTo>
                      <a:cubicBezTo>
                        <a:pt x="54" y="253"/>
                        <a:pt x="109" y="298"/>
                        <a:pt x="181" y="298"/>
                      </a:cubicBezTo>
                      <a:cubicBezTo>
                        <a:pt x="244" y="307"/>
                        <a:pt x="298" y="253"/>
                        <a:pt x="298" y="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:a16="http://schemas.microsoft.com/office/drawing/2014/main" id="{8F65B92A-324F-8747-9B5F-01EDE1D1E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3523" y="5595405"/>
                  <a:ext cx="107553" cy="107553"/>
                </a:xfrm>
                <a:custGeom>
                  <a:avLst/>
                  <a:gdLst>
                    <a:gd name="T0" fmla="*/ 55 w 101"/>
                    <a:gd name="T1" fmla="*/ 0 h 101"/>
                    <a:gd name="T2" fmla="*/ 55 w 101"/>
                    <a:gd name="T3" fmla="*/ 0 h 101"/>
                    <a:gd name="T4" fmla="*/ 100 w 101"/>
                    <a:gd name="T5" fmla="*/ 55 h 101"/>
                    <a:gd name="T6" fmla="*/ 46 w 101"/>
                    <a:gd name="T7" fmla="*/ 100 h 101"/>
                    <a:gd name="T8" fmla="*/ 0 w 101"/>
                    <a:gd name="T9" fmla="*/ 46 h 101"/>
                    <a:gd name="T10" fmla="*/ 55 w 101"/>
                    <a:gd name="T11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" h="101">
                      <a:moveTo>
                        <a:pt x="55" y="0"/>
                      </a:moveTo>
                      <a:lnTo>
                        <a:pt x="55" y="0"/>
                      </a:lnTo>
                      <a:cubicBezTo>
                        <a:pt x="73" y="10"/>
                        <a:pt x="100" y="27"/>
                        <a:pt x="100" y="55"/>
                      </a:cubicBezTo>
                      <a:cubicBezTo>
                        <a:pt x="91" y="73"/>
                        <a:pt x="73" y="100"/>
                        <a:pt x="46" y="100"/>
                      </a:cubicBezTo>
                      <a:cubicBezTo>
                        <a:pt x="28" y="91"/>
                        <a:pt x="0" y="73"/>
                        <a:pt x="0" y="46"/>
                      </a:cubicBezTo>
                      <a:cubicBezTo>
                        <a:pt x="10" y="27"/>
                        <a:pt x="28" y="0"/>
                        <a:pt x="5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>
                    <a:latin typeface="Century Gothic" panose="020B0502020202020204" pitchFamily="34" charset="0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F4D7D-DF1F-9F4F-96E1-7BB5BE0AC491}"/>
                </a:ext>
              </a:extLst>
            </p:cNvPr>
            <p:cNvGrpSpPr/>
            <p:nvPr/>
          </p:nvGrpSpPr>
          <p:grpSpPr>
            <a:xfrm>
              <a:off x="5542644" y="9075649"/>
              <a:ext cx="1430078" cy="2743905"/>
              <a:chOff x="5250063" y="9075649"/>
              <a:chExt cx="1430078" cy="274390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9ECBB4D-9E98-2942-AC80-717498A84190}"/>
                  </a:ext>
                </a:extLst>
              </p:cNvPr>
              <p:cNvSpPr txBox="1"/>
              <p:nvPr/>
            </p:nvSpPr>
            <p:spPr>
              <a:xfrm>
                <a:off x="5250063" y="9075649"/>
                <a:ext cx="143007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20,456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3886F3-4208-1648-828A-F28D31D4C5C8}"/>
                  </a:ext>
                </a:extLst>
              </p:cNvPr>
              <p:cNvSpPr txBox="1"/>
              <p:nvPr/>
            </p:nvSpPr>
            <p:spPr>
              <a:xfrm>
                <a:off x="5250063" y="10153334"/>
                <a:ext cx="143007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12,948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9F89E8-9424-4543-A745-C11347A16BF0}"/>
                  </a:ext>
                </a:extLst>
              </p:cNvPr>
              <p:cNvSpPr txBox="1"/>
              <p:nvPr/>
            </p:nvSpPr>
            <p:spPr>
              <a:xfrm>
                <a:off x="5250063" y="11296334"/>
                <a:ext cx="143007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3,948</a:t>
                </a: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CAFC538-3B97-5A4E-B3F6-4904389F96A2}"/>
              </a:ext>
            </a:extLst>
          </p:cNvPr>
          <p:cNvSpPr/>
          <p:nvPr/>
        </p:nvSpPr>
        <p:spPr>
          <a:xfrm>
            <a:off x="12229623" y="7407301"/>
            <a:ext cx="989224" cy="3732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E7B4EC-6723-E44B-AC7C-3E9901F08496}"/>
              </a:ext>
            </a:extLst>
          </p:cNvPr>
          <p:cNvSpPr/>
          <p:nvPr/>
        </p:nvSpPr>
        <p:spPr>
          <a:xfrm>
            <a:off x="14702773" y="8954646"/>
            <a:ext cx="989224" cy="2184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30178C-BDC9-A24F-AD5C-627EB2C8D11B}"/>
              </a:ext>
            </a:extLst>
          </p:cNvPr>
          <p:cNvSpPr/>
          <p:nvPr/>
        </p:nvSpPr>
        <p:spPr>
          <a:xfrm>
            <a:off x="17194379" y="8103523"/>
            <a:ext cx="989224" cy="303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9E1E27-6B1D-FC44-8F05-34E57BB51EDD}"/>
              </a:ext>
            </a:extLst>
          </p:cNvPr>
          <p:cNvSpPr/>
          <p:nvPr/>
        </p:nvSpPr>
        <p:spPr>
          <a:xfrm>
            <a:off x="19649074" y="7261246"/>
            <a:ext cx="989224" cy="387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A89E55BB-747E-1148-A289-43A76F6148F8}"/>
              </a:ext>
            </a:extLst>
          </p:cNvPr>
          <p:cNvSpPr/>
          <p:nvPr/>
        </p:nvSpPr>
        <p:spPr>
          <a:xfrm>
            <a:off x="11638176" y="11394854"/>
            <a:ext cx="2172121" cy="36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658D19-4CB2-5848-B9FA-62B28EB318DD}"/>
              </a:ext>
            </a:extLst>
          </p:cNvPr>
          <p:cNvSpPr/>
          <p:nvPr/>
        </p:nvSpPr>
        <p:spPr>
          <a:xfrm>
            <a:off x="14096508" y="11394854"/>
            <a:ext cx="2172121" cy="36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3B3CB364-A316-1044-8EED-89CFDB1D1E9A}"/>
              </a:ext>
            </a:extLst>
          </p:cNvPr>
          <p:cNvSpPr/>
          <p:nvPr/>
        </p:nvSpPr>
        <p:spPr>
          <a:xfrm>
            <a:off x="16629342" y="11394854"/>
            <a:ext cx="2172121" cy="36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2B188718-9A3F-BD46-9618-E54E58A2CD71}"/>
              </a:ext>
            </a:extLst>
          </p:cNvPr>
          <p:cNvSpPr/>
          <p:nvPr/>
        </p:nvSpPr>
        <p:spPr>
          <a:xfrm>
            <a:off x="19087679" y="11394854"/>
            <a:ext cx="2172121" cy="36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1A6FF6-2D8D-2047-B308-BC770C15740F}"/>
              </a:ext>
            </a:extLst>
          </p:cNvPr>
          <p:cNvGrpSpPr/>
          <p:nvPr/>
        </p:nvGrpSpPr>
        <p:grpSpPr>
          <a:xfrm>
            <a:off x="11234058" y="6509699"/>
            <a:ext cx="552743" cy="4436802"/>
            <a:chOff x="5525538" y="4392958"/>
            <a:chExt cx="820734" cy="2343627"/>
          </a:xfrm>
        </p:grpSpPr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216A7875-3C4D-A743-A15D-269BD86C39E1}"/>
                </a:ext>
              </a:extLst>
            </p:cNvPr>
            <p:cNvSpPr/>
            <p:nvPr/>
          </p:nvSpPr>
          <p:spPr>
            <a:xfrm>
              <a:off x="5525538" y="6542916"/>
              <a:ext cx="820734" cy="193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147B85AF-1BDF-C140-AD45-02FC64328758}"/>
                </a:ext>
              </a:extLst>
            </p:cNvPr>
            <p:cNvSpPr/>
            <p:nvPr/>
          </p:nvSpPr>
          <p:spPr>
            <a:xfrm>
              <a:off x="5525538" y="6008343"/>
              <a:ext cx="820734" cy="193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A2DB812A-A633-954E-8A9C-FE5BACF6A529}"/>
                </a:ext>
              </a:extLst>
            </p:cNvPr>
            <p:cNvSpPr/>
            <p:nvPr/>
          </p:nvSpPr>
          <p:spPr>
            <a:xfrm>
              <a:off x="5525538" y="5468244"/>
              <a:ext cx="820734" cy="193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5365B7E6-9781-5840-B650-EBB3C6A89986}"/>
                </a:ext>
              </a:extLst>
            </p:cNvPr>
            <p:cNvSpPr/>
            <p:nvPr/>
          </p:nvSpPr>
          <p:spPr>
            <a:xfrm>
              <a:off x="5525538" y="4933671"/>
              <a:ext cx="820734" cy="193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451972F8-CAB9-384A-B903-AA14BE5B6292}"/>
                </a:ext>
              </a:extLst>
            </p:cNvPr>
            <p:cNvSpPr/>
            <p:nvPr/>
          </p:nvSpPr>
          <p:spPr>
            <a:xfrm>
              <a:off x="5525538" y="4392958"/>
              <a:ext cx="820734" cy="193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F0C6E48-DD21-BA48-954F-F0510D46F704}"/>
              </a:ext>
            </a:extLst>
          </p:cNvPr>
          <p:cNvSpPr/>
          <p:nvPr/>
        </p:nvSpPr>
        <p:spPr>
          <a:xfrm>
            <a:off x="12940898" y="9042991"/>
            <a:ext cx="989224" cy="2096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0701E5-5AC5-B941-AB02-B10F1657D28E}"/>
              </a:ext>
            </a:extLst>
          </p:cNvPr>
          <p:cNvSpPr/>
          <p:nvPr/>
        </p:nvSpPr>
        <p:spPr>
          <a:xfrm>
            <a:off x="15414048" y="9912194"/>
            <a:ext cx="989224" cy="1227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0C0831-999D-8047-B934-964B0948AF0E}"/>
              </a:ext>
            </a:extLst>
          </p:cNvPr>
          <p:cNvSpPr/>
          <p:nvPr/>
        </p:nvSpPr>
        <p:spPr>
          <a:xfrm>
            <a:off x="17905654" y="9434085"/>
            <a:ext cx="989224" cy="170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61CA27-624D-D645-AAAC-08560325026A}"/>
              </a:ext>
            </a:extLst>
          </p:cNvPr>
          <p:cNvSpPr/>
          <p:nvPr/>
        </p:nvSpPr>
        <p:spPr>
          <a:xfrm>
            <a:off x="20360349" y="8960947"/>
            <a:ext cx="989224" cy="2178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3700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256F076-3573-FE4D-BDB4-216ABAE8A06F}"/>
              </a:ext>
            </a:extLst>
          </p:cNvPr>
          <p:cNvSpPr/>
          <p:nvPr/>
        </p:nvSpPr>
        <p:spPr>
          <a:xfrm>
            <a:off x="8833885" y="4180259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6748612-C426-154B-AAC7-B8FB4A39D75D}"/>
              </a:ext>
            </a:extLst>
          </p:cNvPr>
          <p:cNvGrpSpPr/>
          <p:nvPr/>
        </p:nvGrpSpPr>
        <p:grpSpPr>
          <a:xfrm>
            <a:off x="9598533" y="5230007"/>
            <a:ext cx="2604111" cy="2604109"/>
            <a:chOff x="2355768" y="8604434"/>
            <a:chExt cx="2098340" cy="20983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3B593DF-23CB-7947-8988-48414C28332D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ie 76">
              <a:extLst>
                <a:ext uri="{FF2B5EF4-FFF2-40B4-BE49-F238E27FC236}">
                  <a16:creationId xmlns:a16="http://schemas.microsoft.com/office/drawing/2014/main" id="{4840A1B0-1C33-9E44-9793-AE5C32A03EFB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2320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654E2E-40E0-C340-A0B3-B57F6E9E4CF0}"/>
              </a:ext>
            </a:extLst>
          </p:cNvPr>
          <p:cNvSpPr/>
          <p:nvPr/>
        </p:nvSpPr>
        <p:spPr>
          <a:xfrm>
            <a:off x="2573407" y="9274535"/>
            <a:ext cx="5499977" cy="3308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0DB907-A679-044B-94A0-F203005560E4}"/>
              </a:ext>
            </a:extLst>
          </p:cNvPr>
          <p:cNvSpPr/>
          <p:nvPr/>
        </p:nvSpPr>
        <p:spPr>
          <a:xfrm>
            <a:off x="2573407" y="9274536"/>
            <a:ext cx="5499977" cy="1129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61B6A-38B4-3D4D-B029-4F7BC4E3DC40}"/>
              </a:ext>
            </a:extLst>
          </p:cNvPr>
          <p:cNvSpPr/>
          <p:nvPr/>
        </p:nvSpPr>
        <p:spPr>
          <a:xfrm>
            <a:off x="2764210" y="9511967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0D4FA2C8-293C-934B-93F3-C9A315058571}"/>
              </a:ext>
            </a:extLst>
          </p:cNvPr>
          <p:cNvSpPr txBox="1"/>
          <p:nvPr/>
        </p:nvSpPr>
        <p:spPr>
          <a:xfrm>
            <a:off x="3333908" y="10759795"/>
            <a:ext cx="3978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200,000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EE96F-B5A3-3949-AB94-5FBA5E4FD2ED}"/>
              </a:ext>
            </a:extLst>
          </p:cNvPr>
          <p:cNvSpPr/>
          <p:nvPr/>
        </p:nvSpPr>
        <p:spPr>
          <a:xfrm>
            <a:off x="16394026" y="9274535"/>
            <a:ext cx="5499977" cy="3308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7443B8-AD85-BF4E-A1D4-5049E719B7EE}"/>
              </a:ext>
            </a:extLst>
          </p:cNvPr>
          <p:cNvSpPr/>
          <p:nvPr/>
        </p:nvSpPr>
        <p:spPr>
          <a:xfrm>
            <a:off x="16394026" y="9274536"/>
            <a:ext cx="5499977" cy="112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0403D-D5D0-BC4B-9AEF-060BED1479B2}"/>
              </a:ext>
            </a:extLst>
          </p:cNvPr>
          <p:cNvSpPr/>
          <p:nvPr/>
        </p:nvSpPr>
        <p:spPr>
          <a:xfrm>
            <a:off x="16584829" y="9511967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96E69469-A4A1-3544-8C35-28FFA46A60F8}"/>
              </a:ext>
            </a:extLst>
          </p:cNvPr>
          <p:cNvSpPr txBox="1"/>
          <p:nvPr/>
        </p:nvSpPr>
        <p:spPr>
          <a:xfrm>
            <a:off x="17507989" y="10759795"/>
            <a:ext cx="3272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80,000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16BA49-443C-8D47-8044-CF1581BD234E}"/>
              </a:ext>
            </a:extLst>
          </p:cNvPr>
          <p:cNvGrpSpPr/>
          <p:nvPr/>
        </p:nvGrpSpPr>
        <p:grpSpPr>
          <a:xfrm>
            <a:off x="12832149" y="10355444"/>
            <a:ext cx="1781257" cy="1145419"/>
            <a:chOff x="9630879" y="12365380"/>
            <a:chExt cx="1781257" cy="1145419"/>
          </a:xfrm>
        </p:grpSpPr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640037FE-7C32-9946-8B9B-22F80822AD07}"/>
                </a:ext>
              </a:extLst>
            </p:cNvPr>
            <p:cNvSpPr txBox="1"/>
            <p:nvPr/>
          </p:nvSpPr>
          <p:spPr>
            <a:xfrm>
              <a:off x="9630879" y="12365380"/>
              <a:ext cx="17812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Poppins Medium" pitchFamily="2" charset="77"/>
                </a:rPr>
                <a:t>35%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DD7EA-D0C8-9C49-BDD5-AABE467D2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3585" y="13510799"/>
              <a:ext cx="48369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19C51039-8E42-6A4E-865A-70289ED70582}"/>
              </a:ext>
            </a:extLst>
          </p:cNvPr>
          <p:cNvSpPr txBox="1"/>
          <p:nvPr/>
        </p:nvSpPr>
        <p:spPr>
          <a:xfrm>
            <a:off x="12791449" y="5876199"/>
            <a:ext cx="1781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 Medium" pitchFamily="2" charset="77"/>
              </a:rPr>
              <a:t>80%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9E701D-A690-6442-B004-22C70D6F9073}"/>
              </a:ext>
            </a:extLst>
          </p:cNvPr>
          <p:cNvCxnSpPr>
            <a:cxnSpLocks/>
          </p:cNvCxnSpPr>
          <p:nvPr/>
        </p:nvCxnSpPr>
        <p:spPr>
          <a:xfrm flipH="1">
            <a:off x="13383871" y="7021618"/>
            <a:ext cx="48369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3049DA-795E-8E4E-A977-8568166C39EE}"/>
              </a:ext>
            </a:extLst>
          </p:cNvPr>
          <p:cNvCxnSpPr/>
          <p:nvPr/>
        </p:nvCxnSpPr>
        <p:spPr>
          <a:xfrm>
            <a:off x="9434948" y="8543436"/>
            <a:ext cx="5519057" cy="0"/>
          </a:xfrm>
          <a:prstGeom prst="line">
            <a:avLst/>
          </a:prstGeom>
          <a:ln w="1016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ED4C8EA-3F39-C241-9291-71E106D0710E}"/>
              </a:ext>
            </a:extLst>
          </p:cNvPr>
          <p:cNvGrpSpPr/>
          <p:nvPr/>
        </p:nvGrpSpPr>
        <p:grpSpPr>
          <a:xfrm>
            <a:off x="2522196" y="5490853"/>
            <a:ext cx="5575251" cy="3274134"/>
            <a:chOff x="2498133" y="5490853"/>
            <a:chExt cx="5575251" cy="32741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01B50E-CF07-DE4B-BA2F-0D286FF034FF}"/>
                </a:ext>
              </a:extLst>
            </p:cNvPr>
            <p:cNvSpPr/>
            <p:nvPr/>
          </p:nvSpPr>
          <p:spPr>
            <a:xfrm>
              <a:off x="3276586" y="6007617"/>
              <a:ext cx="525472" cy="21487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E81ED7-19ED-D542-BC6E-09A0A4FE26A5}"/>
                </a:ext>
              </a:extLst>
            </p:cNvPr>
            <p:cNvSpPr/>
            <p:nvPr/>
          </p:nvSpPr>
          <p:spPr>
            <a:xfrm>
              <a:off x="4590315" y="6898451"/>
              <a:ext cx="525472" cy="1257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0B1B30-1300-2645-B0A0-1F4D81C10314}"/>
                </a:ext>
              </a:extLst>
            </p:cNvPr>
            <p:cNvSpPr/>
            <p:nvPr/>
          </p:nvSpPr>
          <p:spPr>
            <a:xfrm>
              <a:off x="5913847" y="6408445"/>
              <a:ext cx="525472" cy="17478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15D0D9-1AE8-1E47-AD3B-1FB9EA71ECAA}"/>
                </a:ext>
              </a:extLst>
            </p:cNvPr>
            <p:cNvSpPr/>
            <p:nvPr/>
          </p:nvSpPr>
          <p:spPr>
            <a:xfrm>
              <a:off x="7217772" y="5923531"/>
              <a:ext cx="525472" cy="22327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2D22CA6-71B3-A242-878B-B0DC34AC6CF2}"/>
                </a:ext>
              </a:extLst>
            </p:cNvPr>
            <p:cNvSpPr/>
            <p:nvPr/>
          </p:nvSpPr>
          <p:spPr>
            <a:xfrm>
              <a:off x="2962411" y="8303322"/>
              <a:ext cx="11538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D351D85-0972-E042-B457-6243657968C5}"/>
                </a:ext>
              </a:extLst>
            </p:cNvPr>
            <p:cNvSpPr/>
            <p:nvPr/>
          </p:nvSpPr>
          <p:spPr>
            <a:xfrm>
              <a:off x="4268269" y="8303322"/>
              <a:ext cx="11538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F87BBFCE-FC7E-5A41-8047-6F22D17874BF}"/>
                </a:ext>
              </a:extLst>
            </p:cNvPr>
            <p:cNvSpPr/>
            <p:nvPr/>
          </p:nvSpPr>
          <p:spPr>
            <a:xfrm>
              <a:off x="5613701" y="8303322"/>
              <a:ext cx="11538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CAA46BFC-E0B8-E544-AE01-BAEAB100EBA2}"/>
                </a:ext>
              </a:extLst>
            </p:cNvPr>
            <p:cNvSpPr/>
            <p:nvPr/>
          </p:nvSpPr>
          <p:spPr>
            <a:xfrm>
              <a:off x="6919561" y="8303322"/>
              <a:ext cx="11538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58E28D-2431-DB4D-BD0C-0AB7B1D1067B}"/>
                </a:ext>
              </a:extLst>
            </p:cNvPr>
            <p:cNvGrpSpPr/>
            <p:nvPr/>
          </p:nvGrpSpPr>
          <p:grpSpPr>
            <a:xfrm>
              <a:off x="2498133" y="5490853"/>
              <a:ext cx="543228" cy="2804928"/>
              <a:chOff x="5525538" y="4392958"/>
              <a:chExt cx="820734" cy="2573538"/>
            </a:xfrm>
          </p:grpSpPr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852F8E50-8306-5643-8657-4D47F3BBB207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CBCE2C24-46C7-114D-8DB2-0874149C2528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E05813BD-440B-8B48-84E9-9AC37E0F67A7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74DA48E-F6E7-E24D-AEF1-928EB7344CA7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70E318F8-C8E8-0841-8F22-F19330CAE52D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E39B5C-5514-DC45-8AFB-73B64CCC47E7}"/>
              </a:ext>
            </a:extLst>
          </p:cNvPr>
          <p:cNvGrpSpPr/>
          <p:nvPr/>
        </p:nvGrpSpPr>
        <p:grpSpPr>
          <a:xfrm>
            <a:off x="16262260" y="5490853"/>
            <a:ext cx="5575251" cy="3274134"/>
            <a:chOff x="2498133" y="5490853"/>
            <a:chExt cx="5575251" cy="327413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113B42-EBE9-5F42-B85F-B7AA745A3482}"/>
                </a:ext>
              </a:extLst>
            </p:cNvPr>
            <p:cNvSpPr/>
            <p:nvPr/>
          </p:nvSpPr>
          <p:spPr>
            <a:xfrm>
              <a:off x="3276586" y="6007617"/>
              <a:ext cx="525472" cy="2148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3699D11-EA5F-1A41-8C4E-1D51FD0DED96}"/>
                </a:ext>
              </a:extLst>
            </p:cNvPr>
            <p:cNvSpPr/>
            <p:nvPr/>
          </p:nvSpPr>
          <p:spPr>
            <a:xfrm>
              <a:off x="4590315" y="6898451"/>
              <a:ext cx="525472" cy="12578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D52614-8180-014C-84C1-9CCA04487A49}"/>
                </a:ext>
              </a:extLst>
            </p:cNvPr>
            <p:cNvSpPr/>
            <p:nvPr/>
          </p:nvSpPr>
          <p:spPr>
            <a:xfrm>
              <a:off x="5913847" y="6408445"/>
              <a:ext cx="525472" cy="17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8148B6-6782-4741-B3B4-1622E6E589E1}"/>
                </a:ext>
              </a:extLst>
            </p:cNvPr>
            <p:cNvSpPr/>
            <p:nvPr/>
          </p:nvSpPr>
          <p:spPr>
            <a:xfrm>
              <a:off x="7217772" y="5923531"/>
              <a:ext cx="525472" cy="2232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3982463E-7951-DB45-9E44-0B3635391B63}"/>
                </a:ext>
              </a:extLst>
            </p:cNvPr>
            <p:cNvSpPr/>
            <p:nvPr/>
          </p:nvSpPr>
          <p:spPr>
            <a:xfrm>
              <a:off x="2962411" y="8303322"/>
              <a:ext cx="11538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A764FA1-DFB5-5C48-8C1B-7F0EA359452A}"/>
                </a:ext>
              </a:extLst>
            </p:cNvPr>
            <p:cNvSpPr/>
            <p:nvPr/>
          </p:nvSpPr>
          <p:spPr>
            <a:xfrm>
              <a:off x="4268269" y="8303322"/>
              <a:ext cx="11538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3AA543E5-8CAA-DC45-8104-852F4222F31A}"/>
                </a:ext>
              </a:extLst>
            </p:cNvPr>
            <p:cNvSpPr/>
            <p:nvPr/>
          </p:nvSpPr>
          <p:spPr>
            <a:xfrm>
              <a:off x="5613701" y="8303322"/>
              <a:ext cx="11538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B51BE7DC-C8ED-AC42-9820-56BB441969D4}"/>
                </a:ext>
              </a:extLst>
            </p:cNvPr>
            <p:cNvSpPr/>
            <p:nvPr/>
          </p:nvSpPr>
          <p:spPr>
            <a:xfrm>
              <a:off x="6919561" y="8303322"/>
              <a:ext cx="11538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7528895-E847-EA4F-AD6A-D95324CDFC72}"/>
                </a:ext>
              </a:extLst>
            </p:cNvPr>
            <p:cNvGrpSpPr/>
            <p:nvPr/>
          </p:nvGrpSpPr>
          <p:grpSpPr>
            <a:xfrm>
              <a:off x="2498133" y="5490853"/>
              <a:ext cx="543228" cy="2804928"/>
              <a:chOff x="5525538" y="4392958"/>
              <a:chExt cx="820734" cy="2573538"/>
            </a:xfrm>
          </p:grpSpPr>
          <p:sp>
            <p:nvSpPr>
              <p:cNvPr id="70" name="Rectangle 56">
                <a:extLst>
                  <a:ext uri="{FF2B5EF4-FFF2-40B4-BE49-F238E27FC236}">
                    <a16:creationId xmlns:a16="http://schemas.microsoft.com/office/drawing/2014/main" id="{F734FD15-508F-B545-B25D-1D0F06276F93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71" name="Rectangle 56">
                <a:extLst>
                  <a:ext uri="{FF2B5EF4-FFF2-40B4-BE49-F238E27FC236}">
                    <a16:creationId xmlns:a16="http://schemas.microsoft.com/office/drawing/2014/main" id="{673F48B1-F1C3-FA4E-92D3-0D2F6CF333B7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72" name="Rectangle 56">
                <a:extLst>
                  <a:ext uri="{FF2B5EF4-FFF2-40B4-BE49-F238E27FC236}">
                    <a16:creationId xmlns:a16="http://schemas.microsoft.com/office/drawing/2014/main" id="{7677DA8D-1A6C-164A-95ED-4276F5C47798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01E70544-A6E4-5843-BB73-0A727CE5BE0B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3849BB94-1B83-404C-B9D0-E68E0434D133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2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AE893F-04EA-6F48-8A2D-113517ACB96C}"/>
              </a:ext>
            </a:extLst>
          </p:cNvPr>
          <p:cNvGrpSpPr/>
          <p:nvPr/>
        </p:nvGrpSpPr>
        <p:grpSpPr>
          <a:xfrm>
            <a:off x="9598533" y="9741047"/>
            <a:ext cx="2604111" cy="2604109"/>
            <a:chOff x="2355768" y="8604434"/>
            <a:chExt cx="2098340" cy="20983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619013F-9C1E-E740-8309-8FEDE130151C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ie 80">
              <a:extLst>
                <a:ext uri="{FF2B5EF4-FFF2-40B4-BE49-F238E27FC236}">
                  <a16:creationId xmlns:a16="http://schemas.microsoft.com/office/drawing/2014/main" id="{17CB4309-D522-654A-850F-D5011C4F2101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21123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33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A51A0-1F84-C446-A77E-CD115C2BC91F}"/>
              </a:ext>
            </a:extLst>
          </p:cNvPr>
          <p:cNvSpPr/>
          <p:nvPr/>
        </p:nvSpPr>
        <p:spPr>
          <a:xfrm>
            <a:off x="2668307" y="4180259"/>
            <a:ext cx="8886383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024515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12024515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DD973-3046-D14B-BF83-001E795BDCC8}"/>
              </a:ext>
            </a:extLst>
          </p:cNvPr>
          <p:cNvSpPr/>
          <p:nvPr/>
        </p:nvSpPr>
        <p:spPr>
          <a:xfrm>
            <a:off x="12654116" y="9159457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B37C18-4140-AF47-9124-8A2B216963A3}"/>
              </a:ext>
            </a:extLst>
          </p:cNvPr>
          <p:cNvSpPr/>
          <p:nvPr/>
        </p:nvSpPr>
        <p:spPr>
          <a:xfrm>
            <a:off x="3410309" y="4724548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0C00C-D79C-994F-966F-FA1E49084A89}"/>
              </a:ext>
            </a:extLst>
          </p:cNvPr>
          <p:cNvSpPr/>
          <p:nvPr/>
        </p:nvSpPr>
        <p:spPr>
          <a:xfrm>
            <a:off x="12613302" y="4724548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2EC0F-75B4-BD4F-9A8C-86C3C54C7BBF}"/>
              </a:ext>
            </a:extLst>
          </p:cNvPr>
          <p:cNvGrpSpPr/>
          <p:nvPr/>
        </p:nvGrpSpPr>
        <p:grpSpPr>
          <a:xfrm>
            <a:off x="3831960" y="6571913"/>
            <a:ext cx="6559076" cy="5175088"/>
            <a:chOff x="14808173" y="6858000"/>
            <a:chExt cx="6559076" cy="51750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C39944-AD8A-0740-ABAE-509CBB173801}"/>
                </a:ext>
              </a:extLst>
            </p:cNvPr>
            <p:cNvGrpSpPr/>
            <p:nvPr/>
          </p:nvGrpSpPr>
          <p:grpSpPr>
            <a:xfrm>
              <a:off x="14808173" y="6858000"/>
              <a:ext cx="6559076" cy="5175088"/>
              <a:chOff x="1743104" y="6300166"/>
              <a:chExt cx="6400790" cy="5609082"/>
            </a:xfrm>
          </p:grpSpPr>
          <p:sp>
            <p:nvSpPr>
              <p:cNvPr id="28" name="Rectangle 56">
                <a:extLst>
                  <a:ext uri="{FF2B5EF4-FFF2-40B4-BE49-F238E27FC236}">
                    <a16:creationId xmlns:a16="http://schemas.microsoft.com/office/drawing/2014/main" id="{CCBB285D-C4FF-594B-BE5C-2653768F1710}"/>
                  </a:ext>
                </a:extLst>
              </p:cNvPr>
              <p:cNvSpPr/>
              <p:nvPr/>
            </p:nvSpPr>
            <p:spPr>
              <a:xfrm>
                <a:off x="2422429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Jan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3B6539C-6884-3D43-B576-38253534E396}"/>
                  </a:ext>
                </a:extLst>
              </p:cNvPr>
              <p:cNvSpPr/>
              <p:nvPr/>
            </p:nvSpPr>
            <p:spPr>
              <a:xfrm>
                <a:off x="3443769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Feb</a:t>
                </a:r>
              </a:p>
            </p:txBody>
          </p:sp>
          <p:sp>
            <p:nvSpPr>
              <p:cNvPr id="30" name="Rectangle 56">
                <a:extLst>
                  <a:ext uri="{FF2B5EF4-FFF2-40B4-BE49-F238E27FC236}">
                    <a16:creationId xmlns:a16="http://schemas.microsoft.com/office/drawing/2014/main" id="{76EB9141-79B4-AF43-8D56-8E395C464A37}"/>
                  </a:ext>
                </a:extLst>
              </p:cNvPr>
              <p:cNvSpPr/>
              <p:nvPr/>
            </p:nvSpPr>
            <p:spPr>
              <a:xfrm>
                <a:off x="4610108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Apr</a:t>
                </a:r>
              </a:p>
            </p:txBody>
          </p:sp>
          <p:sp>
            <p:nvSpPr>
              <p:cNvPr id="31" name="Rectangle 56">
                <a:extLst>
                  <a:ext uri="{FF2B5EF4-FFF2-40B4-BE49-F238E27FC236}">
                    <a16:creationId xmlns:a16="http://schemas.microsoft.com/office/drawing/2014/main" id="{63656750-7622-2849-81C2-3F2EE978B033}"/>
                  </a:ext>
                </a:extLst>
              </p:cNvPr>
              <p:cNvSpPr/>
              <p:nvPr/>
            </p:nvSpPr>
            <p:spPr>
              <a:xfrm>
                <a:off x="5753015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May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B008EB0-2652-BA40-BEDE-50B5AA380BA5}"/>
                  </a:ext>
                </a:extLst>
              </p:cNvPr>
              <p:cNvGrpSpPr/>
              <p:nvPr/>
            </p:nvGrpSpPr>
            <p:grpSpPr>
              <a:xfrm>
                <a:off x="1743104" y="6300166"/>
                <a:ext cx="765505" cy="4750335"/>
                <a:chOff x="5525538" y="4392958"/>
                <a:chExt cx="820734" cy="2381396"/>
              </a:xfrm>
            </p:grpSpPr>
            <p:sp>
              <p:nvSpPr>
                <p:cNvPr id="39" name="Rectangle 56">
                  <a:extLst>
                    <a:ext uri="{FF2B5EF4-FFF2-40B4-BE49-F238E27FC236}">
                      <a16:creationId xmlns:a16="http://schemas.microsoft.com/office/drawing/2014/main" id="{3A6C991D-7508-0144-81F8-C9E3CEBC9ED7}"/>
                    </a:ext>
                  </a:extLst>
                </p:cNvPr>
                <p:cNvSpPr/>
                <p:nvPr/>
              </p:nvSpPr>
              <p:spPr>
                <a:xfrm>
                  <a:off x="5525538" y="6542916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0</a:t>
                  </a:r>
                </a:p>
              </p:txBody>
            </p:sp>
            <p:sp>
              <p:nvSpPr>
                <p:cNvPr id="40" name="Rectangle 56">
                  <a:extLst>
                    <a:ext uri="{FF2B5EF4-FFF2-40B4-BE49-F238E27FC236}">
                      <a16:creationId xmlns:a16="http://schemas.microsoft.com/office/drawing/2014/main" id="{2E6FAC53-0787-9E44-A269-9C4684CFCB56}"/>
                    </a:ext>
                  </a:extLst>
                </p:cNvPr>
                <p:cNvSpPr/>
                <p:nvPr/>
              </p:nvSpPr>
              <p:spPr>
                <a:xfrm>
                  <a:off x="5525538" y="6008343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41" name="Rectangle 56">
                  <a:extLst>
                    <a:ext uri="{FF2B5EF4-FFF2-40B4-BE49-F238E27FC236}">
                      <a16:creationId xmlns:a16="http://schemas.microsoft.com/office/drawing/2014/main" id="{23936C62-10B8-0146-8E4F-B8465628539F}"/>
                    </a:ext>
                  </a:extLst>
                </p:cNvPr>
                <p:cNvSpPr/>
                <p:nvPr/>
              </p:nvSpPr>
              <p:spPr>
                <a:xfrm>
                  <a:off x="5525538" y="5468244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42" name="Rectangle 56">
                  <a:extLst>
                    <a:ext uri="{FF2B5EF4-FFF2-40B4-BE49-F238E27FC236}">
                      <a16:creationId xmlns:a16="http://schemas.microsoft.com/office/drawing/2014/main" id="{DAA5904C-66C6-6044-B141-F3D5B0DAE724}"/>
                    </a:ext>
                  </a:extLst>
                </p:cNvPr>
                <p:cNvSpPr/>
                <p:nvPr/>
              </p:nvSpPr>
              <p:spPr>
                <a:xfrm>
                  <a:off x="5525538" y="4933671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46" name="Rectangle 56">
                  <a:extLst>
                    <a:ext uri="{FF2B5EF4-FFF2-40B4-BE49-F238E27FC236}">
                      <a16:creationId xmlns:a16="http://schemas.microsoft.com/office/drawing/2014/main" id="{38998607-9BC7-6743-9269-CF97E4DD9607}"/>
                    </a:ext>
                  </a:extLst>
                </p:cNvPr>
                <p:cNvSpPr/>
                <p:nvPr/>
              </p:nvSpPr>
              <p:spPr>
                <a:xfrm>
                  <a:off x="5525538" y="4392958"/>
                  <a:ext cx="820734" cy="231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DCFA6E7-71DD-FF49-800A-1E33F180DC4C}"/>
                  </a:ext>
                </a:extLst>
              </p:cNvPr>
              <p:cNvGrpSpPr/>
              <p:nvPr/>
            </p:nvGrpSpPr>
            <p:grpSpPr>
              <a:xfrm>
                <a:off x="2945451" y="7092059"/>
                <a:ext cx="4617785" cy="3737595"/>
                <a:chOff x="2355828" y="15901417"/>
                <a:chExt cx="4793492" cy="3388706"/>
              </a:xfrm>
            </p:grpSpPr>
            <p:sp>
              <p:nvSpPr>
                <p:cNvPr id="35" name="Rectangle 84">
                  <a:extLst>
                    <a:ext uri="{FF2B5EF4-FFF2-40B4-BE49-F238E27FC236}">
                      <a16:creationId xmlns:a16="http://schemas.microsoft.com/office/drawing/2014/main" id="{5393BF04-899B-6345-A762-E5C3083CC060}"/>
                    </a:ext>
                  </a:extLst>
                </p:cNvPr>
                <p:cNvSpPr/>
                <p:nvPr/>
              </p:nvSpPr>
              <p:spPr>
                <a:xfrm>
                  <a:off x="2355828" y="15901417"/>
                  <a:ext cx="4793492" cy="3388706"/>
                </a:xfrm>
                <a:custGeom>
                  <a:avLst/>
                  <a:gdLst>
                    <a:gd name="connsiteX0" fmla="*/ 0 w 4793492"/>
                    <a:gd name="connsiteY0" fmla="*/ 0 h 2503715"/>
                    <a:gd name="connsiteX1" fmla="*/ 4793492 w 4793492"/>
                    <a:gd name="connsiteY1" fmla="*/ 0 h 2503715"/>
                    <a:gd name="connsiteX2" fmla="*/ 4793492 w 4793492"/>
                    <a:gd name="connsiteY2" fmla="*/ 2503715 h 2503715"/>
                    <a:gd name="connsiteX3" fmla="*/ 0 w 4793492"/>
                    <a:gd name="connsiteY3" fmla="*/ 2503715 h 2503715"/>
                    <a:gd name="connsiteX4" fmla="*/ 0 w 4793492"/>
                    <a:gd name="connsiteY4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4793492 w 4793492"/>
                    <a:gd name="connsiteY2" fmla="*/ 0 h 2503715"/>
                    <a:gd name="connsiteX3" fmla="*/ 4793492 w 4793492"/>
                    <a:gd name="connsiteY3" fmla="*/ 2503715 h 2503715"/>
                    <a:gd name="connsiteX4" fmla="*/ 0 w 4793492"/>
                    <a:gd name="connsiteY4" fmla="*/ 2503715 h 2503715"/>
                    <a:gd name="connsiteX5" fmla="*/ 0 w 4793492"/>
                    <a:gd name="connsiteY5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243604 w 4793492"/>
                    <a:gd name="connsiteY2" fmla="*/ 1977 h 2503715"/>
                    <a:gd name="connsiteX3" fmla="*/ 4793492 w 4793492"/>
                    <a:gd name="connsiteY3" fmla="*/ 0 h 2503715"/>
                    <a:gd name="connsiteX4" fmla="*/ 4793492 w 4793492"/>
                    <a:gd name="connsiteY4" fmla="*/ 2503715 h 2503715"/>
                    <a:gd name="connsiteX5" fmla="*/ 0 w 4793492"/>
                    <a:gd name="connsiteY5" fmla="*/ 2503715 h 2503715"/>
                    <a:gd name="connsiteX6" fmla="*/ 0 w 4793492"/>
                    <a:gd name="connsiteY6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4793492 w 4793492"/>
                    <a:gd name="connsiteY3" fmla="*/ 0 h 2503715"/>
                    <a:gd name="connsiteX4" fmla="*/ 4793492 w 4793492"/>
                    <a:gd name="connsiteY4" fmla="*/ 2503715 h 2503715"/>
                    <a:gd name="connsiteX5" fmla="*/ 0 w 4793492"/>
                    <a:gd name="connsiteY5" fmla="*/ 2503715 h 2503715"/>
                    <a:gd name="connsiteX6" fmla="*/ 0 w 4793492"/>
                    <a:gd name="connsiteY6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395748 w 4793492"/>
                    <a:gd name="connsiteY3" fmla="*/ 194001 h 2503715"/>
                    <a:gd name="connsiteX4" fmla="*/ 4793492 w 4793492"/>
                    <a:gd name="connsiteY4" fmla="*/ 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132588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417340 w 4793492"/>
                    <a:gd name="connsiteY2" fmla="*/ 216310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132588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417340 w 4793492"/>
                    <a:gd name="connsiteY2" fmla="*/ 216310 h 2503715"/>
                    <a:gd name="connsiteX3" fmla="*/ 2947692 w 4793492"/>
                    <a:gd name="connsiteY3" fmla="*/ 851251 h 2503715"/>
                    <a:gd name="connsiteX4" fmla="*/ 3596916 w 4793492"/>
                    <a:gd name="connsiteY4" fmla="*/ 1593033 h 2503715"/>
                    <a:gd name="connsiteX5" fmla="*/ 4793492 w 4793492"/>
                    <a:gd name="connsiteY5" fmla="*/ 1325880 h 2503715"/>
                    <a:gd name="connsiteX6" fmla="*/ 4793492 w 4793492"/>
                    <a:gd name="connsiteY6" fmla="*/ 2503715 h 2503715"/>
                    <a:gd name="connsiteX7" fmla="*/ 0 w 4793492"/>
                    <a:gd name="connsiteY7" fmla="*/ 2503715 h 2503715"/>
                    <a:gd name="connsiteX8" fmla="*/ 0 w 4793492"/>
                    <a:gd name="connsiteY8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417340 w 4793492"/>
                    <a:gd name="connsiteY2" fmla="*/ 216310 h 2503715"/>
                    <a:gd name="connsiteX3" fmla="*/ 3587772 w 4793492"/>
                    <a:gd name="connsiteY3" fmla="*/ 608037 h 2503715"/>
                    <a:gd name="connsiteX4" fmla="*/ 3596916 w 4793492"/>
                    <a:gd name="connsiteY4" fmla="*/ 1593033 h 2503715"/>
                    <a:gd name="connsiteX5" fmla="*/ 4793492 w 4793492"/>
                    <a:gd name="connsiteY5" fmla="*/ 1325880 h 2503715"/>
                    <a:gd name="connsiteX6" fmla="*/ 4793492 w 4793492"/>
                    <a:gd name="connsiteY6" fmla="*/ 2503715 h 2503715"/>
                    <a:gd name="connsiteX7" fmla="*/ 0 w 4793492"/>
                    <a:gd name="connsiteY7" fmla="*/ 2503715 h 2503715"/>
                    <a:gd name="connsiteX8" fmla="*/ 0 w 4793492"/>
                    <a:gd name="connsiteY8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417340 w 4793492"/>
                    <a:gd name="connsiteY2" fmla="*/ 216310 h 2503715"/>
                    <a:gd name="connsiteX3" fmla="*/ 3587772 w 4793492"/>
                    <a:gd name="connsiteY3" fmla="*/ 608037 h 2503715"/>
                    <a:gd name="connsiteX4" fmla="*/ 4785636 w 4793492"/>
                    <a:gd name="connsiteY4" fmla="*/ 52673 h 2503715"/>
                    <a:gd name="connsiteX5" fmla="*/ 4793492 w 4793492"/>
                    <a:gd name="connsiteY5" fmla="*/ 1325880 h 2503715"/>
                    <a:gd name="connsiteX6" fmla="*/ 4793492 w 4793492"/>
                    <a:gd name="connsiteY6" fmla="*/ 2503715 h 2503715"/>
                    <a:gd name="connsiteX7" fmla="*/ 0 w 4793492"/>
                    <a:gd name="connsiteY7" fmla="*/ 2503715 h 2503715"/>
                    <a:gd name="connsiteX8" fmla="*/ 0 w 4793492"/>
                    <a:gd name="connsiteY8" fmla="*/ 0 h 2503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93492" h="2503715">
                      <a:moveTo>
                        <a:pt x="0" y="0"/>
                      </a:moveTo>
                      <a:lnTo>
                        <a:pt x="1173756" y="1977"/>
                      </a:lnTo>
                      <a:lnTo>
                        <a:pt x="2417340" y="216310"/>
                      </a:lnTo>
                      <a:lnTo>
                        <a:pt x="3587772" y="608037"/>
                      </a:lnTo>
                      <a:lnTo>
                        <a:pt x="4785636" y="52673"/>
                      </a:lnTo>
                      <a:cubicBezTo>
                        <a:pt x="4788255" y="477075"/>
                        <a:pt x="4790873" y="901478"/>
                        <a:pt x="4793492" y="1325880"/>
                      </a:cubicBezTo>
                      <a:lnTo>
                        <a:pt x="4793492" y="2503715"/>
                      </a:lnTo>
                      <a:lnTo>
                        <a:pt x="0" y="25037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Rectangle 84">
                  <a:extLst>
                    <a:ext uri="{FF2B5EF4-FFF2-40B4-BE49-F238E27FC236}">
                      <a16:creationId xmlns:a16="http://schemas.microsoft.com/office/drawing/2014/main" id="{D7E557D4-1564-A74D-A81A-E16D094653EE}"/>
                    </a:ext>
                  </a:extLst>
                </p:cNvPr>
                <p:cNvSpPr/>
                <p:nvPr/>
              </p:nvSpPr>
              <p:spPr>
                <a:xfrm>
                  <a:off x="2355828" y="16786407"/>
                  <a:ext cx="4793492" cy="2503715"/>
                </a:xfrm>
                <a:custGeom>
                  <a:avLst/>
                  <a:gdLst>
                    <a:gd name="connsiteX0" fmla="*/ 0 w 4793492"/>
                    <a:gd name="connsiteY0" fmla="*/ 0 h 2503715"/>
                    <a:gd name="connsiteX1" fmla="*/ 4793492 w 4793492"/>
                    <a:gd name="connsiteY1" fmla="*/ 0 h 2503715"/>
                    <a:gd name="connsiteX2" fmla="*/ 4793492 w 4793492"/>
                    <a:gd name="connsiteY2" fmla="*/ 2503715 h 2503715"/>
                    <a:gd name="connsiteX3" fmla="*/ 0 w 4793492"/>
                    <a:gd name="connsiteY3" fmla="*/ 2503715 h 2503715"/>
                    <a:gd name="connsiteX4" fmla="*/ 0 w 4793492"/>
                    <a:gd name="connsiteY4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4793492 w 4793492"/>
                    <a:gd name="connsiteY2" fmla="*/ 0 h 2503715"/>
                    <a:gd name="connsiteX3" fmla="*/ 4793492 w 4793492"/>
                    <a:gd name="connsiteY3" fmla="*/ 2503715 h 2503715"/>
                    <a:gd name="connsiteX4" fmla="*/ 0 w 4793492"/>
                    <a:gd name="connsiteY4" fmla="*/ 2503715 h 2503715"/>
                    <a:gd name="connsiteX5" fmla="*/ 0 w 4793492"/>
                    <a:gd name="connsiteY5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243604 w 4793492"/>
                    <a:gd name="connsiteY2" fmla="*/ 1977 h 2503715"/>
                    <a:gd name="connsiteX3" fmla="*/ 4793492 w 4793492"/>
                    <a:gd name="connsiteY3" fmla="*/ 0 h 2503715"/>
                    <a:gd name="connsiteX4" fmla="*/ 4793492 w 4793492"/>
                    <a:gd name="connsiteY4" fmla="*/ 2503715 h 2503715"/>
                    <a:gd name="connsiteX5" fmla="*/ 0 w 4793492"/>
                    <a:gd name="connsiteY5" fmla="*/ 2503715 h 2503715"/>
                    <a:gd name="connsiteX6" fmla="*/ 0 w 4793492"/>
                    <a:gd name="connsiteY6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4793492 w 4793492"/>
                    <a:gd name="connsiteY3" fmla="*/ 0 h 2503715"/>
                    <a:gd name="connsiteX4" fmla="*/ 4793492 w 4793492"/>
                    <a:gd name="connsiteY4" fmla="*/ 2503715 h 2503715"/>
                    <a:gd name="connsiteX5" fmla="*/ 0 w 4793492"/>
                    <a:gd name="connsiteY5" fmla="*/ 2503715 h 2503715"/>
                    <a:gd name="connsiteX6" fmla="*/ 0 w 4793492"/>
                    <a:gd name="connsiteY6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395748 w 4793492"/>
                    <a:gd name="connsiteY3" fmla="*/ 194001 h 2503715"/>
                    <a:gd name="connsiteX4" fmla="*/ 4793492 w 4793492"/>
                    <a:gd name="connsiteY4" fmla="*/ 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  <a:gd name="connsiteX0" fmla="*/ 0 w 4793492"/>
                    <a:gd name="connsiteY0" fmla="*/ 0 h 2503715"/>
                    <a:gd name="connsiteX1" fmla="*/ 1173756 w 4793492"/>
                    <a:gd name="connsiteY1" fmla="*/ 1977 h 2503715"/>
                    <a:gd name="connsiteX2" fmla="*/ 2399052 w 4793492"/>
                    <a:gd name="connsiteY2" fmla="*/ 331161 h 2503715"/>
                    <a:gd name="connsiteX3" fmla="*/ 3596916 w 4793492"/>
                    <a:gd name="connsiteY3" fmla="*/ 1593033 h 2503715"/>
                    <a:gd name="connsiteX4" fmla="*/ 4793492 w 4793492"/>
                    <a:gd name="connsiteY4" fmla="*/ 1325880 h 2503715"/>
                    <a:gd name="connsiteX5" fmla="*/ 4793492 w 4793492"/>
                    <a:gd name="connsiteY5" fmla="*/ 2503715 h 2503715"/>
                    <a:gd name="connsiteX6" fmla="*/ 0 w 4793492"/>
                    <a:gd name="connsiteY6" fmla="*/ 2503715 h 2503715"/>
                    <a:gd name="connsiteX7" fmla="*/ 0 w 4793492"/>
                    <a:gd name="connsiteY7" fmla="*/ 0 h 2503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93492" h="2503715">
                      <a:moveTo>
                        <a:pt x="0" y="0"/>
                      </a:moveTo>
                      <a:lnTo>
                        <a:pt x="1173756" y="1977"/>
                      </a:lnTo>
                      <a:lnTo>
                        <a:pt x="2399052" y="331161"/>
                      </a:lnTo>
                      <a:lnTo>
                        <a:pt x="3596916" y="1593033"/>
                      </a:lnTo>
                      <a:lnTo>
                        <a:pt x="4793492" y="1325880"/>
                      </a:lnTo>
                      <a:lnTo>
                        <a:pt x="4793492" y="2503715"/>
                      </a:lnTo>
                      <a:lnTo>
                        <a:pt x="0" y="25037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4" name="Rectangle 56">
                <a:extLst>
                  <a:ext uri="{FF2B5EF4-FFF2-40B4-BE49-F238E27FC236}">
                    <a16:creationId xmlns:a16="http://schemas.microsoft.com/office/drawing/2014/main" id="{5BB58387-ECC8-1644-BE94-D2503C40FE14}"/>
                  </a:ext>
                </a:extLst>
              </p:cNvPr>
              <p:cNvSpPr/>
              <p:nvPr/>
            </p:nvSpPr>
            <p:spPr>
              <a:xfrm>
                <a:off x="6884392" y="11447583"/>
                <a:ext cx="12595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Jun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C194E4-4CD0-EF46-8D60-9C2B41342AF5}"/>
                </a:ext>
              </a:extLst>
            </p:cNvPr>
            <p:cNvGrpSpPr/>
            <p:nvPr/>
          </p:nvGrpSpPr>
          <p:grpSpPr>
            <a:xfrm>
              <a:off x="16040253" y="9538895"/>
              <a:ext cx="4731979" cy="1474070"/>
              <a:chOff x="11483266" y="5742346"/>
              <a:chExt cx="8939520" cy="147407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8726198-039B-CD42-8BEA-843FFF65A0C9}"/>
                  </a:ext>
                </a:extLst>
              </p:cNvPr>
              <p:cNvSpPr/>
              <p:nvPr/>
            </p:nvSpPr>
            <p:spPr>
              <a:xfrm>
                <a:off x="11483266" y="5797859"/>
                <a:ext cx="811609" cy="14185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1CAFE67-AA08-E749-B323-C8C641540E01}"/>
                  </a:ext>
                </a:extLst>
              </p:cNvPr>
              <p:cNvSpPr/>
              <p:nvPr/>
            </p:nvSpPr>
            <p:spPr>
              <a:xfrm>
                <a:off x="13512362" y="6385980"/>
                <a:ext cx="811609" cy="8304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3AC1DE-93EF-F642-A902-179FB7DDBD82}"/>
                  </a:ext>
                </a:extLst>
              </p:cNvPr>
              <p:cNvSpPr/>
              <p:nvPr/>
            </p:nvSpPr>
            <p:spPr>
              <a:xfrm>
                <a:off x="15556601" y="6062482"/>
                <a:ext cx="811609" cy="115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41B709-601E-DD49-B56F-59270DD3388C}"/>
                  </a:ext>
                </a:extLst>
              </p:cNvPr>
              <p:cNvSpPr/>
              <p:nvPr/>
            </p:nvSpPr>
            <p:spPr>
              <a:xfrm>
                <a:off x="17570556" y="5742346"/>
                <a:ext cx="811609" cy="14740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00C9731-1AEB-0F4F-AFB7-2D9FCFB6B0F2}"/>
                  </a:ext>
                </a:extLst>
              </p:cNvPr>
              <p:cNvSpPr/>
              <p:nvPr/>
            </p:nvSpPr>
            <p:spPr>
              <a:xfrm>
                <a:off x="19611178" y="6385980"/>
                <a:ext cx="811608" cy="8304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AB1B49-52CD-2A41-B797-3FA5B28FA208}"/>
              </a:ext>
            </a:extLst>
          </p:cNvPr>
          <p:cNvGrpSpPr/>
          <p:nvPr/>
        </p:nvGrpSpPr>
        <p:grpSpPr>
          <a:xfrm>
            <a:off x="12700703" y="10199540"/>
            <a:ext cx="7499796" cy="1955650"/>
            <a:chOff x="13822424" y="9688174"/>
            <a:chExt cx="7499796" cy="247968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3F145B-D1DF-3544-99BE-D023DD3E0013}"/>
                </a:ext>
              </a:extLst>
            </p:cNvPr>
            <p:cNvSpPr/>
            <p:nvPr/>
          </p:nvSpPr>
          <p:spPr>
            <a:xfrm>
              <a:off x="14424589" y="9999417"/>
              <a:ext cx="302283" cy="1627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B74EF9-5C8F-6540-8E48-A804CAE48142}"/>
                </a:ext>
              </a:extLst>
            </p:cNvPr>
            <p:cNvSpPr/>
            <p:nvPr/>
          </p:nvSpPr>
          <p:spPr>
            <a:xfrm>
              <a:off x="15472426" y="10674290"/>
              <a:ext cx="302283" cy="9529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50589F-C6E1-F64E-B5CC-84A7403F9D5F}"/>
                </a:ext>
              </a:extLst>
            </p:cNvPr>
            <p:cNvSpPr/>
            <p:nvPr/>
          </p:nvSpPr>
          <p:spPr>
            <a:xfrm>
              <a:off x="16528081" y="10303074"/>
              <a:ext cx="302283" cy="13241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A977C0-C057-A047-94C5-A86ACA91C70C}"/>
                </a:ext>
              </a:extLst>
            </p:cNvPr>
            <p:cNvSpPr/>
            <p:nvPr/>
          </p:nvSpPr>
          <p:spPr>
            <a:xfrm>
              <a:off x="17568099" y="9935716"/>
              <a:ext cx="302283" cy="16915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7611989-B27F-5E49-8C1A-5F0DE4FAFF96}"/>
                </a:ext>
              </a:extLst>
            </p:cNvPr>
            <p:cNvSpPr/>
            <p:nvPr/>
          </p:nvSpPr>
          <p:spPr>
            <a:xfrm>
              <a:off x="18608116" y="10557682"/>
              <a:ext cx="302283" cy="10695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A82790-A1AD-B344-86F5-F7CF2D123F69}"/>
                </a:ext>
              </a:extLst>
            </p:cNvPr>
            <p:cNvSpPr/>
            <p:nvPr/>
          </p:nvSpPr>
          <p:spPr>
            <a:xfrm>
              <a:off x="19655952" y="10392554"/>
              <a:ext cx="302283" cy="12346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2CC6C2-F1E8-7041-9B8A-D52C52617BE8}"/>
                </a:ext>
              </a:extLst>
            </p:cNvPr>
            <p:cNvSpPr/>
            <p:nvPr/>
          </p:nvSpPr>
          <p:spPr>
            <a:xfrm>
              <a:off x="20711608" y="10303074"/>
              <a:ext cx="302283" cy="13241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C3C737C8-EB2A-B44E-A9B5-2A576E62349C}"/>
                </a:ext>
              </a:extLst>
            </p:cNvPr>
            <p:cNvSpPr/>
            <p:nvPr/>
          </p:nvSpPr>
          <p:spPr>
            <a:xfrm>
              <a:off x="14127452" y="11738585"/>
              <a:ext cx="896560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763057EF-E86C-104B-A933-9DB30BD5D755}"/>
                </a:ext>
              </a:extLst>
            </p:cNvPr>
            <p:cNvSpPr/>
            <p:nvPr/>
          </p:nvSpPr>
          <p:spPr>
            <a:xfrm>
              <a:off x="15169011" y="11738585"/>
              <a:ext cx="896560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C02016-4594-0F4D-8C7D-9D38116A307E}"/>
                </a:ext>
              </a:extLst>
            </p:cNvPr>
            <p:cNvSpPr/>
            <p:nvPr/>
          </p:nvSpPr>
          <p:spPr>
            <a:xfrm>
              <a:off x="16242134" y="11738585"/>
              <a:ext cx="896560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54B3274D-BEF0-B14B-B3C2-C1122759B4D8}"/>
                </a:ext>
              </a:extLst>
            </p:cNvPr>
            <p:cNvSpPr/>
            <p:nvPr/>
          </p:nvSpPr>
          <p:spPr>
            <a:xfrm>
              <a:off x="17283693" y="11738585"/>
              <a:ext cx="896560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FEA67588-D0F4-E74A-8F79-9D5F041F4497}"/>
                </a:ext>
              </a:extLst>
            </p:cNvPr>
            <p:cNvSpPr/>
            <p:nvPr/>
          </p:nvSpPr>
          <p:spPr>
            <a:xfrm>
              <a:off x="18310978" y="11738585"/>
              <a:ext cx="896560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Jun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80BCA41F-25B8-DD4B-A25A-3322AFCFA861}"/>
                </a:ext>
              </a:extLst>
            </p:cNvPr>
            <p:cNvSpPr/>
            <p:nvPr/>
          </p:nvSpPr>
          <p:spPr>
            <a:xfrm>
              <a:off x="19368319" y="11738585"/>
              <a:ext cx="896560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Jul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4C3E5D50-A199-0447-AB45-500A45F58C76}"/>
                </a:ext>
              </a:extLst>
            </p:cNvPr>
            <p:cNvSpPr/>
            <p:nvPr/>
          </p:nvSpPr>
          <p:spPr>
            <a:xfrm>
              <a:off x="20425660" y="11738585"/>
              <a:ext cx="896560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Aug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DF9E3DB7-288E-FB45-BDB3-4D26C3720552}"/>
                </a:ext>
              </a:extLst>
            </p:cNvPr>
            <p:cNvSpPr/>
            <p:nvPr/>
          </p:nvSpPr>
          <p:spPr>
            <a:xfrm>
              <a:off x="13822424" y="11446495"/>
              <a:ext cx="438092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1DCD47CB-CC4E-5B4E-A4F4-E44EC44E9153}"/>
                </a:ext>
              </a:extLst>
            </p:cNvPr>
            <p:cNvSpPr/>
            <p:nvPr/>
          </p:nvSpPr>
          <p:spPr>
            <a:xfrm>
              <a:off x="13822424" y="11079000"/>
              <a:ext cx="438092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85AF90EE-8A0E-3641-A05A-6ED5D361B567}"/>
                </a:ext>
              </a:extLst>
            </p:cNvPr>
            <p:cNvSpPr/>
            <p:nvPr/>
          </p:nvSpPr>
          <p:spPr>
            <a:xfrm>
              <a:off x="13822424" y="10786909"/>
              <a:ext cx="438092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5A147F10-FE82-C74F-8B1B-CDB9EF286CCD}"/>
                </a:ext>
              </a:extLst>
            </p:cNvPr>
            <p:cNvSpPr/>
            <p:nvPr/>
          </p:nvSpPr>
          <p:spPr>
            <a:xfrm>
              <a:off x="13822424" y="10419415"/>
              <a:ext cx="438092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1C247977-0CB9-8040-995C-0A52E47A8E42}"/>
                </a:ext>
              </a:extLst>
            </p:cNvPr>
            <p:cNvSpPr/>
            <p:nvPr/>
          </p:nvSpPr>
          <p:spPr>
            <a:xfrm>
              <a:off x="13822424" y="10055669"/>
              <a:ext cx="438092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983D8E94-C438-1A4C-81F7-1BCD3D42203D}"/>
                </a:ext>
              </a:extLst>
            </p:cNvPr>
            <p:cNvSpPr/>
            <p:nvPr/>
          </p:nvSpPr>
          <p:spPr>
            <a:xfrm>
              <a:off x="13822424" y="9688174"/>
              <a:ext cx="438092" cy="429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</p:txBody>
        </p:sp>
      </p:grpSp>
      <p:sp>
        <p:nvSpPr>
          <p:cNvPr id="117" name="Rectangle 56">
            <a:extLst>
              <a:ext uri="{FF2B5EF4-FFF2-40B4-BE49-F238E27FC236}">
                <a16:creationId xmlns:a16="http://schemas.microsoft.com/office/drawing/2014/main" id="{3C107DC8-9EA0-FB41-A6C6-5EACEFBBF1AF}"/>
              </a:ext>
            </a:extLst>
          </p:cNvPr>
          <p:cNvSpPr/>
          <p:nvPr/>
        </p:nvSpPr>
        <p:spPr>
          <a:xfrm>
            <a:off x="13005731" y="7383784"/>
            <a:ext cx="89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C48F3C24-1AB1-E849-B326-74FEA6C2EA4A}"/>
              </a:ext>
            </a:extLst>
          </p:cNvPr>
          <p:cNvSpPr/>
          <p:nvPr/>
        </p:nvSpPr>
        <p:spPr>
          <a:xfrm>
            <a:off x="14047290" y="7383784"/>
            <a:ext cx="89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6E999B4-4F26-6148-8E48-56377046D750}"/>
              </a:ext>
            </a:extLst>
          </p:cNvPr>
          <p:cNvSpPr/>
          <p:nvPr/>
        </p:nvSpPr>
        <p:spPr>
          <a:xfrm>
            <a:off x="15120413" y="7383784"/>
            <a:ext cx="89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F5C23B42-7A95-F04D-B6B1-0BD12AAF4127}"/>
              </a:ext>
            </a:extLst>
          </p:cNvPr>
          <p:cNvSpPr/>
          <p:nvPr/>
        </p:nvSpPr>
        <p:spPr>
          <a:xfrm>
            <a:off x="16161972" y="7383784"/>
            <a:ext cx="89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80677910-5098-464D-A451-9D5B02A449FD}"/>
              </a:ext>
            </a:extLst>
          </p:cNvPr>
          <p:cNvSpPr/>
          <p:nvPr/>
        </p:nvSpPr>
        <p:spPr>
          <a:xfrm>
            <a:off x="17189257" y="7383784"/>
            <a:ext cx="89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DDF37918-8B81-1A4B-9481-880A9EE67EB0}"/>
              </a:ext>
            </a:extLst>
          </p:cNvPr>
          <p:cNvSpPr/>
          <p:nvPr/>
        </p:nvSpPr>
        <p:spPr>
          <a:xfrm>
            <a:off x="18246598" y="7383784"/>
            <a:ext cx="89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B122CC0E-E338-6449-AAAD-9B0EA123443D}"/>
              </a:ext>
            </a:extLst>
          </p:cNvPr>
          <p:cNvSpPr/>
          <p:nvPr/>
        </p:nvSpPr>
        <p:spPr>
          <a:xfrm>
            <a:off x="19303939" y="7383784"/>
            <a:ext cx="89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6EE00656-D0D9-6B42-BAA0-2F8602CD5D59}"/>
              </a:ext>
            </a:extLst>
          </p:cNvPr>
          <p:cNvSpPr/>
          <p:nvPr/>
        </p:nvSpPr>
        <p:spPr>
          <a:xfrm>
            <a:off x="12700703" y="7153422"/>
            <a:ext cx="43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389B44F7-CBAE-664A-BBA8-F1590F6CEDDE}"/>
              </a:ext>
            </a:extLst>
          </p:cNvPr>
          <p:cNvSpPr/>
          <p:nvPr/>
        </p:nvSpPr>
        <p:spPr>
          <a:xfrm>
            <a:off x="12700703" y="6863590"/>
            <a:ext cx="43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CEED84FB-A950-044E-AF55-ACA27BA05F85}"/>
              </a:ext>
            </a:extLst>
          </p:cNvPr>
          <p:cNvSpPr/>
          <p:nvPr/>
        </p:nvSpPr>
        <p:spPr>
          <a:xfrm>
            <a:off x="12700703" y="6633227"/>
            <a:ext cx="43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F94D91F-F45A-864C-A42F-1A0901DA9BE9}"/>
              </a:ext>
            </a:extLst>
          </p:cNvPr>
          <p:cNvSpPr/>
          <p:nvPr/>
        </p:nvSpPr>
        <p:spPr>
          <a:xfrm>
            <a:off x="12700703" y="6343395"/>
            <a:ext cx="43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7B7AF888-F60B-3F4C-A598-3FCDE01DAE65}"/>
              </a:ext>
            </a:extLst>
          </p:cNvPr>
          <p:cNvSpPr/>
          <p:nvPr/>
        </p:nvSpPr>
        <p:spPr>
          <a:xfrm>
            <a:off x="12700703" y="6056520"/>
            <a:ext cx="43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897CF22A-8064-4A4B-879B-0C02A350E839}"/>
              </a:ext>
            </a:extLst>
          </p:cNvPr>
          <p:cNvSpPr/>
          <p:nvPr/>
        </p:nvSpPr>
        <p:spPr>
          <a:xfrm>
            <a:off x="12700703" y="5766688"/>
            <a:ext cx="43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BEB461-38DD-4342-8D54-331A3E9BD92A}"/>
              </a:ext>
            </a:extLst>
          </p:cNvPr>
          <p:cNvSpPr/>
          <p:nvPr/>
        </p:nvSpPr>
        <p:spPr>
          <a:xfrm>
            <a:off x="13302868" y="6056520"/>
            <a:ext cx="302283" cy="30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97B0B05-9D17-D047-99CC-4835E06454A6}"/>
              </a:ext>
            </a:extLst>
          </p:cNvPr>
          <p:cNvSpPr/>
          <p:nvPr/>
        </p:nvSpPr>
        <p:spPr>
          <a:xfrm>
            <a:off x="14336537" y="6613111"/>
            <a:ext cx="302283" cy="30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2F625A8-B15E-4E40-95C4-D5C5C07C00F6}"/>
              </a:ext>
            </a:extLst>
          </p:cNvPr>
          <p:cNvSpPr/>
          <p:nvPr/>
        </p:nvSpPr>
        <p:spPr>
          <a:xfrm>
            <a:off x="15390085" y="6155911"/>
            <a:ext cx="302283" cy="30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CF38161-22F9-9B48-B774-A0430C4CAE66}"/>
              </a:ext>
            </a:extLst>
          </p:cNvPr>
          <p:cNvSpPr/>
          <p:nvPr/>
        </p:nvSpPr>
        <p:spPr>
          <a:xfrm>
            <a:off x="16443633" y="6871529"/>
            <a:ext cx="302283" cy="30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85E7AA3-5129-BD4E-8AD9-5E01A5687C61}"/>
              </a:ext>
            </a:extLst>
          </p:cNvPr>
          <p:cNvSpPr/>
          <p:nvPr/>
        </p:nvSpPr>
        <p:spPr>
          <a:xfrm>
            <a:off x="17457424" y="6652868"/>
            <a:ext cx="302283" cy="30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DD3D291-1DEB-7A40-9B05-4DE4654DA736}"/>
              </a:ext>
            </a:extLst>
          </p:cNvPr>
          <p:cNvSpPr/>
          <p:nvPr/>
        </p:nvSpPr>
        <p:spPr>
          <a:xfrm>
            <a:off x="18530850" y="6434208"/>
            <a:ext cx="302283" cy="30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0F7B62C-912E-4B41-B73B-316080613C47}"/>
              </a:ext>
            </a:extLst>
          </p:cNvPr>
          <p:cNvSpPr/>
          <p:nvPr/>
        </p:nvSpPr>
        <p:spPr>
          <a:xfrm>
            <a:off x="19544641" y="5996886"/>
            <a:ext cx="302283" cy="302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A51A0-1F84-C446-A77E-CD115C2BC91F}"/>
              </a:ext>
            </a:extLst>
          </p:cNvPr>
          <p:cNvSpPr/>
          <p:nvPr/>
        </p:nvSpPr>
        <p:spPr>
          <a:xfrm>
            <a:off x="2668307" y="4180259"/>
            <a:ext cx="8886383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6CDF35-AE79-1047-88E7-112F5ECF7268}"/>
              </a:ext>
            </a:extLst>
          </p:cNvPr>
          <p:cNvSpPr/>
          <p:nvPr/>
        </p:nvSpPr>
        <p:spPr>
          <a:xfrm>
            <a:off x="3262824" y="4951413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4D877D7D-3FD4-834B-8A8F-D05DE39BF5B4}"/>
              </a:ext>
            </a:extLst>
          </p:cNvPr>
          <p:cNvSpPr txBox="1"/>
          <p:nvPr/>
        </p:nvSpPr>
        <p:spPr>
          <a:xfrm>
            <a:off x="5189399" y="5028831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35,457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024515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12024515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F72BB6-9061-CA44-9F6B-CEEC6F2A7DCC}"/>
              </a:ext>
            </a:extLst>
          </p:cNvPr>
          <p:cNvGrpSpPr/>
          <p:nvPr/>
        </p:nvGrpSpPr>
        <p:grpSpPr>
          <a:xfrm>
            <a:off x="15402912" y="4992976"/>
            <a:ext cx="5126516" cy="2580401"/>
            <a:chOff x="2137814" y="4974841"/>
            <a:chExt cx="5126516" cy="25804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6BD5AF-EC76-8F49-9953-BAC293F6E5DF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F43F8B9-5783-D645-BD1F-E441716557C0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7780755-AB84-934D-9659-72DDC8DD5C50}"/>
                  </a:ext>
                </a:extLst>
              </p:cNvPr>
              <p:cNvSpPr/>
              <p:nvPr/>
            </p:nvSpPr>
            <p:spPr>
              <a:xfrm rot="18568766">
                <a:off x="3265021" y="482484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66F449-1FC3-ED41-A1CF-1A85D186FA26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57C667-68B2-A545-BB77-90406CF8DB08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328638-7170-A54E-AD49-988436691149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659AE88-FD5E-B043-B0AC-34A2939D7D9A}"/>
              </a:ext>
            </a:extLst>
          </p:cNvPr>
          <p:cNvSpPr/>
          <p:nvPr/>
        </p:nvSpPr>
        <p:spPr>
          <a:xfrm>
            <a:off x="12573078" y="578025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06EA47-FEC5-7D4F-990A-45679C5C56A5}"/>
              </a:ext>
            </a:extLst>
          </p:cNvPr>
          <p:cNvSpPr/>
          <p:nvPr/>
        </p:nvSpPr>
        <p:spPr>
          <a:xfrm>
            <a:off x="12573078" y="10123213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Build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Status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A4CAE7AD-62AA-2141-920B-8F0814D83E5D}"/>
              </a:ext>
            </a:extLst>
          </p:cNvPr>
          <p:cNvSpPr txBox="1"/>
          <p:nvPr/>
        </p:nvSpPr>
        <p:spPr>
          <a:xfrm>
            <a:off x="19395797" y="9894276"/>
            <a:ext cx="78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80%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0F6EE-E5E6-E743-B893-56F83730541B}"/>
              </a:ext>
            </a:extLst>
          </p:cNvPr>
          <p:cNvGrpSpPr/>
          <p:nvPr/>
        </p:nvGrpSpPr>
        <p:grpSpPr>
          <a:xfrm>
            <a:off x="2798376" y="6867661"/>
            <a:ext cx="8340233" cy="5073650"/>
            <a:chOff x="2861067" y="6626743"/>
            <a:chExt cx="8340233" cy="5073650"/>
          </a:xfrm>
        </p:grpSpPr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1D8B49DB-924A-544E-90E6-96B08B00347F}"/>
                </a:ext>
              </a:extLst>
            </p:cNvPr>
            <p:cNvSpPr/>
            <p:nvPr/>
          </p:nvSpPr>
          <p:spPr>
            <a:xfrm>
              <a:off x="3746228" y="11238728"/>
              <a:ext cx="16411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B99435-8A1F-1548-A172-FBCEBB8D3A27}"/>
                </a:ext>
              </a:extLst>
            </p:cNvPr>
            <p:cNvSpPr/>
            <p:nvPr/>
          </p:nvSpPr>
          <p:spPr>
            <a:xfrm>
              <a:off x="5077034" y="11238728"/>
              <a:ext cx="16411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DF38F833-E7DC-D746-ADAF-E36E9DD778C7}"/>
                </a:ext>
              </a:extLst>
            </p:cNvPr>
            <p:cNvSpPr/>
            <p:nvPr/>
          </p:nvSpPr>
          <p:spPr>
            <a:xfrm>
              <a:off x="6596775" y="11238728"/>
              <a:ext cx="16411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A7A117E9-858F-FE45-98CB-0CFDB7D90719}"/>
                </a:ext>
              </a:extLst>
            </p:cNvPr>
            <p:cNvSpPr/>
            <p:nvPr/>
          </p:nvSpPr>
          <p:spPr>
            <a:xfrm>
              <a:off x="8085983" y="11238728"/>
              <a:ext cx="16411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051F4F9-C713-AE41-AA62-08267B221CEC}"/>
                </a:ext>
              </a:extLst>
            </p:cNvPr>
            <p:cNvGrpSpPr/>
            <p:nvPr/>
          </p:nvGrpSpPr>
          <p:grpSpPr>
            <a:xfrm>
              <a:off x="2861067" y="6626743"/>
              <a:ext cx="997453" cy="4418506"/>
              <a:chOff x="5525538" y="4392958"/>
              <a:chExt cx="820734" cy="2400805"/>
            </a:xfrm>
          </p:grpSpPr>
          <p:sp>
            <p:nvSpPr>
              <p:cNvPr id="55" name="Rectangle 56">
                <a:extLst>
                  <a:ext uri="{FF2B5EF4-FFF2-40B4-BE49-F238E27FC236}">
                    <a16:creationId xmlns:a16="http://schemas.microsoft.com/office/drawing/2014/main" id="{E31B53EE-570C-B34C-9FAF-8DA038960EFF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25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id="{3DB646EF-CF1D-384B-8DFD-30715CA42AC1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25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04E757D-D7BB-EC4E-A80C-AE0E8CBBB4C5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25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6A091511-D1C5-F949-9E14-E5F23E72665D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25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63" name="Rectangle 56">
                <a:extLst>
                  <a:ext uri="{FF2B5EF4-FFF2-40B4-BE49-F238E27FC236}">
                    <a16:creationId xmlns:a16="http://schemas.microsoft.com/office/drawing/2014/main" id="{BBAF6B97-A6BC-0745-B233-066DC3550673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25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16CDE2F-1670-4240-B820-5A86340F7076}"/>
                </a:ext>
              </a:extLst>
            </p:cNvPr>
            <p:cNvGrpSpPr/>
            <p:nvPr/>
          </p:nvGrpSpPr>
          <p:grpSpPr>
            <a:xfrm>
              <a:off x="4427726" y="7357366"/>
              <a:ext cx="6016976" cy="3448405"/>
              <a:chOff x="2355828" y="15901417"/>
              <a:chExt cx="4793492" cy="3388706"/>
            </a:xfrm>
          </p:grpSpPr>
          <p:sp>
            <p:nvSpPr>
              <p:cNvPr id="52" name="Rectangle 84">
                <a:extLst>
                  <a:ext uri="{FF2B5EF4-FFF2-40B4-BE49-F238E27FC236}">
                    <a16:creationId xmlns:a16="http://schemas.microsoft.com/office/drawing/2014/main" id="{BE2C1398-B878-EB49-9558-44B76C51DA3E}"/>
                  </a:ext>
                </a:extLst>
              </p:cNvPr>
              <p:cNvSpPr/>
              <p:nvPr/>
            </p:nvSpPr>
            <p:spPr>
              <a:xfrm>
                <a:off x="2355828" y="15901417"/>
                <a:ext cx="4793492" cy="3388706"/>
              </a:xfrm>
              <a:custGeom>
                <a:avLst/>
                <a:gdLst>
                  <a:gd name="connsiteX0" fmla="*/ 0 w 4793492"/>
                  <a:gd name="connsiteY0" fmla="*/ 0 h 2503715"/>
                  <a:gd name="connsiteX1" fmla="*/ 4793492 w 4793492"/>
                  <a:gd name="connsiteY1" fmla="*/ 0 h 2503715"/>
                  <a:gd name="connsiteX2" fmla="*/ 4793492 w 4793492"/>
                  <a:gd name="connsiteY2" fmla="*/ 2503715 h 2503715"/>
                  <a:gd name="connsiteX3" fmla="*/ 0 w 4793492"/>
                  <a:gd name="connsiteY3" fmla="*/ 2503715 h 2503715"/>
                  <a:gd name="connsiteX4" fmla="*/ 0 w 4793492"/>
                  <a:gd name="connsiteY4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4793492 w 4793492"/>
                  <a:gd name="connsiteY2" fmla="*/ 0 h 2503715"/>
                  <a:gd name="connsiteX3" fmla="*/ 4793492 w 4793492"/>
                  <a:gd name="connsiteY3" fmla="*/ 2503715 h 2503715"/>
                  <a:gd name="connsiteX4" fmla="*/ 0 w 4793492"/>
                  <a:gd name="connsiteY4" fmla="*/ 2503715 h 2503715"/>
                  <a:gd name="connsiteX5" fmla="*/ 0 w 4793492"/>
                  <a:gd name="connsiteY5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243604 w 4793492"/>
                  <a:gd name="connsiteY2" fmla="*/ 1977 h 2503715"/>
                  <a:gd name="connsiteX3" fmla="*/ 4793492 w 4793492"/>
                  <a:gd name="connsiteY3" fmla="*/ 0 h 2503715"/>
                  <a:gd name="connsiteX4" fmla="*/ 4793492 w 4793492"/>
                  <a:gd name="connsiteY4" fmla="*/ 2503715 h 2503715"/>
                  <a:gd name="connsiteX5" fmla="*/ 0 w 4793492"/>
                  <a:gd name="connsiteY5" fmla="*/ 2503715 h 2503715"/>
                  <a:gd name="connsiteX6" fmla="*/ 0 w 4793492"/>
                  <a:gd name="connsiteY6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4793492 w 4793492"/>
                  <a:gd name="connsiteY3" fmla="*/ 0 h 2503715"/>
                  <a:gd name="connsiteX4" fmla="*/ 4793492 w 4793492"/>
                  <a:gd name="connsiteY4" fmla="*/ 2503715 h 2503715"/>
                  <a:gd name="connsiteX5" fmla="*/ 0 w 4793492"/>
                  <a:gd name="connsiteY5" fmla="*/ 2503715 h 2503715"/>
                  <a:gd name="connsiteX6" fmla="*/ 0 w 4793492"/>
                  <a:gd name="connsiteY6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395748 w 4793492"/>
                  <a:gd name="connsiteY3" fmla="*/ 194001 h 2503715"/>
                  <a:gd name="connsiteX4" fmla="*/ 4793492 w 4793492"/>
                  <a:gd name="connsiteY4" fmla="*/ 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132588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417340 w 4793492"/>
                  <a:gd name="connsiteY2" fmla="*/ 216310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132588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417340 w 4793492"/>
                  <a:gd name="connsiteY2" fmla="*/ 216310 h 2503715"/>
                  <a:gd name="connsiteX3" fmla="*/ 2947692 w 4793492"/>
                  <a:gd name="connsiteY3" fmla="*/ 851251 h 2503715"/>
                  <a:gd name="connsiteX4" fmla="*/ 3596916 w 4793492"/>
                  <a:gd name="connsiteY4" fmla="*/ 1593033 h 2503715"/>
                  <a:gd name="connsiteX5" fmla="*/ 4793492 w 4793492"/>
                  <a:gd name="connsiteY5" fmla="*/ 1325880 h 2503715"/>
                  <a:gd name="connsiteX6" fmla="*/ 4793492 w 4793492"/>
                  <a:gd name="connsiteY6" fmla="*/ 2503715 h 2503715"/>
                  <a:gd name="connsiteX7" fmla="*/ 0 w 4793492"/>
                  <a:gd name="connsiteY7" fmla="*/ 2503715 h 2503715"/>
                  <a:gd name="connsiteX8" fmla="*/ 0 w 4793492"/>
                  <a:gd name="connsiteY8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417340 w 4793492"/>
                  <a:gd name="connsiteY2" fmla="*/ 216310 h 2503715"/>
                  <a:gd name="connsiteX3" fmla="*/ 3587772 w 4793492"/>
                  <a:gd name="connsiteY3" fmla="*/ 608037 h 2503715"/>
                  <a:gd name="connsiteX4" fmla="*/ 3596916 w 4793492"/>
                  <a:gd name="connsiteY4" fmla="*/ 1593033 h 2503715"/>
                  <a:gd name="connsiteX5" fmla="*/ 4793492 w 4793492"/>
                  <a:gd name="connsiteY5" fmla="*/ 1325880 h 2503715"/>
                  <a:gd name="connsiteX6" fmla="*/ 4793492 w 4793492"/>
                  <a:gd name="connsiteY6" fmla="*/ 2503715 h 2503715"/>
                  <a:gd name="connsiteX7" fmla="*/ 0 w 4793492"/>
                  <a:gd name="connsiteY7" fmla="*/ 2503715 h 2503715"/>
                  <a:gd name="connsiteX8" fmla="*/ 0 w 4793492"/>
                  <a:gd name="connsiteY8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417340 w 4793492"/>
                  <a:gd name="connsiteY2" fmla="*/ 216310 h 2503715"/>
                  <a:gd name="connsiteX3" fmla="*/ 3587772 w 4793492"/>
                  <a:gd name="connsiteY3" fmla="*/ 608037 h 2503715"/>
                  <a:gd name="connsiteX4" fmla="*/ 4785636 w 4793492"/>
                  <a:gd name="connsiteY4" fmla="*/ 52673 h 2503715"/>
                  <a:gd name="connsiteX5" fmla="*/ 4793492 w 4793492"/>
                  <a:gd name="connsiteY5" fmla="*/ 1325880 h 2503715"/>
                  <a:gd name="connsiteX6" fmla="*/ 4793492 w 4793492"/>
                  <a:gd name="connsiteY6" fmla="*/ 2503715 h 2503715"/>
                  <a:gd name="connsiteX7" fmla="*/ 0 w 4793492"/>
                  <a:gd name="connsiteY7" fmla="*/ 2503715 h 2503715"/>
                  <a:gd name="connsiteX8" fmla="*/ 0 w 4793492"/>
                  <a:gd name="connsiteY8" fmla="*/ 0 h 25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93492" h="2503715">
                    <a:moveTo>
                      <a:pt x="0" y="0"/>
                    </a:moveTo>
                    <a:lnTo>
                      <a:pt x="1173756" y="1977"/>
                    </a:lnTo>
                    <a:lnTo>
                      <a:pt x="2417340" y="216310"/>
                    </a:lnTo>
                    <a:lnTo>
                      <a:pt x="3587772" y="608037"/>
                    </a:lnTo>
                    <a:lnTo>
                      <a:pt x="4785636" y="52673"/>
                    </a:lnTo>
                    <a:cubicBezTo>
                      <a:pt x="4788255" y="477075"/>
                      <a:pt x="4790873" y="901478"/>
                      <a:pt x="4793492" y="1325880"/>
                    </a:cubicBezTo>
                    <a:lnTo>
                      <a:pt x="4793492" y="2503715"/>
                    </a:lnTo>
                    <a:lnTo>
                      <a:pt x="0" y="2503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54" name="Rectangle 84">
                <a:extLst>
                  <a:ext uri="{FF2B5EF4-FFF2-40B4-BE49-F238E27FC236}">
                    <a16:creationId xmlns:a16="http://schemas.microsoft.com/office/drawing/2014/main" id="{08BB3772-3225-3942-93F4-3C98A9D38856}"/>
                  </a:ext>
                </a:extLst>
              </p:cNvPr>
              <p:cNvSpPr/>
              <p:nvPr/>
            </p:nvSpPr>
            <p:spPr>
              <a:xfrm>
                <a:off x="2355828" y="16786407"/>
                <a:ext cx="4793492" cy="2503715"/>
              </a:xfrm>
              <a:custGeom>
                <a:avLst/>
                <a:gdLst>
                  <a:gd name="connsiteX0" fmla="*/ 0 w 4793492"/>
                  <a:gd name="connsiteY0" fmla="*/ 0 h 2503715"/>
                  <a:gd name="connsiteX1" fmla="*/ 4793492 w 4793492"/>
                  <a:gd name="connsiteY1" fmla="*/ 0 h 2503715"/>
                  <a:gd name="connsiteX2" fmla="*/ 4793492 w 4793492"/>
                  <a:gd name="connsiteY2" fmla="*/ 2503715 h 2503715"/>
                  <a:gd name="connsiteX3" fmla="*/ 0 w 4793492"/>
                  <a:gd name="connsiteY3" fmla="*/ 2503715 h 2503715"/>
                  <a:gd name="connsiteX4" fmla="*/ 0 w 4793492"/>
                  <a:gd name="connsiteY4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4793492 w 4793492"/>
                  <a:gd name="connsiteY2" fmla="*/ 0 h 2503715"/>
                  <a:gd name="connsiteX3" fmla="*/ 4793492 w 4793492"/>
                  <a:gd name="connsiteY3" fmla="*/ 2503715 h 2503715"/>
                  <a:gd name="connsiteX4" fmla="*/ 0 w 4793492"/>
                  <a:gd name="connsiteY4" fmla="*/ 2503715 h 2503715"/>
                  <a:gd name="connsiteX5" fmla="*/ 0 w 4793492"/>
                  <a:gd name="connsiteY5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243604 w 4793492"/>
                  <a:gd name="connsiteY2" fmla="*/ 1977 h 2503715"/>
                  <a:gd name="connsiteX3" fmla="*/ 4793492 w 4793492"/>
                  <a:gd name="connsiteY3" fmla="*/ 0 h 2503715"/>
                  <a:gd name="connsiteX4" fmla="*/ 4793492 w 4793492"/>
                  <a:gd name="connsiteY4" fmla="*/ 2503715 h 2503715"/>
                  <a:gd name="connsiteX5" fmla="*/ 0 w 4793492"/>
                  <a:gd name="connsiteY5" fmla="*/ 2503715 h 2503715"/>
                  <a:gd name="connsiteX6" fmla="*/ 0 w 4793492"/>
                  <a:gd name="connsiteY6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4793492 w 4793492"/>
                  <a:gd name="connsiteY3" fmla="*/ 0 h 2503715"/>
                  <a:gd name="connsiteX4" fmla="*/ 4793492 w 4793492"/>
                  <a:gd name="connsiteY4" fmla="*/ 2503715 h 2503715"/>
                  <a:gd name="connsiteX5" fmla="*/ 0 w 4793492"/>
                  <a:gd name="connsiteY5" fmla="*/ 2503715 h 2503715"/>
                  <a:gd name="connsiteX6" fmla="*/ 0 w 4793492"/>
                  <a:gd name="connsiteY6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395748 w 4793492"/>
                  <a:gd name="connsiteY3" fmla="*/ 194001 h 2503715"/>
                  <a:gd name="connsiteX4" fmla="*/ 4793492 w 4793492"/>
                  <a:gd name="connsiteY4" fmla="*/ 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  <a:gd name="connsiteX0" fmla="*/ 0 w 4793492"/>
                  <a:gd name="connsiteY0" fmla="*/ 0 h 2503715"/>
                  <a:gd name="connsiteX1" fmla="*/ 1173756 w 4793492"/>
                  <a:gd name="connsiteY1" fmla="*/ 1977 h 2503715"/>
                  <a:gd name="connsiteX2" fmla="*/ 2399052 w 4793492"/>
                  <a:gd name="connsiteY2" fmla="*/ 331161 h 2503715"/>
                  <a:gd name="connsiteX3" fmla="*/ 3596916 w 4793492"/>
                  <a:gd name="connsiteY3" fmla="*/ 1593033 h 2503715"/>
                  <a:gd name="connsiteX4" fmla="*/ 4793492 w 4793492"/>
                  <a:gd name="connsiteY4" fmla="*/ 1325880 h 2503715"/>
                  <a:gd name="connsiteX5" fmla="*/ 4793492 w 4793492"/>
                  <a:gd name="connsiteY5" fmla="*/ 2503715 h 2503715"/>
                  <a:gd name="connsiteX6" fmla="*/ 0 w 4793492"/>
                  <a:gd name="connsiteY6" fmla="*/ 2503715 h 2503715"/>
                  <a:gd name="connsiteX7" fmla="*/ 0 w 4793492"/>
                  <a:gd name="connsiteY7" fmla="*/ 0 h 250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93492" h="2503715">
                    <a:moveTo>
                      <a:pt x="0" y="0"/>
                    </a:moveTo>
                    <a:lnTo>
                      <a:pt x="1173756" y="1977"/>
                    </a:lnTo>
                    <a:lnTo>
                      <a:pt x="2399052" y="331161"/>
                    </a:lnTo>
                    <a:lnTo>
                      <a:pt x="3596916" y="1593033"/>
                    </a:lnTo>
                    <a:lnTo>
                      <a:pt x="4793492" y="1325880"/>
                    </a:lnTo>
                    <a:lnTo>
                      <a:pt x="4793492" y="2503715"/>
                    </a:lnTo>
                    <a:lnTo>
                      <a:pt x="0" y="2503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</p:grp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498F62D0-85FD-C249-BFCE-E08E73093E0B}"/>
                </a:ext>
              </a:extLst>
            </p:cNvPr>
            <p:cNvSpPr/>
            <p:nvPr/>
          </p:nvSpPr>
          <p:spPr>
            <a:xfrm>
              <a:off x="9560168" y="11238728"/>
              <a:ext cx="16411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D210352-7DD4-E049-8AE4-0B6F1F6FD33C}"/>
              </a:ext>
            </a:extLst>
          </p:cNvPr>
          <p:cNvGrpSpPr/>
          <p:nvPr/>
        </p:nvGrpSpPr>
        <p:grpSpPr>
          <a:xfrm>
            <a:off x="16494272" y="9371431"/>
            <a:ext cx="2518041" cy="2518039"/>
            <a:chOff x="2355768" y="8604434"/>
            <a:chExt cx="2098340" cy="20983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3D65545-3EEE-F144-9CF2-B150B761E262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ie 67">
              <a:extLst>
                <a:ext uri="{FF2B5EF4-FFF2-40B4-BE49-F238E27FC236}">
                  <a16:creationId xmlns:a16="http://schemas.microsoft.com/office/drawing/2014/main" id="{3A83FED7-F65A-3844-BAC8-C7A8A703C403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18863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85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A51A0-1F84-C446-A77E-CD115C2BC91F}"/>
              </a:ext>
            </a:extLst>
          </p:cNvPr>
          <p:cNvSpPr/>
          <p:nvPr/>
        </p:nvSpPr>
        <p:spPr>
          <a:xfrm>
            <a:off x="2668307" y="4180259"/>
            <a:ext cx="8886383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6CDF35-AE79-1047-88E7-112F5ECF7268}"/>
              </a:ext>
            </a:extLst>
          </p:cNvPr>
          <p:cNvSpPr/>
          <p:nvPr/>
        </p:nvSpPr>
        <p:spPr>
          <a:xfrm>
            <a:off x="3410309" y="4980910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4D877D7D-3FD4-834B-8A8F-D05DE39BF5B4}"/>
              </a:ext>
            </a:extLst>
          </p:cNvPr>
          <p:cNvSpPr txBox="1"/>
          <p:nvPr/>
        </p:nvSpPr>
        <p:spPr>
          <a:xfrm>
            <a:off x="5336884" y="4940340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35,457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024515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12024515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DB0A2-5EE6-3E44-8A46-CC274C271C81}"/>
              </a:ext>
            </a:extLst>
          </p:cNvPr>
          <p:cNvSpPr/>
          <p:nvPr/>
        </p:nvSpPr>
        <p:spPr>
          <a:xfrm>
            <a:off x="3410309" y="7280629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B4B1BD54-4343-D14B-8E93-3871BCB814ED}"/>
              </a:ext>
            </a:extLst>
          </p:cNvPr>
          <p:cNvSpPr txBox="1"/>
          <p:nvPr/>
        </p:nvSpPr>
        <p:spPr>
          <a:xfrm>
            <a:off x="5336884" y="6919392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21,423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C85B90-9221-E84A-B4C4-0782F344F900}"/>
              </a:ext>
            </a:extLst>
          </p:cNvPr>
          <p:cNvSpPr/>
          <p:nvPr/>
        </p:nvSpPr>
        <p:spPr>
          <a:xfrm>
            <a:off x="3410309" y="8856474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Build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Status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F6F196D2-6AD7-9046-9021-EBCCA70580D0}"/>
              </a:ext>
            </a:extLst>
          </p:cNvPr>
          <p:cNvSpPr txBox="1"/>
          <p:nvPr/>
        </p:nvSpPr>
        <p:spPr>
          <a:xfrm>
            <a:off x="5336884" y="8815904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23,109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A0AAA2-860B-894E-8A0E-30B26F9E36D5}"/>
              </a:ext>
            </a:extLst>
          </p:cNvPr>
          <p:cNvSpPr/>
          <p:nvPr/>
        </p:nvSpPr>
        <p:spPr>
          <a:xfrm>
            <a:off x="3410309" y="11067606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2A449FF9-CD04-AE41-AC46-77AB299DA247}"/>
              </a:ext>
            </a:extLst>
          </p:cNvPr>
          <p:cNvSpPr txBox="1"/>
          <p:nvPr/>
        </p:nvSpPr>
        <p:spPr>
          <a:xfrm>
            <a:off x="5336884" y="10717538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10,001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67F004-6390-634F-A133-F597E3559DB5}"/>
              </a:ext>
            </a:extLst>
          </p:cNvPr>
          <p:cNvCxnSpPr>
            <a:cxnSpLocks/>
          </p:cNvCxnSpPr>
          <p:nvPr/>
        </p:nvCxnSpPr>
        <p:spPr>
          <a:xfrm>
            <a:off x="3410309" y="6596649"/>
            <a:ext cx="727970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DE5A22-03C0-4046-8CEC-39B2DB0FDBD4}"/>
              </a:ext>
            </a:extLst>
          </p:cNvPr>
          <p:cNvCxnSpPr>
            <a:cxnSpLocks/>
          </p:cNvCxnSpPr>
          <p:nvPr/>
        </p:nvCxnSpPr>
        <p:spPr>
          <a:xfrm>
            <a:off x="3410309" y="8484443"/>
            <a:ext cx="7279703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C18DD8-69D0-6649-8030-FD799BB2E25D}"/>
              </a:ext>
            </a:extLst>
          </p:cNvPr>
          <p:cNvCxnSpPr>
            <a:cxnSpLocks/>
          </p:cNvCxnSpPr>
          <p:nvPr/>
        </p:nvCxnSpPr>
        <p:spPr>
          <a:xfrm>
            <a:off x="3410309" y="10401734"/>
            <a:ext cx="7279703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áfico 68">
            <a:extLst>
              <a:ext uri="{FF2B5EF4-FFF2-40B4-BE49-F238E27FC236}">
                <a16:creationId xmlns:a16="http://schemas.microsoft.com/office/drawing/2014/main" id="{3FF46882-0AD1-2441-BA2C-5373538B60F0}"/>
              </a:ext>
            </a:extLst>
          </p:cNvPr>
          <p:cNvGrpSpPr/>
          <p:nvPr/>
        </p:nvGrpSpPr>
        <p:grpSpPr>
          <a:xfrm>
            <a:off x="12296692" y="5050048"/>
            <a:ext cx="2326996" cy="2326996"/>
            <a:chOff x="8599238" y="1565328"/>
            <a:chExt cx="570831" cy="570831"/>
          </a:xfrm>
          <a:solidFill>
            <a:schemeClr val="accent1"/>
          </a:solidFill>
        </p:grpSpPr>
        <p:sp>
          <p:nvSpPr>
            <p:cNvPr id="55" name="Forma libre 128">
              <a:extLst>
                <a:ext uri="{FF2B5EF4-FFF2-40B4-BE49-F238E27FC236}">
                  <a16:creationId xmlns:a16="http://schemas.microsoft.com/office/drawing/2014/main" id="{D90F9DFD-AA87-1B45-8DF6-00CC7E78D611}"/>
                </a:ext>
              </a:extLst>
            </p:cNvPr>
            <p:cNvSpPr/>
            <p:nvPr/>
          </p:nvSpPr>
          <p:spPr>
            <a:xfrm>
              <a:off x="8830938" y="1565328"/>
              <a:ext cx="106937" cy="106938"/>
            </a:xfrm>
            <a:custGeom>
              <a:avLst/>
              <a:gdLst>
                <a:gd name="connsiteX0" fmla="*/ 53469 w 106937"/>
                <a:gd name="connsiteY0" fmla="*/ 106939 h 106938"/>
                <a:gd name="connsiteX1" fmla="*/ 106938 w 106937"/>
                <a:gd name="connsiteY1" fmla="*/ 53470 h 106938"/>
                <a:gd name="connsiteX2" fmla="*/ 53469 w 106937"/>
                <a:gd name="connsiteY2" fmla="*/ 0 h 106938"/>
                <a:gd name="connsiteX3" fmla="*/ 0 w 106937"/>
                <a:gd name="connsiteY3" fmla="*/ 53469 h 106938"/>
                <a:gd name="connsiteX4" fmla="*/ 53469 w 106937"/>
                <a:gd name="connsiteY4" fmla="*/ 106939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7" h="106938">
                  <a:moveTo>
                    <a:pt x="53469" y="106939"/>
                  </a:moveTo>
                  <a:cubicBezTo>
                    <a:pt x="82954" y="106939"/>
                    <a:pt x="106938" y="82954"/>
                    <a:pt x="106938" y="53470"/>
                  </a:cubicBezTo>
                  <a:cubicBezTo>
                    <a:pt x="106938" y="23986"/>
                    <a:pt x="82953" y="0"/>
                    <a:pt x="53469" y="0"/>
                  </a:cubicBezTo>
                  <a:cubicBezTo>
                    <a:pt x="23985" y="0"/>
                    <a:pt x="0" y="23985"/>
                    <a:pt x="0" y="53469"/>
                  </a:cubicBezTo>
                  <a:cubicBezTo>
                    <a:pt x="0" y="82953"/>
                    <a:pt x="23984" y="106939"/>
                    <a:pt x="53469" y="106939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129">
              <a:extLst>
                <a:ext uri="{FF2B5EF4-FFF2-40B4-BE49-F238E27FC236}">
                  <a16:creationId xmlns:a16="http://schemas.microsoft.com/office/drawing/2014/main" id="{60F45453-BC5A-4E48-BA83-3A0BBA6A1750}"/>
                </a:ext>
              </a:extLst>
            </p:cNvPr>
            <p:cNvSpPr/>
            <p:nvPr/>
          </p:nvSpPr>
          <p:spPr>
            <a:xfrm>
              <a:off x="8777470" y="1707992"/>
              <a:ext cx="213876" cy="427674"/>
            </a:xfrm>
            <a:custGeom>
              <a:avLst/>
              <a:gdLst>
                <a:gd name="connsiteX0" fmla="*/ 213877 w 213876"/>
                <a:gd name="connsiteY0" fmla="*/ 178152 h 427674"/>
                <a:gd name="connsiteX1" fmla="*/ 213877 w 213876"/>
                <a:gd name="connsiteY1" fmla="*/ 47995 h 427674"/>
                <a:gd name="connsiteX2" fmla="*/ 190119 w 213876"/>
                <a:gd name="connsiteY2" fmla="*/ 14385 h 427674"/>
                <a:gd name="connsiteX3" fmla="*/ 23758 w 213876"/>
                <a:gd name="connsiteY3" fmla="*/ 14385 h 427674"/>
                <a:gd name="connsiteX4" fmla="*/ 0 w 213876"/>
                <a:gd name="connsiteY4" fmla="*/ 47995 h 427674"/>
                <a:gd name="connsiteX5" fmla="*/ 0 w 213876"/>
                <a:gd name="connsiteY5" fmla="*/ 178152 h 427674"/>
                <a:gd name="connsiteX6" fmla="*/ 30499 w 213876"/>
                <a:gd name="connsiteY6" fmla="*/ 212758 h 427674"/>
                <a:gd name="connsiteX7" fmla="*/ 0 w 213876"/>
                <a:gd name="connsiteY7" fmla="*/ 296630 h 427674"/>
                <a:gd name="connsiteX8" fmla="*/ 0 w 213876"/>
                <a:gd name="connsiteY8" fmla="*/ 356383 h 427674"/>
                <a:gd name="connsiteX9" fmla="*/ 53469 w 213876"/>
                <a:gd name="connsiteY9" fmla="*/ 356383 h 427674"/>
                <a:gd name="connsiteX10" fmla="*/ 53469 w 213876"/>
                <a:gd name="connsiteY10" fmla="*/ 427675 h 427674"/>
                <a:gd name="connsiteX11" fmla="*/ 160408 w 213876"/>
                <a:gd name="connsiteY11" fmla="*/ 427675 h 427674"/>
                <a:gd name="connsiteX12" fmla="*/ 160408 w 213876"/>
                <a:gd name="connsiteY12" fmla="*/ 356383 h 427674"/>
                <a:gd name="connsiteX13" fmla="*/ 213877 w 213876"/>
                <a:gd name="connsiteY13" fmla="*/ 356383 h 427674"/>
                <a:gd name="connsiteX14" fmla="*/ 213877 w 213876"/>
                <a:gd name="connsiteY14" fmla="*/ 296630 h 427674"/>
                <a:gd name="connsiteX15" fmla="*/ 183378 w 213876"/>
                <a:gd name="connsiteY15" fmla="*/ 212758 h 427674"/>
                <a:gd name="connsiteX16" fmla="*/ 213877 w 213876"/>
                <a:gd name="connsiteY16" fmla="*/ 178152 h 4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876" h="427674">
                  <a:moveTo>
                    <a:pt x="213877" y="178152"/>
                  </a:moveTo>
                  <a:lnTo>
                    <a:pt x="213877" y="47995"/>
                  </a:lnTo>
                  <a:cubicBezTo>
                    <a:pt x="213877" y="32886"/>
                    <a:pt x="204356" y="19432"/>
                    <a:pt x="190119" y="14385"/>
                  </a:cubicBez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178152"/>
                  </a:lnTo>
                  <a:cubicBezTo>
                    <a:pt x="0" y="196012"/>
                    <a:pt x="13360" y="210169"/>
                    <a:pt x="30499" y="212758"/>
                  </a:cubicBezTo>
                  <a:lnTo>
                    <a:pt x="0" y="296630"/>
                  </a:lnTo>
                  <a:lnTo>
                    <a:pt x="0" y="356383"/>
                  </a:lnTo>
                  <a:lnTo>
                    <a:pt x="53469" y="356383"/>
                  </a:lnTo>
                  <a:lnTo>
                    <a:pt x="53469" y="427675"/>
                  </a:lnTo>
                  <a:lnTo>
                    <a:pt x="160408" y="427675"/>
                  </a:lnTo>
                  <a:lnTo>
                    <a:pt x="160408" y="356383"/>
                  </a:lnTo>
                  <a:lnTo>
                    <a:pt x="213877" y="356383"/>
                  </a:lnTo>
                  <a:lnTo>
                    <a:pt x="213877" y="296630"/>
                  </a:lnTo>
                  <a:lnTo>
                    <a:pt x="183378" y="212758"/>
                  </a:lnTo>
                  <a:cubicBezTo>
                    <a:pt x="200515" y="210169"/>
                    <a:pt x="213877" y="196012"/>
                    <a:pt x="213877" y="178152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042A9-960C-4A47-9482-C0FE67CD2E99}"/>
              </a:ext>
            </a:extLst>
          </p:cNvPr>
          <p:cNvGrpSpPr/>
          <p:nvPr/>
        </p:nvGrpSpPr>
        <p:grpSpPr>
          <a:xfrm>
            <a:off x="14521654" y="5403196"/>
            <a:ext cx="2296344" cy="1695951"/>
            <a:chOff x="14521654" y="5314705"/>
            <a:chExt cx="2296344" cy="16959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CB1BB2-BE2E-FF4D-AA1D-5BD38AC63ACD}"/>
                </a:ext>
              </a:extLst>
            </p:cNvPr>
            <p:cNvSpPr/>
            <p:nvPr/>
          </p:nvSpPr>
          <p:spPr>
            <a:xfrm>
              <a:off x="14521654" y="5314705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Montserrat" charset="0"/>
                </a:rPr>
                <a:t>65%</a:t>
              </a:r>
              <a:endParaRPr lang="en-US" sz="115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Montserrat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4557E6-F518-A34B-A2F2-6B4023E01CC6}"/>
                </a:ext>
              </a:extLst>
            </p:cNvPr>
            <p:cNvSpPr txBox="1"/>
            <p:nvPr/>
          </p:nvSpPr>
          <p:spPr>
            <a:xfrm>
              <a:off x="14614982" y="6341641"/>
              <a:ext cx="1835620" cy="669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Women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2AFAD0-C933-8247-B584-6E61A863816A}"/>
              </a:ext>
            </a:extLst>
          </p:cNvPr>
          <p:cNvGrpSpPr/>
          <p:nvPr/>
        </p:nvGrpSpPr>
        <p:grpSpPr>
          <a:xfrm>
            <a:off x="14521654" y="9886705"/>
            <a:ext cx="2296344" cy="1695951"/>
            <a:chOff x="14521654" y="5314705"/>
            <a:chExt cx="2296344" cy="169595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EA342E-C23A-FC45-AA47-53EDC6C7D3C9}"/>
                </a:ext>
              </a:extLst>
            </p:cNvPr>
            <p:cNvSpPr/>
            <p:nvPr/>
          </p:nvSpPr>
          <p:spPr>
            <a:xfrm>
              <a:off x="14521654" y="5314705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Montserrat" charset="0"/>
                </a:rPr>
                <a:t>35%</a:t>
              </a:r>
              <a:endParaRPr lang="en-US" sz="115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Montserrat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83A4FE-377D-E542-A843-6A4DC50F005D}"/>
                </a:ext>
              </a:extLst>
            </p:cNvPr>
            <p:cNvSpPr txBox="1"/>
            <p:nvPr/>
          </p:nvSpPr>
          <p:spPr>
            <a:xfrm>
              <a:off x="14614982" y="6341641"/>
              <a:ext cx="1835620" cy="669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Men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8E5431-AAAE-BF4C-B185-8B3D632B6189}"/>
              </a:ext>
            </a:extLst>
          </p:cNvPr>
          <p:cNvGrpSpPr/>
          <p:nvPr/>
        </p:nvGrpSpPr>
        <p:grpSpPr>
          <a:xfrm>
            <a:off x="13144013" y="9448321"/>
            <a:ext cx="887318" cy="2364260"/>
            <a:chOff x="1270683" y="8293577"/>
            <a:chExt cx="474607" cy="1264591"/>
          </a:xfrm>
          <a:solidFill>
            <a:schemeClr val="accent2"/>
          </a:solidFill>
        </p:grpSpPr>
        <p:grpSp>
          <p:nvGrpSpPr>
            <p:cNvPr id="69" name="Gráfico 69">
              <a:extLst>
                <a:ext uri="{FF2B5EF4-FFF2-40B4-BE49-F238E27FC236}">
                  <a16:creationId xmlns:a16="http://schemas.microsoft.com/office/drawing/2014/main" id="{222FE1EE-65E6-3446-A67A-FDF72E3C84CF}"/>
                </a:ext>
              </a:extLst>
            </p:cNvPr>
            <p:cNvGrpSpPr/>
            <p:nvPr/>
          </p:nvGrpSpPr>
          <p:grpSpPr>
            <a:xfrm>
              <a:off x="1270683" y="8609124"/>
              <a:ext cx="474607" cy="949044"/>
              <a:chOff x="10006955" y="1536340"/>
              <a:chExt cx="213876" cy="427675"/>
            </a:xfrm>
            <a:grpFill/>
          </p:grpSpPr>
          <p:sp>
            <p:nvSpPr>
              <p:cNvPr id="71" name="Forma libre 131">
                <a:extLst>
                  <a:ext uri="{FF2B5EF4-FFF2-40B4-BE49-F238E27FC236}">
                    <a16:creationId xmlns:a16="http://schemas.microsoft.com/office/drawing/2014/main" id="{54B604FF-6A20-0946-A8EC-30B4D72F6ABF}"/>
                  </a:ext>
                </a:extLst>
              </p:cNvPr>
              <p:cNvSpPr/>
              <p:nvPr/>
            </p:nvSpPr>
            <p:spPr>
              <a:xfrm>
                <a:off x="10060425" y="1565327"/>
                <a:ext cx="106938" cy="106938"/>
              </a:xfrm>
              <a:custGeom>
                <a:avLst/>
                <a:gdLst>
                  <a:gd name="connsiteX0" fmla="*/ 91278 w 106938"/>
                  <a:gd name="connsiteY0" fmla="*/ 15661 h 106938"/>
                  <a:gd name="connsiteX1" fmla="*/ 91278 w 106938"/>
                  <a:gd name="connsiteY1" fmla="*/ 91278 h 106938"/>
                  <a:gd name="connsiteX2" fmla="*/ 15661 w 106938"/>
                  <a:gd name="connsiteY2" fmla="*/ 91278 h 106938"/>
                  <a:gd name="connsiteX3" fmla="*/ 15661 w 106938"/>
                  <a:gd name="connsiteY3" fmla="*/ 15661 h 106938"/>
                  <a:gd name="connsiteX4" fmla="*/ 91278 w 106938"/>
                  <a:gd name="connsiteY4" fmla="*/ 15661 h 10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38" h="106938">
                    <a:moveTo>
                      <a:pt x="91278" y="15661"/>
                    </a:moveTo>
                    <a:cubicBezTo>
                      <a:pt x="112159" y="36541"/>
                      <a:pt x="112159" y="70396"/>
                      <a:pt x="91278" y="91278"/>
                    </a:cubicBezTo>
                    <a:cubicBezTo>
                      <a:pt x="70397" y="112159"/>
                      <a:pt x="36542" y="112159"/>
                      <a:pt x="15661" y="91278"/>
                    </a:cubicBezTo>
                    <a:cubicBezTo>
                      <a:pt x="-5220" y="70397"/>
                      <a:pt x="-5220" y="36542"/>
                      <a:pt x="15661" y="15661"/>
                    </a:cubicBezTo>
                    <a:cubicBezTo>
                      <a:pt x="36541" y="-5220"/>
                      <a:pt x="70396" y="-5220"/>
                      <a:pt x="91278" y="15661"/>
                    </a:cubicBezTo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2" name="Forma libre 132">
                <a:extLst>
                  <a:ext uri="{FF2B5EF4-FFF2-40B4-BE49-F238E27FC236}">
                    <a16:creationId xmlns:a16="http://schemas.microsoft.com/office/drawing/2014/main" id="{8E1509F2-69B4-1B40-ADD1-E6E171184326}"/>
                  </a:ext>
                </a:extLst>
              </p:cNvPr>
              <p:cNvSpPr/>
              <p:nvPr/>
            </p:nvSpPr>
            <p:spPr>
              <a:xfrm>
                <a:off x="10006955" y="1536340"/>
                <a:ext cx="213876" cy="427675"/>
              </a:xfrm>
              <a:custGeom>
                <a:avLst/>
                <a:gdLst>
                  <a:gd name="connsiteX0" fmla="*/ 190119 w 213876"/>
                  <a:gd name="connsiteY0" fmla="*/ 14385 h 427675"/>
                  <a:gd name="connsiteX1" fmla="*/ 23758 w 213876"/>
                  <a:gd name="connsiteY1" fmla="*/ 14385 h 427675"/>
                  <a:gd name="connsiteX2" fmla="*/ 0 w 213876"/>
                  <a:gd name="connsiteY2" fmla="*/ 47995 h 427675"/>
                  <a:gd name="connsiteX3" fmla="*/ 0 w 213876"/>
                  <a:gd name="connsiteY3" fmla="*/ 213799 h 427675"/>
                  <a:gd name="connsiteX4" fmla="*/ 35646 w 213876"/>
                  <a:gd name="connsiteY4" fmla="*/ 249445 h 427675"/>
                  <a:gd name="connsiteX5" fmla="*/ 35646 w 213876"/>
                  <a:gd name="connsiteY5" fmla="*/ 427676 h 427675"/>
                  <a:gd name="connsiteX6" fmla="*/ 178231 w 213876"/>
                  <a:gd name="connsiteY6" fmla="*/ 427676 h 427675"/>
                  <a:gd name="connsiteX7" fmla="*/ 178231 w 213876"/>
                  <a:gd name="connsiteY7" fmla="*/ 249445 h 427675"/>
                  <a:gd name="connsiteX8" fmla="*/ 213877 w 213876"/>
                  <a:gd name="connsiteY8" fmla="*/ 213799 h 427675"/>
                  <a:gd name="connsiteX9" fmla="*/ 213877 w 213876"/>
                  <a:gd name="connsiteY9" fmla="*/ 47995 h 427675"/>
                  <a:gd name="connsiteX10" fmla="*/ 190119 w 213876"/>
                  <a:gd name="connsiteY10" fmla="*/ 14385 h 42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76" h="427675">
                    <a:moveTo>
                      <a:pt x="190119" y="14385"/>
                    </a:moveTo>
                    <a:cubicBezTo>
                      <a:pt x="135849" y="-4795"/>
                      <a:pt x="78028" y="-4795"/>
                      <a:pt x="23758" y="14385"/>
                    </a:cubicBezTo>
                    <a:cubicBezTo>
                      <a:pt x="9520" y="19433"/>
                      <a:pt x="0" y="32887"/>
                      <a:pt x="0" y="47995"/>
                    </a:cubicBezTo>
                    <a:lnTo>
                      <a:pt x="0" y="213799"/>
                    </a:lnTo>
                    <a:cubicBezTo>
                      <a:pt x="0" y="233485"/>
                      <a:pt x="15961" y="249445"/>
                      <a:pt x="35646" y="249445"/>
                    </a:cubicBezTo>
                    <a:lnTo>
                      <a:pt x="35646" y="427676"/>
                    </a:lnTo>
                    <a:lnTo>
                      <a:pt x="178231" y="427676"/>
                    </a:lnTo>
                    <a:lnTo>
                      <a:pt x="178231" y="249445"/>
                    </a:lnTo>
                    <a:cubicBezTo>
                      <a:pt x="197917" y="249445"/>
                      <a:pt x="213877" y="233484"/>
                      <a:pt x="213877" y="213799"/>
                    </a:cubicBezTo>
                    <a:lnTo>
                      <a:pt x="213877" y="47995"/>
                    </a:lnTo>
                    <a:cubicBezTo>
                      <a:pt x="213878" y="32886"/>
                      <a:pt x="204358" y="19432"/>
                      <a:pt x="190119" y="14385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70" name="Forma libre 128">
              <a:extLst>
                <a:ext uri="{FF2B5EF4-FFF2-40B4-BE49-F238E27FC236}">
                  <a16:creationId xmlns:a16="http://schemas.microsoft.com/office/drawing/2014/main" id="{B668793F-F1B8-B644-8706-79E84D17CECA}"/>
                </a:ext>
              </a:extLst>
            </p:cNvPr>
            <p:cNvSpPr/>
            <p:nvPr/>
          </p:nvSpPr>
          <p:spPr>
            <a:xfrm>
              <a:off x="1389340" y="8293577"/>
              <a:ext cx="237301" cy="237303"/>
            </a:xfrm>
            <a:custGeom>
              <a:avLst/>
              <a:gdLst>
                <a:gd name="connsiteX0" fmla="*/ 53469 w 106937"/>
                <a:gd name="connsiteY0" fmla="*/ 106939 h 106938"/>
                <a:gd name="connsiteX1" fmla="*/ 106938 w 106937"/>
                <a:gd name="connsiteY1" fmla="*/ 53470 h 106938"/>
                <a:gd name="connsiteX2" fmla="*/ 53469 w 106937"/>
                <a:gd name="connsiteY2" fmla="*/ 0 h 106938"/>
                <a:gd name="connsiteX3" fmla="*/ 0 w 106937"/>
                <a:gd name="connsiteY3" fmla="*/ 53469 h 106938"/>
                <a:gd name="connsiteX4" fmla="*/ 53469 w 106937"/>
                <a:gd name="connsiteY4" fmla="*/ 106939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7" h="106938">
                  <a:moveTo>
                    <a:pt x="53469" y="106939"/>
                  </a:moveTo>
                  <a:cubicBezTo>
                    <a:pt x="82954" y="106939"/>
                    <a:pt x="106938" y="82954"/>
                    <a:pt x="106938" y="53470"/>
                  </a:cubicBezTo>
                  <a:cubicBezTo>
                    <a:pt x="106938" y="23986"/>
                    <a:pt x="82953" y="0"/>
                    <a:pt x="53469" y="0"/>
                  </a:cubicBezTo>
                  <a:cubicBezTo>
                    <a:pt x="23985" y="0"/>
                    <a:pt x="0" y="23985"/>
                    <a:pt x="0" y="53469"/>
                  </a:cubicBezTo>
                  <a:cubicBezTo>
                    <a:pt x="0" y="82953"/>
                    <a:pt x="23984" y="106939"/>
                    <a:pt x="53469" y="106939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64C45E-6299-7D46-9DB3-DA2D814CCCA9}"/>
              </a:ext>
            </a:extLst>
          </p:cNvPr>
          <p:cNvGrpSpPr/>
          <p:nvPr/>
        </p:nvGrpSpPr>
        <p:grpSpPr>
          <a:xfrm>
            <a:off x="17531300" y="4952089"/>
            <a:ext cx="2666296" cy="2666295"/>
            <a:chOff x="2355768" y="8604434"/>
            <a:chExt cx="2098340" cy="20983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DF9DEC-D092-054D-A197-66B6A3E42E3F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>
              <a:extLst>
                <a:ext uri="{FF2B5EF4-FFF2-40B4-BE49-F238E27FC236}">
                  <a16:creationId xmlns:a16="http://schemas.microsoft.com/office/drawing/2014/main" id="{EFBCA490-2C0C-B242-8BE1-68C1951A90BB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799640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7EC546B-1CD0-5044-A898-D6D58F466275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B8AF38-9513-B64E-984B-CB980B0A951E}"/>
              </a:ext>
            </a:extLst>
          </p:cNvPr>
          <p:cNvGrpSpPr/>
          <p:nvPr/>
        </p:nvGrpSpPr>
        <p:grpSpPr>
          <a:xfrm>
            <a:off x="17531300" y="9374682"/>
            <a:ext cx="2666296" cy="2666295"/>
            <a:chOff x="2355768" y="8604434"/>
            <a:chExt cx="2098340" cy="209834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E45E34-8F5B-494F-8109-3FDFB0828B3C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ie 51">
              <a:extLst>
                <a:ext uri="{FF2B5EF4-FFF2-40B4-BE49-F238E27FC236}">
                  <a16:creationId xmlns:a16="http://schemas.microsoft.com/office/drawing/2014/main" id="{1EF0DC9C-B13C-DB4E-8265-0FF6F096C630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3071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149446-AC10-294D-A47F-2260B6DFEFF5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82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2056E-3331-CE4E-BD48-6A8B8D76C116}"/>
              </a:ext>
            </a:extLst>
          </p:cNvPr>
          <p:cNvSpPr/>
          <p:nvPr/>
        </p:nvSpPr>
        <p:spPr>
          <a:xfrm>
            <a:off x="3295417" y="9065044"/>
            <a:ext cx="8225386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35727A-E0BC-BF49-BD12-171E760F457F}"/>
              </a:ext>
            </a:extLst>
          </p:cNvPr>
          <p:cNvSpPr/>
          <p:nvPr/>
        </p:nvSpPr>
        <p:spPr>
          <a:xfrm>
            <a:off x="3295417" y="5295783"/>
            <a:ext cx="8225386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A2F89DA-7593-3D43-81D6-1120C4CBAEBA}"/>
              </a:ext>
            </a:extLst>
          </p:cNvPr>
          <p:cNvSpPr/>
          <p:nvPr/>
        </p:nvSpPr>
        <p:spPr>
          <a:xfrm>
            <a:off x="3798594" y="5652477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1" name="CuadroTexto 350">
            <a:extLst>
              <a:ext uri="{FF2B5EF4-FFF2-40B4-BE49-F238E27FC236}">
                <a16:creationId xmlns:a16="http://schemas.microsoft.com/office/drawing/2014/main" id="{E9105531-1A84-C143-9D05-2B8F67739722}"/>
              </a:ext>
            </a:extLst>
          </p:cNvPr>
          <p:cNvSpPr txBox="1"/>
          <p:nvPr/>
        </p:nvSpPr>
        <p:spPr>
          <a:xfrm>
            <a:off x="3872603" y="6123091"/>
            <a:ext cx="226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$1M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41F669-C5DC-6A43-BE87-5C8B918C21C8}"/>
              </a:ext>
            </a:extLst>
          </p:cNvPr>
          <p:cNvSpPr txBox="1"/>
          <p:nvPr/>
        </p:nvSpPr>
        <p:spPr>
          <a:xfrm>
            <a:off x="9703263" y="5558751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-15%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E8620A-E8C2-BB46-B9A4-8DC45C3ECBEC}"/>
              </a:ext>
            </a:extLst>
          </p:cNvPr>
          <p:cNvSpPr/>
          <p:nvPr/>
        </p:nvSpPr>
        <p:spPr>
          <a:xfrm>
            <a:off x="3830125" y="9421738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6AC50E6C-C098-0A4F-9245-7D9352393B07}"/>
              </a:ext>
            </a:extLst>
          </p:cNvPr>
          <p:cNvSpPr txBox="1"/>
          <p:nvPr/>
        </p:nvSpPr>
        <p:spPr>
          <a:xfrm>
            <a:off x="3872603" y="9892352"/>
            <a:ext cx="2265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$2M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FE0929-FA09-874E-A350-B9F41FA727E8}"/>
              </a:ext>
            </a:extLst>
          </p:cNvPr>
          <p:cNvSpPr txBox="1"/>
          <p:nvPr/>
        </p:nvSpPr>
        <p:spPr>
          <a:xfrm>
            <a:off x="9703263" y="9328012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84947-E002-754C-9833-41B75417E3F2}"/>
              </a:ext>
            </a:extLst>
          </p:cNvPr>
          <p:cNvSpPr/>
          <p:nvPr/>
        </p:nvSpPr>
        <p:spPr>
          <a:xfrm>
            <a:off x="12693193" y="9065044"/>
            <a:ext cx="8225386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1AE5FD48-8E8C-2D4F-9863-729986F22923}"/>
              </a:ext>
            </a:extLst>
          </p:cNvPr>
          <p:cNvGraphicFramePr/>
          <p:nvPr/>
        </p:nvGraphicFramePr>
        <p:xfrm>
          <a:off x="16265912" y="9065044"/>
          <a:ext cx="4816321" cy="266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BFE84CAF-F0F7-A342-B0A9-FD2A2824D448}"/>
              </a:ext>
            </a:extLst>
          </p:cNvPr>
          <p:cNvSpPr/>
          <p:nvPr/>
        </p:nvSpPr>
        <p:spPr>
          <a:xfrm>
            <a:off x="12693193" y="5295783"/>
            <a:ext cx="8225386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D8CC1E-5B59-E043-84B5-C12523473479}"/>
              </a:ext>
            </a:extLst>
          </p:cNvPr>
          <p:cNvSpPr/>
          <p:nvPr/>
        </p:nvSpPr>
        <p:spPr>
          <a:xfrm>
            <a:off x="13196370" y="5652477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43F19FE6-F59D-8C48-958C-934456803F78}"/>
              </a:ext>
            </a:extLst>
          </p:cNvPr>
          <p:cNvSpPr txBox="1"/>
          <p:nvPr/>
        </p:nvSpPr>
        <p:spPr>
          <a:xfrm>
            <a:off x="13270379" y="6123091"/>
            <a:ext cx="226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3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$3M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1E573A-81BB-174B-A216-80D7A6C289BB}"/>
              </a:ext>
            </a:extLst>
          </p:cNvPr>
          <p:cNvSpPr txBox="1"/>
          <p:nvPr/>
        </p:nvSpPr>
        <p:spPr>
          <a:xfrm>
            <a:off x="19101039" y="5558751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-20%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607F64-8BD7-C24C-A419-004164190299}"/>
              </a:ext>
            </a:extLst>
          </p:cNvPr>
          <p:cNvSpPr/>
          <p:nvPr/>
        </p:nvSpPr>
        <p:spPr>
          <a:xfrm>
            <a:off x="13227901" y="9421738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E6C0A483-D0B3-4D4D-BBF3-C1EEE30C1272}"/>
              </a:ext>
            </a:extLst>
          </p:cNvPr>
          <p:cNvSpPr txBox="1"/>
          <p:nvPr/>
        </p:nvSpPr>
        <p:spPr>
          <a:xfrm>
            <a:off x="13270379" y="9892352"/>
            <a:ext cx="2265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$4M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831456-E632-0347-87DA-AA0519AE0A3A}"/>
              </a:ext>
            </a:extLst>
          </p:cNvPr>
          <p:cNvSpPr txBox="1"/>
          <p:nvPr/>
        </p:nvSpPr>
        <p:spPr>
          <a:xfrm>
            <a:off x="19101039" y="9328012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BAECF-B16D-754A-8D04-88083C8CF879}"/>
              </a:ext>
            </a:extLst>
          </p:cNvPr>
          <p:cNvGrpSpPr/>
          <p:nvPr/>
        </p:nvGrpSpPr>
        <p:grpSpPr>
          <a:xfrm>
            <a:off x="6750199" y="5806108"/>
            <a:ext cx="3561347" cy="1744332"/>
            <a:chOff x="2756933" y="14627971"/>
            <a:chExt cx="3989598" cy="26834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17472D-212C-0E46-9AE0-B2B0165A8F22}"/>
                </a:ext>
              </a:extLst>
            </p:cNvPr>
            <p:cNvSpPr/>
            <p:nvPr/>
          </p:nvSpPr>
          <p:spPr>
            <a:xfrm>
              <a:off x="3059348" y="14701037"/>
              <a:ext cx="295836" cy="18671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6EA9A0-78A3-B94C-B09B-0C54D8B86C51}"/>
                </a:ext>
              </a:extLst>
            </p:cNvPr>
            <p:cNvSpPr/>
            <p:nvPr/>
          </p:nvSpPr>
          <p:spPr>
            <a:xfrm>
              <a:off x="4084838" y="15475123"/>
              <a:ext cx="295836" cy="10930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CB8EAC-D38F-4148-B010-666D3216B663}"/>
                </a:ext>
              </a:extLst>
            </p:cNvPr>
            <p:cNvSpPr/>
            <p:nvPr/>
          </p:nvSpPr>
          <p:spPr>
            <a:xfrm>
              <a:off x="5117980" y="15049334"/>
              <a:ext cx="295836" cy="15188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5CFD97-07D4-C343-AA09-7C356066177A}"/>
                </a:ext>
              </a:extLst>
            </p:cNvPr>
            <p:cNvSpPr/>
            <p:nvPr/>
          </p:nvSpPr>
          <p:spPr>
            <a:xfrm>
              <a:off x="6135817" y="14627971"/>
              <a:ext cx="295836" cy="1940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EAC201E9-AFE1-034E-8EDE-03C3A76F426E}"/>
                </a:ext>
              </a:extLst>
            </p:cNvPr>
            <p:cNvSpPr/>
            <p:nvPr/>
          </p:nvSpPr>
          <p:spPr>
            <a:xfrm>
              <a:off x="2756933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7F3685-7380-C947-88CE-B396CD02F1A3}"/>
                </a:ext>
              </a:extLst>
            </p:cNvPr>
            <p:cNvSpPr/>
            <p:nvPr/>
          </p:nvSpPr>
          <p:spPr>
            <a:xfrm>
              <a:off x="3776279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096A12A3-FAAB-824C-AA9B-B179A53EAEB8}"/>
                </a:ext>
              </a:extLst>
            </p:cNvPr>
            <p:cNvSpPr/>
            <p:nvPr/>
          </p:nvSpPr>
          <p:spPr>
            <a:xfrm>
              <a:off x="4826516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5CE7695A-C735-3C4C-B226-D64082EB83D1}"/>
                </a:ext>
              </a:extLst>
            </p:cNvPr>
            <p:cNvSpPr/>
            <p:nvPr/>
          </p:nvSpPr>
          <p:spPr>
            <a:xfrm>
              <a:off x="5845863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72D361C-03E9-BD4E-9AA8-47549A000968}"/>
              </a:ext>
            </a:extLst>
          </p:cNvPr>
          <p:cNvGrpSpPr/>
          <p:nvPr/>
        </p:nvGrpSpPr>
        <p:grpSpPr>
          <a:xfrm>
            <a:off x="16104310" y="5806108"/>
            <a:ext cx="3561347" cy="1744332"/>
            <a:chOff x="2756933" y="14627971"/>
            <a:chExt cx="3989598" cy="268342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2B3926-98AA-5843-9CDD-9FA01289740D}"/>
                </a:ext>
              </a:extLst>
            </p:cNvPr>
            <p:cNvSpPr/>
            <p:nvPr/>
          </p:nvSpPr>
          <p:spPr>
            <a:xfrm>
              <a:off x="3059348" y="14701037"/>
              <a:ext cx="295836" cy="18671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FED86EB-B038-9F4B-B3BD-01C919BC6A5F}"/>
                </a:ext>
              </a:extLst>
            </p:cNvPr>
            <p:cNvSpPr/>
            <p:nvPr/>
          </p:nvSpPr>
          <p:spPr>
            <a:xfrm>
              <a:off x="4084838" y="15475123"/>
              <a:ext cx="295836" cy="1093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AB78F00-F4E9-7C42-A3E6-B8FD52C3A242}"/>
                </a:ext>
              </a:extLst>
            </p:cNvPr>
            <p:cNvSpPr/>
            <p:nvPr/>
          </p:nvSpPr>
          <p:spPr>
            <a:xfrm>
              <a:off x="5117980" y="15049334"/>
              <a:ext cx="295836" cy="15188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A1B892-C1A9-D44B-9838-47A9DF6A814D}"/>
                </a:ext>
              </a:extLst>
            </p:cNvPr>
            <p:cNvSpPr/>
            <p:nvPr/>
          </p:nvSpPr>
          <p:spPr>
            <a:xfrm>
              <a:off x="6135817" y="14627971"/>
              <a:ext cx="295836" cy="1940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F163252A-57C0-BF40-B039-5FCA8AA2987E}"/>
                </a:ext>
              </a:extLst>
            </p:cNvPr>
            <p:cNvSpPr/>
            <p:nvPr/>
          </p:nvSpPr>
          <p:spPr>
            <a:xfrm>
              <a:off x="2756933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631259-D19F-CD4C-8461-AB47D09B5DA8}"/>
                </a:ext>
              </a:extLst>
            </p:cNvPr>
            <p:cNvSpPr/>
            <p:nvPr/>
          </p:nvSpPr>
          <p:spPr>
            <a:xfrm>
              <a:off x="3776279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773434FD-5144-B941-AB70-C2936CD21D53}"/>
                </a:ext>
              </a:extLst>
            </p:cNvPr>
            <p:cNvSpPr/>
            <p:nvPr/>
          </p:nvSpPr>
          <p:spPr>
            <a:xfrm>
              <a:off x="4826516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14D54793-9DA9-8541-9C76-42E4EED0AF34}"/>
                </a:ext>
              </a:extLst>
            </p:cNvPr>
            <p:cNvSpPr/>
            <p:nvPr/>
          </p:nvSpPr>
          <p:spPr>
            <a:xfrm>
              <a:off x="5845863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4BEAE05-D8DA-2A4E-8A37-FF270B632D31}"/>
              </a:ext>
            </a:extLst>
          </p:cNvPr>
          <p:cNvGrpSpPr/>
          <p:nvPr/>
        </p:nvGrpSpPr>
        <p:grpSpPr>
          <a:xfrm>
            <a:off x="6750199" y="9565308"/>
            <a:ext cx="3561347" cy="1744332"/>
            <a:chOff x="2756933" y="14627971"/>
            <a:chExt cx="3989598" cy="268342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5A2238-0B98-514C-8D15-B601534C39D8}"/>
                </a:ext>
              </a:extLst>
            </p:cNvPr>
            <p:cNvSpPr/>
            <p:nvPr/>
          </p:nvSpPr>
          <p:spPr>
            <a:xfrm>
              <a:off x="3059348" y="14701037"/>
              <a:ext cx="295836" cy="186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9FF895A-5465-9848-A5CA-D26EC51C7D23}"/>
                </a:ext>
              </a:extLst>
            </p:cNvPr>
            <p:cNvSpPr/>
            <p:nvPr/>
          </p:nvSpPr>
          <p:spPr>
            <a:xfrm>
              <a:off x="4084838" y="15475123"/>
              <a:ext cx="295836" cy="1093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114ABC-A627-F049-A371-1AF46B0FFF69}"/>
                </a:ext>
              </a:extLst>
            </p:cNvPr>
            <p:cNvSpPr/>
            <p:nvPr/>
          </p:nvSpPr>
          <p:spPr>
            <a:xfrm>
              <a:off x="5117980" y="15049334"/>
              <a:ext cx="295836" cy="15188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37695AD-9EFB-C24A-8996-BFA05DE0B450}"/>
                </a:ext>
              </a:extLst>
            </p:cNvPr>
            <p:cNvSpPr/>
            <p:nvPr/>
          </p:nvSpPr>
          <p:spPr>
            <a:xfrm>
              <a:off x="6135817" y="14627971"/>
              <a:ext cx="295836" cy="19401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83AD7DAF-0DC0-7443-A0BF-AC92C78601DB}"/>
                </a:ext>
              </a:extLst>
            </p:cNvPr>
            <p:cNvSpPr/>
            <p:nvPr/>
          </p:nvSpPr>
          <p:spPr>
            <a:xfrm>
              <a:off x="2756933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D28753-69DB-FD47-8AD9-F4F44DAE6B42}"/>
                </a:ext>
              </a:extLst>
            </p:cNvPr>
            <p:cNvSpPr/>
            <p:nvPr/>
          </p:nvSpPr>
          <p:spPr>
            <a:xfrm>
              <a:off x="3776279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82467A25-8B5B-1842-901E-7AC3EA24EFD9}"/>
                </a:ext>
              </a:extLst>
            </p:cNvPr>
            <p:cNvSpPr/>
            <p:nvPr/>
          </p:nvSpPr>
          <p:spPr>
            <a:xfrm>
              <a:off x="4826516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B0749B7A-BF7E-1F4B-87F5-CD27572F28B6}"/>
                </a:ext>
              </a:extLst>
            </p:cNvPr>
            <p:cNvSpPr/>
            <p:nvPr/>
          </p:nvSpPr>
          <p:spPr>
            <a:xfrm>
              <a:off x="5845863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6459BE6-04EA-AB49-A560-821740C9486D}"/>
              </a:ext>
            </a:extLst>
          </p:cNvPr>
          <p:cNvGrpSpPr/>
          <p:nvPr/>
        </p:nvGrpSpPr>
        <p:grpSpPr>
          <a:xfrm>
            <a:off x="16104310" y="9565308"/>
            <a:ext cx="3561347" cy="1744332"/>
            <a:chOff x="2756933" y="14627971"/>
            <a:chExt cx="3989598" cy="268342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0E76DA-8283-5F44-9E5E-A83F394AC94E}"/>
                </a:ext>
              </a:extLst>
            </p:cNvPr>
            <p:cNvSpPr/>
            <p:nvPr/>
          </p:nvSpPr>
          <p:spPr>
            <a:xfrm>
              <a:off x="3059348" y="14701037"/>
              <a:ext cx="295836" cy="18671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66E66C2-0163-984A-B291-8D67E661417B}"/>
                </a:ext>
              </a:extLst>
            </p:cNvPr>
            <p:cNvSpPr/>
            <p:nvPr/>
          </p:nvSpPr>
          <p:spPr>
            <a:xfrm>
              <a:off x="4084838" y="15475123"/>
              <a:ext cx="295836" cy="10930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9BAB531-3336-3B4D-B101-7ACE98100B1A}"/>
                </a:ext>
              </a:extLst>
            </p:cNvPr>
            <p:cNvSpPr/>
            <p:nvPr/>
          </p:nvSpPr>
          <p:spPr>
            <a:xfrm>
              <a:off x="5117980" y="15049334"/>
              <a:ext cx="295836" cy="15188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3EA1D03-5361-B149-932E-99F8359A7FB1}"/>
                </a:ext>
              </a:extLst>
            </p:cNvPr>
            <p:cNvSpPr/>
            <p:nvPr/>
          </p:nvSpPr>
          <p:spPr>
            <a:xfrm>
              <a:off x="6135817" y="14627971"/>
              <a:ext cx="295836" cy="1940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BFD9F287-E029-ED45-A9D3-428058E0CEF0}"/>
                </a:ext>
              </a:extLst>
            </p:cNvPr>
            <p:cNvSpPr/>
            <p:nvPr/>
          </p:nvSpPr>
          <p:spPr>
            <a:xfrm>
              <a:off x="2756933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0312155-3153-A245-BA9C-8D4FA365C531}"/>
                </a:ext>
              </a:extLst>
            </p:cNvPr>
            <p:cNvSpPr/>
            <p:nvPr/>
          </p:nvSpPr>
          <p:spPr>
            <a:xfrm>
              <a:off x="3776279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ED71A141-F558-C248-9469-F6DA0520F9AF}"/>
                </a:ext>
              </a:extLst>
            </p:cNvPr>
            <p:cNvSpPr/>
            <p:nvPr/>
          </p:nvSpPr>
          <p:spPr>
            <a:xfrm>
              <a:off x="4826516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177FED87-746C-1946-9EBD-B35CC04D8381}"/>
                </a:ext>
              </a:extLst>
            </p:cNvPr>
            <p:cNvSpPr/>
            <p:nvPr/>
          </p:nvSpPr>
          <p:spPr>
            <a:xfrm>
              <a:off x="5845863" y="16695879"/>
              <a:ext cx="900668" cy="6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44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260491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2904285" y="4067873"/>
            <a:ext cx="18242590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05464C-7745-144A-B638-3D191C44B4A4}"/>
              </a:ext>
            </a:extLst>
          </p:cNvPr>
          <p:cNvSpPr/>
          <p:nvPr/>
        </p:nvSpPr>
        <p:spPr>
          <a:xfrm>
            <a:off x="2904284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F9990-6C35-A445-B0A0-E54287C7911A}"/>
              </a:ext>
            </a:extLst>
          </p:cNvPr>
          <p:cNvSpPr/>
          <p:nvPr/>
        </p:nvSpPr>
        <p:spPr>
          <a:xfrm>
            <a:off x="2821523" y="8603673"/>
            <a:ext cx="8969144" cy="138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246AF9-0499-E446-802A-76B1A2B6B407}"/>
              </a:ext>
            </a:extLst>
          </p:cNvPr>
          <p:cNvSpPr/>
          <p:nvPr/>
        </p:nvSpPr>
        <p:spPr>
          <a:xfrm>
            <a:off x="12260491" y="8603673"/>
            <a:ext cx="8969144" cy="1388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8BED97-DB23-CD49-9B16-B70DF76ADC69}"/>
              </a:ext>
            </a:extLst>
          </p:cNvPr>
          <p:cNvSpPr txBox="1"/>
          <p:nvPr/>
        </p:nvSpPr>
        <p:spPr>
          <a:xfrm>
            <a:off x="9880242" y="8965417"/>
            <a:ext cx="14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" panose="020F0502020204030203" pitchFamily="34" charset="0"/>
              </a:rPr>
              <a:t>-15%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887112-6161-2A4A-B49A-71A4AE96434F}"/>
              </a:ext>
            </a:extLst>
          </p:cNvPr>
          <p:cNvSpPr txBox="1"/>
          <p:nvPr/>
        </p:nvSpPr>
        <p:spPr>
          <a:xfrm>
            <a:off x="19337012" y="8965417"/>
            <a:ext cx="14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" panose="020F0502020204030203" pitchFamily="34" charset="0"/>
              </a:rPr>
              <a:t>-20%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6AC5C-A29E-7843-B533-B4B6C68156A4}"/>
              </a:ext>
            </a:extLst>
          </p:cNvPr>
          <p:cNvSpPr/>
          <p:nvPr/>
        </p:nvSpPr>
        <p:spPr>
          <a:xfrm>
            <a:off x="3410309" y="9013885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25BE3-B0C0-C148-9FF6-2DC490EB43E6}"/>
              </a:ext>
            </a:extLst>
          </p:cNvPr>
          <p:cNvSpPr/>
          <p:nvPr/>
        </p:nvSpPr>
        <p:spPr>
          <a:xfrm>
            <a:off x="12672296" y="8965417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9A2BA-2E1E-BB46-85D4-B69993055E29}"/>
              </a:ext>
            </a:extLst>
          </p:cNvPr>
          <p:cNvSpPr/>
          <p:nvPr/>
        </p:nvSpPr>
        <p:spPr>
          <a:xfrm>
            <a:off x="2893695" y="4002176"/>
            <a:ext cx="18335940" cy="1388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DC8CD6-432E-314E-BD46-9C9CF62BEFC4}"/>
              </a:ext>
            </a:extLst>
          </p:cNvPr>
          <p:cNvSpPr/>
          <p:nvPr/>
        </p:nvSpPr>
        <p:spPr>
          <a:xfrm>
            <a:off x="3410309" y="4395845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D5731D-38BA-E244-B9BD-41191D75F745}"/>
              </a:ext>
            </a:extLst>
          </p:cNvPr>
          <p:cNvSpPr txBox="1"/>
          <p:nvPr/>
        </p:nvSpPr>
        <p:spPr>
          <a:xfrm>
            <a:off x="19602485" y="4393417"/>
            <a:ext cx="14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" panose="020F0502020204030203" pitchFamily="34" charset="0"/>
              </a:rPr>
              <a:t>-50%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B07DF1-DBC7-8242-9766-3FEF54125982}"/>
              </a:ext>
            </a:extLst>
          </p:cNvPr>
          <p:cNvGrpSpPr/>
          <p:nvPr/>
        </p:nvGrpSpPr>
        <p:grpSpPr>
          <a:xfrm>
            <a:off x="3948494" y="6022075"/>
            <a:ext cx="16123056" cy="1806384"/>
            <a:chOff x="4005432" y="6002222"/>
            <a:chExt cx="16123056" cy="1806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D22EBD-C102-7A49-BF66-DC88AC038BEF}"/>
                </a:ext>
              </a:extLst>
            </p:cNvPr>
            <p:cNvSpPr/>
            <p:nvPr/>
          </p:nvSpPr>
          <p:spPr>
            <a:xfrm>
              <a:off x="4671299" y="6051910"/>
              <a:ext cx="677399" cy="1269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C2E8AE-4A8A-AE4E-9D4E-B8393918CC87}"/>
                </a:ext>
              </a:extLst>
            </p:cNvPr>
            <p:cNvSpPr/>
            <p:nvPr/>
          </p:nvSpPr>
          <p:spPr>
            <a:xfrm>
              <a:off x="7019440" y="6578324"/>
              <a:ext cx="677399" cy="743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F8D3C7-0CF4-B040-9CB3-3A72AB9EC79F}"/>
                </a:ext>
              </a:extLst>
            </p:cNvPr>
            <p:cNvSpPr/>
            <p:nvPr/>
          </p:nvSpPr>
          <p:spPr>
            <a:xfrm>
              <a:off x="9385102" y="6288768"/>
              <a:ext cx="677399" cy="10328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200B59-1DA4-9D4A-88CB-2AED074892B1}"/>
                </a:ext>
              </a:extLst>
            </p:cNvPr>
            <p:cNvSpPr/>
            <p:nvPr/>
          </p:nvSpPr>
          <p:spPr>
            <a:xfrm>
              <a:off x="11715722" y="6002222"/>
              <a:ext cx="677399" cy="13194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A34FA9-D0C3-ED47-BE16-B3F505AB0277}"/>
                </a:ext>
              </a:extLst>
            </p:cNvPr>
            <p:cNvSpPr/>
            <p:nvPr/>
          </p:nvSpPr>
          <p:spPr>
            <a:xfrm>
              <a:off x="14046339" y="6487368"/>
              <a:ext cx="677399" cy="8342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31BC24-1364-D848-AA73-6ABF8429F919}"/>
                </a:ext>
              </a:extLst>
            </p:cNvPr>
            <p:cNvSpPr/>
            <p:nvPr/>
          </p:nvSpPr>
          <p:spPr>
            <a:xfrm>
              <a:off x="16394478" y="6358564"/>
              <a:ext cx="677399" cy="9630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C0D30E-3582-8748-B0B5-C7543F727E60}"/>
                </a:ext>
              </a:extLst>
            </p:cNvPr>
            <p:cNvSpPr/>
            <p:nvPr/>
          </p:nvSpPr>
          <p:spPr>
            <a:xfrm>
              <a:off x="18760142" y="6288768"/>
              <a:ext cx="677399" cy="10328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A3E04194-5E3F-814A-B234-0223608195A6}"/>
                </a:ext>
              </a:extLst>
            </p:cNvPr>
            <p:cNvSpPr/>
            <p:nvPr/>
          </p:nvSpPr>
          <p:spPr>
            <a:xfrm>
              <a:off x="4005432" y="7408496"/>
              <a:ext cx="2009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91ADB1E0-01B0-3C46-8A89-F12FC3ADC633}"/>
                </a:ext>
              </a:extLst>
            </p:cNvPr>
            <p:cNvSpPr/>
            <p:nvPr/>
          </p:nvSpPr>
          <p:spPr>
            <a:xfrm>
              <a:off x="6339505" y="7408496"/>
              <a:ext cx="2009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047E800B-C218-4D48-9CF0-6A75DC19543D}"/>
                </a:ext>
              </a:extLst>
            </p:cNvPr>
            <p:cNvSpPr/>
            <p:nvPr/>
          </p:nvSpPr>
          <p:spPr>
            <a:xfrm>
              <a:off x="8744311" y="7408496"/>
              <a:ext cx="2009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CC069516-3236-4E44-B3DB-DD9D4E8C7FB1}"/>
                </a:ext>
              </a:extLst>
            </p:cNvPr>
            <p:cNvSpPr/>
            <p:nvPr/>
          </p:nvSpPr>
          <p:spPr>
            <a:xfrm>
              <a:off x="11078384" y="7408496"/>
              <a:ext cx="2009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1E22FF9E-DF58-3143-BE05-AF858A0496D1}"/>
                </a:ext>
              </a:extLst>
            </p:cNvPr>
            <p:cNvSpPr/>
            <p:nvPr/>
          </p:nvSpPr>
          <p:spPr>
            <a:xfrm>
              <a:off x="13380470" y="7408496"/>
              <a:ext cx="2009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Jun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A4BAA4DA-C071-F340-AE84-A0BC10A70741}"/>
                </a:ext>
              </a:extLst>
            </p:cNvPr>
            <p:cNvSpPr/>
            <p:nvPr/>
          </p:nvSpPr>
          <p:spPr>
            <a:xfrm>
              <a:off x="15749910" y="7408496"/>
              <a:ext cx="2009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Jul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A7227AC7-0B0D-9346-A935-D329FB45E323}"/>
                </a:ext>
              </a:extLst>
            </p:cNvPr>
            <p:cNvSpPr/>
            <p:nvPr/>
          </p:nvSpPr>
          <p:spPr>
            <a:xfrm>
              <a:off x="18119349" y="7408496"/>
              <a:ext cx="2009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018409-0233-C740-BF24-DAB6324AE309}"/>
              </a:ext>
            </a:extLst>
          </p:cNvPr>
          <p:cNvGrpSpPr/>
          <p:nvPr/>
        </p:nvGrpSpPr>
        <p:grpSpPr>
          <a:xfrm>
            <a:off x="3242413" y="10381146"/>
            <a:ext cx="8106905" cy="1875186"/>
            <a:chOff x="2498133" y="5490854"/>
            <a:chExt cx="5575251" cy="338120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435120-C950-3143-9157-D417C88ABE3E}"/>
                </a:ext>
              </a:extLst>
            </p:cNvPr>
            <p:cNvSpPr/>
            <p:nvPr/>
          </p:nvSpPr>
          <p:spPr>
            <a:xfrm>
              <a:off x="3276586" y="6007617"/>
              <a:ext cx="525472" cy="2148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65205D-0DBD-F440-BB9B-AF25E6DC2AD1}"/>
                </a:ext>
              </a:extLst>
            </p:cNvPr>
            <p:cNvSpPr/>
            <p:nvPr/>
          </p:nvSpPr>
          <p:spPr>
            <a:xfrm>
              <a:off x="4590315" y="6898451"/>
              <a:ext cx="525472" cy="12578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74024C-41AD-7B4C-A8E7-12DA67976872}"/>
                </a:ext>
              </a:extLst>
            </p:cNvPr>
            <p:cNvSpPr/>
            <p:nvPr/>
          </p:nvSpPr>
          <p:spPr>
            <a:xfrm>
              <a:off x="5913847" y="6408445"/>
              <a:ext cx="525472" cy="17478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5C70BC-50C5-624F-87C0-FEA345367DBF}"/>
                </a:ext>
              </a:extLst>
            </p:cNvPr>
            <p:cNvSpPr/>
            <p:nvPr/>
          </p:nvSpPr>
          <p:spPr>
            <a:xfrm>
              <a:off x="7217772" y="5923531"/>
              <a:ext cx="525472" cy="2232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67A4E205-0446-014D-ADE7-DCDA6BCF8C8C}"/>
                </a:ext>
              </a:extLst>
            </p:cNvPr>
            <p:cNvSpPr/>
            <p:nvPr/>
          </p:nvSpPr>
          <p:spPr>
            <a:xfrm>
              <a:off x="2962411" y="8303322"/>
              <a:ext cx="1153823" cy="56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6295A8-8C6A-DA43-A981-606EBD2B5AFE}"/>
                </a:ext>
              </a:extLst>
            </p:cNvPr>
            <p:cNvSpPr/>
            <p:nvPr/>
          </p:nvSpPr>
          <p:spPr>
            <a:xfrm>
              <a:off x="4268269" y="8303323"/>
              <a:ext cx="1153823" cy="56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4ADA3FA4-BA06-0F49-898F-C9A35790EE7D}"/>
                </a:ext>
              </a:extLst>
            </p:cNvPr>
            <p:cNvSpPr/>
            <p:nvPr/>
          </p:nvSpPr>
          <p:spPr>
            <a:xfrm>
              <a:off x="5613701" y="8303322"/>
              <a:ext cx="1153823" cy="56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C4DD64C1-C809-8B4D-A6C7-3823EC782A80}"/>
                </a:ext>
              </a:extLst>
            </p:cNvPr>
            <p:cNvSpPr/>
            <p:nvPr/>
          </p:nvSpPr>
          <p:spPr>
            <a:xfrm>
              <a:off x="6919561" y="8303322"/>
              <a:ext cx="1153823" cy="56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B9AB8F7-DFDE-124B-A749-6D975D8A9940}"/>
                </a:ext>
              </a:extLst>
            </p:cNvPr>
            <p:cNvGrpSpPr/>
            <p:nvPr/>
          </p:nvGrpSpPr>
          <p:grpSpPr>
            <a:xfrm>
              <a:off x="2498133" y="5490854"/>
              <a:ext cx="543228" cy="2911997"/>
              <a:chOff x="5525538" y="4392958"/>
              <a:chExt cx="820734" cy="2671774"/>
            </a:xfrm>
          </p:grpSpPr>
          <p:sp>
            <p:nvSpPr>
              <p:cNvPr id="67" name="Rectangle 56">
                <a:extLst>
                  <a:ext uri="{FF2B5EF4-FFF2-40B4-BE49-F238E27FC236}">
                    <a16:creationId xmlns:a16="http://schemas.microsoft.com/office/drawing/2014/main" id="{B5ECD6A7-15B8-9D48-9906-5DC78B7A1C9E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68" name="Rectangle 56">
                <a:extLst>
                  <a:ext uri="{FF2B5EF4-FFF2-40B4-BE49-F238E27FC236}">
                    <a16:creationId xmlns:a16="http://schemas.microsoft.com/office/drawing/2014/main" id="{6368BF5E-17C9-DA4D-890B-2E9155BE466C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69" name="Rectangle 56">
                <a:extLst>
                  <a:ext uri="{FF2B5EF4-FFF2-40B4-BE49-F238E27FC236}">
                    <a16:creationId xmlns:a16="http://schemas.microsoft.com/office/drawing/2014/main" id="{A8DC49B4-8E97-4B44-9C7A-4A39F3C489C1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70" name="Rectangle 56">
                <a:extLst>
                  <a:ext uri="{FF2B5EF4-FFF2-40B4-BE49-F238E27FC236}">
                    <a16:creationId xmlns:a16="http://schemas.microsoft.com/office/drawing/2014/main" id="{C72E3FFD-4DBD-8047-B3BD-B4EB37539167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71" name="Rectangle 56">
                <a:extLst>
                  <a:ext uri="{FF2B5EF4-FFF2-40B4-BE49-F238E27FC236}">
                    <a16:creationId xmlns:a16="http://schemas.microsoft.com/office/drawing/2014/main" id="{3AA7D88F-15DF-3F47-B443-797182CD4C20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721A62-24CB-0749-BF23-C4CE4426DE9C}"/>
              </a:ext>
            </a:extLst>
          </p:cNvPr>
          <p:cNvGrpSpPr/>
          <p:nvPr/>
        </p:nvGrpSpPr>
        <p:grpSpPr>
          <a:xfrm>
            <a:off x="12481258" y="10381146"/>
            <a:ext cx="8106905" cy="1875186"/>
            <a:chOff x="2498133" y="5490854"/>
            <a:chExt cx="5575251" cy="33812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104DAC-78D2-444E-A2F7-3657BC96BD6E}"/>
                </a:ext>
              </a:extLst>
            </p:cNvPr>
            <p:cNvSpPr/>
            <p:nvPr/>
          </p:nvSpPr>
          <p:spPr>
            <a:xfrm>
              <a:off x="3276586" y="6007617"/>
              <a:ext cx="525472" cy="21487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1C89159-51A6-B845-8573-3E274467A3E9}"/>
                </a:ext>
              </a:extLst>
            </p:cNvPr>
            <p:cNvSpPr/>
            <p:nvPr/>
          </p:nvSpPr>
          <p:spPr>
            <a:xfrm>
              <a:off x="4590315" y="6898451"/>
              <a:ext cx="525472" cy="12578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09676F7-7966-064C-AA26-BB1727EE7E60}"/>
                </a:ext>
              </a:extLst>
            </p:cNvPr>
            <p:cNvSpPr/>
            <p:nvPr/>
          </p:nvSpPr>
          <p:spPr>
            <a:xfrm>
              <a:off x="5913847" y="6408445"/>
              <a:ext cx="525472" cy="17478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1B91BA7-AED1-A741-A031-527C8F285F1B}"/>
                </a:ext>
              </a:extLst>
            </p:cNvPr>
            <p:cNvSpPr/>
            <p:nvPr/>
          </p:nvSpPr>
          <p:spPr>
            <a:xfrm>
              <a:off x="7217772" y="5923531"/>
              <a:ext cx="525472" cy="22327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126A3969-445C-3B4D-9097-13FFAB1569EB}"/>
                </a:ext>
              </a:extLst>
            </p:cNvPr>
            <p:cNvSpPr/>
            <p:nvPr/>
          </p:nvSpPr>
          <p:spPr>
            <a:xfrm>
              <a:off x="2962411" y="8303322"/>
              <a:ext cx="1153823" cy="56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53B36EC-1E93-9C44-8799-F1502D80AA09}"/>
                </a:ext>
              </a:extLst>
            </p:cNvPr>
            <p:cNvSpPr/>
            <p:nvPr/>
          </p:nvSpPr>
          <p:spPr>
            <a:xfrm>
              <a:off x="4268269" y="8303323"/>
              <a:ext cx="1153823" cy="56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2B30106D-33BA-DA4B-9ED1-139159F1B29D}"/>
                </a:ext>
              </a:extLst>
            </p:cNvPr>
            <p:cNvSpPr/>
            <p:nvPr/>
          </p:nvSpPr>
          <p:spPr>
            <a:xfrm>
              <a:off x="5613701" y="8303322"/>
              <a:ext cx="1153823" cy="56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90E3BAC7-B4D0-044A-B2E5-29D6BDEE79CF}"/>
                </a:ext>
              </a:extLst>
            </p:cNvPr>
            <p:cNvSpPr/>
            <p:nvPr/>
          </p:nvSpPr>
          <p:spPr>
            <a:xfrm>
              <a:off x="6919561" y="8303322"/>
              <a:ext cx="1153823" cy="568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8273F0E-93CA-A24F-AAAF-F59023B59480}"/>
                </a:ext>
              </a:extLst>
            </p:cNvPr>
            <p:cNvGrpSpPr/>
            <p:nvPr/>
          </p:nvGrpSpPr>
          <p:grpSpPr>
            <a:xfrm>
              <a:off x="2498133" y="5490854"/>
              <a:ext cx="543228" cy="2911997"/>
              <a:chOff x="5525538" y="4392958"/>
              <a:chExt cx="820734" cy="2671774"/>
            </a:xfrm>
          </p:grpSpPr>
          <p:sp>
            <p:nvSpPr>
              <p:cNvPr id="97" name="Rectangle 56">
                <a:extLst>
                  <a:ext uri="{FF2B5EF4-FFF2-40B4-BE49-F238E27FC236}">
                    <a16:creationId xmlns:a16="http://schemas.microsoft.com/office/drawing/2014/main" id="{45FE3258-501B-0B4D-B9B9-A2D1818DB666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98" name="Rectangle 56">
                <a:extLst>
                  <a:ext uri="{FF2B5EF4-FFF2-40B4-BE49-F238E27FC236}">
                    <a16:creationId xmlns:a16="http://schemas.microsoft.com/office/drawing/2014/main" id="{934EA466-4DCE-744F-920D-CAA8D06D1959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99" name="Rectangle 56">
                <a:extLst>
                  <a:ext uri="{FF2B5EF4-FFF2-40B4-BE49-F238E27FC236}">
                    <a16:creationId xmlns:a16="http://schemas.microsoft.com/office/drawing/2014/main" id="{4DB84CCC-8846-F24F-A239-522AF35A9B6E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100" name="Rectangle 56">
                <a:extLst>
                  <a:ext uri="{FF2B5EF4-FFF2-40B4-BE49-F238E27FC236}">
                    <a16:creationId xmlns:a16="http://schemas.microsoft.com/office/drawing/2014/main" id="{58FDC473-C651-8F46-A291-A45AC949068C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D96EB57D-6089-AE4B-A5A0-5F8C53BD4573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52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64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A51A0-1F84-C446-A77E-CD115C2BC91F}"/>
              </a:ext>
            </a:extLst>
          </p:cNvPr>
          <p:cNvSpPr/>
          <p:nvPr/>
        </p:nvSpPr>
        <p:spPr>
          <a:xfrm>
            <a:off x="2668307" y="4180259"/>
            <a:ext cx="8886383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024515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12024515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6CDF35-AE79-1047-88E7-112F5ECF7268}"/>
              </a:ext>
            </a:extLst>
          </p:cNvPr>
          <p:cNvSpPr/>
          <p:nvPr/>
        </p:nvSpPr>
        <p:spPr>
          <a:xfrm>
            <a:off x="12965865" y="5472507"/>
            <a:ext cx="3006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E69D84-23E7-4C49-8786-6E928C02C2AC}"/>
              </a:ext>
            </a:extLst>
          </p:cNvPr>
          <p:cNvSpPr/>
          <p:nvPr/>
        </p:nvSpPr>
        <p:spPr>
          <a:xfrm>
            <a:off x="12965865" y="1028706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4AD37E-A58D-7740-9AA3-297143D1AC9D}"/>
              </a:ext>
            </a:extLst>
          </p:cNvPr>
          <p:cNvSpPr/>
          <p:nvPr/>
        </p:nvSpPr>
        <p:spPr>
          <a:xfrm>
            <a:off x="4303059" y="5127812"/>
            <a:ext cx="2259106" cy="1380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477F8-19AE-D54E-B514-4247FD19BE31}"/>
              </a:ext>
            </a:extLst>
          </p:cNvPr>
          <p:cNvSpPr/>
          <p:nvPr/>
        </p:nvSpPr>
        <p:spPr>
          <a:xfrm>
            <a:off x="6562165" y="5127812"/>
            <a:ext cx="726712" cy="1380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7D02F-23AC-7840-B1E7-EA2A8FF30380}"/>
              </a:ext>
            </a:extLst>
          </p:cNvPr>
          <p:cNvSpPr/>
          <p:nvPr/>
        </p:nvSpPr>
        <p:spPr>
          <a:xfrm>
            <a:off x="4303059" y="6741459"/>
            <a:ext cx="1553498" cy="1380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E2419-7919-E749-90DD-54AB9D9A10BD}"/>
              </a:ext>
            </a:extLst>
          </p:cNvPr>
          <p:cNvSpPr/>
          <p:nvPr/>
        </p:nvSpPr>
        <p:spPr>
          <a:xfrm>
            <a:off x="5856556" y="6741459"/>
            <a:ext cx="2259105" cy="1380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C44375-4EEC-0548-A26D-95C8529BE6C5}"/>
              </a:ext>
            </a:extLst>
          </p:cNvPr>
          <p:cNvSpPr/>
          <p:nvPr/>
        </p:nvSpPr>
        <p:spPr>
          <a:xfrm>
            <a:off x="4303058" y="8328775"/>
            <a:ext cx="3592243" cy="1380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7A7272-50FA-254A-8AE5-223C9A00A9AA}"/>
              </a:ext>
            </a:extLst>
          </p:cNvPr>
          <p:cNvSpPr/>
          <p:nvPr/>
        </p:nvSpPr>
        <p:spPr>
          <a:xfrm>
            <a:off x="7895302" y="8328775"/>
            <a:ext cx="1553498" cy="1380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0FA28-7364-594C-AA3A-BF8A03EB47BD}"/>
              </a:ext>
            </a:extLst>
          </p:cNvPr>
          <p:cNvSpPr/>
          <p:nvPr/>
        </p:nvSpPr>
        <p:spPr>
          <a:xfrm>
            <a:off x="4303059" y="9916091"/>
            <a:ext cx="1972236" cy="1380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563932-4EB4-1B44-82BE-A45E7FA79407}"/>
              </a:ext>
            </a:extLst>
          </p:cNvPr>
          <p:cNvSpPr/>
          <p:nvPr/>
        </p:nvSpPr>
        <p:spPr>
          <a:xfrm>
            <a:off x="6275295" y="9916091"/>
            <a:ext cx="1553498" cy="1380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A6B9862A-79BE-B644-A56F-03945E5D2D0F}"/>
              </a:ext>
            </a:extLst>
          </p:cNvPr>
          <p:cNvSpPr/>
          <p:nvPr/>
        </p:nvSpPr>
        <p:spPr>
          <a:xfrm>
            <a:off x="3917540" y="11509484"/>
            <a:ext cx="771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5F4CAE99-9B83-394B-B7AB-20785B66BEAA}"/>
              </a:ext>
            </a:extLst>
          </p:cNvPr>
          <p:cNvSpPr/>
          <p:nvPr/>
        </p:nvSpPr>
        <p:spPr>
          <a:xfrm>
            <a:off x="3302000" y="5618039"/>
            <a:ext cx="870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8BE3611A-A896-1449-81CE-AF81E21EBA14}"/>
              </a:ext>
            </a:extLst>
          </p:cNvPr>
          <p:cNvSpPr/>
          <p:nvPr/>
        </p:nvSpPr>
        <p:spPr>
          <a:xfrm>
            <a:off x="3302000" y="7192839"/>
            <a:ext cx="870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A1971092-D5B1-C040-BD44-652FFD720F44}"/>
              </a:ext>
            </a:extLst>
          </p:cNvPr>
          <p:cNvSpPr/>
          <p:nvPr/>
        </p:nvSpPr>
        <p:spPr>
          <a:xfrm>
            <a:off x="3302000" y="8805739"/>
            <a:ext cx="870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DFF450B7-9BB8-2D44-8EF8-1FB3EE6D96D5}"/>
              </a:ext>
            </a:extLst>
          </p:cNvPr>
          <p:cNvSpPr/>
          <p:nvPr/>
        </p:nvSpPr>
        <p:spPr>
          <a:xfrm>
            <a:off x="3302000" y="10367839"/>
            <a:ext cx="870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1D533071-8435-F64B-A5EA-C46C5EE4FCD6}"/>
              </a:ext>
            </a:extLst>
          </p:cNvPr>
          <p:cNvSpPr/>
          <p:nvPr/>
        </p:nvSpPr>
        <p:spPr>
          <a:xfrm>
            <a:off x="5517740" y="11509484"/>
            <a:ext cx="771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CFAB7434-E67A-2843-A95B-9AC30040F084}"/>
              </a:ext>
            </a:extLst>
          </p:cNvPr>
          <p:cNvSpPr/>
          <p:nvPr/>
        </p:nvSpPr>
        <p:spPr>
          <a:xfrm>
            <a:off x="7156040" y="11509484"/>
            <a:ext cx="771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03FA4268-B881-3745-898A-BABF0BBEAAB7}"/>
              </a:ext>
            </a:extLst>
          </p:cNvPr>
          <p:cNvSpPr/>
          <p:nvPr/>
        </p:nvSpPr>
        <p:spPr>
          <a:xfrm>
            <a:off x="8756240" y="11509484"/>
            <a:ext cx="771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893441A5-A978-4243-8E94-17F5612EBA4B}"/>
              </a:ext>
            </a:extLst>
          </p:cNvPr>
          <p:cNvSpPr/>
          <p:nvPr/>
        </p:nvSpPr>
        <p:spPr>
          <a:xfrm>
            <a:off x="10343740" y="11509484"/>
            <a:ext cx="771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26597C65-8DAA-6345-98A0-780C626BC7C7}"/>
              </a:ext>
            </a:extLst>
          </p:cNvPr>
          <p:cNvSpPr/>
          <p:nvPr/>
        </p:nvSpPr>
        <p:spPr>
          <a:xfrm>
            <a:off x="15904736" y="6969489"/>
            <a:ext cx="984820" cy="3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0F2366-857B-AD43-8791-D560535A2CE6}"/>
              </a:ext>
            </a:extLst>
          </p:cNvPr>
          <p:cNvSpPr/>
          <p:nvPr/>
        </p:nvSpPr>
        <p:spPr>
          <a:xfrm>
            <a:off x="17019323" y="6969489"/>
            <a:ext cx="984820" cy="3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BB0D103B-B84A-7142-9AD3-0A0777FA3861}"/>
              </a:ext>
            </a:extLst>
          </p:cNvPr>
          <p:cNvSpPr/>
          <p:nvPr/>
        </p:nvSpPr>
        <p:spPr>
          <a:xfrm>
            <a:off x="18167687" y="6969489"/>
            <a:ext cx="984820" cy="3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8384C3D9-6593-AA42-ACA9-413061EECEB2}"/>
              </a:ext>
            </a:extLst>
          </p:cNvPr>
          <p:cNvSpPr/>
          <p:nvPr/>
        </p:nvSpPr>
        <p:spPr>
          <a:xfrm>
            <a:off x="19282275" y="6969489"/>
            <a:ext cx="984820" cy="3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67BCA0AB-AE49-8B46-B481-E086C1D8D8D4}"/>
              </a:ext>
            </a:extLst>
          </p:cNvPr>
          <p:cNvSpPr/>
          <p:nvPr/>
        </p:nvSpPr>
        <p:spPr>
          <a:xfrm>
            <a:off x="15508462" y="6389214"/>
            <a:ext cx="46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413CD9CA-F715-5E45-A0F3-4DD4DDC00CE0}"/>
              </a:ext>
            </a:extLst>
          </p:cNvPr>
          <p:cNvSpPr/>
          <p:nvPr/>
        </p:nvSpPr>
        <p:spPr>
          <a:xfrm>
            <a:off x="15508462" y="5740460"/>
            <a:ext cx="46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8235CCC8-E23B-BF42-97A9-B5AB3E45170D}"/>
              </a:ext>
            </a:extLst>
          </p:cNvPr>
          <p:cNvSpPr/>
          <p:nvPr/>
        </p:nvSpPr>
        <p:spPr>
          <a:xfrm>
            <a:off x="15508462" y="5105254"/>
            <a:ext cx="46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E4C2FF-C359-924C-9563-236612D47DCA}"/>
              </a:ext>
            </a:extLst>
          </p:cNvPr>
          <p:cNvSpPr/>
          <p:nvPr/>
        </p:nvSpPr>
        <p:spPr>
          <a:xfrm>
            <a:off x="16205123" y="5760560"/>
            <a:ext cx="2820462" cy="430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C984E-A418-6947-829F-E67AD1E12F17}"/>
              </a:ext>
            </a:extLst>
          </p:cNvPr>
          <p:cNvSpPr/>
          <p:nvPr/>
        </p:nvSpPr>
        <p:spPr>
          <a:xfrm>
            <a:off x="16205123" y="5112430"/>
            <a:ext cx="1799020" cy="430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0495A-A04C-A641-8F06-8107E30EA414}"/>
              </a:ext>
            </a:extLst>
          </p:cNvPr>
          <p:cNvSpPr/>
          <p:nvPr/>
        </p:nvSpPr>
        <p:spPr>
          <a:xfrm>
            <a:off x="16205123" y="6401584"/>
            <a:ext cx="814200" cy="430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794F30F8-3A76-B441-907F-2C782295199E}"/>
              </a:ext>
            </a:extLst>
          </p:cNvPr>
          <p:cNvSpPr/>
          <p:nvPr/>
        </p:nvSpPr>
        <p:spPr>
          <a:xfrm>
            <a:off x="15904736" y="11391588"/>
            <a:ext cx="984820" cy="3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451802-6A5B-4642-B35A-602261910F59}"/>
              </a:ext>
            </a:extLst>
          </p:cNvPr>
          <p:cNvSpPr/>
          <p:nvPr/>
        </p:nvSpPr>
        <p:spPr>
          <a:xfrm>
            <a:off x="17019323" y="11391588"/>
            <a:ext cx="984820" cy="3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F6266F22-0ACA-5F4B-BB1E-8409E6E61231}"/>
              </a:ext>
            </a:extLst>
          </p:cNvPr>
          <p:cNvSpPr/>
          <p:nvPr/>
        </p:nvSpPr>
        <p:spPr>
          <a:xfrm>
            <a:off x="18167687" y="11391588"/>
            <a:ext cx="984820" cy="3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525FDCFD-4436-D04C-BA80-EDD3F18F7B8F}"/>
              </a:ext>
            </a:extLst>
          </p:cNvPr>
          <p:cNvSpPr/>
          <p:nvPr/>
        </p:nvSpPr>
        <p:spPr>
          <a:xfrm>
            <a:off x="19282275" y="11391588"/>
            <a:ext cx="984820" cy="3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3C627A89-9E84-AB4C-9A12-867D2A3664E8}"/>
              </a:ext>
            </a:extLst>
          </p:cNvPr>
          <p:cNvSpPr/>
          <p:nvPr/>
        </p:nvSpPr>
        <p:spPr>
          <a:xfrm>
            <a:off x="15508462" y="10811313"/>
            <a:ext cx="46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079B416D-FC64-8C4E-90E7-99A01DCC8362}"/>
              </a:ext>
            </a:extLst>
          </p:cNvPr>
          <p:cNvSpPr/>
          <p:nvPr/>
        </p:nvSpPr>
        <p:spPr>
          <a:xfrm>
            <a:off x="15508462" y="10162559"/>
            <a:ext cx="46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4B33B37A-1AC2-FD49-875D-A02C5A886737}"/>
              </a:ext>
            </a:extLst>
          </p:cNvPr>
          <p:cNvSpPr/>
          <p:nvPr/>
        </p:nvSpPr>
        <p:spPr>
          <a:xfrm>
            <a:off x="15508462" y="9527353"/>
            <a:ext cx="46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8B6E8-9027-294E-91CE-1C3254A884B7}"/>
              </a:ext>
            </a:extLst>
          </p:cNvPr>
          <p:cNvSpPr/>
          <p:nvPr/>
        </p:nvSpPr>
        <p:spPr>
          <a:xfrm>
            <a:off x="16205123" y="10182659"/>
            <a:ext cx="2820462" cy="43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77BC88-1A7A-9443-BF3C-30675D4B5CA0}"/>
              </a:ext>
            </a:extLst>
          </p:cNvPr>
          <p:cNvSpPr/>
          <p:nvPr/>
        </p:nvSpPr>
        <p:spPr>
          <a:xfrm>
            <a:off x="16205123" y="9534529"/>
            <a:ext cx="1799020" cy="43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2C642D-BF99-B941-9E59-0BBA6553A929}"/>
              </a:ext>
            </a:extLst>
          </p:cNvPr>
          <p:cNvSpPr/>
          <p:nvPr/>
        </p:nvSpPr>
        <p:spPr>
          <a:xfrm>
            <a:off x="16205123" y="10823683"/>
            <a:ext cx="814200" cy="43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4030892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60E668-48AC-B947-9F38-A92BE9DA3E30}"/>
              </a:ext>
            </a:extLst>
          </p:cNvPr>
          <p:cNvGrpSpPr/>
          <p:nvPr/>
        </p:nvGrpSpPr>
        <p:grpSpPr>
          <a:xfrm>
            <a:off x="8999125" y="4905760"/>
            <a:ext cx="2604111" cy="2604109"/>
            <a:chOff x="11517212" y="4880743"/>
            <a:chExt cx="2604111" cy="260410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49E13B-20BF-E344-8941-7A3F918679F8}"/>
                </a:ext>
              </a:extLst>
            </p:cNvPr>
            <p:cNvSpPr/>
            <p:nvPr/>
          </p:nvSpPr>
          <p:spPr>
            <a:xfrm>
              <a:off x="11517212" y="4880743"/>
              <a:ext cx="2604111" cy="2604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ie 26">
              <a:extLst>
                <a:ext uri="{FF2B5EF4-FFF2-40B4-BE49-F238E27FC236}">
                  <a16:creationId xmlns:a16="http://schemas.microsoft.com/office/drawing/2014/main" id="{3E6F06D5-7F5C-EB47-AF01-F086A76A46B0}"/>
                </a:ext>
              </a:extLst>
            </p:cNvPr>
            <p:cNvSpPr/>
            <p:nvPr/>
          </p:nvSpPr>
          <p:spPr>
            <a:xfrm>
              <a:off x="11530629" y="4887453"/>
              <a:ext cx="2590694" cy="2590692"/>
            </a:xfrm>
            <a:prstGeom prst="pie">
              <a:avLst>
                <a:gd name="adj1" fmla="val 16170957"/>
                <a:gd name="adj2" fmla="val 183555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0F6FBDA4-6A9A-9D4A-8A82-D813C5BFE0A7}"/>
                </a:ext>
              </a:extLst>
            </p:cNvPr>
            <p:cNvSpPr/>
            <p:nvPr/>
          </p:nvSpPr>
          <p:spPr>
            <a:xfrm>
              <a:off x="11530629" y="4887453"/>
              <a:ext cx="2590694" cy="2590692"/>
            </a:xfrm>
            <a:prstGeom prst="pie">
              <a:avLst>
                <a:gd name="adj1" fmla="val 18278976"/>
                <a:gd name="adj2" fmla="val 53811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B7BEA07-FAEF-9B4C-BC43-B7E24EA90E3F}"/>
                </a:ext>
              </a:extLst>
            </p:cNvPr>
            <p:cNvSpPr/>
            <p:nvPr/>
          </p:nvSpPr>
          <p:spPr>
            <a:xfrm>
              <a:off x="11854067" y="5217597"/>
              <a:ext cx="1930400" cy="193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4030892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18904-828F-2D40-A4C1-80B715314A42}"/>
              </a:ext>
            </a:extLst>
          </p:cNvPr>
          <p:cNvSpPr/>
          <p:nvPr/>
        </p:nvSpPr>
        <p:spPr>
          <a:xfrm>
            <a:off x="13332920" y="4174948"/>
            <a:ext cx="7137844" cy="84822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D8059A-B6AC-2E48-BC96-90DC9162A579}"/>
              </a:ext>
            </a:extLst>
          </p:cNvPr>
          <p:cNvGrpSpPr/>
          <p:nvPr/>
        </p:nvGrpSpPr>
        <p:grpSpPr>
          <a:xfrm>
            <a:off x="14209148" y="7509869"/>
            <a:ext cx="5353128" cy="2279901"/>
            <a:chOff x="3796784" y="5398647"/>
            <a:chExt cx="5353128" cy="2279901"/>
          </a:xfrm>
        </p:grpSpPr>
        <p:sp>
          <p:nvSpPr>
            <p:cNvPr id="17" name="CuadroTexto 350">
              <a:extLst>
                <a:ext uri="{FF2B5EF4-FFF2-40B4-BE49-F238E27FC236}">
                  <a16:creationId xmlns:a16="http://schemas.microsoft.com/office/drawing/2014/main" id="{4D61D250-FA34-A248-9C05-86B40DF41E37}"/>
                </a:ext>
              </a:extLst>
            </p:cNvPr>
            <p:cNvSpPr txBox="1"/>
            <p:nvPr/>
          </p:nvSpPr>
          <p:spPr>
            <a:xfrm>
              <a:off x="3796784" y="5398647"/>
              <a:ext cx="53531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bg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35,457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E98FDD-D805-BF4F-8D3A-1DAD07CC6018}"/>
                </a:ext>
              </a:extLst>
            </p:cNvPr>
            <p:cNvSpPr txBox="1"/>
            <p:nvPr/>
          </p:nvSpPr>
          <p:spPr>
            <a:xfrm>
              <a:off x="5393679" y="7155329"/>
              <a:ext cx="2191597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Views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89B9A6A-5BFD-0B46-AC64-AE898522833B}"/>
              </a:ext>
            </a:extLst>
          </p:cNvPr>
          <p:cNvSpPr/>
          <p:nvPr/>
        </p:nvSpPr>
        <p:spPr>
          <a:xfrm>
            <a:off x="4922687" y="5657671"/>
            <a:ext cx="3951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3F366-97BC-1B42-B171-695A819FD3CA}"/>
              </a:ext>
            </a:extLst>
          </p:cNvPr>
          <p:cNvGrpSpPr/>
          <p:nvPr/>
        </p:nvGrpSpPr>
        <p:grpSpPr>
          <a:xfrm>
            <a:off x="5683102" y="9270328"/>
            <a:ext cx="5580836" cy="2799782"/>
            <a:chOff x="15321536" y="9162359"/>
            <a:chExt cx="5580836" cy="279978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7F30544-E9E5-604C-9E04-2AC3ADC8667D}"/>
                </a:ext>
              </a:extLst>
            </p:cNvPr>
            <p:cNvSpPr/>
            <p:nvPr/>
          </p:nvSpPr>
          <p:spPr>
            <a:xfrm>
              <a:off x="18168983" y="9162359"/>
              <a:ext cx="2733389" cy="77651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8571DD-C84A-2F4F-A27C-6B94D7FE37A8}"/>
                </a:ext>
              </a:extLst>
            </p:cNvPr>
            <p:cNvSpPr/>
            <p:nvPr/>
          </p:nvSpPr>
          <p:spPr>
            <a:xfrm>
              <a:off x="18168983" y="11185623"/>
              <a:ext cx="2733389" cy="77651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611DC29-7C45-874A-99A9-102FC16355AD}"/>
                </a:ext>
              </a:extLst>
            </p:cNvPr>
            <p:cNvSpPr/>
            <p:nvPr/>
          </p:nvSpPr>
          <p:spPr>
            <a:xfrm>
              <a:off x="18168983" y="10173991"/>
              <a:ext cx="2733389" cy="77651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0D0885-1EA5-9241-AD5D-1DB9B7B135F7}"/>
                </a:ext>
              </a:extLst>
            </p:cNvPr>
            <p:cNvSpPr/>
            <p:nvPr/>
          </p:nvSpPr>
          <p:spPr>
            <a:xfrm>
              <a:off x="15321536" y="9288293"/>
              <a:ext cx="243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NPR Score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507862D-C7A0-F148-BD1A-323A2286A897}"/>
                </a:ext>
              </a:extLst>
            </p:cNvPr>
            <p:cNvSpPr/>
            <p:nvPr/>
          </p:nvSpPr>
          <p:spPr>
            <a:xfrm>
              <a:off x="15321536" y="10318143"/>
              <a:ext cx="2797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Referral Source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1CB864-38CD-4947-AC7D-DE1DF564FEC6}"/>
                </a:ext>
              </a:extLst>
            </p:cNvPr>
            <p:cNvSpPr/>
            <p:nvPr/>
          </p:nvSpPr>
          <p:spPr>
            <a:xfrm>
              <a:off x="15321536" y="11369406"/>
              <a:ext cx="2797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Sales Rep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CAF381-92E5-D546-9FFB-FF0C26132C68}"/>
                </a:ext>
              </a:extLst>
            </p:cNvPr>
            <p:cNvSpPr/>
            <p:nvPr/>
          </p:nvSpPr>
          <p:spPr>
            <a:xfrm>
              <a:off x="18387160" y="9288292"/>
              <a:ext cx="1066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10%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0BBCA7-6CC2-9B4F-8A82-782DBD15E8B5}"/>
                </a:ext>
              </a:extLst>
            </p:cNvPr>
            <p:cNvSpPr/>
            <p:nvPr/>
          </p:nvSpPr>
          <p:spPr>
            <a:xfrm>
              <a:off x="18387159" y="10318142"/>
              <a:ext cx="21462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40%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709A36-B708-7541-88F5-30E3951D6F84}"/>
                </a:ext>
              </a:extLst>
            </p:cNvPr>
            <p:cNvSpPr/>
            <p:nvPr/>
          </p:nvSpPr>
          <p:spPr>
            <a:xfrm>
              <a:off x="18387159" y="11369406"/>
              <a:ext cx="21462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50%</a:t>
              </a:r>
            </a:p>
          </p:txBody>
        </p:sp>
      </p:grp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4B2C05E3-E662-CC41-A1E9-B7092FCFC1A7}"/>
              </a:ext>
            </a:extLst>
          </p:cNvPr>
          <p:cNvSpPr txBox="1"/>
          <p:nvPr/>
        </p:nvSpPr>
        <p:spPr>
          <a:xfrm>
            <a:off x="9930727" y="5859633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2K</a:t>
            </a:r>
          </a:p>
        </p:txBody>
      </p:sp>
    </p:spTree>
    <p:extLst>
      <p:ext uri="{BB962C8B-B14F-4D97-AF65-F5344CB8AC3E}">
        <p14:creationId xmlns:p14="http://schemas.microsoft.com/office/powerpoint/2010/main" val="368419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6603C9-B037-D541-B98A-1F157BF79F33}"/>
              </a:ext>
            </a:extLst>
          </p:cNvPr>
          <p:cNvSpPr/>
          <p:nvPr/>
        </p:nvSpPr>
        <p:spPr>
          <a:xfrm>
            <a:off x="2668308" y="9468467"/>
            <a:ext cx="19041035" cy="2771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906EB4-F5D8-C74B-91BF-E052ACE98BC6}"/>
              </a:ext>
            </a:extLst>
          </p:cNvPr>
          <p:cNvSpPr/>
          <p:nvPr/>
        </p:nvSpPr>
        <p:spPr>
          <a:xfrm>
            <a:off x="2668308" y="4577406"/>
            <a:ext cx="9336326" cy="4556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291D3B-0259-1E45-8613-74C882888791}"/>
              </a:ext>
            </a:extLst>
          </p:cNvPr>
          <p:cNvSpPr/>
          <p:nvPr/>
        </p:nvSpPr>
        <p:spPr>
          <a:xfrm>
            <a:off x="12373017" y="4577406"/>
            <a:ext cx="9336326" cy="4556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326430-16A5-B34B-925B-C3BEE20955A0}"/>
              </a:ext>
            </a:extLst>
          </p:cNvPr>
          <p:cNvGrpSpPr/>
          <p:nvPr/>
        </p:nvGrpSpPr>
        <p:grpSpPr>
          <a:xfrm>
            <a:off x="3769026" y="10137766"/>
            <a:ext cx="16830573" cy="1511572"/>
            <a:chOff x="3562547" y="9370846"/>
            <a:chExt cx="16830573" cy="15115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BB1405-672A-2D40-A47F-BF793E4D5A7F}"/>
                </a:ext>
              </a:extLst>
            </p:cNvPr>
            <p:cNvGrpSpPr/>
            <p:nvPr/>
          </p:nvGrpSpPr>
          <p:grpSpPr>
            <a:xfrm>
              <a:off x="3562547" y="9370846"/>
              <a:ext cx="8333576" cy="1511572"/>
              <a:chOff x="12614462" y="9486732"/>
              <a:chExt cx="8333576" cy="151157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CB2BBA5-388B-A646-A170-CE6F29AB6031}"/>
                  </a:ext>
                </a:extLst>
              </p:cNvPr>
              <p:cNvGrpSpPr/>
              <p:nvPr/>
            </p:nvGrpSpPr>
            <p:grpSpPr>
              <a:xfrm>
                <a:off x="12614462" y="9486753"/>
                <a:ext cx="3829773" cy="1511551"/>
                <a:chOff x="2323437" y="10674224"/>
                <a:chExt cx="3829773" cy="151155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718AE61-22ED-6841-8A83-D7FAB71274D5}"/>
                    </a:ext>
                  </a:extLst>
                </p:cNvPr>
                <p:cNvGrpSpPr/>
                <p:nvPr/>
              </p:nvGrpSpPr>
              <p:grpSpPr>
                <a:xfrm>
                  <a:off x="3115199" y="10674224"/>
                  <a:ext cx="3038011" cy="1511551"/>
                  <a:chOff x="3545505" y="10325940"/>
                  <a:chExt cx="3038011" cy="1511551"/>
                </a:xfrm>
              </p:grpSpPr>
              <p:sp>
                <p:nvSpPr>
                  <p:cNvPr id="24" name="CuadroTexto 350">
                    <a:extLst>
                      <a:ext uri="{FF2B5EF4-FFF2-40B4-BE49-F238E27FC236}">
                        <a16:creationId xmlns:a16="http://schemas.microsoft.com/office/drawing/2014/main" id="{D9EA1283-543F-D54D-A58C-9A5B8D71D13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505" y="10325940"/>
                    <a:ext cx="261962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chemeClr val="tx2"/>
                        </a:solidFill>
                        <a:latin typeface="Roboto Medium" pitchFamily="2" charset="0"/>
                        <a:ea typeface="Roboto Medium" pitchFamily="2" charset="0"/>
                        <a:cs typeface="Lato Light" panose="020F0502020204030203" pitchFamily="34" charset="0"/>
                      </a:rPr>
                      <a:t>-0.03%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73416C3-3378-F84A-A3DA-0F2BF35B008E}"/>
                      </a:ext>
                    </a:extLst>
                  </p:cNvPr>
                  <p:cNvSpPr/>
                  <p:nvPr/>
                </p:nvSpPr>
                <p:spPr>
                  <a:xfrm>
                    <a:off x="3545505" y="11314271"/>
                    <a:ext cx="303801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Build Status</a:t>
                    </a:r>
                  </a:p>
                </p:txBody>
              </p:sp>
            </p:grpSp>
            <p:sp>
              <p:nvSpPr>
                <p:cNvPr id="23" name="Triangle 22">
                  <a:extLst>
                    <a:ext uri="{FF2B5EF4-FFF2-40B4-BE49-F238E27FC236}">
                      <a16:creationId xmlns:a16="http://schemas.microsoft.com/office/drawing/2014/main" id="{2B0252EF-C711-6847-A618-3D39CF290360}"/>
                    </a:ext>
                  </a:extLst>
                </p:cNvPr>
                <p:cNvSpPr/>
                <p:nvPr/>
              </p:nvSpPr>
              <p:spPr>
                <a:xfrm rot="10800000">
                  <a:off x="2323437" y="10955922"/>
                  <a:ext cx="581128" cy="50097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31AA83-1FA7-8E40-94B4-F6D8F3B0247A}"/>
                  </a:ext>
                </a:extLst>
              </p:cNvPr>
              <p:cNvGrpSpPr/>
              <p:nvPr/>
            </p:nvGrpSpPr>
            <p:grpSpPr>
              <a:xfrm>
                <a:off x="17118265" y="9486732"/>
                <a:ext cx="3829773" cy="1511551"/>
                <a:chOff x="1562132" y="10674224"/>
                <a:chExt cx="3829773" cy="151155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ACDA3B-93EE-3347-98F7-5FF99BA3181A}"/>
                    </a:ext>
                  </a:extLst>
                </p:cNvPr>
                <p:cNvGrpSpPr/>
                <p:nvPr/>
              </p:nvGrpSpPr>
              <p:grpSpPr>
                <a:xfrm>
                  <a:off x="2353894" y="10674224"/>
                  <a:ext cx="3038011" cy="1511551"/>
                  <a:chOff x="2784200" y="10325940"/>
                  <a:chExt cx="3038011" cy="1511551"/>
                </a:xfrm>
              </p:grpSpPr>
              <p:sp>
                <p:nvSpPr>
                  <p:cNvPr id="20" name="CuadroTexto 350">
                    <a:extLst>
                      <a:ext uri="{FF2B5EF4-FFF2-40B4-BE49-F238E27FC236}">
                        <a16:creationId xmlns:a16="http://schemas.microsoft.com/office/drawing/2014/main" id="{C01CFD2B-D0F9-6B4E-8B96-C40FC2092F42}"/>
                      </a:ext>
                    </a:extLst>
                  </p:cNvPr>
                  <p:cNvSpPr txBox="1"/>
                  <p:nvPr/>
                </p:nvSpPr>
                <p:spPr>
                  <a:xfrm>
                    <a:off x="2784200" y="10325940"/>
                    <a:ext cx="261962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chemeClr val="tx2"/>
                        </a:solidFill>
                        <a:latin typeface="Roboto Medium" pitchFamily="2" charset="0"/>
                        <a:ea typeface="Roboto Medium" pitchFamily="2" charset="0"/>
                        <a:cs typeface="Lato Light" panose="020F0502020204030203" pitchFamily="34" charset="0"/>
                      </a:rPr>
                      <a:t>-0.05%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194333A-A16F-5E43-9B88-79AEF874FDD7}"/>
                      </a:ext>
                    </a:extLst>
                  </p:cNvPr>
                  <p:cNvSpPr/>
                  <p:nvPr/>
                </p:nvSpPr>
                <p:spPr>
                  <a:xfrm>
                    <a:off x="2784200" y="11314271"/>
                    <a:ext cx="303801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Software Sales</a:t>
                    </a:r>
                  </a:p>
                </p:txBody>
              </p:sp>
            </p:grp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6DA37F67-348C-1F46-B22A-C18D57970E6C}"/>
                    </a:ext>
                  </a:extLst>
                </p:cNvPr>
                <p:cNvSpPr/>
                <p:nvPr/>
              </p:nvSpPr>
              <p:spPr>
                <a:xfrm>
                  <a:off x="1562132" y="10955922"/>
                  <a:ext cx="581128" cy="500972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CEAA60C-B07D-5B4B-AF9A-5B842D5EF6BD}"/>
                </a:ext>
              </a:extLst>
            </p:cNvPr>
            <p:cNvGrpSpPr/>
            <p:nvPr/>
          </p:nvGrpSpPr>
          <p:grpSpPr>
            <a:xfrm>
              <a:off x="12446121" y="9370846"/>
              <a:ext cx="7946999" cy="1511572"/>
              <a:chOff x="12614462" y="9486732"/>
              <a:chExt cx="7946999" cy="151157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8929441-CFC2-FD4A-A7ED-7273705A1FEB}"/>
                  </a:ext>
                </a:extLst>
              </p:cNvPr>
              <p:cNvGrpSpPr/>
              <p:nvPr/>
            </p:nvGrpSpPr>
            <p:grpSpPr>
              <a:xfrm>
                <a:off x="12614462" y="9486753"/>
                <a:ext cx="3829773" cy="1511551"/>
                <a:chOff x="2323437" y="10674224"/>
                <a:chExt cx="3829773" cy="151155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BA1777E-A76C-944C-8288-5376C7775858}"/>
                    </a:ext>
                  </a:extLst>
                </p:cNvPr>
                <p:cNvGrpSpPr/>
                <p:nvPr/>
              </p:nvGrpSpPr>
              <p:grpSpPr>
                <a:xfrm>
                  <a:off x="3115199" y="10674224"/>
                  <a:ext cx="3038011" cy="1511551"/>
                  <a:chOff x="3545505" y="10325940"/>
                  <a:chExt cx="3038011" cy="1511551"/>
                </a:xfrm>
              </p:grpSpPr>
              <p:sp>
                <p:nvSpPr>
                  <p:cNvPr id="39" name="CuadroTexto 350">
                    <a:extLst>
                      <a:ext uri="{FF2B5EF4-FFF2-40B4-BE49-F238E27FC236}">
                        <a16:creationId xmlns:a16="http://schemas.microsoft.com/office/drawing/2014/main" id="{1CD76ACB-709A-1B42-9185-9839E3B259C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505" y="10325940"/>
                    <a:ext cx="261962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chemeClr val="tx2"/>
                        </a:solidFill>
                        <a:latin typeface="Roboto Medium" pitchFamily="2" charset="0"/>
                        <a:ea typeface="Roboto Medium" pitchFamily="2" charset="0"/>
                        <a:cs typeface="Lato Light" panose="020F0502020204030203" pitchFamily="34" charset="0"/>
                      </a:rPr>
                      <a:t>-0.03%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6C71155B-C039-4D41-B063-02872D230CBA}"/>
                      </a:ext>
                    </a:extLst>
                  </p:cNvPr>
                  <p:cNvSpPr/>
                  <p:nvPr/>
                </p:nvSpPr>
                <p:spPr>
                  <a:xfrm>
                    <a:off x="3545505" y="11314271"/>
                    <a:ext cx="303801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Build Status</a:t>
                    </a:r>
                  </a:p>
                </p:txBody>
              </p:sp>
            </p:grpSp>
            <p:sp>
              <p:nvSpPr>
                <p:cNvPr id="36" name="Triangle 35">
                  <a:extLst>
                    <a:ext uri="{FF2B5EF4-FFF2-40B4-BE49-F238E27FC236}">
                      <a16:creationId xmlns:a16="http://schemas.microsoft.com/office/drawing/2014/main" id="{1D1550CD-C249-1A4A-9728-67018930F82B}"/>
                    </a:ext>
                  </a:extLst>
                </p:cNvPr>
                <p:cNvSpPr/>
                <p:nvPr/>
              </p:nvSpPr>
              <p:spPr>
                <a:xfrm rot="10800000">
                  <a:off x="2323437" y="10955922"/>
                  <a:ext cx="581128" cy="50097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6064973-AAF7-C747-B6E3-C9A62CC78C16}"/>
                  </a:ext>
                </a:extLst>
              </p:cNvPr>
              <p:cNvGrpSpPr/>
              <p:nvPr/>
            </p:nvGrpSpPr>
            <p:grpSpPr>
              <a:xfrm>
                <a:off x="16731688" y="9486732"/>
                <a:ext cx="3829773" cy="1511551"/>
                <a:chOff x="1175555" y="10674224"/>
                <a:chExt cx="3829773" cy="151155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BDC4-3358-484D-A549-76AE3E04A307}"/>
                    </a:ext>
                  </a:extLst>
                </p:cNvPr>
                <p:cNvGrpSpPr/>
                <p:nvPr/>
              </p:nvGrpSpPr>
              <p:grpSpPr>
                <a:xfrm>
                  <a:off x="1967317" y="10674224"/>
                  <a:ext cx="3038011" cy="1511551"/>
                  <a:chOff x="2397623" y="10325940"/>
                  <a:chExt cx="3038011" cy="1511551"/>
                </a:xfrm>
              </p:grpSpPr>
              <p:sp>
                <p:nvSpPr>
                  <p:cNvPr id="33" name="CuadroTexto 350">
                    <a:extLst>
                      <a:ext uri="{FF2B5EF4-FFF2-40B4-BE49-F238E27FC236}">
                        <a16:creationId xmlns:a16="http://schemas.microsoft.com/office/drawing/2014/main" id="{4BB12E26-EC1A-A543-86BF-3291B576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7623" y="10325940"/>
                    <a:ext cx="261962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chemeClr val="tx2"/>
                        </a:solidFill>
                        <a:latin typeface="Roboto Medium" pitchFamily="2" charset="0"/>
                        <a:ea typeface="Roboto Medium" pitchFamily="2" charset="0"/>
                        <a:cs typeface="Lato Light" panose="020F0502020204030203" pitchFamily="34" charset="0"/>
                      </a:rPr>
                      <a:t>-0.05%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F23A3BB-A175-8940-87B9-B9AB8AA2CE95}"/>
                      </a:ext>
                    </a:extLst>
                  </p:cNvPr>
                  <p:cNvSpPr/>
                  <p:nvPr/>
                </p:nvSpPr>
                <p:spPr>
                  <a:xfrm>
                    <a:off x="2397623" y="11314271"/>
                    <a:ext cx="303801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Software Sales</a:t>
                    </a:r>
                  </a:p>
                </p:txBody>
              </p:sp>
            </p:grp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A6D2F409-A80D-F346-8632-72402794DF8F}"/>
                    </a:ext>
                  </a:extLst>
                </p:cNvPr>
                <p:cNvSpPr/>
                <p:nvPr/>
              </p:nvSpPr>
              <p:spPr>
                <a:xfrm>
                  <a:off x="1175555" y="10955922"/>
                  <a:ext cx="581128" cy="500972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33C56C8-9343-3347-A5DF-3981CA192370}"/>
              </a:ext>
            </a:extLst>
          </p:cNvPr>
          <p:cNvSpPr/>
          <p:nvPr/>
        </p:nvSpPr>
        <p:spPr>
          <a:xfrm>
            <a:off x="3314688" y="6247493"/>
            <a:ext cx="2252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064662-C9F3-C443-A0C2-B18C9A026A65}"/>
              </a:ext>
            </a:extLst>
          </p:cNvPr>
          <p:cNvSpPr/>
          <p:nvPr/>
        </p:nvSpPr>
        <p:spPr>
          <a:xfrm>
            <a:off x="12945983" y="6510553"/>
            <a:ext cx="225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8B8E0-06AB-8B44-9570-3E5DBBADB5F4}"/>
              </a:ext>
            </a:extLst>
          </p:cNvPr>
          <p:cNvGrpSpPr/>
          <p:nvPr/>
        </p:nvGrpSpPr>
        <p:grpSpPr>
          <a:xfrm>
            <a:off x="6190629" y="5931969"/>
            <a:ext cx="4758633" cy="2216480"/>
            <a:chOff x="15508462" y="5105254"/>
            <a:chExt cx="4758633" cy="2216480"/>
          </a:xfrm>
        </p:grpSpPr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83077240-A323-8045-8DB8-6F2FFB01CAF3}"/>
                </a:ext>
              </a:extLst>
            </p:cNvPr>
            <p:cNvSpPr/>
            <p:nvPr/>
          </p:nvSpPr>
          <p:spPr>
            <a:xfrm>
              <a:off x="15904736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A69845-D11B-E04A-96E7-A72770D5B718}"/>
                </a:ext>
              </a:extLst>
            </p:cNvPr>
            <p:cNvSpPr/>
            <p:nvPr/>
          </p:nvSpPr>
          <p:spPr>
            <a:xfrm>
              <a:off x="17019323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B6DA6807-2E8C-E142-807D-F8B9F2BB8ED9}"/>
                </a:ext>
              </a:extLst>
            </p:cNvPr>
            <p:cNvSpPr/>
            <p:nvPr/>
          </p:nvSpPr>
          <p:spPr>
            <a:xfrm>
              <a:off x="18167687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03DBD558-6DFB-5B45-A22A-70872851B75D}"/>
                </a:ext>
              </a:extLst>
            </p:cNvPr>
            <p:cNvSpPr/>
            <p:nvPr/>
          </p:nvSpPr>
          <p:spPr>
            <a:xfrm>
              <a:off x="19282275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BB0AE0CA-80D2-5048-9602-782C1991B86E}"/>
                </a:ext>
              </a:extLst>
            </p:cNvPr>
            <p:cNvSpPr/>
            <p:nvPr/>
          </p:nvSpPr>
          <p:spPr>
            <a:xfrm>
              <a:off x="15508462" y="6389214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40995CC5-2C60-594C-9BA9-53B099C93C70}"/>
                </a:ext>
              </a:extLst>
            </p:cNvPr>
            <p:cNvSpPr/>
            <p:nvPr/>
          </p:nvSpPr>
          <p:spPr>
            <a:xfrm>
              <a:off x="15508462" y="5740460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7B34D467-715C-1141-B0E7-A922B8A4D319}"/>
                </a:ext>
              </a:extLst>
            </p:cNvPr>
            <p:cNvSpPr/>
            <p:nvPr/>
          </p:nvSpPr>
          <p:spPr>
            <a:xfrm>
              <a:off x="15508462" y="5105254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EEBE7E-4013-514D-B3B4-0268FE1E3D3F}"/>
                </a:ext>
              </a:extLst>
            </p:cNvPr>
            <p:cNvSpPr/>
            <p:nvPr/>
          </p:nvSpPr>
          <p:spPr>
            <a:xfrm>
              <a:off x="16205123" y="5760560"/>
              <a:ext cx="2820462" cy="430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499378-4DB5-7A4A-A175-5EEC4A963816}"/>
                </a:ext>
              </a:extLst>
            </p:cNvPr>
            <p:cNvSpPr/>
            <p:nvPr/>
          </p:nvSpPr>
          <p:spPr>
            <a:xfrm>
              <a:off x="16205123" y="5112430"/>
              <a:ext cx="1799020" cy="430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78AC68-9514-D649-B78F-EA4DFB36C721}"/>
                </a:ext>
              </a:extLst>
            </p:cNvPr>
            <p:cNvSpPr/>
            <p:nvPr/>
          </p:nvSpPr>
          <p:spPr>
            <a:xfrm>
              <a:off x="16205123" y="6401584"/>
              <a:ext cx="814200" cy="430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FB7C39-6BB3-4F43-8B23-AC0620600E2C}"/>
              </a:ext>
            </a:extLst>
          </p:cNvPr>
          <p:cNvGrpSpPr/>
          <p:nvPr/>
        </p:nvGrpSpPr>
        <p:grpSpPr>
          <a:xfrm>
            <a:off x="15916520" y="5931969"/>
            <a:ext cx="4758633" cy="2216480"/>
            <a:chOff x="15508462" y="5105254"/>
            <a:chExt cx="4758633" cy="2216480"/>
          </a:xfrm>
        </p:grpSpPr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11F637C8-B404-6843-8D86-CC5614C0D403}"/>
                </a:ext>
              </a:extLst>
            </p:cNvPr>
            <p:cNvSpPr/>
            <p:nvPr/>
          </p:nvSpPr>
          <p:spPr>
            <a:xfrm>
              <a:off x="15904736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5B953EA-D209-CD4A-A7A9-DC14047D6F1C}"/>
                </a:ext>
              </a:extLst>
            </p:cNvPr>
            <p:cNvSpPr/>
            <p:nvPr/>
          </p:nvSpPr>
          <p:spPr>
            <a:xfrm>
              <a:off x="17019323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D2994836-A402-FB41-9D41-7EC573C3028E}"/>
                </a:ext>
              </a:extLst>
            </p:cNvPr>
            <p:cNvSpPr/>
            <p:nvPr/>
          </p:nvSpPr>
          <p:spPr>
            <a:xfrm>
              <a:off x="18167687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71D4CCE9-41CD-C84E-872B-53BA4F491303}"/>
                </a:ext>
              </a:extLst>
            </p:cNvPr>
            <p:cNvSpPr/>
            <p:nvPr/>
          </p:nvSpPr>
          <p:spPr>
            <a:xfrm>
              <a:off x="19282275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134EF4B8-9E67-E144-BED2-D6CF0E3EFD7F}"/>
                </a:ext>
              </a:extLst>
            </p:cNvPr>
            <p:cNvSpPr/>
            <p:nvPr/>
          </p:nvSpPr>
          <p:spPr>
            <a:xfrm>
              <a:off x="15508462" y="6389214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00BC5276-C775-6B47-9FF6-73784AE0ECE2}"/>
                </a:ext>
              </a:extLst>
            </p:cNvPr>
            <p:cNvSpPr/>
            <p:nvPr/>
          </p:nvSpPr>
          <p:spPr>
            <a:xfrm>
              <a:off x="15508462" y="5740460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509B326B-178A-3E44-9FD6-6C5646FFF518}"/>
                </a:ext>
              </a:extLst>
            </p:cNvPr>
            <p:cNvSpPr/>
            <p:nvPr/>
          </p:nvSpPr>
          <p:spPr>
            <a:xfrm>
              <a:off x="15508462" y="5105254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1E03C11-69E3-C74A-8F19-D0A16102790B}"/>
                </a:ext>
              </a:extLst>
            </p:cNvPr>
            <p:cNvSpPr/>
            <p:nvPr/>
          </p:nvSpPr>
          <p:spPr>
            <a:xfrm>
              <a:off x="16205123" y="5760560"/>
              <a:ext cx="2820462" cy="430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282B5AC-9C84-7549-8474-1D8E0DBECB70}"/>
                </a:ext>
              </a:extLst>
            </p:cNvPr>
            <p:cNvSpPr/>
            <p:nvPr/>
          </p:nvSpPr>
          <p:spPr>
            <a:xfrm>
              <a:off x="16205123" y="5112430"/>
              <a:ext cx="1799020" cy="430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2FBCA7-FC93-3840-B8E5-75AA3BE007F7}"/>
                </a:ext>
              </a:extLst>
            </p:cNvPr>
            <p:cNvSpPr/>
            <p:nvPr/>
          </p:nvSpPr>
          <p:spPr>
            <a:xfrm>
              <a:off x="16205123" y="6401584"/>
              <a:ext cx="814200" cy="430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6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F906EB4-F5D8-C74B-91BF-E052ACE98BC6}"/>
              </a:ext>
            </a:extLst>
          </p:cNvPr>
          <p:cNvSpPr/>
          <p:nvPr/>
        </p:nvSpPr>
        <p:spPr>
          <a:xfrm>
            <a:off x="2668308" y="4252940"/>
            <a:ext cx="9336326" cy="400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291D3B-0259-1E45-8613-74C882888791}"/>
              </a:ext>
            </a:extLst>
          </p:cNvPr>
          <p:cNvSpPr/>
          <p:nvPr/>
        </p:nvSpPr>
        <p:spPr>
          <a:xfrm>
            <a:off x="12373017" y="4252940"/>
            <a:ext cx="9336326" cy="400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33C56C8-9343-3347-A5DF-3981CA192370}"/>
              </a:ext>
            </a:extLst>
          </p:cNvPr>
          <p:cNvSpPr/>
          <p:nvPr/>
        </p:nvSpPr>
        <p:spPr>
          <a:xfrm>
            <a:off x="3196700" y="5598560"/>
            <a:ext cx="2252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064662-C9F3-C443-A0C2-B18C9A026A65}"/>
              </a:ext>
            </a:extLst>
          </p:cNvPr>
          <p:cNvSpPr/>
          <p:nvPr/>
        </p:nvSpPr>
        <p:spPr>
          <a:xfrm>
            <a:off x="12827995" y="5861620"/>
            <a:ext cx="225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03553C-BF35-2949-9CFF-5EC73CE1159B}"/>
              </a:ext>
            </a:extLst>
          </p:cNvPr>
          <p:cNvSpPr/>
          <p:nvPr/>
        </p:nvSpPr>
        <p:spPr>
          <a:xfrm>
            <a:off x="2668308" y="8728090"/>
            <a:ext cx="9336326" cy="400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718F7C-1F00-D34D-AD01-08C4C57C5754}"/>
              </a:ext>
            </a:extLst>
          </p:cNvPr>
          <p:cNvSpPr/>
          <p:nvPr/>
        </p:nvSpPr>
        <p:spPr>
          <a:xfrm>
            <a:off x="12373017" y="8728090"/>
            <a:ext cx="9336326" cy="400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88812A-4F21-A940-907B-66D62B353EA1}"/>
              </a:ext>
            </a:extLst>
          </p:cNvPr>
          <p:cNvSpPr/>
          <p:nvPr/>
        </p:nvSpPr>
        <p:spPr>
          <a:xfrm>
            <a:off x="3196700" y="10073710"/>
            <a:ext cx="2252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Build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Status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C1AB38-C7D1-6A4E-9018-31CB9C5C6A60}"/>
              </a:ext>
            </a:extLst>
          </p:cNvPr>
          <p:cNvSpPr/>
          <p:nvPr/>
        </p:nvSpPr>
        <p:spPr>
          <a:xfrm>
            <a:off x="12827994" y="10336770"/>
            <a:ext cx="2576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7A89E1-8D4F-9445-913B-BF43BE64C289}"/>
              </a:ext>
            </a:extLst>
          </p:cNvPr>
          <p:cNvGrpSpPr/>
          <p:nvPr/>
        </p:nvGrpSpPr>
        <p:grpSpPr>
          <a:xfrm>
            <a:off x="6306303" y="5150330"/>
            <a:ext cx="4758633" cy="2216480"/>
            <a:chOff x="15508462" y="5105254"/>
            <a:chExt cx="4758633" cy="2216480"/>
          </a:xfrm>
        </p:grpSpPr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10873A84-4F77-E24B-AD72-9D6CA8FD1DE3}"/>
                </a:ext>
              </a:extLst>
            </p:cNvPr>
            <p:cNvSpPr/>
            <p:nvPr/>
          </p:nvSpPr>
          <p:spPr>
            <a:xfrm>
              <a:off x="15904736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EB9104-4153-D943-B1F0-AD2BB7F950CB}"/>
                </a:ext>
              </a:extLst>
            </p:cNvPr>
            <p:cNvSpPr/>
            <p:nvPr/>
          </p:nvSpPr>
          <p:spPr>
            <a:xfrm>
              <a:off x="17019323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82D9E5BF-BA89-3041-8C4C-8E128AFE75CE}"/>
                </a:ext>
              </a:extLst>
            </p:cNvPr>
            <p:cNvSpPr/>
            <p:nvPr/>
          </p:nvSpPr>
          <p:spPr>
            <a:xfrm>
              <a:off x="18167687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320B4585-053B-A343-A881-7B03661306A1}"/>
                </a:ext>
              </a:extLst>
            </p:cNvPr>
            <p:cNvSpPr/>
            <p:nvPr/>
          </p:nvSpPr>
          <p:spPr>
            <a:xfrm>
              <a:off x="19282275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C8CD5B5B-681A-D440-94A9-067059BA3AF5}"/>
                </a:ext>
              </a:extLst>
            </p:cNvPr>
            <p:cNvSpPr/>
            <p:nvPr/>
          </p:nvSpPr>
          <p:spPr>
            <a:xfrm>
              <a:off x="15508462" y="6389214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</a:t>
              </a: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C1479647-F308-DA4C-95D9-C649C74BD968}"/>
                </a:ext>
              </a:extLst>
            </p:cNvPr>
            <p:cNvSpPr/>
            <p:nvPr/>
          </p:nvSpPr>
          <p:spPr>
            <a:xfrm>
              <a:off x="15508462" y="5740460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</a:t>
              </a:r>
            </a:p>
          </p:txBody>
        </p:sp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63F34ABD-780A-5C4A-9D9E-51B25DEBD42A}"/>
                </a:ext>
              </a:extLst>
            </p:cNvPr>
            <p:cNvSpPr/>
            <p:nvPr/>
          </p:nvSpPr>
          <p:spPr>
            <a:xfrm>
              <a:off x="15508462" y="5105254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C0C073-1FFC-204B-9A85-1548C7EF107A}"/>
                </a:ext>
              </a:extLst>
            </p:cNvPr>
            <p:cNvSpPr/>
            <p:nvPr/>
          </p:nvSpPr>
          <p:spPr>
            <a:xfrm>
              <a:off x="16205123" y="5760560"/>
              <a:ext cx="2820462" cy="430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993FC3-78E6-D747-9B12-6F0096AB9A24}"/>
                </a:ext>
              </a:extLst>
            </p:cNvPr>
            <p:cNvSpPr/>
            <p:nvPr/>
          </p:nvSpPr>
          <p:spPr>
            <a:xfrm>
              <a:off x="16205123" y="5112430"/>
              <a:ext cx="1799020" cy="430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5434BC-9759-2643-A563-E479D0682458}"/>
                </a:ext>
              </a:extLst>
            </p:cNvPr>
            <p:cNvSpPr/>
            <p:nvPr/>
          </p:nvSpPr>
          <p:spPr>
            <a:xfrm>
              <a:off x="16205123" y="6401584"/>
              <a:ext cx="814200" cy="430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9F9D7F-72A0-1743-ABBC-CC372D453199}"/>
              </a:ext>
            </a:extLst>
          </p:cNvPr>
          <p:cNvGrpSpPr/>
          <p:nvPr/>
        </p:nvGrpSpPr>
        <p:grpSpPr>
          <a:xfrm>
            <a:off x="17199787" y="9391500"/>
            <a:ext cx="2878542" cy="2878540"/>
            <a:chOff x="2355768" y="8604434"/>
            <a:chExt cx="2098340" cy="20983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45D4A4-CD89-A546-8EF5-799385B97BD6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ie 30">
              <a:extLst>
                <a:ext uri="{FF2B5EF4-FFF2-40B4-BE49-F238E27FC236}">
                  <a16:creationId xmlns:a16="http://schemas.microsoft.com/office/drawing/2014/main" id="{5227EABD-A5E0-7D40-929E-8A3E2EABEC3D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533941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FCCEEE-7376-C740-90A2-E00AAC1CA0FA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07FBD3-E7B1-F24F-8047-C8445DC820A9}"/>
              </a:ext>
            </a:extLst>
          </p:cNvPr>
          <p:cNvGrpSpPr/>
          <p:nvPr/>
        </p:nvGrpSpPr>
        <p:grpSpPr>
          <a:xfrm>
            <a:off x="17184956" y="4807931"/>
            <a:ext cx="2878542" cy="2878540"/>
            <a:chOff x="2355768" y="8604434"/>
            <a:chExt cx="2098340" cy="20983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89C584-1BB9-D844-A493-A25D0C420C53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DD55DCF7-A0EE-1C4D-98D4-7086C0C5EB2B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3071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65E15A-356F-E44E-8F3A-F985AA1FAAA3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A3A636DA-306F-6F4F-BE82-C03EB492FC09}"/>
              </a:ext>
            </a:extLst>
          </p:cNvPr>
          <p:cNvSpPr txBox="1"/>
          <p:nvPr/>
        </p:nvSpPr>
        <p:spPr>
          <a:xfrm>
            <a:off x="18153212" y="5754504"/>
            <a:ext cx="1040317" cy="649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 Light" panose="020F0502020204030203" pitchFamily="34" charset="0"/>
              </a:rPr>
              <a:t>26%</a:t>
            </a: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E27F6A0E-CB64-2347-8E37-5DC1D26B9D8B}"/>
              </a:ext>
            </a:extLst>
          </p:cNvPr>
          <p:cNvSpPr txBox="1"/>
          <p:nvPr/>
        </p:nvSpPr>
        <p:spPr>
          <a:xfrm>
            <a:off x="17860488" y="10346317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 Light" panose="020F0502020204030203" pitchFamily="34" charset="0"/>
              </a:rPr>
              <a:t>25%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9E4490-0F2F-D740-862E-91DE357BA14A}"/>
              </a:ext>
            </a:extLst>
          </p:cNvPr>
          <p:cNvGrpSpPr/>
          <p:nvPr/>
        </p:nvGrpSpPr>
        <p:grpSpPr>
          <a:xfrm>
            <a:off x="6306303" y="9694621"/>
            <a:ext cx="4758633" cy="2216480"/>
            <a:chOff x="15508462" y="5105254"/>
            <a:chExt cx="4758633" cy="2216480"/>
          </a:xfrm>
        </p:grpSpPr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C34DFC0F-C108-6341-AEF0-3FCE41CFBEC7}"/>
                </a:ext>
              </a:extLst>
            </p:cNvPr>
            <p:cNvSpPr/>
            <p:nvPr/>
          </p:nvSpPr>
          <p:spPr>
            <a:xfrm>
              <a:off x="15904736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539AFEB-B199-1F4B-AC37-1A4E756D8E22}"/>
                </a:ext>
              </a:extLst>
            </p:cNvPr>
            <p:cNvSpPr/>
            <p:nvPr/>
          </p:nvSpPr>
          <p:spPr>
            <a:xfrm>
              <a:off x="17019323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7BA97CB-4D70-CE48-929B-DE100BB0477C}"/>
                </a:ext>
              </a:extLst>
            </p:cNvPr>
            <p:cNvSpPr/>
            <p:nvPr/>
          </p:nvSpPr>
          <p:spPr>
            <a:xfrm>
              <a:off x="18167687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E633DA89-AC8B-2F4F-8107-7B05F48795A8}"/>
                </a:ext>
              </a:extLst>
            </p:cNvPr>
            <p:cNvSpPr/>
            <p:nvPr/>
          </p:nvSpPr>
          <p:spPr>
            <a:xfrm>
              <a:off x="19282275" y="6969489"/>
              <a:ext cx="984820" cy="352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516CA8A4-A1B3-2A40-922E-D9725FEB191F}"/>
                </a:ext>
              </a:extLst>
            </p:cNvPr>
            <p:cNvSpPr/>
            <p:nvPr/>
          </p:nvSpPr>
          <p:spPr>
            <a:xfrm>
              <a:off x="15508462" y="6389214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ACB6A972-A893-1649-B9C0-C4653ACAAD5B}"/>
                </a:ext>
              </a:extLst>
            </p:cNvPr>
            <p:cNvSpPr/>
            <p:nvPr/>
          </p:nvSpPr>
          <p:spPr>
            <a:xfrm>
              <a:off x="15508462" y="5740460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F4CF7CFD-9A53-EF47-9414-7CB0EE1235DF}"/>
                </a:ext>
              </a:extLst>
            </p:cNvPr>
            <p:cNvSpPr/>
            <p:nvPr/>
          </p:nvSpPr>
          <p:spPr>
            <a:xfrm>
              <a:off x="15508462" y="5105254"/>
              <a:ext cx="4636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DD18A0-5CF3-4642-BA0F-D2405259CFA6}"/>
                </a:ext>
              </a:extLst>
            </p:cNvPr>
            <p:cNvSpPr/>
            <p:nvPr/>
          </p:nvSpPr>
          <p:spPr>
            <a:xfrm>
              <a:off x="16205123" y="5760560"/>
              <a:ext cx="2820462" cy="430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783797-ACFD-9B4B-A0BD-631649C1E8D1}"/>
                </a:ext>
              </a:extLst>
            </p:cNvPr>
            <p:cNvSpPr/>
            <p:nvPr/>
          </p:nvSpPr>
          <p:spPr>
            <a:xfrm>
              <a:off x="16205123" y="5112430"/>
              <a:ext cx="1799020" cy="430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6E3B2B-9477-DA4E-966C-F75490E86826}"/>
                </a:ext>
              </a:extLst>
            </p:cNvPr>
            <p:cNvSpPr/>
            <p:nvPr/>
          </p:nvSpPr>
          <p:spPr>
            <a:xfrm>
              <a:off x="16205123" y="6401584"/>
              <a:ext cx="814200" cy="430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8E3078A-DFDB-364C-AD31-14789D871C14}"/>
              </a:ext>
            </a:extLst>
          </p:cNvPr>
          <p:cNvSpPr/>
          <p:nvPr/>
        </p:nvSpPr>
        <p:spPr>
          <a:xfrm>
            <a:off x="16036510" y="4260309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AFA370-B88B-BC45-A4E7-A68330C3E09E}"/>
              </a:ext>
            </a:extLst>
          </p:cNvPr>
          <p:cNvSpPr/>
          <p:nvPr/>
        </p:nvSpPr>
        <p:spPr>
          <a:xfrm>
            <a:off x="8789005" y="4260309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F6BF26-2BDA-9A4A-9309-49F5786EBDC7}"/>
              </a:ext>
            </a:extLst>
          </p:cNvPr>
          <p:cNvSpPr/>
          <p:nvPr/>
        </p:nvSpPr>
        <p:spPr>
          <a:xfrm>
            <a:off x="1536066" y="4260309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711AFF-4BFF-0E40-9CAE-2DE38FAD7318}"/>
              </a:ext>
            </a:extLst>
          </p:cNvPr>
          <p:cNvGrpSpPr/>
          <p:nvPr/>
        </p:nvGrpSpPr>
        <p:grpSpPr>
          <a:xfrm>
            <a:off x="17439630" y="4992083"/>
            <a:ext cx="4318347" cy="4318347"/>
            <a:chOff x="2355768" y="8604434"/>
            <a:chExt cx="2098340" cy="20983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D0FFC1A-9B0B-6443-9F19-C45C0379D937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987223E1-562E-CE4A-9D7D-8192D974106A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2473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A1EC92-21FE-9B46-B465-4965AAA4BFEE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D826D2-90C5-D24E-85CE-356025CBAAEC}"/>
              </a:ext>
            </a:extLst>
          </p:cNvPr>
          <p:cNvGrpSpPr/>
          <p:nvPr/>
        </p:nvGrpSpPr>
        <p:grpSpPr>
          <a:xfrm>
            <a:off x="10150359" y="4992083"/>
            <a:ext cx="4318347" cy="4318347"/>
            <a:chOff x="2355768" y="8604434"/>
            <a:chExt cx="2098340" cy="20983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0A43816-B87F-824D-86CD-66C93DFB4527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B7678C19-ABF5-954F-A287-8F206DE0A6E7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533941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706FC0-C99D-D34F-95D9-3FF6A96F547A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32F0B25-49FF-B141-B18E-1787BCBA12DA}"/>
              </a:ext>
            </a:extLst>
          </p:cNvPr>
          <p:cNvGrpSpPr/>
          <p:nvPr/>
        </p:nvGrpSpPr>
        <p:grpSpPr>
          <a:xfrm>
            <a:off x="2861088" y="4992083"/>
            <a:ext cx="4318347" cy="4318347"/>
            <a:chOff x="2355768" y="8604434"/>
            <a:chExt cx="2098340" cy="20983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F5AB2C-09AD-4D47-8DFC-2050043F56A1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ie 55">
              <a:extLst>
                <a:ext uri="{FF2B5EF4-FFF2-40B4-BE49-F238E27FC236}">
                  <a16:creationId xmlns:a16="http://schemas.microsoft.com/office/drawing/2014/main" id="{F5FEEF8F-5CAF-BC40-A6E0-E28CF70A7EBC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3071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23BF88-3A3A-3D4E-BCC6-29EF5DC05D18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FF24B7A-EC94-A84F-A68E-DC59FC37BC69}"/>
              </a:ext>
            </a:extLst>
          </p:cNvPr>
          <p:cNvSpPr/>
          <p:nvPr/>
        </p:nvSpPr>
        <p:spPr>
          <a:xfrm>
            <a:off x="2377021" y="1004619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1" name="CuadroTexto 350">
            <a:extLst>
              <a:ext uri="{FF2B5EF4-FFF2-40B4-BE49-F238E27FC236}">
                <a16:creationId xmlns:a16="http://schemas.microsoft.com/office/drawing/2014/main" id="{3CD57912-4197-EA43-8513-65DE02299E30}"/>
              </a:ext>
            </a:extLst>
          </p:cNvPr>
          <p:cNvSpPr txBox="1"/>
          <p:nvPr/>
        </p:nvSpPr>
        <p:spPr>
          <a:xfrm>
            <a:off x="4335085" y="9707637"/>
            <a:ext cx="27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2,392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889A7EA-F026-BB45-A434-225192F4C243}"/>
              </a:ext>
            </a:extLst>
          </p:cNvPr>
          <p:cNvSpPr txBox="1"/>
          <p:nvPr/>
        </p:nvSpPr>
        <p:spPr>
          <a:xfrm>
            <a:off x="4840980" y="11489053"/>
            <a:ext cx="13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Sells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A35D93-77C2-FB43-89C0-DF9ED7133D18}"/>
              </a:ext>
            </a:extLst>
          </p:cNvPr>
          <p:cNvSpPr/>
          <p:nvPr/>
        </p:nvSpPr>
        <p:spPr>
          <a:xfrm>
            <a:off x="3588396" y="11514535"/>
            <a:ext cx="1009803" cy="331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6D1302-4531-A548-A06A-6354463B4331}"/>
              </a:ext>
            </a:extLst>
          </p:cNvPr>
          <p:cNvSpPr txBox="1"/>
          <p:nvPr/>
        </p:nvSpPr>
        <p:spPr>
          <a:xfrm>
            <a:off x="3690973" y="6501853"/>
            <a:ext cx="27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 Medium" pitchFamily="2" charset="77"/>
              </a:rPr>
              <a:t>35%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817BD7-E34F-8F4D-BC75-685FFD8F44A4}"/>
              </a:ext>
            </a:extLst>
          </p:cNvPr>
          <p:cNvGrpSpPr/>
          <p:nvPr/>
        </p:nvGrpSpPr>
        <p:grpSpPr>
          <a:xfrm>
            <a:off x="9666292" y="9707637"/>
            <a:ext cx="5118370" cy="1323439"/>
            <a:chOff x="1931747" y="9058621"/>
            <a:chExt cx="5118370" cy="13234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3E5169-4FF1-D34C-BEAA-01D3F8D8C7C1}"/>
                </a:ext>
              </a:extLst>
            </p:cNvPr>
            <p:cNvSpPr/>
            <p:nvPr/>
          </p:nvSpPr>
          <p:spPr>
            <a:xfrm>
              <a:off x="1931747" y="939717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DB6CBDD0-E576-5B49-891D-D402F04D1452}"/>
                </a:ext>
              </a:extLst>
            </p:cNvPr>
            <p:cNvSpPr txBox="1"/>
            <p:nvPr/>
          </p:nvSpPr>
          <p:spPr>
            <a:xfrm>
              <a:off x="3889813" y="9058621"/>
              <a:ext cx="274947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3,456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2952C5-A987-214E-BB1F-6073F600C92A}"/>
              </a:ext>
            </a:extLst>
          </p:cNvPr>
          <p:cNvGrpSpPr/>
          <p:nvPr/>
        </p:nvGrpSpPr>
        <p:grpSpPr>
          <a:xfrm>
            <a:off x="10877667" y="11489053"/>
            <a:ext cx="2590883" cy="461665"/>
            <a:chOff x="9012892" y="9091679"/>
            <a:chExt cx="1341133" cy="59168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B99F1F-6217-654F-A8B6-7FD71F615E69}"/>
                </a:ext>
              </a:extLst>
            </p:cNvPr>
            <p:cNvSpPr txBox="1"/>
            <p:nvPr/>
          </p:nvSpPr>
          <p:spPr>
            <a:xfrm>
              <a:off x="9661274" y="9091679"/>
              <a:ext cx="692751" cy="59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Reviews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1B37ED-AD2C-DA4D-9829-9CA555238F5A}"/>
                </a:ext>
              </a:extLst>
            </p:cNvPr>
            <p:cNvSpPr/>
            <p:nvPr/>
          </p:nvSpPr>
          <p:spPr>
            <a:xfrm>
              <a:off x="9012892" y="9124337"/>
              <a:ext cx="522710" cy="4253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>
                <a:latin typeface="Poppins Light" pitchFamily="2" charset="77"/>
                <a:cs typeface="Poppins Light" pitchFamily="2" charset="7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AAA9C3-0EC1-7143-91DD-16C73E043DC0}"/>
              </a:ext>
            </a:extLst>
          </p:cNvPr>
          <p:cNvSpPr txBox="1"/>
          <p:nvPr/>
        </p:nvSpPr>
        <p:spPr>
          <a:xfrm>
            <a:off x="10980244" y="6501853"/>
            <a:ext cx="27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 Medium" pitchFamily="2" charset="77"/>
              </a:rPr>
              <a:t>50%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661DD2-AB63-9248-8972-BC986C6DE393}"/>
              </a:ext>
            </a:extLst>
          </p:cNvPr>
          <p:cNvGrpSpPr/>
          <p:nvPr/>
        </p:nvGrpSpPr>
        <p:grpSpPr>
          <a:xfrm>
            <a:off x="16955563" y="9707637"/>
            <a:ext cx="5118370" cy="1323439"/>
            <a:chOff x="1931747" y="9058621"/>
            <a:chExt cx="5118370" cy="132343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9A0035-AB3A-4048-B51E-DA8E3B2A5763}"/>
                </a:ext>
              </a:extLst>
            </p:cNvPr>
            <p:cNvSpPr/>
            <p:nvPr/>
          </p:nvSpPr>
          <p:spPr>
            <a:xfrm>
              <a:off x="1931747" y="939717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6" name="CuadroTexto 350">
              <a:extLst>
                <a:ext uri="{FF2B5EF4-FFF2-40B4-BE49-F238E27FC236}">
                  <a16:creationId xmlns:a16="http://schemas.microsoft.com/office/drawing/2014/main" id="{CF5AE4A9-6EB7-4C43-B6ED-587C898D752A}"/>
                </a:ext>
              </a:extLst>
            </p:cNvPr>
            <p:cNvSpPr txBox="1"/>
            <p:nvPr/>
          </p:nvSpPr>
          <p:spPr>
            <a:xfrm>
              <a:off x="3889812" y="9058621"/>
              <a:ext cx="274947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6,567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3F46B6-11A7-8748-BE15-D0EB0E747609}"/>
              </a:ext>
            </a:extLst>
          </p:cNvPr>
          <p:cNvGrpSpPr/>
          <p:nvPr/>
        </p:nvGrpSpPr>
        <p:grpSpPr>
          <a:xfrm>
            <a:off x="18166941" y="11489054"/>
            <a:ext cx="3062134" cy="461665"/>
            <a:chOff x="9012892" y="9091679"/>
            <a:chExt cx="1585069" cy="5916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18D4DF-A38D-E44F-9E80-796D7622265F}"/>
                </a:ext>
              </a:extLst>
            </p:cNvPr>
            <p:cNvSpPr txBox="1"/>
            <p:nvPr/>
          </p:nvSpPr>
          <p:spPr>
            <a:xfrm>
              <a:off x="9661274" y="9091679"/>
              <a:ext cx="936687" cy="59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00094-E2EC-9844-B134-9C6F49621175}"/>
                </a:ext>
              </a:extLst>
            </p:cNvPr>
            <p:cNvSpPr/>
            <p:nvPr/>
          </p:nvSpPr>
          <p:spPr>
            <a:xfrm>
              <a:off x="9012892" y="9124337"/>
              <a:ext cx="522710" cy="4253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>
                <a:latin typeface="Poppins Light" pitchFamily="2" charset="77"/>
                <a:cs typeface="Poppins Light" pitchFamily="2" charset="7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B72C19-BE4A-1643-8FA6-C6E7D5D4A497}"/>
              </a:ext>
            </a:extLst>
          </p:cNvPr>
          <p:cNvSpPr txBox="1"/>
          <p:nvPr/>
        </p:nvSpPr>
        <p:spPr>
          <a:xfrm>
            <a:off x="18269515" y="6501853"/>
            <a:ext cx="27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 Medium" pitchFamily="2" charset="77"/>
              </a:rPr>
              <a:t>81%</a:t>
            </a:r>
          </a:p>
        </p:txBody>
      </p:sp>
    </p:spTree>
    <p:extLst>
      <p:ext uri="{BB962C8B-B14F-4D97-AF65-F5344CB8AC3E}">
        <p14:creationId xmlns:p14="http://schemas.microsoft.com/office/powerpoint/2010/main" val="104118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45E330-61C1-E04B-B682-25790D36DCAD}"/>
              </a:ext>
            </a:extLst>
          </p:cNvPr>
          <p:cNvSpPr/>
          <p:nvPr/>
        </p:nvSpPr>
        <p:spPr>
          <a:xfrm>
            <a:off x="11228684" y="4595897"/>
            <a:ext cx="10942192" cy="3633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14105-88B6-5E40-9105-0367CE6D3A79}"/>
              </a:ext>
            </a:extLst>
          </p:cNvPr>
          <p:cNvSpPr/>
          <p:nvPr/>
        </p:nvSpPr>
        <p:spPr>
          <a:xfrm>
            <a:off x="11228684" y="8669637"/>
            <a:ext cx="10942192" cy="3872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27114" y="1022190"/>
            <a:ext cx="85234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KPI Dashboards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2FCBD-653E-4B47-A46A-32E3EE0C963D}"/>
              </a:ext>
            </a:extLst>
          </p:cNvPr>
          <p:cNvSpPr/>
          <p:nvPr/>
        </p:nvSpPr>
        <p:spPr>
          <a:xfrm>
            <a:off x="2199331" y="4595897"/>
            <a:ext cx="8547652" cy="3633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A253C88-F25E-C743-9504-F627B687CDA5}"/>
              </a:ext>
            </a:extLst>
          </p:cNvPr>
          <p:cNvSpPr/>
          <p:nvPr/>
        </p:nvSpPr>
        <p:spPr>
          <a:xfrm>
            <a:off x="2199331" y="8669637"/>
            <a:ext cx="8547652" cy="3872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BF964E4-1736-4640-864B-1C51F83FCD80}"/>
              </a:ext>
            </a:extLst>
          </p:cNvPr>
          <p:cNvSpPr/>
          <p:nvPr/>
        </p:nvSpPr>
        <p:spPr>
          <a:xfrm>
            <a:off x="2199331" y="4595898"/>
            <a:ext cx="8547652" cy="1129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42F9A65-AB56-654F-BE1B-31D477610A8E}"/>
              </a:ext>
            </a:extLst>
          </p:cNvPr>
          <p:cNvSpPr/>
          <p:nvPr/>
        </p:nvSpPr>
        <p:spPr>
          <a:xfrm>
            <a:off x="2199331" y="8611306"/>
            <a:ext cx="8547652" cy="112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4FDCF3-38AA-A24C-BCBD-1E22522DBE94}"/>
              </a:ext>
            </a:extLst>
          </p:cNvPr>
          <p:cNvSpPr/>
          <p:nvPr/>
        </p:nvSpPr>
        <p:spPr>
          <a:xfrm>
            <a:off x="2681032" y="4833329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Cash Flow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810510-1C9D-554A-B175-3C4BA90D92A2}"/>
              </a:ext>
            </a:extLst>
          </p:cNvPr>
          <p:cNvSpPr/>
          <p:nvPr/>
        </p:nvSpPr>
        <p:spPr>
          <a:xfrm>
            <a:off x="2681032" y="891511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5" name="CuadroTexto 350">
            <a:extLst>
              <a:ext uri="{FF2B5EF4-FFF2-40B4-BE49-F238E27FC236}">
                <a16:creationId xmlns:a16="http://schemas.microsoft.com/office/drawing/2014/main" id="{6F4DCA6E-79FA-2B48-A535-CF2DD1A04B90}"/>
              </a:ext>
            </a:extLst>
          </p:cNvPr>
          <p:cNvSpPr txBox="1"/>
          <p:nvPr/>
        </p:nvSpPr>
        <p:spPr>
          <a:xfrm>
            <a:off x="5172962" y="6244442"/>
            <a:ext cx="2600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200K</a:t>
            </a:r>
          </a:p>
        </p:txBody>
      </p:sp>
      <p:sp>
        <p:nvSpPr>
          <p:cNvPr id="136" name="CuadroTexto 350">
            <a:extLst>
              <a:ext uri="{FF2B5EF4-FFF2-40B4-BE49-F238E27FC236}">
                <a16:creationId xmlns:a16="http://schemas.microsoft.com/office/drawing/2014/main" id="{2AECB880-15D8-FF42-878C-B7CDF2293EA1}"/>
              </a:ext>
            </a:extLst>
          </p:cNvPr>
          <p:cNvSpPr txBox="1"/>
          <p:nvPr/>
        </p:nvSpPr>
        <p:spPr>
          <a:xfrm>
            <a:off x="5172962" y="10498391"/>
            <a:ext cx="2600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300K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512E9-5C31-9045-B7A2-E7DF30863E90}"/>
              </a:ext>
            </a:extLst>
          </p:cNvPr>
          <p:cNvSpPr/>
          <p:nvPr/>
        </p:nvSpPr>
        <p:spPr>
          <a:xfrm>
            <a:off x="12574086" y="5428603"/>
            <a:ext cx="391933" cy="1627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5E45B-B5AC-AB43-BF73-7C49A57C88DD}"/>
              </a:ext>
            </a:extLst>
          </p:cNvPr>
          <p:cNvSpPr/>
          <p:nvPr/>
        </p:nvSpPr>
        <p:spPr>
          <a:xfrm>
            <a:off x="13932685" y="6103476"/>
            <a:ext cx="391933" cy="952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5BF5D-D631-7F40-9914-241DF161749D}"/>
              </a:ext>
            </a:extLst>
          </p:cNvPr>
          <p:cNvSpPr/>
          <p:nvPr/>
        </p:nvSpPr>
        <p:spPr>
          <a:xfrm>
            <a:off x="15301421" y="5732260"/>
            <a:ext cx="391933" cy="1324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EF404-8644-6D49-B064-345E00FEFF9C}"/>
              </a:ext>
            </a:extLst>
          </p:cNvPr>
          <p:cNvSpPr/>
          <p:nvPr/>
        </p:nvSpPr>
        <p:spPr>
          <a:xfrm>
            <a:off x="16649882" y="5364902"/>
            <a:ext cx="391933" cy="169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940206-0BFB-A746-8244-A2D67F9E42D5}"/>
              </a:ext>
            </a:extLst>
          </p:cNvPr>
          <p:cNvSpPr/>
          <p:nvPr/>
        </p:nvSpPr>
        <p:spPr>
          <a:xfrm>
            <a:off x="17998342" y="5986868"/>
            <a:ext cx="391933" cy="1069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5C78E6-EE5A-274D-AD95-7AC3A32EB30D}"/>
              </a:ext>
            </a:extLst>
          </p:cNvPr>
          <p:cNvSpPr/>
          <p:nvPr/>
        </p:nvSpPr>
        <p:spPr>
          <a:xfrm>
            <a:off x="19356940" y="5821740"/>
            <a:ext cx="391933" cy="1234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0DD3E0-06DE-0C47-B478-0504B878E094}"/>
              </a:ext>
            </a:extLst>
          </p:cNvPr>
          <p:cNvSpPr/>
          <p:nvPr/>
        </p:nvSpPr>
        <p:spPr>
          <a:xfrm>
            <a:off x="20725677" y="5732260"/>
            <a:ext cx="391933" cy="1324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D654C31E-7427-C84F-9E5F-B305AE5CD7C3}"/>
              </a:ext>
            </a:extLst>
          </p:cNvPr>
          <p:cNvSpPr/>
          <p:nvPr/>
        </p:nvSpPr>
        <p:spPr>
          <a:xfrm>
            <a:off x="12188825" y="7167771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9C33AB58-1CC0-4C46-BCAA-7B98E546B491}"/>
              </a:ext>
            </a:extLst>
          </p:cNvPr>
          <p:cNvSpPr/>
          <p:nvPr/>
        </p:nvSpPr>
        <p:spPr>
          <a:xfrm>
            <a:off x="13539285" y="7167771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2E8BE9E3-2AF3-D844-BACB-88C7A81320C0}"/>
              </a:ext>
            </a:extLst>
          </p:cNvPr>
          <p:cNvSpPr/>
          <p:nvPr/>
        </p:nvSpPr>
        <p:spPr>
          <a:xfrm>
            <a:off x="14930669" y="7167771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7D4AC1F2-37B3-2949-91E4-90DF7E04817D}"/>
              </a:ext>
            </a:extLst>
          </p:cNvPr>
          <p:cNvSpPr/>
          <p:nvPr/>
        </p:nvSpPr>
        <p:spPr>
          <a:xfrm>
            <a:off x="16281129" y="7167771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A1000ACE-7942-8442-BE22-6683C677F7E4}"/>
              </a:ext>
            </a:extLst>
          </p:cNvPr>
          <p:cNvSpPr/>
          <p:nvPr/>
        </p:nvSpPr>
        <p:spPr>
          <a:xfrm>
            <a:off x="17613080" y="7167771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52DE7775-AE81-0E47-B021-F6A3B510DAFD}"/>
              </a:ext>
            </a:extLst>
          </p:cNvPr>
          <p:cNvSpPr/>
          <p:nvPr/>
        </p:nvSpPr>
        <p:spPr>
          <a:xfrm>
            <a:off x="18984002" y="7167771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FB8EB90E-E3C6-9A46-BE68-59F50AC5779C}"/>
              </a:ext>
            </a:extLst>
          </p:cNvPr>
          <p:cNvSpPr/>
          <p:nvPr/>
        </p:nvSpPr>
        <p:spPr>
          <a:xfrm>
            <a:off x="20354924" y="7167771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1AD9F7B5-115F-B048-9D00-2A9BEDE04FC9}"/>
              </a:ext>
            </a:extLst>
          </p:cNvPr>
          <p:cNvSpPr/>
          <p:nvPr/>
        </p:nvSpPr>
        <p:spPr>
          <a:xfrm>
            <a:off x="11793334" y="6875681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FF248D91-2F60-B84A-8AA0-916EC4FA3AD1}"/>
              </a:ext>
            </a:extLst>
          </p:cNvPr>
          <p:cNvSpPr/>
          <p:nvPr/>
        </p:nvSpPr>
        <p:spPr>
          <a:xfrm>
            <a:off x="11793334" y="6508186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00646570-CBB1-6647-B692-E9F1DDC4C58A}"/>
              </a:ext>
            </a:extLst>
          </p:cNvPr>
          <p:cNvSpPr/>
          <p:nvPr/>
        </p:nvSpPr>
        <p:spPr>
          <a:xfrm>
            <a:off x="11793334" y="6216096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596341CE-1DF4-4F4A-A1C3-177D1FDBB7CB}"/>
              </a:ext>
            </a:extLst>
          </p:cNvPr>
          <p:cNvSpPr/>
          <p:nvPr/>
        </p:nvSpPr>
        <p:spPr>
          <a:xfrm>
            <a:off x="11793334" y="5848601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21D7E595-4ED8-E240-91D2-4CC5EA801A0F}"/>
              </a:ext>
            </a:extLst>
          </p:cNvPr>
          <p:cNvSpPr/>
          <p:nvPr/>
        </p:nvSpPr>
        <p:spPr>
          <a:xfrm>
            <a:off x="11793334" y="5484855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363A8A15-D8DE-6E45-BCC9-18E9A9CCA5B3}"/>
              </a:ext>
            </a:extLst>
          </p:cNvPr>
          <p:cNvSpPr/>
          <p:nvPr/>
        </p:nvSpPr>
        <p:spPr>
          <a:xfrm>
            <a:off x="11793334" y="5117360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9A42C6-69C1-C54A-8B74-D251F30DD46D}"/>
              </a:ext>
            </a:extLst>
          </p:cNvPr>
          <p:cNvSpPr/>
          <p:nvPr/>
        </p:nvSpPr>
        <p:spPr>
          <a:xfrm>
            <a:off x="12574086" y="9799435"/>
            <a:ext cx="391933" cy="1627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75C35D-1EF0-D74A-947C-DA7C41E377A3}"/>
              </a:ext>
            </a:extLst>
          </p:cNvPr>
          <p:cNvSpPr/>
          <p:nvPr/>
        </p:nvSpPr>
        <p:spPr>
          <a:xfrm>
            <a:off x="13932685" y="10474308"/>
            <a:ext cx="391933" cy="952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ECFAAA-5255-294C-80ED-68D20DC1F1D4}"/>
              </a:ext>
            </a:extLst>
          </p:cNvPr>
          <p:cNvSpPr/>
          <p:nvPr/>
        </p:nvSpPr>
        <p:spPr>
          <a:xfrm>
            <a:off x="15301421" y="10103092"/>
            <a:ext cx="391933" cy="1324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016EC4-41BA-EE4F-855F-9B4914307404}"/>
              </a:ext>
            </a:extLst>
          </p:cNvPr>
          <p:cNvSpPr/>
          <p:nvPr/>
        </p:nvSpPr>
        <p:spPr>
          <a:xfrm>
            <a:off x="16649882" y="9735734"/>
            <a:ext cx="391933" cy="1691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5C754E-BEE8-FB4E-A8F6-085F861D565B}"/>
              </a:ext>
            </a:extLst>
          </p:cNvPr>
          <p:cNvSpPr/>
          <p:nvPr/>
        </p:nvSpPr>
        <p:spPr>
          <a:xfrm>
            <a:off x="17998342" y="10357700"/>
            <a:ext cx="391933" cy="106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F3D1A1-66CB-864A-B566-F51D60374602}"/>
              </a:ext>
            </a:extLst>
          </p:cNvPr>
          <p:cNvSpPr/>
          <p:nvPr/>
        </p:nvSpPr>
        <p:spPr>
          <a:xfrm>
            <a:off x="19356940" y="10192572"/>
            <a:ext cx="391933" cy="12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2AA5C7-2981-584E-BEBF-5CFEBD4A60ED}"/>
              </a:ext>
            </a:extLst>
          </p:cNvPr>
          <p:cNvSpPr/>
          <p:nvPr/>
        </p:nvSpPr>
        <p:spPr>
          <a:xfrm>
            <a:off x="20725677" y="10103092"/>
            <a:ext cx="391933" cy="1324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3E2CC51C-658C-A34A-A2CC-682EA6F3477E}"/>
              </a:ext>
            </a:extLst>
          </p:cNvPr>
          <p:cNvSpPr/>
          <p:nvPr/>
        </p:nvSpPr>
        <p:spPr>
          <a:xfrm>
            <a:off x="12188825" y="11538603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A671671B-B952-B44D-9413-BED6A415B8DE}"/>
              </a:ext>
            </a:extLst>
          </p:cNvPr>
          <p:cNvSpPr/>
          <p:nvPr/>
        </p:nvSpPr>
        <p:spPr>
          <a:xfrm>
            <a:off x="13539285" y="11538603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D38964F4-A234-D144-B00A-EB73698463A5}"/>
              </a:ext>
            </a:extLst>
          </p:cNvPr>
          <p:cNvSpPr/>
          <p:nvPr/>
        </p:nvSpPr>
        <p:spPr>
          <a:xfrm>
            <a:off x="14930669" y="11538603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AC3D1B26-7580-744E-B19F-23CEA24067E2}"/>
              </a:ext>
            </a:extLst>
          </p:cNvPr>
          <p:cNvSpPr/>
          <p:nvPr/>
        </p:nvSpPr>
        <p:spPr>
          <a:xfrm>
            <a:off x="16281129" y="11538603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80BE75-481E-E34D-917B-6E640C0BD992}"/>
              </a:ext>
            </a:extLst>
          </p:cNvPr>
          <p:cNvSpPr/>
          <p:nvPr/>
        </p:nvSpPr>
        <p:spPr>
          <a:xfrm>
            <a:off x="17613080" y="11538603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B2987A5A-6B15-D642-84A7-8C73CEE2B3DF}"/>
              </a:ext>
            </a:extLst>
          </p:cNvPr>
          <p:cNvSpPr/>
          <p:nvPr/>
        </p:nvSpPr>
        <p:spPr>
          <a:xfrm>
            <a:off x="18984002" y="11538603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FA23BEAB-A157-5044-A245-D4A4A567417F}"/>
              </a:ext>
            </a:extLst>
          </p:cNvPr>
          <p:cNvSpPr/>
          <p:nvPr/>
        </p:nvSpPr>
        <p:spPr>
          <a:xfrm>
            <a:off x="20354924" y="11538603"/>
            <a:ext cx="1162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ECC5D08E-351E-4E40-9B4A-604776CB61CF}"/>
              </a:ext>
            </a:extLst>
          </p:cNvPr>
          <p:cNvSpPr/>
          <p:nvPr/>
        </p:nvSpPr>
        <p:spPr>
          <a:xfrm>
            <a:off x="11793334" y="11246513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2707104A-8247-254E-83CA-C74C99C844E1}"/>
              </a:ext>
            </a:extLst>
          </p:cNvPr>
          <p:cNvSpPr/>
          <p:nvPr/>
        </p:nvSpPr>
        <p:spPr>
          <a:xfrm>
            <a:off x="11793334" y="10879018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952D12EC-07F2-8A45-86BC-C88B5A5FF250}"/>
              </a:ext>
            </a:extLst>
          </p:cNvPr>
          <p:cNvSpPr/>
          <p:nvPr/>
        </p:nvSpPr>
        <p:spPr>
          <a:xfrm>
            <a:off x="11793334" y="10586928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E8504986-6739-6043-A27C-81A1204843DB}"/>
              </a:ext>
            </a:extLst>
          </p:cNvPr>
          <p:cNvSpPr/>
          <p:nvPr/>
        </p:nvSpPr>
        <p:spPr>
          <a:xfrm>
            <a:off x="11793334" y="10219433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83D12C57-049B-0747-ABF9-639D7FA19D27}"/>
              </a:ext>
            </a:extLst>
          </p:cNvPr>
          <p:cNvSpPr/>
          <p:nvPr/>
        </p:nvSpPr>
        <p:spPr>
          <a:xfrm>
            <a:off x="11793334" y="9855687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E7AD02EC-2A64-C743-89D9-0F472B89BB0D}"/>
              </a:ext>
            </a:extLst>
          </p:cNvPr>
          <p:cNvSpPr/>
          <p:nvPr/>
        </p:nvSpPr>
        <p:spPr>
          <a:xfrm>
            <a:off x="11793334" y="9488192"/>
            <a:ext cx="568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5172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673CC84-626B-5C46-B1A1-EEAC48B4887B}"/>
              </a:ext>
            </a:extLst>
          </p:cNvPr>
          <p:cNvSpPr/>
          <p:nvPr/>
        </p:nvSpPr>
        <p:spPr>
          <a:xfrm>
            <a:off x="1289576" y="3921083"/>
            <a:ext cx="6891498" cy="4198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90DE1D-4813-7F46-A1F2-4C7FEB838449}"/>
              </a:ext>
            </a:extLst>
          </p:cNvPr>
          <p:cNvSpPr/>
          <p:nvPr/>
        </p:nvSpPr>
        <p:spPr>
          <a:xfrm>
            <a:off x="8710217" y="3921083"/>
            <a:ext cx="6891498" cy="4198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CCEB28-16EF-D245-BD12-5E61A170FEEF}"/>
              </a:ext>
            </a:extLst>
          </p:cNvPr>
          <p:cNvSpPr/>
          <p:nvPr/>
        </p:nvSpPr>
        <p:spPr>
          <a:xfrm>
            <a:off x="16167286" y="3921083"/>
            <a:ext cx="6891498" cy="4198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B5B70A-1E9E-0C46-9AC9-68931DBF1340}"/>
              </a:ext>
            </a:extLst>
          </p:cNvPr>
          <p:cNvSpPr/>
          <p:nvPr/>
        </p:nvSpPr>
        <p:spPr>
          <a:xfrm>
            <a:off x="1289576" y="8651662"/>
            <a:ext cx="21769208" cy="4049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B80CD-12B8-4146-87A8-013EFBDE1178}"/>
              </a:ext>
            </a:extLst>
          </p:cNvPr>
          <p:cNvGrpSpPr/>
          <p:nvPr/>
        </p:nvGrpSpPr>
        <p:grpSpPr>
          <a:xfrm>
            <a:off x="1795633" y="4315016"/>
            <a:ext cx="5923626" cy="3625202"/>
            <a:chOff x="2137814" y="4417863"/>
            <a:chExt cx="5126516" cy="31373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A905ED-C043-5246-8A17-0A1A35FDA8C1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E9041A5-C826-7B43-AC22-9A330304A679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8C3BDEB-255A-3345-890C-F414CF4690E9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6C4815-92C6-3C4A-80B5-35DE85A8770E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80E1F4-C373-214D-B7AB-006EA087D15B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A9173E-1D9B-0044-ABA7-003B6999051B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Software 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67EB5F4-E0F2-B643-AE92-26780EEBDC2A}"/>
                </a:ext>
              </a:extLst>
            </p:cNvPr>
            <p:cNvSpPr/>
            <p:nvPr/>
          </p:nvSpPr>
          <p:spPr>
            <a:xfrm>
              <a:off x="2145960" y="4417863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49FDF4-D9CA-7E4F-A196-49AF03E7D04A}"/>
              </a:ext>
            </a:extLst>
          </p:cNvPr>
          <p:cNvGrpSpPr/>
          <p:nvPr/>
        </p:nvGrpSpPr>
        <p:grpSpPr>
          <a:xfrm>
            <a:off x="9227012" y="4351592"/>
            <a:ext cx="5923626" cy="3524706"/>
            <a:chOff x="2137814" y="4417863"/>
            <a:chExt cx="5126516" cy="305040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F9AAA2-1514-8A48-8914-36196891FCF3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2A8FDFE0-93C3-724C-A158-EBB7ADAB7FDD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6009159C-2878-874D-8387-950A6A0CE10D}"/>
                  </a:ext>
                </a:extLst>
              </p:cNvPr>
              <p:cNvSpPr/>
              <p:nvPr/>
            </p:nvSpPr>
            <p:spPr>
              <a:xfrm rot="17100000">
                <a:off x="3116721" y="5160874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CFA31E-9629-1442-B8C2-B3814077B890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D7A9858-AB44-EC47-9B2D-C9ED9F469A29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F8E6C3-3912-064B-868A-5F7A2D423AA2}"/>
                </a:ext>
              </a:extLst>
            </p:cNvPr>
            <p:cNvSpPr/>
            <p:nvPr/>
          </p:nvSpPr>
          <p:spPr>
            <a:xfrm>
              <a:off x="2145960" y="6908911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90EE97-01A7-5542-ADF3-A258813CFD16}"/>
                </a:ext>
              </a:extLst>
            </p:cNvPr>
            <p:cNvSpPr/>
            <p:nvPr/>
          </p:nvSpPr>
          <p:spPr>
            <a:xfrm>
              <a:off x="2145960" y="4417863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7B0EE2-DAFC-504E-8B53-85CD17DACB7A}"/>
              </a:ext>
            </a:extLst>
          </p:cNvPr>
          <p:cNvGrpSpPr/>
          <p:nvPr/>
        </p:nvGrpSpPr>
        <p:grpSpPr>
          <a:xfrm>
            <a:off x="16624505" y="4315016"/>
            <a:ext cx="5923626" cy="3524706"/>
            <a:chOff x="2137814" y="4417863"/>
            <a:chExt cx="5126516" cy="305040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B411BC7-8CDB-2A4F-9232-A616341609DD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EC908A4F-5807-5144-A603-B121E8336683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0660269-8214-6C45-A576-E6A880AC01E1}"/>
                  </a:ext>
                </a:extLst>
              </p:cNvPr>
              <p:cNvSpPr/>
              <p:nvPr/>
            </p:nvSpPr>
            <p:spPr>
              <a:xfrm rot="3593567">
                <a:off x="4411393" y="519720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BF9988B-5B38-9646-BCA3-6DDB157866AF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A0DD28-008B-904C-8BB4-F54BFE981CBE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D4496CB-688D-1C47-BB6A-8EEB816437E3}"/>
                </a:ext>
              </a:extLst>
            </p:cNvPr>
            <p:cNvSpPr/>
            <p:nvPr/>
          </p:nvSpPr>
          <p:spPr>
            <a:xfrm>
              <a:off x="2145960" y="6908911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Social Media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DCBFF3-C7DF-2E46-88DA-E198FC4E8FF9}"/>
                </a:ext>
              </a:extLst>
            </p:cNvPr>
            <p:cNvSpPr/>
            <p:nvPr/>
          </p:nvSpPr>
          <p:spPr>
            <a:xfrm>
              <a:off x="2145960" y="4417863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85%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D107490-8C21-6D46-A7AF-CBBAE7FB54FD}"/>
              </a:ext>
            </a:extLst>
          </p:cNvPr>
          <p:cNvSpPr/>
          <p:nvPr/>
        </p:nvSpPr>
        <p:spPr>
          <a:xfrm>
            <a:off x="3232619" y="9755627"/>
            <a:ext cx="976813" cy="1627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3AE7B1-33C0-1F4B-82E4-33FBB9FEAFDA}"/>
              </a:ext>
            </a:extLst>
          </p:cNvPr>
          <p:cNvSpPr/>
          <p:nvPr/>
        </p:nvSpPr>
        <p:spPr>
          <a:xfrm>
            <a:off x="6618650" y="10430500"/>
            <a:ext cx="976813" cy="952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296D56-A2EF-A947-B0D1-FDF4064BC572}"/>
              </a:ext>
            </a:extLst>
          </p:cNvPr>
          <p:cNvSpPr/>
          <p:nvPr/>
        </p:nvSpPr>
        <p:spPr>
          <a:xfrm>
            <a:off x="10029945" y="10059284"/>
            <a:ext cx="976813" cy="1324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F0DB07-639A-0F4C-B94A-131ECD6BF6EC}"/>
              </a:ext>
            </a:extLst>
          </p:cNvPr>
          <p:cNvSpPr/>
          <p:nvPr/>
        </p:nvSpPr>
        <p:spPr>
          <a:xfrm>
            <a:off x="13390710" y="9691926"/>
            <a:ext cx="976813" cy="169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8F1F1B-1755-314F-852D-35B4D58859F6}"/>
              </a:ext>
            </a:extLst>
          </p:cNvPr>
          <p:cNvSpPr/>
          <p:nvPr/>
        </p:nvSpPr>
        <p:spPr>
          <a:xfrm>
            <a:off x="16751471" y="10313892"/>
            <a:ext cx="976813" cy="106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738142-292A-8F4A-89B1-6B2CA5C67A2D}"/>
              </a:ext>
            </a:extLst>
          </p:cNvPr>
          <p:cNvSpPr/>
          <p:nvPr/>
        </p:nvSpPr>
        <p:spPr>
          <a:xfrm>
            <a:off x="20137500" y="10148764"/>
            <a:ext cx="976813" cy="12346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97EBC103-C9B6-364B-848D-B5ACDB85B002}"/>
              </a:ext>
            </a:extLst>
          </p:cNvPr>
          <p:cNvSpPr/>
          <p:nvPr/>
        </p:nvSpPr>
        <p:spPr>
          <a:xfrm>
            <a:off x="2272433" y="11494795"/>
            <a:ext cx="289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B15377E5-9407-864C-9E44-17ED432BCE4E}"/>
              </a:ext>
            </a:extLst>
          </p:cNvPr>
          <p:cNvSpPr/>
          <p:nvPr/>
        </p:nvSpPr>
        <p:spPr>
          <a:xfrm>
            <a:off x="5638180" y="11494795"/>
            <a:ext cx="289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F900FA5D-4A11-B24F-89CA-A962C881B89C}"/>
              </a:ext>
            </a:extLst>
          </p:cNvPr>
          <p:cNvSpPr/>
          <p:nvPr/>
        </p:nvSpPr>
        <p:spPr>
          <a:xfrm>
            <a:off x="9105921" y="11494795"/>
            <a:ext cx="289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3A20ACBB-E139-EB44-8970-1E15CF96BAFD}"/>
              </a:ext>
            </a:extLst>
          </p:cNvPr>
          <p:cNvSpPr/>
          <p:nvPr/>
        </p:nvSpPr>
        <p:spPr>
          <a:xfrm>
            <a:off x="12471668" y="11494795"/>
            <a:ext cx="289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211DD09A-2E7A-824D-8416-FDB6F40635C9}"/>
              </a:ext>
            </a:extLst>
          </p:cNvPr>
          <p:cNvSpPr/>
          <p:nvPr/>
        </p:nvSpPr>
        <p:spPr>
          <a:xfrm>
            <a:off x="15791284" y="11494795"/>
            <a:ext cx="289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5B53F12E-1321-E145-93AA-E1ECF8DC970C}"/>
              </a:ext>
            </a:extLst>
          </p:cNvPr>
          <p:cNvSpPr/>
          <p:nvPr/>
        </p:nvSpPr>
        <p:spPr>
          <a:xfrm>
            <a:off x="19208028" y="11494795"/>
            <a:ext cx="289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</a:t>
            </a:r>
          </a:p>
        </p:txBody>
      </p:sp>
    </p:spTree>
    <p:extLst>
      <p:ext uri="{BB962C8B-B14F-4D97-AF65-F5344CB8AC3E}">
        <p14:creationId xmlns:p14="http://schemas.microsoft.com/office/powerpoint/2010/main" val="232750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366A322-5801-EE42-8E6F-C4E0100FF6E3}"/>
              </a:ext>
            </a:extLst>
          </p:cNvPr>
          <p:cNvSpPr/>
          <p:nvPr/>
        </p:nvSpPr>
        <p:spPr>
          <a:xfrm>
            <a:off x="9477707" y="4214192"/>
            <a:ext cx="5923629" cy="82548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FEB22B-DB73-3F4C-92E3-9F510BFDDAD6}"/>
              </a:ext>
            </a:extLst>
          </p:cNvPr>
          <p:cNvGrpSpPr/>
          <p:nvPr/>
        </p:nvGrpSpPr>
        <p:grpSpPr>
          <a:xfrm>
            <a:off x="10765706" y="8579568"/>
            <a:ext cx="3362670" cy="3362668"/>
            <a:chOff x="2355768" y="8604434"/>
            <a:chExt cx="2098340" cy="209834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85193FD-9EF8-E941-8ECA-AAD46D952411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D4E6ACA8-860C-8948-B419-4327936310EC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90724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471315-D7F2-DA48-A3CF-A7E91BD49785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C5A03-242E-E944-8153-034178781033}"/>
              </a:ext>
            </a:extLst>
          </p:cNvPr>
          <p:cNvSpPr/>
          <p:nvPr/>
        </p:nvSpPr>
        <p:spPr>
          <a:xfrm>
            <a:off x="16004299" y="4214192"/>
            <a:ext cx="6018580" cy="82548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F2DCF9-6C4F-1F46-85EB-1049E6F34E53}"/>
              </a:ext>
            </a:extLst>
          </p:cNvPr>
          <p:cNvSpPr/>
          <p:nvPr/>
        </p:nvSpPr>
        <p:spPr>
          <a:xfrm>
            <a:off x="2139493" y="4214192"/>
            <a:ext cx="6760620" cy="82548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E8612F-DF3E-5047-B7CA-71A26604AC36}"/>
              </a:ext>
            </a:extLst>
          </p:cNvPr>
          <p:cNvSpPr/>
          <p:nvPr/>
        </p:nvSpPr>
        <p:spPr>
          <a:xfrm>
            <a:off x="2937929" y="520603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Social Media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36F6AA-E2B0-F842-B1F2-03A8ACEA35D0}"/>
              </a:ext>
            </a:extLst>
          </p:cNvPr>
          <p:cNvGrpSpPr/>
          <p:nvPr/>
        </p:nvGrpSpPr>
        <p:grpSpPr>
          <a:xfrm>
            <a:off x="17397070" y="4537961"/>
            <a:ext cx="3233037" cy="7682686"/>
            <a:chOff x="12435840" y="4214192"/>
            <a:chExt cx="3233037" cy="76826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5FFB29F-E95C-2C46-98B3-FFEB09A4AD09}"/>
                </a:ext>
              </a:extLst>
            </p:cNvPr>
            <p:cNvSpPr/>
            <p:nvPr/>
          </p:nvSpPr>
          <p:spPr>
            <a:xfrm>
              <a:off x="12435840" y="4214192"/>
              <a:ext cx="3233037" cy="7682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B97602-8737-EB46-820F-BAA3569F9006}"/>
                </a:ext>
              </a:extLst>
            </p:cNvPr>
            <p:cNvGrpSpPr/>
            <p:nvPr/>
          </p:nvGrpSpPr>
          <p:grpSpPr>
            <a:xfrm>
              <a:off x="12533352" y="4735499"/>
              <a:ext cx="3038011" cy="1975795"/>
              <a:chOff x="13017190" y="9874192"/>
              <a:chExt cx="3038011" cy="197579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A93AB8-C7E7-A64F-91CB-22D5D368C458}"/>
                  </a:ext>
                </a:extLst>
              </p:cNvPr>
              <p:cNvSpPr/>
              <p:nvPr/>
            </p:nvSpPr>
            <p:spPr>
              <a:xfrm>
                <a:off x="13017190" y="9874192"/>
                <a:ext cx="30380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Build Status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44" name="CuadroTexto 350">
                <a:extLst>
                  <a:ext uri="{FF2B5EF4-FFF2-40B4-BE49-F238E27FC236}">
                    <a16:creationId xmlns:a16="http://schemas.microsoft.com/office/drawing/2014/main" id="{6702D049-257A-404B-AAFB-6B187A488C23}"/>
                  </a:ext>
                </a:extLst>
              </p:cNvPr>
              <p:cNvSpPr txBox="1"/>
              <p:nvPr/>
            </p:nvSpPr>
            <p:spPr>
              <a:xfrm>
                <a:off x="13522936" y="10526548"/>
                <a:ext cx="20265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accent1"/>
                    </a:solidFill>
                    <a:latin typeface="Roboto Medium" pitchFamily="2" charset="0"/>
                    <a:ea typeface="Roboto Medium" pitchFamily="2" charset="0"/>
                    <a:cs typeface="Poppins" pitchFamily="2" charset="77"/>
                  </a:rPr>
                  <a:t>$2K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AFE6EE-9634-7E45-A0C7-88900D97D36C}"/>
                </a:ext>
              </a:extLst>
            </p:cNvPr>
            <p:cNvGrpSpPr/>
            <p:nvPr/>
          </p:nvGrpSpPr>
          <p:grpSpPr>
            <a:xfrm>
              <a:off x="12533352" y="7118290"/>
              <a:ext cx="3038011" cy="2015552"/>
              <a:chOff x="16311233" y="9874192"/>
              <a:chExt cx="3038011" cy="201555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F9C083-ED14-FB47-935A-014903CAF9A5}"/>
                  </a:ext>
                </a:extLst>
              </p:cNvPr>
              <p:cNvSpPr/>
              <p:nvPr/>
            </p:nvSpPr>
            <p:spPr>
              <a:xfrm>
                <a:off x="16311233" y="9874192"/>
                <a:ext cx="30380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Overview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33" name="CuadroTexto 350">
                <a:extLst>
                  <a:ext uri="{FF2B5EF4-FFF2-40B4-BE49-F238E27FC236}">
                    <a16:creationId xmlns:a16="http://schemas.microsoft.com/office/drawing/2014/main" id="{061D8697-6FC2-7244-B157-749A21CB9C4A}"/>
                  </a:ext>
                </a:extLst>
              </p:cNvPr>
              <p:cNvSpPr txBox="1"/>
              <p:nvPr/>
            </p:nvSpPr>
            <p:spPr>
              <a:xfrm>
                <a:off x="16816980" y="10566305"/>
                <a:ext cx="20265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accent2"/>
                    </a:solidFill>
                    <a:latin typeface="Roboto Medium" pitchFamily="2" charset="0"/>
                    <a:ea typeface="Roboto Medium" pitchFamily="2" charset="0"/>
                    <a:cs typeface="Poppins" pitchFamily="2" charset="77"/>
                  </a:rPr>
                  <a:t>$3K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2B7BB3-AADA-024A-98BA-6F67DA72EE33}"/>
                </a:ext>
              </a:extLst>
            </p:cNvPr>
            <p:cNvGrpSpPr/>
            <p:nvPr/>
          </p:nvGrpSpPr>
          <p:grpSpPr>
            <a:xfrm>
              <a:off x="12573109" y="9553562"/>
              <a:ext cx="3038011" cy="1975795"/>
              <a:chOff x="19603073" y="9874192"/>
              <a:chExt cx="3038011" cy="19757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D037E72-3549-0648-90F6-66D2A2C4672E}"/>
                  </a:ext>
                </a:extLst>
              </p:cNvPr>
              <p:cNvSpPr/>
              <p:nvPr/>
            </p:nvSpPr>
            <p:spPr>
              <a:xfrm>
                <a:off x="19603073" y="9874192"/>
                <a:ext cx="30380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Social Media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37" name="CuadroTexto 350">
                <a:extLst>
                  <a:ext uri="{FF2B5EF4-FFF2-40B4-BE49-F238E27FC236}">
                    <a16:creationId xmlns:a16="http://schemas.microsoft.com/office/drawing/2014/main" id="{F80C5006-FE97-0743-AAF1-28775661E945}"/>
                  </a:ext>
                </a:extLst>
              </p:cNvPr>
              <p:cNvSpPr txBox="1"/>
              <p:nvPr/>
            </p:nvSpPr>
            <p:spPr>
              <a:xfrm>
                <a:off x="20108819" y="10526548"/>
                <a:ext cx="20265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accent3"/>
                    </a:solidFill>
                    <a:latin typeface="Roboto Medium" pitchFamily="2" charset="0"/>
                    <a:ea typeface="Roboto Medium" pitchFamily="2" charset="0"/>
                    <a:cs typeface="Poppins" pitchFamily="2" charset="77"/>
                  </a:rPr>
                  <a:t>$5K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96B8ED-C489-0D4E-85CF-61AECC5E921A}"/>
              </a:ext>
            </a:extLst>
          </p:cNvPr>
          <p:cNvGrpSpPr/>
          <p:nvPr/>
        </p:nvGrpSpPr>
        <p:grpSpPr>
          <a:xfrm>
            <a:off x="9527296" y="4530009"/>
            <a:ext cx="5923626" cy="3625202"/>
            <a:chOff x="2137814" y="4417863"/>
            <a:chExt cx="5126516" cy="31373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266863-B582-F341-8548-9B513AE2EFA4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EDA6DD4-8D09-E042-8EE5-5AE713085C48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03C99CC-6A7A-C841-BA07-D003856BB630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E83130-95B1-3D4F-A0BB-62DF4CCF910D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343245-A38C-B944-B9ED-6B7885048773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DA7C3D-BBBF-B645-A370-99BFAD0B760D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Software 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C0FE49-63AA-8042-BA1C-7F0451C82A7C}"/>
                </a:ext>
              </a:extLst>
            </p:cNvPr>
            <p:cNvSpPr/>
            <p:nvPr/>
          </p:nvSpPr>
          <p:spPr>
            <a:xfrm>
              <a:off x="2145960" y="4417863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CF9063C-AFFF-214C-BF90-6781EA9FE50E}"/>
              </a:ext>
            </a:extLst>
          </p:cNvPr>
          <p:cNvSpPr txBox="1"/>
          <p:nvPr/>
        </p:nvSpPr>
        <p:spPr>
          <a:xfrm>
            <a:off x="11078023" y="9595116"/>
            <a:ext cx="2852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 Medium" pitchFamily="2" charset="77"/>
              </a:rPr>
              <a:t>35%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86ED3B-6740-2945-A436-D36D4C4D7C45}"/>
              </a:ext>
            </a:extLst>
          </p:cNvPr>
          <p:cNvSpPr/>
          <p:nvPr/>
        </p:nvSpPr>
        <p:spPr>
          <a:xfrm>
            <a:off x="4366033" y="6958889"/>
            <a:ext cx="2837955" cy="483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7BB9E9-5F93-B446-A4C2-4077BA2655F8}"/>
              </a:ext>
            </a:extLst>
          </p:cNvPr>
          <p:cNvSpPr/>
          <p:nvPr/>
        </p:nvSpPr>
        <p:spPr>
          <a:xfrm>
            <a:off x="4366034" y="8503483"/>
            <a:ext cx="1886486" cy="483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212CF0-A49B-1D49-970B-38D2F7282469}"/>
              </a:ext>
            </a:extLst>
          </p:cNvPr>
          <p:cNvSpPr/>
          <p:nvPr/>
        </p:nvSpPr>
        <p:spPr>
          <a:xfrm>
            <a:off x="4366033" y="10048078"/>
            <a:ext cx="2417825" cy="483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FFCFFA13-259B-5B4E-AB87-EE50E51E6EC4}"/>
              </a:ext>
            </a:extLst>
          </p:cNvPr>
          <p:cNvSpPr/>
          <p:nvPr/>
        </p:nvSpPr>
        <p:spPr>
          <a:xfrm>
            <a:off x="4083865" y="10791296"/>
            <a:ext cx="56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3EDAC088-BC5C-704C-B4FA-8E10AC6F2D6C}"/>
              </a:ext>
            </a:extLst>
          </p:cNvPr>
          <p:cNvSpPr/>
          <p:nvPr/>
        </p:nvSpPr>
        <p:spPr>
          <a:xfrm>
            <a:off x="2780961" y="6987470"/>
            <a:ext cx="142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B63DD6-E7DD-704C-A001-EFFC844D36D4}"/>
              </a:ext>
            </a:extLst>
          </p:cNvPr>
          <p:cNvSpPr/>
          <p:nvPr/>
        </p:nvSpPr>
        <p:spPr>
          <a:xfrm>
            <a:off x="2780961" y="8549570"/>
            <a:ext cx="142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D2FF32-86F2-F84B-9815-E46598022469}"/>
              </a:ext>
            </a:extLst>
          </p:cNvPr>
          <p:cNvSpPr/>
          <p:nvPr/>
        </p:nvSpPr>
        <p:spPr>
          <a:xfrm>
            <a:off x="2780961" y="10092620"/>
            <a:ext cx="142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A0B31F32-B028-CE4B-BCF9-E741C75DE994}"/>
              </a:ext>
            </a:extLst>
          </p:cNvPr>
          <p:cNvSpPr/>
          <p:nvPr/>
        </p:nvSpPr>
        <p:spPr>
          <a:xfrm>
            <a:off x="4647786" y="10791296"/>
            <a:ext cx="56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D1CAB38A-3059-9C4B-9187-31AA2FEA58BB}"/>
              </a:ext>
            </a:extLst>
          </p:cNvPr>
          <p:cNvSpPr/>
          <p:nvPr/>
        </p:nvSpPr>
        <p:spPr>
          <a:xfrm>
            <a:off x="5212122" y="10791296"/>
            <a:ext cx="56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F2AF0091-5D8E-FE44-A66E-D15143B58BDD}"/>
              </a:ext>
            </a:extLst>
          </p:cNvPr>
          <p:cNvSpPr/>
          <p:nvPr/>
        </p:nvSpPr>
        <p:spPr>
          <a:xfrm>
            <a:off x="5776043" y="10791296"/>
            <a:ext cx="56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7ECAEF83-6BEF-0344-AC4B-24DDEF1165CC}"/>
              </a:ext>
            </a:extLst>
          </p:cNvPr>
          <p:cNvSpPr/>
          <p:nvPr/>
        </p:nvSpPr>
        <p:spPr>
          <a:xfrm>
            <a:off x="6340379" y="10791296"/>
            <a:ext cx="56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96663953-2460-494F-B920-5BF024A9898E}"/>
              </a:ext>
            </a:extLst>
          </p:cNvPr>
          <p:cNvSpPr/>
          <p:nvPr/>
        </p:nvSpPr>
        <p:spPr>
          <a:xfrm>
            <a:off x="6904300" y="10791296"/>
            <a:ext cx="56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106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9B5B70A-1E9E-0C46-9AC9-68931DBF1340}"/>
              </a:ext>
            </a:extLst>
          </p:cNvPr>
          <p:cNvSpPr/>
          <p:nvPr/>
        </p:nvSpPr>
        <p:spPr>
          <a:xfrm>
            <a:off x="1179449" y="4191871"/>
            <a:ext cx="21964810" cy="3904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3B5F3B-A434-224F-B4DF-30696131D16C}"/>
              </a:ext>
            </a:extLst>
          </p:cNvPr>
          <p:cNvSpPr/>
          <p:nvPr/>
        </p:nvSpPr>
        <p:spPr>
          <a:xfrm>
            <a:off x="1179449" y="8412847"/>
            <a:ext cx="21964810" cy="3904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ED9557-3580-C947-8C8D-F1D0385EA614}"/>
              </a:ext>
            </a:extLst>
          </p:cNvPr>
          <p:cNvGrpSpPr/>
          <p:nvPr/>
        </p:nvGrpSpPr>
        <p:grpSpPr>
          <a:xfrm>
            <a:off x="13026112" y="8925822"/>
            <a:ext cx="2878542" cy="2878540"/>
            <a:chOff x="2355768" y="8604434"/>
            <a:chExt cx="2098340" cy="20983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0C6D72-3162-F848-B31F-D58310DEC522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ie 58">
              <a:extLst>
                <a:ext uri="{FF2B5EF4-FFF2-40B4-BE49-F238E27FC236}">
                  <a16:creationId xmlns:a16="http://schemas.microsoft.com/office/drawing/2014/main" id="{2D18F31A-A89C-AF4B-A814-FD5A6B498F27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533941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4DAA3A8-C964-1444-9AF4-1991E16B88D5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B754FE-326B-BA46-99C8-27E85C2E59E0}"/>
              </a:ext>
            </a:extLst>
          </p:cNvPr>
          <p:cNvGrpSpPr/>
          <p:nvPr/>
        </p:nvGrpSpPr>
        <p:grpSpPr>
          <a:xfrm>
            <a:off x="13011281" y="4730179"/>
            <a:ext cx="2878542" cy="2878540"/>
            <a:chOff x="2355768" y="8604434"/>
            <a:chExt cx="2098340" cy="20983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F97FFD-BB1C-6841-AEDF-D83658D596CD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42D60C8D-5C82-AA41-B32A-514C3B38452B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3071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663451A-96A3-634D-BAA2-D7E1F1C82DE2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39905537-16C1-7448-B3C0-8C3D216232FD}"/>
              </a:ext>
            </a:extLst>
          </p:cNvPr>
          <p:cNvSpPr txBox="1"/>
          <p:nvPr/>
        </p:nvSpPr>
        <p:spPr>
          <a:xfrm>
            <a:off x="13979537" y="5676752"/>
            <a:ext cx="1040317" cy="649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 Light" panose="020F0502020204030203" pitchFamily="34" charset="0"/>
              </a:rPr>
              <a:t>26%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131714-6E29-CD4C-BF49-D421800E6D3B}"/>
              </a:ext>
            </a:extLst>
          </p:cNvPr>
          <p:cNvGrpSpPr/>
          <p:nvPr/>
        </p:nvGrpSpPr>
        <p:grpSpPr>
          <a:xfrm>
            <a:off x="1850303" y="5136484"/>
            <a:ext cx="3038011" cy="2055309"/>
            <a:chOff x="6531184" y="9847568"/>
            <a:chExt cx="3038011" cy="205530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F29997-ACC7-3846-8576-7B8EEA044D68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250E5080-91FB-5C46-B65A-611DD3401DC5}"/>
                </a:ext>
              </a:extLst>
            </p:cNvPr>
            <p:cNvSpPr txBox="1"/>
            <p:nvPr/>
          </p:nvSpPr>
          <p:spPr>
            <a:xfrm>
              <a:off x="6875028" y="10579438"/>
              <a:ext cx="23503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8D8B19-5041-FF42-81DF-AC5880CAFC98}"/>
              </a:ext>
            </a:extLst>
          </p:cNvPr>
          <p:cNvGrpSpPr/>
          <p:nvPr/>
        </p:nvGrpSpPr>
        <p:grpSpPr>
          <a:xfrm>
            <a:off x="17233114" y="4883452"/>
            <a:ext cx="5126516" cy="2580401"/>
            <a:chOff x="2137814" y="4974841"/>
            <a:chExt cx="5126516" cy="25804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419EB6-7D00-FF43-944F-6C88B912BB26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9B32426-B22B-3843-B4DD-C1768D312475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AC6D78A-B3CD-0A42-B562-F833E9FA81C2}"/>
                  </a:ext>
                </a:extLst>
              </p:cNvPr>
              <p:cNvSpPr/>
              <p:nvPr/>
            </p:nvSpPr>
            <p:spPr>
              <a:xfrm rot="18568766">
                <a:off x="3265021" y="482484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330C0C-9797-7244-BEDA-B75A3F3597FF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1C47C1-46BA-544E-AEF2-FC0E3B462AF7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61C498-08A2-F741-8141-3669A7A78576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9444EAAB-DFD4-1F49-84A9-24717EA436FF}"/>
              </a:ext>
            </a:extLst>
          </p:cNvPr>
          <p:cNvSpPr txBox="1"/>
          <p:nvPr/>
        </p:nvSpPr>
        <p:spPr>
          <a:xfrm>
            <a:off x="13686813" y="9880639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 Light" panose="020F0502020204030203" pitchFamily="34" charset="0"/>
              </a:rPr>
              <a:t>25%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70676B-1A88-A348-952F-7EFDD47B8FA4}"/>
              </a:ext>
            </a:extLst>
          </p:cNvPr>
          <p:cNvGrpSpPr/>
          <p:nvPr/>
        </p:nvGrpSpPr>
        <p:grpSpPr>
          <a:xfrm>
            <a:off x="1850303" y="9346764"/>
            <a:ext cx="3038011" cy="2055309"/>
            <a:chOff x="6531184" y="9847568"/>
            <a:chExt cx="3038011" cy="20553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752C4A-AE29-A447-AA09-6C8830147F97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Cash Flow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970110BD-CEAB-7747-B8B6-C4F034CD113C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$4M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C93AB-891A-3E40-A955-54043C0A3AB0}"/>
              </a:ext>
            </a:extLst>
          </p:cNvPr>
          <p:cNvGrpSpPr/>
          <p:nvPr/>
        </p:nvGrpSpPr>
        <p:grpSpPr>
          <a:xfrm>
            <a:off x="17233114" y="9134976"/>
            <a:ext cx="5126516" cy="2580401"/>
            <a:chOff x="2137814" y="4974841"/>
            <a:chExt cx="5126516" cy="25804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24FEAB1-E091-3840-A6D2-CDEBA879EBB1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3644568-CA6F-1C42-8299-48A04E9A4589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15013A5-FDEA-4F4B-8B40-8F120E244529}"/>
                  </a:ext>
                </a:extLst>
              </p:cNvPr>
              <p:cNvSpPr/>
              <p:nvPr/>
            </p:nvSpPr>
            <p:spPr>
              <a:xfrm rot="18568766">
                <a:off x="3265021" y="482484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03E8DC-6039-A242-B410-B9C8B32FA8EA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1F61B9-F278-F444-AFBB-2BBF24FCC712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53FE65-3801-9C41-9FC5-0A65D0EF6D42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46ADA-FBCE-1548-AE01-DB04CC899B8C}"/>
              </a:ext>
            </a:extLst>
          </p:cNvPr>
          <p:cNvGrpSpPr/>
          <p:nvPr/>
        </p:nvGrpSpPr>
        <p:grpSpPr>
          <a:xfrm>
            <a:off x="5525538" y="4820786"/>
            <a:ext cx="6313642" cy="2739966"/>
            <a:chOff x="5525538" y="4730179"/>
            <a:chExt cx="6313642" cy="273996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974DB16-510D-2E43-B8C3-18AB027D811D}"/>
                </a:ext>
              </a:extLst>
            </p:cNvPr>
            <p:cNvSpPr/>
            <p:nvPr/>
          </p:nvSpPr>
          <p:spPr>
            <a:xfrm>
              <a:off x="6603041" y="5132334"/>
              <a:ext cx="573600" cy="1672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AE94825-77A8-354E-AC09-FD3E5A1C7BE1}"/>
                </a:ext>
              </a:extLst>
            </p:cNvPr>
            <p:cNvSpPr/>
            <p:nvPr/>
          </p:nvSpPr>
          <p:spPr>
            <a:xfrm>
              <a:off x="8037095" y="5825598"/>
              <a:ext cx="573600" cy="9788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290108-5999-7D42-8438-963709E7F0B4}"/>
                </a:ext>
              </a:extLst>
            </p:cNvPr>
            <p:cNvSpPr/>
            <p:nvPr/>
          </p:nvSpPr>
          <p:spPr>
            <a:xfrm>
              <a:off x="9481850" y="5444266"/>
              <a:ext cx="573600" cy="1360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99795A-6816-814C-A972-62CDC992B4D9}"/>
                </a:ext>
              </a:extLst>
            </p:cNvPr>
            <p:cNvSpPr/>
            <p:nvPr/>
          </p:nvSpPr>
          <p:spPr>
            <a:xfrm>
              <a:off x="10905202" y="5066897"/>
              <a:ext cx="573600" cy="173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CCA429FE-91C0-6E4B-ADF4-D3AD34C6D1B8}"/>
                </a:ext>
              </a:extLst>
            </p:cNvPr>
            <p:cNvSpPr/>
            <p:nvPr/>
          </p:nvSpPr>
          <p:spPr>
            <a:xfrm>
              <a:off x="6260091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F6A1D17-D468-1B4E-8585-FEE07FAD982F}"/>
                </a:ext>
              </a:extLst>
            </p:cNvPr>
            <p:cNvSpPr/>
            <p:nvPr/>
          </p:nvSpPr>
          <p:spPr>
            <a:xfrm>
              <a:off x="7685553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9968A231-24B0-684F-924B-A330E4CFC27B}"/>
                </a:ext>
              </a:extLst>
            </p:cNvPr>
            <p:cNvSpPr/>
            <p:nvPr/>
          </p:nvSpPr>
          <p:spPr>
            <a:xfrm>
              <a:off x="9154214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C26DF125-B6C9-B24E-9654-CD24DF5075EE}"/>
                </a:ext>
              </a:extLst>
            </p:cNvPr>
            <p:cNvSpPr/>
            <p:nvPr/>
          </p:nvSpPr>
          <p:spPr>
            <a:xfrm>
              <a:off x="10579678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35B5DBF-A1B2-714A-BA5B-3DEF79F3C58B}"/>
                </a:ext>
              </a:extLst>
            </p:cNvPr>
            <p:cNvGrpSpPr/>
            <p:nvPr/>
          </p:nvGrpSpPr>
          <p:grpSpPr>
            <a:xfrm>
              <a:off x="5525538" y="4730179"/>
              <a:ext cx="820734" cy="2162940"/>
              <a:chOff x="5525538" y="4392958"/>
              <a:chExt cx="820734" cy="2550068"/>
            </a:xfrm>
          </p:grpSpPr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203DE47A-3BDF-F54A-89E9-AF9A9877F3BF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34A36890-1445-A942-998E-3A1873986970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C3E59CFE-11F4-1B4C-B18A-D6232A7B57D2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0061862E-8B90-C74A-874C-63D817A837CF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78" name="Rectangle 56">
                <a:extLst>
                  <a:ext uri="{FF2B5EF4-FFF2-40B4-BE49-F238E27FC236}">
                    <a16:creationId xmlns:a16="http://schemas.microsoft.com/office/drawing/2014/main" id="{E572D35E-4EED-DA4C-B29D-FE2B9B43A49D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94421B8-2529-2142-B75B-86E4643ED9EF}"/>
              </a:ext>
            </a:extLst>
          </p:cNvPr>
          <p:cNvGrpSpPr/>
          <p:nvPr/>
        </p:nvGrpSpPr>
        <p:grpSpPr>
          <a:xfrm>
            <a:off x="5525538" y="9066214"/>
            <a:ext cx="6313642" cy="2739966"/>
            <a:chOff x="5525538" y="4730179"/>
            <a:chExt cx="6313642" cy="273996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0591F64-07A1-534B-8C18-AF1632E487E5}"/>
                </a:ext>
              </a:extLst>
            </p:cNvPr>
            <p:cNvSpPr/>
            <p:nvPr/>
          </p:nvSpPr>
          <p:spPr>
            <a:xfrm>
              <a:off x="6603041" y="5132334"/>
              <a:ext cx="573600" cy="1672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3054F2-6AFA-4A4E-A24C-30D899B2DBD0}"/>
                </a:ext>
              </a:extLst>
            </p:cNvPr>
            <p:cNvSpPr/>
            <p:nvPr/>
          </p:nvSpPr>
          <p:spPr>
            <a:xfrm>
              <a:off x="8037095" y="5825598"/>
              <a:ext cx="573600" cy="9788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39096F9-D9D3-DE4B-8D23-EACFD2E6996F}"/>
                </a:ext>
              </a:extLst>
            </p:cNvPr>
            <p:cNvSpPr/>
            <p:nvPr/>
          </p:nvSpPr>
          <p:spPr>
            <a:xfrm>
              <a:off x="9481850" y="5444266"/>
              <a:ext cx="573600" cy="1360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B0C5E6D-DEF9-C445-BA16-720D6F70E577}"/>
                </a:ext>
              </a:extLst>
            </p:cNvPr>
            <p:cNvSpPr/>
            <p:nvPr/>
          </p:nvSpPr>
          <p:spPr>
            <a:xfrm>
              <a:off x="10905202" y="5066897"/>
              <a:ext cx="573600" cy="173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F0889C65-703E-9B47-A51C-C9FC0FE56943}"/>
                </a:ext>
              </a:extLst>
            </p:cNvPr>
            <p:cNvSpPr/>
            <p:nvPr/>
          </p:nvSpPr>
          <p:spPr>
            <a:xfrm>
              <a:off x="6260091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FD81E-291D-2C45-9024-709DCD4C1034}"/>
                </a:ext>
              </a:extLst>
            </p:cNvPr>
            <p:cNvSpPr/>
            <p:nvPr/>
          </p:nvSpPr>
          <p:spPr>
            <a:xfrm>
              <a:off x="7685553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ECAC37E6-1D22-CC4F-8DEC-D09A27EDAC43}"/>
                </a:ext>
              </a:extLst>
            </p:cNvPr>
            <p:cNvSpPr/>
            <p:nvPr/>
          </p:nvSpPr>
          <p:spPr>
            <a:xfrm>
              <a:off x="9154214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110FCA33-36E7-7841-BFB4-24B9CF13EB2A}"/>
                </a:ext>
              </a:extLst>
            </p:cNvPr>
            <p:cNvSpPr/>
            <p:nvPr/>
          </p:nvSpPr>
          <p:spPr>
            <a:xfrm>
              <a:off x="10579678" y="6918895"/>
              <a:ext cx="1259502" cy="551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06F4AA8-A23C-3D47-94F8-E9602482C208}"/>
                </a:ext>
              </a:extLst>
            </p:cNvPr>
            <p:cNvGrpSpPr/>
            <p:nvPr/>
          </p:nvGrpSpPr>
          <p:grpSpPr>
            <a:xfrm>
              <a:off x="5525538" y="4730179"/>
              <a:ext cx="820734" cy="2162940"/>
              <a:chOff x="5525538" y="4392958"/>
              <a:chExt cx="820734" cy="2550068"/>
            </a:xfrm>
          </p:grpSpPr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696B7878-F6C0-4F4C-9543-B0E82EFE33EA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50BE9808-6153-D44A-9F86-70E8CD5DC0AB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91" name="Rectangle 56">
                <a:extLst>
                  <a:ext uri="{FF2B5EF4-FFF2-40B4-BE49-F238E27FC236}">
                    <a16:creationId xmlns:a16="http://schemas.microsoft.com/office/drawing/2014/main" id="{BE8AC358-C147-8149-9A55-BB36822A963B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92" name="Rectangle 56">
                <a:extLst>
                  <a:ext uri="{FF2B5EF4-FFF2-40B4-BE49-F238E27FC236}">
                    <a16:creationId xmlns:a16="http://schemas.microsoft.com/office/drawing/2014/main" id="{ECCF32CA-4998-064C-8F0E-47EA40B6892C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93" name="Rectangle 56">
                <a:extLst>
                  <a:ext uri="{FF2B5EF4-FFF2-40B4-BE49-F238E27FC236}">
                    <a16:creationId xmlns:a16="http://schemas.microsoft.com/office/drawing/2014/main" id="{BED6DAE3-A8E3-484E-BCEC-E6546E046BBC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47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9787D-08F2-6E4C-95F7-25F10500B198}"/>
              </a:ext>
            </a:extLst>
          </p:cNvPr>
          <p:cNvSpPr/>
          <p:nvPr/>
        </p:nvSpPr>
        <p:spPr>
          <a:xfrm>
            <a:off x="1124585" y="4066709"/>
            <a:ext cx="10930255" cy="85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D5B44A-3FD3-D641-B32A-920E81F58BD3}"/>
              </a:ext>
            </a:extLst>
          </p:cNvPr>
          <p:cNvSpPr/>
          <p:nvPr/>
        </p:nvSpPr>
        <p:spPr>
          <a:xfrm>
            <a:off x="12390120" y="4066710"/>
            <a:ext cx="10771505" cy="8536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2BEB22-2162-BA40-A21F-3EB4F2562E56}"/>
              </a:ext>
            </a:extLst>
          </p:cNvPr>
          <p:cNvSpPr/>
          <p:nvPr/>
        </p:nvSpPr>
        <p:spPr>
          <a:xfrm>
            <a:off x="2156813" y="4782793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803FDC-26AD-9A48-9CF7-E0B68451F357}"/>
              </a:ext>
            </a:extLst>
          </p:cNvPr>
          <p:cNvSpPr/>
          <p:nvPr/>
        </p:nvSpPr>
        <p:spPr>
          <a:xfrm>
            <a:off x="13246297" y="4960267"/>
            <a:ext cx="2658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96496-BE95-BD4E-8F52-DB4CA8BE746F}"/>
              </a:ext>
            </a:extLst>
          </p:cNvPr>
          <p:cNvSpPr/>
          <p:nvPr/>
        </p:nvSpPr>
        <p:spPr>
          <a:xfrm>
            <a:off x="8851791" y="4066710"/>
            <a:ext cx="3203050" cy="8536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F94C20-9B46-DE4A-A955-9EE40A038B5D}"/>
              </a:ext>
            </a:extLst>
          </p:cNvPr>
          <p:cNvGrpSpPr/>
          <p:nvPr/>
        </p:nvGrpSpPr>
        <p:grpSpPr>
          <a:xfrm>
            <a:off x="8891547" y="4777898"/>
            <a:ext cx="3038011" cy="2055309"/>
            <a:chOff x="6531184" y="9847568"/>
            <a:chExt cx="3038011" cy="20553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4BA8DC-0DCA-114B-AE6E-CED4DAAEF457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" name="CuadroTexto 350">
              <a:extLst>
                <a:ext uri="{FF2B5EF4-FFF2-40B4-BE49-F238E27FC236}">
                  <a16:creationId xmlns:a16="http://schemas.microsoft.com/office/drawing/2014/main" id="{84B28524-207F-CF4E-8CE6-05B39FDC29C0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$1M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FA115E-CBBC-A24A-BA9B-3B6E1EEA5B97}"/>
              </a:ext>
            </a:extLst>
          </p:cNvPr>
          <p:cNvGrpSpPr/>
          <p:nvPr/>
        </p:nvGrpSpPr>
        <p:grpSpPr>
          <a:xfrm>
            <a:off x="8891547" y="7386621"/>
            <a:ext cx="3038011" cy="2055309"/>
            <a:chOff x="6531184" y="9847568"/>
            <a:chExt cx="3038011" cy="205530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3D7063-11A3-F249-B639-FEB55CEAAEDB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024E90BE-9AB5-E548-BB9D-6E00A410C60D}"/>
                </a:ext>
              </a:extLst>
            </p:cNvPr>
            <p:cNvSpPr txBox="1"/>
            <p:nvPr/>
          </p:nvSpPr>
          <p:spPr>
            <a:xfrm>
              <a:off x="6875028" y="10579438"/>
              <a:ext cx="23503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3C226F-4CD3-A748-96CD-13632B1AFCBC}"/>
              </a:ext>
            </a:extLst>
          </p:cNvPr>
          <p:cNvGrpSpPr/>
          <p:nvPr/>
        </p:nvGrpSpPr>
        <p:grpSpPr>
          <a:xfrm>
            <a:off x="8891547" y="9968478"/>
            <a:ext cx="3038011" cy="2055309"/>
            <a:chOff x="6531184" y="9847568"/>
            <a:chExt cx="3038011" cy="205530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397534-128C-6341-A066-424242F002BF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05BA6FF4-ECC3-164D-857D-F29012DA3B22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$3M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B1610-4C16-1A4C-BB75-B7704FAC30FE}"/>
              </a:ext>
            </a:extLst>
          </p:cNvPr>
          <p:cNvSpPr/>
          <p:nvPr/>
        </p:nvSpPr>
        <p:spPr>
          <a:xfrm>
            <a:off x="19989581" y="4066710"/>
            <a:ext cx="3203050" cy="8536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7D8B90-22A0-7B45-8F7A-69826D33A1F1}"/>
              </a:ext>
            </a:extLst>
          </p:cNvPr>
          <p:cNvGrpSpPr/>
          <p:nvPr/>
        </p:nvGrpSpPr>
        <p:grpSpPr>
          <a:xfrm>
            <a:off x="20023376" y="4777898"/>
            <a:ext cx="3038011" cy="2055309"/>
            <a:chOff x="6531184" y="9847568"/>
            <a:chExt cx="3038011" cy="20553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A4248D-433A-2641-9C40-EFDC175E66AB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2ADFDE35-B8C9-3E4D-BE23-CC5CEACFD748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$1M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AA5D86-18FF-7544-8B9A-9EA9DF4AF9D7}"/>
              </a:ext>
            </a:extLst>
          </p:cNvPr>
          <p:cNvGrpSpPr/>
          <p:nvPr/>
        </p:nvGrpSpPr>
        <p:grpSpPr>
          <a:xfrm>
            <a:off x="20023376" y="7386621"/>
            <a:ext cx="3038011" cy="2055309"/>
            <a:chOff x="6531184" y="9847568"/>
            <a:chExt cx="3038011" cy="20553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E206A2-3CF3-C64A-86A6-D20F969A1052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093A896E-28DC-5742-A7C0-AEB78C1E9465}"/>
                </a:ext>
              </a:extLst>
            </p:cNvPr>
            <p:cNvSpPr txBox="1"/>
            <p:nvPr/>
          </p:nvSpPr>
          <p:spPr>
            <a:xfrm>
              <a:off x="6875028" y="10579438"/>
              <a:ext cx="23503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1F113B-FCE2-4D46-806E-9C141C8C7567}"/>
              </a:ext>
            </a:extLst>
          </p:cNvPr>
          <p:cNvGrpSpPr/>
          <p:nvPr/>
        </p:nvGrpSpPr>
        <p:grpSpPr>
          <a:xfrm>
            <a:off x="20023376" y="9968478"/>
            <a:ext cx="3038011" cy="2055309"/>
            <a:chOff x="6531184" y="9847568"/>
            <a:chExt cx="3038011" cy="20553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3C00D6-A9CF-5444-AC74-46065F108706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27CBB29D-C364-C74E-852A-7C16BE464BBD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$3M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5ED80C-9083-5C45-829D-0643F6DC47B0}"/>
              </a:ext>
            </a:extLst>
          </p:cNvPr>
          <p:cNvGrpSpPr/>
          <p:nvPr/>
        </p:nvGrpSpPr>
        <p:grpSpPr>
          <a:xfrm>
            <a:off x="12747762" y="6300166"/>
            <a:ext cx="6313642" cy="5609082"/>
            <a:chOff x="5525538" y="4730179"/>
            <a:chExt cx="6313642" cy="238501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ED42F1-61DB-A54C-9F27-C1433436A653}"/>
                </a:ext>
              </a:extLst>
            </p:cNvPr>
            <p:cNvSpPr/>
            <p:nvPr/>
          </p:nvSpPr>
          <p:spPr>
            <a:xfrm>
              <a:off x="6603041" y="5132334"/>
              <a:ext cx="573600" cy="1672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49556A-5717-D343-8E9B-B471C69C12DF}"/>
                </a:ext>
              </a:extLst>
            </p:cNvPr>
            <p:cNvSpPr/>
            <p:nvPr/>
          </p:nvSpPr>
          <p:spPr>
            <a:xfrm>
              <a:off x="8037095" y="5825598"/>
              <a:ext cx="573600" cy="9788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5114F93-DA57-844E-8FC7-38AFD7E6D4B5}"/>
                </a:ext>
              </a:extLst>
            </p:cNvPr>
            <p:cNvSpPr/>
            <p:nvPr/>
          </p:nvSpPr>
          <p:spPr>
            <a:xfrm>
              <a:off x="9481850" y="5444266"/>
              <a:ext cx="573600" cy="1360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40E02C5-3590-8846-9223-323FE231BEB3}"/>
                </a:ext>
              </a:extLst>
            </p:cNvPr>
            <p:cNvSpPr/>
            <p:nvPr/>
          </p:nvSpPr>
          <p:spPr>
            <a:xfrm>
              <a:off x="10905202" y="5066897"/>
              <a:ext cx="573600" cy="173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0DE28C71-BC98-A341-9350-399A138F6E7C}"/>
                </a:ext>
              </a:extLst>
            </p:cNvPr>
            <p:cNvSpPr/>
            <p:nvPr/>
          </p:nvSpPr>
          <p:spPr>
            <a:xfrm>
              <a:off x="6260091" y="6918895"/>
              <a:ext cx="1259502" cy="196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321EDD-24BE-8C41-9B4D-826ED9CDB91F}"/>
                </a:ext>
              </a:extLst>
            </p:cNvPr>
            <p:cNvSpPr/>
            <p:nvPr/>
          </p:nvSpPr>
          <p:spPr>
            <a:xfrm>
              <a:off x="7685553" y="6918895"/>
              <a:ext cx="1259502" cy="196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A827012E-4A6F-3D40-8DFB-E30943C044D8}"/>
                </a:ext>
              </a:extLst>
            </p:cNvPr>
            <p:cNvSpPr/>
            <p:nvPr/>
          </p:nvSpPr>
          <p:spPr>
            <a:xfrm>
              <a:off x="9154214" y="6918895"/>
              <a:ext cx="1259502" cy="196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5FE01AED-CD66-D649-B0A2-58FB78214614}"/>
                </a:ext>
              </a:extLst>
            </p:cNvPr>
            <p:cNvSpPr/>
            <p:nvPr/>
          </p:nvSpPr>
          <p:spPr>
            <a:xfrm>
              <a:off x="10579678" y="6918895"/>
              <a:ext cx="1259502" cy="196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71A280F-E27C-B948-BE9C-446A97DD12E2}"/>
                </a:ext>
              </a:extLst>
            </p:cNvPr>
            <p:cNvGrpSpPr/>
            <p:nvPr/>
          </p:nvGrpSpPr>
          <p:grpSpPr>
            <a:xfrm>
              <a:off x="5525538" y="4730179"/>
              <a:ext cx="820734" cy="2019874"/>
              <a:chOff x="5525538" y="4392958"/>
              <a:chExt cx="820734" cy="2381396"/>
            </a:xfrm>
          </p:grpSpPr>
          <p:sp>
            <p:nvSpPr>
              <p:cNvPr id="65" name="Rectangle 56">
                <a:extLst>
                  <a:ext uri="{FF2B5EF4-FFF2-40B4-BE49-F238E27FC236}">
                    <a16:creationId xmlns:a16="http://schemas.microsoft.com/office/drawing/2014/main" id="{88F23C58-5555-9742-BBCD-08944C59C3AF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66" name="Rectangle 56">
                <a:extLst>
                  <a:ext uri="{FF2B5EF4-FFF2-40B4-BE49-F238E27FC236}">
                    <a16:creationId xmlns:a16="http://schemas.microsoft.com/office/drawing/2014/main" id="{521636E6-66F9-8F46-90B8-0F62F37C9D7C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67" name="Rectangle 56">
                <a:extLst>
                  <a:ext uri="{FF2B5EF4-FFF2-40B4-BE49-F238E27FC236}">
                    <a16:creationId xmlns:a16="http://schemas.microsoft.com/office/drawing/2014/main" id="{954D7233-591F-8248-BBDC-53EF1772BD50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68" name="Rectangle 56">
                <a:extLst>
                  <a:ext uri="{FF2B5EF4-FFF2-40B4-BE49-F238E27FC236}">
                    <a16:creationId xmlns:a16="http://schemas.microsoft.com/office/drawing/2014/main" id="{05AF3C48-0E24-2040-82D2-9430B0B5D801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69" name="Rectangle 56">
                <a:extLst>
                  <a:ext uri="{FF2B5EF4-FFF2-40B4-BE49-F238E27FC236}">
                    <a16:creationId xmlns:a16="http://schemas.microsoft.com/office/drawing/2014/main" id="{A0630BBF-1A4C-914E-8544-6091FC51AA95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23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  <p:sp>
        <p:nvSpPr>
          <p:cNvPr id="75" name="Rectangle 56">
            <a:extLst>
              <a:ext uri="{FF2B5EF4-FFF2-40B4-BE49-F238E27FC236}">
                <a16:creationId xmlns:a16="http://schemas.microsoft.com/office/drawing/2014/main" id="{FC174BB8-9310-6342-A0B5-3A28913BA52D}"/>
              </a:ext>
            </a:extLst>
          </p:cNvPr>
          <p:cNvSpPr/>
          <p:nvPr/>
        </p:nvSpPr>
        <p:spPr>
          <a:xfrm>
            <a:off x="2422429" y="11447583"/>
            <a:ext cx="1259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C2B88F-9EDD-9243-8866-1758270A6E62}"/>
              </a:ext>
            </a:extLst>
          </p:cNvPr>
          <p:cNvSpPr/>
          <p:nvPr/>
        </p:nvSpPr>
        <p:spPr>
          <a:xfrm>
            <a:off x="3443769" y="11447583"/>
            <a:ext cx="1259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66A581A5-E1EE-1F40-871C-A38BDB53CC93}"/>
              </a:ext>
            </a:extLst>
          </p:cNvPr>
          <p:cNvSpPr/>
          <p:nvPr/>
        </p:nvSpPr>
        <p:spPr>
          <a:xfrm>
            <a:off x="4610108" y="11447583"/>
            <a:ext cx="1259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96DFBC1D-8C88-D74E-BF5C-368CA061AE23}"/>
              </a:ext>
            </a:extLst>
          </p:cNvPr>
          <p:cNvSpPr/>
          <p:nvPr/>
        </p:nvSpPr>
        <p:spPr>
          <a:xfrm>
            <a:off x="5753015" y="11447583"/>
            <a:ext cx="1259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EEDB870-2C7E-444E-B8AB-D367B5492EAC}"/>
              </a:ext>
            </a:extLst>
          </p:cNvPr>
          <p:cNvGrpSpPr/>
          <p:nvPr/>
        </p:nvGrpSpPr>
        <p:grpSpPr>
          <a:xfrm>
            <a:off x="1687876" y="6300166"/>
            <a:ext cx="820734" cy="4750335"/>
            <a:chOff x="5525538" y="4392958"/>
            <a:chExt cx="820734" cy="2381396"/>
          </a:xfrm>
        </p:grpSpPr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EA3EFD21-918D-524E-BD30-BFA959904EE5}"/>
                </a:ext>
              </a:extLst>
            </p:cNvPr>
            <p:cNvSpPr/>
            <p:nvPr/>
          </p:nvSpPr>
          <p:spPr>
            <a:xfrm>
              <a:off x="5525538" y="6542916"/>
              <a:ext cx="820734" cy="23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130B67C5-1D42-084F-AB2B-4E662AD3531C}"/>
                </a:ext>
              </a:extLst>
            </p:cNvPr>
            <p:cNvSpPr/>
            <p:nvPr/>
          </p:nvSpPr>
          <p:spPr>
            <a:xfrm>
              <a:off x="5525538" y="6008343"/>
              <a:ext cx="820734" cy="23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B7312536-7284-544E-85A2-F1DFD590E375}"/>
                </a:ext>
              </a:extLst>
            </p:cNvPr>
            <p:cNvSpPr/>
            <p:nvPr/>
          </p:nvSpPr>
          <p:spPr>
            <a:xfrm>
              <a:off x="5525538" y="5468244"/>
              <a:ext cx="820734" cy="23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FF8028DA-F9C8-C840-BA63-EBF9BD3EB759}"/>
                </a:ext>
              </a:extLst>
            </p:cNvPr>
            <p:cNvSpPr/>
            <p:nvPr/>
          </p:nvSpPr>
          <p:spPr>
            <a:xfrm>
              <a:off x="5525538" y="4933671"/>
              <a:ext cx="820734" cy="23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1C841C11-021B-D847-80F1-D91D2E80E643}"/>
                </a:ext>
              </a:extLst>
            </p:cNvPr>
            <p:cNvSpPr/>
            <p:nvPr/>
          </p:nvSpPr>
          <p:spPr>
            <a:xfrm>
              <a:off x="5525538" y="4392958"/>
              <a:ext cx="820734" cy="23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7A2B4-3B71-D147-A2BF-F6EE7AC5737E}"/>
              </a:ext>
            </a:extLst>
          </p:cNvPr>
          <p:cNvGrpSpPr/>
          <p:nvPr/>
        </p:nvGrpSpPr>
        <p:grpSpPr>
          <a:xfrm>
            <a:off x="2945451" y="7092059"/>
            <a:ext cx="4617785" cy="3737595"/>
            <a:chOff x="2355828" y="15901417"/>
            <a:chExt cx="4793492" cy="3388706"/>
          </a:xfrm>
        </p:grpSpPr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934A977A-30CE-734B-8D05-1DC969F65349}"/>
                </a:ext>
              </a:extLst>
            </p:cNvPr>
            <p:cNvSpPr/>
            <p:nvPr/>
          </p:nvSpPr>
          <p:spPr>
            <a:xfrm>
              <a:off x="2355828" y="15901417"/>
              <a:ext cx="4793492" cy="3388706"/>
            </a:xfrm>
            <a:custGeom>
              <a:avLst/>
              <a:gdLst>
                <a:gd name="connsiteX0" fmla="*/ 0 w 4793492"/>
                <a:gd name="connsiteY0" fmla="*/ 0 h 2503715"/>
                <a:gd name="connsiteX1" fmla="*/ 4793492 w 4793492"/>
                <a:gd name="connsiteY1" fmla="*/ 0 h 2503715"/>
                <a:gd name="connsiteX2" fmla="*/ 4793492 w 4793492"/>
                <a:gd name="connsiteY2" fmla="*/ 2503715 h 2503715"/>
                <a:gd name="connsiteX3" fmla="*/ 0 w 4793492"/>
                <a:gd name="connsiteY3" fmla="*/ 2503715 h 2503715"/>
                <a:gd name="connsiteX4" fmla="*/ 0 w 4793492"/>
                <a:gd name="connsiteY4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4793492 w 4793492"/>
                <a:gd name="connsiteY2" fmla="*/ 0 h 2503715"/>
                <a:gd name="connsiteX3" fmla="*/ 4793492 w 4793492"/>
                <a:gd name="connsiteY3" fmla="*/ 2503715 h 2503715"/>
                <a:gd name="connsiteX4" fmla="*/ 0 w 4793492"/>
                <a:gd name="connsiteY4" fmla="*/ 2503715 h 2503715"/>
                <a:gd name="connsiteX5" fmla="*/ 0 w 4793492"/>
                <a:gd name="connsiteY5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243604 w 4793492"/>
                <a:gd name="connsiteY2" fmla="*/ 1977 h 2503715"/>
                <a:gd name="connsiteX3" fmla="*/ 4793492 w 4793492"/>
                <a:gd name="connsiteY3" fmla="*/ 0 h 2503715"/>
                <a:gd name="connsiteX4" fmla="*/ 4793492 w 4793492"/>
                <a:gd name="connsiteY4" fmla="*/ 2503715 h 2503715"/>
                <a:gd name="connsiteX5" fmla="*/ 0 w 4793492"/>
                <a:gd name="connsiteY5" fmla="*/ 2503715 h 2503715"/>
                <a:gd name="connsiteX6" fmla="*/ 0 w 4793492"/>
                <a:gd name="connsiteY6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399052 w 4793492"/>
                <a:gd name="connsiteY2" fmla="*/ 331161 h 2503715"/>
                <a:gd name="connsiteX3" fmla="*/ 4793492 w 4793492"/>
                <a:gd name="connsiteY3" fmla="*/ 0 h 2503715"/>
                <a:gd name="connsiteX4" fmla="*/ 4793492 w 4793492"/>
                <a:gd name="connsiteY4" fmla="*/ 2503715 h 2503715"/>
                <a:gd name="connsiteX5" fmla="*/ 0 w 4793492"/>
                <a:gd name="connsiteY5" fmla="*/ 2503715 h 2503715"/>
                <a:gd name="connsiteX6" fmla="*/ 0 w 4793492"/>
                <a:gd name="connsiteY6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399052 w 4793492"/>
                <a:gd name="connsiteY2" fmla="*/ 331161 h 2503715"/>
                <a:gd name="connsiteX3" fmla="*/ 3395748 w 4793492"/>
                <a:gd name="connsiteY3" fmla="*/ 194001 h 2503715"/>
                <a:gd name="connsiteX4" fmla="*/ 4793492 w 4793492"/>
                <a:gd name="connsiteY4" fmla="*/ 0 h 2503715"/>
                <a:gd name="connsiteX5" fmla="*/ 4793492 w 4793492"/>
                <a:gd name="connsiteY5" fmla="*/ 2503715 h 2503715"/>
                <a:gd name="connsiteX6" fmla="*/ 0 w 4793492"/>
                <a:gd name="connsiteY6" fmla="*/ 2503715 h 2503715"/>
                <a:gd name="connsiteX7" fmla="*/ 0 w 4793492"/>
                <a:gd name="connsiteY7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399052 w 4793492"/>
                <a:gd name="connsiteY2" fmla="*/ 331161 h 2503715"/>
                <a:gd name="connsiteX3" fmla="*/ 3596916 w 4793492"/>
                <a:gd name="connsiteY3" fmla="*/ 1593033 h 2503715"/>
                <a:gd name="connsiteX4" fmla="*/ 4793492 w 4793492"/>
                <a:gd name="connsiteY4" fmla="*/ 0 h 2503715"/>
                <a:gd name="connsiteX5" fmla="*/ 4793492 w 4793492"/>
                <a:gd name="connsiteY5" fmla="*/ 2503715 h 2503715"/>
                <a:gd name="connsiteX6" fmla="*/ 0 w 4793492"/>
                <a:gd name="connsiteY6" fmla="*/ 2503715 h 2503715"/>
                <a:gd name="connsiteX7" fmla="*/ 0 w 4793492"/>
                <a:gd name="connsiteY7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399052 w 4793492"/>
                <a:gd name="connsiteY2" fmla="*/ 331161 h 2503715"/>
                <a:gd name="connsiteX3" fmla="*/ 3596916 w 4793492"/>
                <a:gd name="connsiteY3" fmla="*/ 1593033 h 2503715"/>
                <a:gd name="connsiteX4" fmla="*/ 4793492 w 4793492"/>
                <a:gd name="connsiteY4" fmla="*/ 1325880 h 2503715"/>
                <a:gd name="connsiteX5" fmla="*/ 4793492 w 4793492"/>
                <a:gd name="connsiteY5" fmla="*/ 2503715 h 2503715"/>
                <a:gd name="connsiteX6" fmla="*/ 0 w 4793492"/>
                <a:gd name="connsiteY6" fmla="*/ 2503715 h 2503715"/>
                <a:gd name="connsiteX7" fmla="*/ 0 w 4793492"/>
                <a:gd name="connsiteY7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417340 w 4793492"/>
                <a:gd name="connsiteY2" fmla="*/ 216310 h 2503715"/>
                <a:gd name="connsiteX3" fmla="*/ 3596916 w 4793492"/>
                <a:gd name="connsiteY3" fmla="*/ 1593033 h 2503715"/>
                <a:gd name="connsiteX4" fmla="*/ 4793492 w 4793492"/>
                <a:gd name="connsiteY4" fmla="*/ 1325880 h 2503715"/>
                <a:gd name="connsiteX5" fmla="*/ 4793492 w 4793492"/>
                <a:gd name="connsiteY5" fmla="*/ 2503715 h 2503715"/>
                <a:gd name="connsiteX6" fmla="*/ 0 w 4793492"/>
                <a:gd name="connsiteY6" fmla="*/ 2503715 h 2503715"/>
                <a:gd name="connsiteX7" fmla="*/ 0 w 4793492"/>
                <a:gd name="connsiteY7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417340 w 4793492"/>
                <a:gd name="connsiteY2" fmla="*/ 216310 h 2503715"/>
                <a:gd name="connsiteX3" fmla="*/ 2947692 w 4793492"/>
                <a:gd name="connsiteY3" fmla="*/ 851251 h 2503715"/>
                <a:gd name="connsiteX4" fmla="*/ 3596916 w 4793492"/>
                <a:gd name="connsiteY4" fmla="*/ 1593033 h 2503715"/>
                <a:gd name="connsiteX5" fmla="*/ 4793492 w 4793492"/>
                <a:gd name="connsiteY5" fmla="*/ 1325880 h 2503715"/>
                <a:gd name="connsiteX6" fmla="*/ 4793492 w 4793492"/>
                <a:gd name="connsiteY6" fmla="*/ 2503715 h 2503715"/>
                <a:gd name="connsiteX7" fmla="*/ 0 w 4793492"/>
                <a:gd name="connsiteY7" fmla="*/ 2503715 h 2503715"/>
                <a:gd name="connsiteX8" fmla="*/ 0 w 4793492"/>
                <a:gd name="connsiteY8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417340 w 4793492"/>
                <a:gd name="connsiteY2" fmla="*/ 216310 h 2503715"/>
                <a:gd name="connsiteX3" fmla="*/ 3587772 w 4793492"/>
                <a:gd name="connsiteY3" fmla="*/ 608037 h 2503715"/>
                <a:gd name="connsiteX4" fmla="*/ 3596916 w 4793492"/>
                <a:gd name="connsiteY4" fmla="*/ 1593033 h 2503715"/>
                <a:gd name="connsiteX5" fmla="*/ 4793492 w 4793492"/>
                <a:gd name="connsiteY5" fmla="*/ 1325880 h 2503715"/>
                <a:gd name="connsiteX6" fmla="*/ 4793492 w 4793492"/>
                <a:gd name="connsiteY6" fmla="*/ 2503715 h 2503715"/>
                <a:gd name="connsiteX7" fmla="*/ 0 w 4793492"/>
                <a:gd name="connsiteY7" fmla="*/ 2503715 h 2503715"/>
                <a:gd name="connsiteX8" fmla="*/ 0 w 4793492"/>
                <a:gd name="connsiteY8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417340 w 4793492"/>
                <a:gd name="connsiteY2" fmla="*/ 216310 h 2503715"/>
                <a:gd name="connsiteX3" fmla="*/ 3587772 w 4793492"/>
                <a:gd name="connsiteY3" fmla="*/ 608037 h 2503715"/>
                <a:gd name="connsiteX4" fmla="*/ 4785636 w 4793492"/>
                <a:gd name="connsiteY4" fmla="*/ 52673 h 2503715"/>
                <a:gd name="connsiteX5" fmla="*/ 4793492 w 4793492"/>
                <a:gd name="connsiteY5" fmla="*/ 1325880 h 2503715"/>
                <a:gd name="connsiteX6" fmla="*/ 4793492 w 4793492"/>
                <a:gd name="connsiteY6" fmla="*/ 2503715 h 2503715"/>
                <a:gd name="connsiteX7" fmla="*/ 0 w 4793492"/>
                <a:gd name="connsiteY7" fmla="*/ 2503715 h 2503715"/>
                <a:gd name="connsiteX8" fmla="*/ 0 w 4793492"/>
                <a:gd name="connsiteY8" fmla="*/ 0 h 250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93492" h="2503715">
                  <a:moveTo>
                    <a:pt x="0" y="0"/>
                  </a:moveTo>
                  <a:lnTo>
                    <a:pt x="1173756" y="1977"/>
                  </a:lnTo>
                  <a:lnTo>
                    <a:pt x="2417340" y="216310"/>
                  </a:lnTo>
                  <a:lnTo>
                    <a:pt x="3587772" y="608037"/>
                  </a:lnTo>
                  <a:lnTo>
                    <a:pt x="4785636" y="52673"/>
                  </a:lnTo>
                  <a:cubicBezTo>
                    <a:pt x="4788255" y="477075"/>
                    <a:pt x="4790873" y="901478"/>
                    <a:pt x="4793492" y="1325880"/>
                  </a:cubicBezTo>
                  <a:lnTo>
                    <a:pt x="4793492" y="2503715"/>
                  </a:lnTo>
                  <a:lnTo>
                    <a:pt x="0" y="250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C599657-F7B6-534D-97DC-B194355F47E9}"/>
                </a:ext>
              </a:extLst>
            </p:cNvPr>
            <p:cNvSpPr/>
            <p:nvPr/>
          </p:nvSpPr>
          <p:spPr>
            <a:xfrm>
              <a:off x="2355828" y="16786407"/>
              <a:ext cx="4793492" cy="2503715"/>
            </a:xfrm>
            <a:custGeom>
              <a:avLst/>
              <a:gdLst>
                <a:gd name="connsiteX0" fmla="*/ 0 w 4793492"/>
                <a:gd name="connsiteY0" fmla="*/ 0 h 2503715"/>
                <a:gd name="connsiteX1" fmla="*/ 4793492 w 4793492"/>
                <a:gd name="connsiteY1" fmla="*/ 0 h 2503715"/>
                <a:gd name="connsiteX2" fmla="*/ 4793492 w 4793492"/>
                <a:gd name="connsiteY2" fmla="*/ 2503715 h 2503715"/>
                <a:gd name="connsiteX3" fmla="*/ 0 w 4793492"/>
                <a:gd name="connsiteY3" fmla="*/ 2503715 h 2503715"/>
                <a:gd name="connsiteX4" fmla="*/ 0 w 4793492"/>
                <a:gd name="connsiteY4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4793492 w 4793492"/>
                <a:gd name="connsiteY2" fmla="*/ 0 h 2503715"/>
                <a:gd name="connsiteX3" fmla="*/ 4793492 w 4793492"/>
                <a:gd name="connsiteY3" fmla="*/ 2503715 h 2503715"/>
                <a:gd name="connsiteX4" fmla="*/ 0 w 4793492"/>
                <a:gd name="connsiteY4" fmla="*/ 2503715 h 2503715"/>
                <a:gd name="connsiteX5" fmla="*/ 0 w 4793492"/>
                <a:gd name="connsiteY5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243604 w 4793492"/>
                <a:gd name="connsiteY2" fmla="*/ 1977 h 2503715"/>
                <a:gd name="connsiteX3" fmla="*/ 4793492 w 4793492"/>
                <a:gd name="connsiteY3" fmla="*/ 0 h 2503715"/>
                <a:gd name="connsiteX4" fmla="*/ 4793492 w 4793492"/>
                <a:gd name="connsiteY4" fmla="*/ 2503715 h 2503715"/>
                <a:gd name="connsiteX5" fmla="*/ 0 w 4793492"/>
                <a:gd name="connsiteY5" fmla="*/ 2503715 h 2503715"/>
                <a:gd name="connsiteX6" fmla="*/ 0 w 4793492"/>
                <a:gd name="connsiteY6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399052 w 4793492"/>
                <a:gd name="connsiteY2" fmla="*/ 331161 h 2503715"/>
                <a:gd name="connsiteX3" fmla="*/ 4793492 w 4793492"/>
                <a:gd name="connsiteY3" fmla="*/ 0 h 2503715"/>
                <a:gd name="connsiteX4" fmla="*/ 4793492 w 4793492"/>
                <a:gd name="connsiteY4" fmla="*/ 2503715 h 2503715"/>
                <a:gd name="connsiteX5" fmla="*/ 0 w 4793492"/>
                <a:gd name="connsiteY5" fmla="*/ 2503715 h 2503715"/>
                <a:gd name="connsiteX6" fmla="*/ 0 w 4793492"/>
                <a:gd name="connsiteY6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399052 w 4793492"/>
                <a:gd name="connsiteY2" fmla="*/ 331161 h 2503715"/>
                <a:gd name="connsiteX3" fmla="*/ 3395748 w 4793492"/>
                <a:gd name="connsiteY3" fmla="*/ 194001 h 2503715"/>
                <a:gd name="connsiteX4" fmla="*/ 4793492 w 4793492"/>
                <a:gd name="connsiteY4" fmla="*/ 0 h 2503715"/>
                <a:gd name="connsiteX5" fmla="*/ 4793492 w 4793492"/>
                <a:gd name="connsiteY5" fmla="*/ 2503715 h 2503715"/>
                <a:gd name="connsiteX6" fmla="*/ 0 w 4793492"/>
                <a:gd name="connsiteY6" fmla="*/ 2503715 h 2503715"/>
                <a:gd name="connsiteX7" fmla="*/ 0 w 4793492"/>
                <a:gd name="connsiteY7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399052 w 4793492"/>
                <a:gd name="connsiteY2" fmla="*/ 331161 h 2503715"/>
                <a:gd name="connsiteX3" fmla="*/ 3596916 w 4793492"/>
                <a:gd name="connsiteY3" fmla="*/ 1593033 h 2503715"/>
                <a:gd name="connsiteX4" fmla="*/ 4793492 w 4793492"/>
                <a:gd name="connsiteY4" fmla="*/ 0 h 2503715"/>
                <a:gd name="connsiteX5" fmla="*/ 4793492 w 4793492"/>
                <a:gd name="connsiteY5" fmla="*/ 2503715 h 2503715"/>
                <a:gd name="connsiteX6" fmla="*/ 0 w 4793492"/>
                <a:gd name="connsiteY6" fmla="*/ 2503715 h 2503715"/>
                <a:gd name="connsiteX7" fmla="*/ 0 w 4793492"/>
                <a:gd name="connsiteY7" fmla="*/ 0 h 2503715"/>
                <a:gd name="connsiteX0" fmla="*/ 0 w 4793492"/>
                <a:gd name="connsiteY0" fmla="*/ 0 h 2503715"/>
                <a:gd name="connsiteX1" fmla="*/ 1173756 w 4793492"/>
                <a:gd name="connsiteY1" fmla="*/ 1977 h 2503715"/>
                <a:gd name="connsiteX2" fmla="*/ 2399052 w 4793492"/>
                <a:gd name="connsiteY2" fmla="*/ 331161 h 2503715"/>
                <a:gd name="connsiteX3" fmla="*/ 3596916 w 4793492"/>
                <a:gd name="connsiteY3" fmla="*/ 1593033 h 2503715"/>
                <a:gd name="connsiteX4" fmla="*/ 4793492 w 4793492"/>
                <a:gd name="connsiteY4" fmla="*/ 1325880 h 2503715"/>
                <a:gd name="connsiteX5" fmla="*/ 4793492 w 4793492"/>
                <a:gd name="connsiteY5" fmla="*/ 2503715 h 2503715"/>
                <a:gd name="connsiteX6" fmla="*/ 0 w 4793492"/>
                <a:gd name="connsiteY6" fmla="*/ 2503715 h 2503715"/>
                <a:gd name="connsiteX7" fmla="*/ 0 w 4793492"/>
                <a:gd name="connsiteY7" fmla="*/ 0 h 250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3492" h="2503715">
                  <a:moveTo>
                    <a:pt x="0" y="0"/>
                  </a:moveTo>
                  <a:lnTo>
                    <a:pt x="1173756" y="1977"/>
                  </a:lnTo>
                  <a:lnTo>
                    <a:pt x="2399052" y="331161"/>
                  </a:lnTo>
                  <a:lnTo>
                    <a:pt x="3596916" y="1593033"/>
                  </a:lnTo>
                  <a:lnTo>
                    <a:pt x="4793492" y="1325880"/>
                  </a:lnTo>
                  <a:lnTo>
                    <a:pt x="4793492" y="2503715"/>
                  </a:lnTo>
                  <a:lnTo>
                    <a:pt x="0" y="250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8" name="Rectangle 56">
            <a:extLst>
              <a:ext uri="{FF2B5EF4-FFF2-40B4-BE49-F238E27FC236}">
                <a16:creationId xmlns:a16="http://schemas.microsoft.com/office/drawing/2014/main" id="{68D45F5B-AEEE-BB4C-A879-F3B2582D44B2}"/>
              </a:ext>
            </a:extLst>
          </p:cNvPr>
          <p:cNvSpPr/>
          <p:nvPr/>
        </p:nvSpPr>
        <p:spPr>
          <a:xfrm>
            <a:off x="6884392" y="11447583"/>
            <a:ext cx="1259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</a:t>
            </a:r>
          </a:p>
        </p:txBody>
      </p:sp>
    </p:spTree>
    <p:extLst>
      <p:ext uri="{BB962C8B-B14F-4D97-AF65-F5344CB8AC3E}">
        <p14:creationId xmlns:p14="http://schemas.microsoft.com/office/powerpoint/2010/main" val="181330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9B5B70A-1E9E-0C46-9AC9-68931DBF1340}"/>
              </a:ext>
            </a:extLst>
          </p:cNvPr>
          <p:cNvSpPr/>
          <p:nvPr/>
        </p:nvSpPr>
        <p:spPr>
          <a:xfrm>
            <a:off x="1286131" y="4577353"/>
            <a:ext cx="6723631" cy="79194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4AB11B-F15E-A54F-B572-2A66B4A638A3}"/>
              </a:ext>
            </a:extLst>
          </p:cNvPr>
          <p:cNvGrpSpPr/>
          <p:nvPr/>
        </p:nvGrpSpPr>
        <p:grpSpPr>
          <a:xfrm>
            <a:off x="3208675" y="8152342"/>
            <a:ext cx="2878542" cy="2878540"/>
            <a:chOff x="2355768" y="8604434"/>
            <a:chExt cx="2098340" cy="20983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CE5DF8-F2C5-EC4F-9172-BAEE3ADEE606}"/>
                </a:ext>
              </a:extLst>
            </p:cNvPr>
            <p:cNvSpPr/>
            <p:nvPr/>
          </p:nvSpPr>
          <p:spPr>
            <a:xfrm>
              <a:off x="2355768" y="8604434"/>
              <a:ext cx="2098340" cy="20983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43CE5788-CFC8-D648-AB30-7D0B676A8037}"/>
                </a:ext>
              </a:extLst>
            </p:cNvPr>
            <p:cNvSpPr/>
            <p:nvPr/>
          </p:nvSpPr>
          <p:spPr>
            <a:xfrm>
              <a:off x="2366579" y="8609841"/>
              <a:ext cx="2087529" cy="2087529"/>
            </a:xfrm>
            <a:prstGeom prst="pie">
              <a:avLst>
                <a:gd name="adj1" fmla="val 16170957"/>
                <a:gd name="adj2" fmla="val 130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144B9C-67B9-D943-B7A7-94F77FB0D1B7}"/>
                </a:ext>
              </a:extLst>
            </p:cNvPr>
            <p:cNvSpPr/>
            <p:nvPr/>
          </p:nvSpPr>
          <p:spPr>
            <a:xfrm>
              <a:off x="2602507" y="8849888"/>
              <a:ext cx="1607432" cy="16074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A17A0-7871-8B42-811F-15106FD2A224}"/>
              </a:ext>
            </a:extLst>
          </p:cNvPr>
          <p:cNvSpPr/>
          <p:nvPr/>
        </p:nvSpPr>
        <p:spPr>
          <a:xfrm>
            <a:off x="8798652" y="4577353"/>
            <a:ext cx="6723631" cy="791944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5FCC7-3B57-9141-BDCE-E6F6B08B28E6}"/>
              </a:ext>
            </a:extLst>
          </p:cNvPr>
          <p:cNvSpPr/>
          <p:nvPr/>
        </p:nvSpPr>
        <p:spPr>
          <a:xfrm>
            <a:off x="16433723" y="4577353"/>
            <a:ext cx="6723632" cy="79194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7F41E7CC-EA53-BF40-9401-EA22DA177D86}"/>
              </a:ext>
            </a:extLst>
          </p:cNvPr>
          <p:cNvSpPr txBox="1"/>
          <p:nvPr/>
        </p:nvSpPr>
        <p:spPr>
          <a:xfrm>
            <a:off x="3974501" y="9054347"/>
            <a:ext cx="1306662" cy="81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Lato Light" panose="020F0502020204030203" pitchFamily="34" charset="0"/>
              </a:rPr>
              <a:t>26%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533BC1-3192-BD4F-8251-D11482F77F82}"/>
              </a:ext>
            </a:extLst>
          </p:cNvPr>
          <p:cNvGrpSpPr/>
          <p:nvPr/>
        </p:nvGrpSpPr>
        <p:grpSpPr>
          <a:xfrm>
            <a:off x="9625567" y="8273991"/>
            <a:ext cx="5122187" cy="2508002"/>
            <a:chOff x="1487218" y="4082518"/>
            <a:chExt cx="5122187" cy="2508002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13EB6D7-3AE1-8D47-95FE-926C59761913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825BFED-FFA9-AB41-ACBC-2C19DE626AD2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E1701C6-5A5B-634B-8269-3637EB3D887B}"/>
                </a:ext>
              </a:extLst>
            </p:cNvPr>
            <p:cNvSpPr txBox="1"/>
            <p:nvPr/>
          </p:nvSpPr>
          <p:spPr>
            <a:xfrm flipH="1">
              <a:off x="1487218" y="6038318"/>
              <a:ext cx="643397" cy="55220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C3D6EA-2216-F94D-B507-24FF5F91AE20}"/>
                </a:ext>
              </a:extLst>
            </p:cNvPr>
            <p:cNvSpPr txBox="1"/>
            <p:nvPr/>
          </p:nvSpPr>
          <p:spPr>
            <a:xfrm>
              <a:off x="5787416" y="6038318"/>
              <a:ext cx="821989" cy="55220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0B121C-F1C3-3D4D-BAC0-53BE6BFE8EC4}"/>
                </a:ext>
              </a:extLst>
            </p:cNvPr>
            <p:cNvSpPr txBox="1"/>
            <p:nvPr/>
          </p:nvSpPr>
          <p:spPr>
            <a:xfrm>
              <a:off x="4492016" y="4082518"/>
              <a:ext cx="821989" cy="55220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E0650E5-8F69-5E42-AC63-28466D28F1E1}"/>
              </a:ext>
            </a:extLst>
          </p:cNvPr>
          <p:cNvGrpSpPr/>
          <p:nvPr/>
        </p:nvGrpSpPr>
        <p:grpSpPr>
          <a:xfrm>
            <a:off x="2948638" y="5891358"/>
            <a:ext cx="3411390" cy="1511551"/>
            <a:chOff x="2722096" y="5586558"/>
            <a:chExt cx="3411390" cy="1511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6D0174-7D26-7040-9CA7-40E63926AB09}"/>
                </a:ext>
              </a:extLst>
            </p:cNvPr>
            <p:cNvGrpSpPr/>
            <p:nvPr/>
          </p:nvGrpSpPr>
          <p:grpSpPr>
            <a:xfrm>
              <a:off x="3513858" y="5586558"/>
              <a:ext cx="2619628" cy="1511551"/>
              <a:chOff x="3545505" y="10325940"/>
              <a:chExt cx="2619628" cy="1511551"/>
            </a:xfrm>
          </p:grpSpPr>
          <p:sp>
            <p:nvSpPr>
              <p:cNvPr id="58" name="CuadroTexto 350">
                <a:extLst>
                  <a:ext uri="{FF2B5EF4-FFF2-40B4-BE49-F238E27FC236}">
                    <a16:creationId xmlns:a16="http://schemas.microsoft.com/office/drawing/2014/main" id="{6429EFBB-73E4-B248-81E7-CB6D1D9F068D}"/>
                  </a:ext>
                </a:extLst>
              </p:cNvPr>
              <p:cNvSpPr txBox="1"/>
              <p:nvPr/>
            </p:nvSpPr>
            <p:spPr>
              <a:xfrm>
                <a:off x="3545505" y="10325940"/>
                <a:ext cx="26196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itchFamily="2" charset="0"/>
                    <a:ea typeface="Roboto Medium" pitchFamily="2" charset="0"/>
                    <a:cs typeface="Lato Light" panose="020F0502020204030203" pitchFamily="34" charset="0"/>
                  </a:rPr>
                  <a:t>-0.03%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31A1B2F-06E8-D147-B351-168D8FFD07EB}"/>
                  </a:ext>
                </a:extLst>
              </p:cNvPr>
              <p:cNvSpPr/>
              <p:nvPr/>
            </p:nvSpPr>
            <p:spPr>
              <a:xfrm>
                <a:off x="3633929" y="11314271"/>
                <a:ext cx="22301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Build Status</a:t>
                </a:r>
              </a:p>
            </p:txBody>
          </p:sp>
        </p:grp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AD764E8-EDC1-FF4C-B2E6-82BACB1F7B21}"/>
                </a:ext>
              </a:extLst>
            </p:cNvPr>
            <p:cNvSpPr/>
            <p:nvPr/>
          </p:nvSpPr>
          <p:spPr>
            <a:xfrm rot="10800000">
              <a:off x="2722096" y="5868256"/>
              <a:ext cx="581128" cy="5009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0C5C56-E923-6948-AE71-206274A68121}"/>
              </a:ext>
            </a:extLst>
          </p:cNvPr>
          <p:cNvGrpSpPr/>
          <p:nvPr/>
        </p:nvGrpSpPr>
        <p:grpSpPr>
          <a:xfrm>
            <a:off x="10315061" y="5891358"/>
            <a:ext cx="3592206" cy="1511551"/>
            <a:chOff x="10216205" y="5586558"/>
            <a:chExt cx="3592206" cy="151155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B23625-C522-2149-83E1-E72EAC1882F9}"/>
                </a:ext>
              </a:extLst>
            </p:cNvPr>
            <p:cNvGrpSpPr/>
            <p:nvPr/>
          </p:nvGrpSpPr>
          <p:grpSpPr>
            <a:xfrm>
              <a:off x="11007967" y="5586558"/>
              <a:ext cx="2800444" cy="1511551"/>
              <a:chOff x="3545505" y="10325940"/>
              <a:chExt cx="2800444" cy="1511551"/>
            </a:xfrm>
          </p:grpSpPr>
          <p:sp>
            <p:nvSpPr>
              <p:cNvPr id="65" name="CuadroTexto 350">
                <a:extLst>
                  <a:ext uri="{FF2B5EF4-FFF2-40B4-BE49-F238E27FC236}">
                    <a16:creationId xmlns:a16="http://schemas.microsoft.com/office/drawing/2014/main" id="{2DB13F46-B200-E54A-A23E-C2DCFCA4DB90}"/>
                  </a:ext>
                </a:extLst>
              </p:cNvPr>
              <p:cNvSpPr txBox="1"/>
              <p:nvPr/>
            </p:nvSpPr>
            <p:spPr>
              <a:xfrm>
                <a:off x="3545505" y="10325940"/>
                <a:ext cx="26196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itchFamily="2" charset="0"/>
                    <a:ea typeface="Roboto Medium" pitchFamily="2" charset="0"/>
                    <a:cs typeface="Lato Light" panose="020F0502020204030203" pitchFamily="34" charset="0"/>
                  </a:rPr>
                  <a:t>-0.05%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4E6A0A3-E10C-034F-A88E-B121C32AEE0E}"/>
                  </a:ext>
                </a:extLst>
              </p:cNvPr>
              <p:cNvSpPr/>
              <p:nvPr/>
            </p:nvSpPr>
            <p:spPr>
              <a:xfrm>
                <a:off x="3708045" y="11314271"/>
                <a:ext cx="26379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</p:txBody>
          </p:sp>
        </p:grp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9FC4B6CF-4743-F54E-9B32-608329060090}"/>
                </a:ext>
              </a:extLst>
            </p:cNvPr>
            <p:cNvSpPr/>
            <p:nvPr/>
          </p:nvSpPr>
          <p:spPr>
            <a:xfrm>
              <a:off x="10216205" y="5868256"/>
              <a:ext cx="581128" cy="5009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9A6266-9571-954C-A86A-B3A38E8314F2}"/>
              </a:ext>
            </a:extLst>
          </p:cNvPr>
          <p:cNvGrpSpPr/>
          <p:nvPr/>
        </p:nvGrpSpPr>
        <p:grpSpPr>
          <a:xfrm>
            <a:off x="18180566" y="5891358"/>
            <a:ext cx="3192581" cy="1511551"/>
            <a:chOff x="17654015" y="5586558"/>
            <a:chExt cx="3192581" cy="151155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09497F4-A112-E148-9A37-D9403FCB9C4E}"/>
                </a:ext>
              </a:extLst>
            </p:cNvPr>
            <p:cNvGrpSpPr/>
            <p:nvPr/>
          </p:nvGrpSpPr>
          <p:grpSpPr>
            <a:xfrm>
              <a:off x="18664586" y="5586558"/>
              <a:ext cx="2182010" cy="1511551"/>
              <a:chOff x="3764314" y="10325940"/>
              <a:chExt cx="2182010" cy="1511551"/>
            </a:xfrm>
          </p:grpSpPr>
          <p:sp>
            <p:nvSpPr>
              <p:cNvPr id="70" name="CuadroTexto 350">
                <a:extLst>
                  <a:ext uri="{FF2B5EF4-FFF2-40B4-BE49-F238E27FC236}">
                    <a16:creationId xmlns:a16="http://schemas.microsoft.com/office/drawing/2014/main" id="{A8E64C93-2BF3-0249-A0AB-ECBBBB0732AC}"/>
                  </a:ext>
                </a:extLst>
              </p:cNvPr>
              <p:cNvSpPr txBox="1"/>
              <p:nvPr/>
            </p:nvSpPr>
            <p:spPr>
              <a:xfrm>
                <a:off x="3764314" y="10325940"/>
                <a:ext cx="21820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itchFamily="2" charset="0"/>
                    <a:ea typeface="Roboto Medium" pitchFamily="2" charset="0"/>
                    <a:cs typeface="Lato Light" panose="020F0502020204030203" pitchFamily="34" charset="0"/>
                  </a:rPr>
                  <a:t>-0.1%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9E39CD1-07B9-2E41-8861-269B7346276E}"/>
                  </a:ext>
                </a:extLst>
              </p:cNvPr>
              <p:cNvSpPr/>
              <p:nvPr/>
            </p:nvSpPr>
            <p:spPr>
              <a:xfrm>
                <a:off x="3969844" y="11314271"/>
                <a:ext cx="1976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</p:grpSp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B142694A-0EE0-3D45-AD91-DE9B9DD0B455}"/>
                </a:ext>
              </a:extLst>
            </p:cNvPr>
            <p:cNvSpPr/>
            <p:nvPr/>
          </p:nvSpPr>
          <p:spPr>
            <a:xfrm rot="10800000">
              <a:off x="17654015" y="5868256"/>
              <a:ext cx="581128" cy="5009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58DD24-DAEE-7749-82B3-E7AB3121B3C0}"/>
              </a:ext>
            </a:extLst>
          </p:cNvPr>
          <p:cNvGrpSpPr/>
          <p:nvPr/>
        </p:nvGrpSpPr>
        <p:grpSpPr>
          <a:xfrm>
            <a:off x="17137478" y="8152342"/>
            <a:ext cx="5316122" cy="2629651"/>
            <a:chOff x="5525538" y="4730178"/>
            <a:chExt cx="6313642" cy="25888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447DD8-56C5-444F-930E-F71CEB4DCEE7}"/>
                </a:ext>
              </a:extLst>
            </p:cNvPr>
            <p:cNvSpPr/>
            <p:nvPr/>
          </p:nvSpPr>
          <p:spPr>
            <a:xfrm>
              <a:off x="6603041" y="5132334"/>
              <a:ext cx="573600" cy="1672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5ED593-F6FB-8447-95FB-1D1B6317F0FC}"/>
                </a:ext>
              </a:extLst>
            </p:cNvPr>
            <p:cNvSpPr/>
            <p:nvPr/>
          </p:nvSpPr>
          <p:spPr>
            <a:xfrm>
              <a:off x="8037095" y="5825598"/>
              <a:ext cx="573600" cy="978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B49CAB-DF42-AA4D-86A9-AE43794FF51F}"/>
                </a:ext>
              </a:extLst>
            </p:cNvPr>
            <p:cNvSpPr/>
            <p:nvPr/>
          </p:nvSpPr>
          <p:spPr>
            <a:xfrm>
              <a:off x="9481850" y="5444266"/>
              <a:ext cx="573600" cy="1360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503A24-4B5F-284C-800F-2C19EF1C7A0C}"/>
                </a:ext>
              </a:extLst>
            </p:cNvPr>
            <p:cNvSpPr/>
            <p:nvPr/>
          </p:nvSpPr>
          <p:spPr>
            <a:xfrm>
              <a:off x="10905202" y="5066897"/>
              <a:ext cx="573600" cy="17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9BD2C318-5F80-F048-994C-451B4D0A7E41}"/>
                </a:ext>
              </a:extLst>
            </p:cNvPr>
            <p:cNvSpPr/>
            <p:nvPr/>
          </p:nvSpPr>
          <p:spPr>
            <a:xfrm>
              <a:off x="6260091" y="6918895"/>
              <a:ext cx="12595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Jan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A7EF14-1C95-5F41-85BB-D895AA2E4EE6}"/>
                </a:ext>
              </a:extLst>
            </p:cNvPr>
            <p:cNvSpPr/>
            <p:nvPr/>
          </p:nvSpPr>
          <p:spPr>
            <a:xfrm>
              <a:off x="7685553" y="6918895"/>
              <a:ext cx="12595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Feb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3124778B-2166-1E41-A7A1-5174AC469257}"/>
                </a:ext>
              </a:extLst>
            </p:cNvPr>
            <p:cNvSpPr/>
            <p:nvPr/>
          </p:nvSpPr>
          <p:spPr>
            <a:xfrm>
              <a:off x="9154215" y="6918895"/>
              <a:ext cx="12595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3427097D-879D-8C49-8CA4-48E2CA773FE1}"/>
                </a:ext>
              </a:extLst>
            </p:cNvPr>
            <p:cNvSpPr/>
            <p:nvPr/>
          </p:nvSpPr>
          <p:spPr>
            <a:xfrm>
              <a:off x="10579678" y="6918895"/>
              <a:ext cx="12595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120A14-9CAE-CC4E-8035-7D8884C2595A}"/>
                </a:ext>
              </a:extLst>
            </p:cNvPr>
            <p:cNvGrpSpPr/>
            <p:nvPr/>
          </p:nvGrpSpPr>
          <p:grpSpPr>
            <a:xfrm>
              <a:off x="5525538" y="4730178"/>
              <a:ext cx="820734" cy="2223681"/>
              <a:chOff x="5525538" y="4392958"/>
              <a:chExt cx="820734" cy="2621681"/>
            </a:xfrm>
          </p:grpSpPr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6AA2A85C-47E5-6A40-BC80-6E114D457506}"/>
                  </a:ext>
                </a:extLst>
              </p:cNvPr>
              <p:cNvSpPr/>
              <p:nvPr/>
            </p:nvSpPr>
            <p:spPr>
              <a:xfrm>
                <a:off x="5525538" y="6542916"/>
                <a:ext cx="820734" cy="471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2FA8C684-ED16-8D40-9874-533AA86E42EB}"/>
                  </a:ext>
                </a:extLst>
              </p:cNvPr>
              <p:cNvSpPr/>
              <p:nvPr/>
            </p:nvSpPr>
            <p:spPr>
              <a:xfrm>
                <a:off x="5525538" y="6008343"/>
                <a:ext cx="820734" cy="471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</a:t>
                </a: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EA6EFCD5-9717-CC49-895A-7940C1D87659}"/>
                  </a:ext>
                </a:extLst>
              </p:cNvPr>
              <p:cNvSpPr/>
              <p:nvPr/>
            </p:nvSpPr>
            <p:spPr>
              <a:xfrm>
                <a:off x="5525538" y="5468244"/>
                <a:ext cx="820734" cy="471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</a:t>
                </a:r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DEEF2C6F-CD54-E946-9BEF-466F45A06387}"/>
                  </a:ext>
                </a:extLst>
              </p:cNvPr>
              <p:cNvSpPr/>
              <p:nvPr/>
            </p:nvSpPr>
            <p:spPr>
              <a:xfrm>
                <a:off x="5525538" y="4933671"/>
                <a:ext cx="820734" cy="471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</a:t>
                </a:r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DDC05785-D931-3E4C-AC8B-034B9BB81590}"/>
                  </a:ext>
                </a:extLst>
              </p:cNvPr>
              <p:cNvSpPr/>
              <p:nvPr/>
            </p:nvSpPr>
            <p:spPr>
              <a:xfrm>
                <a:off x="5525538" y="4392958"/>
                <a:ext cx="820734" cy="471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PI Dashboards TSQ">
      <a:dk1>
        <a:srgbClr val="999999"/>
      </a:dk1>
      <a:lt1>
        <a:srgbClr val="FFFFFF"/>
      </a:lt1>
      <a:dk2>
        <a:srgbClr val="011F5E"/>
      </a:dk2>
      <a:lt2>
        <a:srgbClr val="FAFCFE"/>
      </a:lt2>
      <a:accent1>
        <a:srgbClr val="8576FF"/>
      </a:accent1>
      <a:accent2>
        <a:srgbClr val="FF9164"/>
      </a:accent2>
      <a:accent3>
        <a:srgbClr val="FFCB41"/>
      </a:accent3>
      <a:accent4>
        <a:srgbClr val="40CC7D"/>
      </a:accent4>
      <a:accent5>
        <a:srgbClr val="8676FF"/>
      </a:accent5>
      <a:accent6>
        <a:srgbClr val="FF9066"/>
      </a:accent6>
      <a:hlink>
        <a:srgbClr val="F5615D"/>
      </a:hlink>
      <a:folHlink>
        <a:srgbClr val="9B363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120481</TotalTime>
  <Words>1309</Words>
  <Application>Microsoft Macintosh PowerPoint</Application>
  <PresentationFormat>Custom</PresentationFormat>
  <Paragraphs>650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Lato</vt:lpstr>
      <vt:lpstr>Lato Light</vt:lpstr>
      <vt:lpstr>Montserrat Light</vt:lpstr>
      <vt:lpstr>Poppins</vt:lpstr>
      <vt:lpstr>Poppins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19597</cp:revision>
  <dcterms:created xsi:type="dcterms:W3CDTF">2014-11-12T21:47:38Z</dcterms:created>
  <dcterms:modified xsi:type="dcterms:W3CDTF">2020-11-09T20:23:26Z</dcterms:modified>
  <cp:category/>
</cp:coreProperties>
</file>