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"/>
  </p:notesMasterIdLst>
  <p:sldIdLst>
    <p:sldId id="4410" r:id="rId2"/>
    <p:sldId id="4377" r:id="rId3"/>
    <p:sldId id="4378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94949"/>
    <a:srgbClr val="01C1D4"/>
    <a:srgbClr val="DDDDDD"/>
    <a:srgbClr val="F0F0F0"/>
    <a:srgbClr val="00ABBC"/>
    <a:srgbClr val="F2F2F2"/>
    <a:srgbClr val="F6FAFD"/>
    <a:srgbClr val="E5E9F0"/>
    <a:srgbClr val="F5F9FB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5964" autoAdjust="0"/>
  </p:normalViewPr>
  <p:slideViewPr>
    <p:cSldViewPr snapToGrid="0" snapToObjects="1">
      <p:cViewPr varScale="1">
        <p:scale>
          <a:sx n="62" d="100"/>
          <a:sy n="62" d="100"/>
        </p:scale>
        <p:origin x="960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F57E9D-AA0C-EB42-8658-A5CADC49C0B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F5BB6F-C7DF-C341-A5D1-3AA145B043DC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4C07B-16AF-1949-9C42-16BE4BDEBECC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954F0-AB8E-914D-BE80-24F01165BB92}"/>
              </a:ext>
            </a:extLst>
          </p:cNvPr>
          <p:cNvGrpSpPr/>
          <p:nvPr/>
        </p:nvGrpSpPr>
        <p:grpSpPr>
          <a:xfrm>
            <a:off x="2194310" y="9197219"/>
            <a:ext cx="6236820" cy="2744337"/>
            <a:chOff x="2194310" y="8799816"/>
            <a:chExt cx="6236820" cy="27443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E9519D-042E-B343-8079-1CBAE73195BA}"/>
                </a:ext>
              </a:extLst>
            </p:cNvPr>
            <p:cNvSpPr/>
            <p:nvPr/>
          </p:nvSpPr>
          <p:spPr>
            <a:xfrm>
              <a:off x="2194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55D73D-71FF-E349-BF0F-CB4A1D85141E}"/>
                </a:ext>
              </a:extLst>
            </p:cNvPr>
            <p:cNvSpPr txBox="1"/>
            <p:nvPr/>
          </p:nvSpPr>
          <p:spPr>
            <a:xfrm>
              <a:off x="2194310" y="9558603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2F6B51-E2BC-6C4C-AE34-1BDA9C6A688B}"/>
                </a:ext>
              </a:extLst>
            </p:cNvPr>
            <p:cNvGrpSpPr/>
            <p:nvPr/>
          </p:nvGrpSpPr>
          <p:grpSpPr>
            <a:xfrm>
              <a:off x="7107870" y="9703477"/>
              <a:ext cx="1323260" cy="558878"/>
              <a:chOff x="11527194" y="9443102"/>
              <a:chExt cx="1323260" cy="55887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97A97747-3E5F-7542-9060-656C99E66167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5DFA0-D0FD-C744-9A45-9B00F6FB743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D9342D-25C6-4D43-BE1E-239BD4CA5E02}"/>
                </a:ext>
              </a:extLst>
            </p:cNvPr>
            <p:cNvGrpSpPr/>
            <p:nvPr/>
          </p:nvGrpSpPr>
          <p:grpSpPr>
            <a:xfrm>
              <a:off x="7107870" y="10340551"/>
              <a:ext cx="1323260" cy="558878"/>
              <a:chOff x="11527194" y="9443102"/>
              <a:chExt cx="1323260" cy="55887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2DC51ED-AEAD-8147-BA2C-0404010272F2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11C0F9-82C7-AD43-8D5F-E4CE126B0437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76C038-B424-2349-8760-18D23DEA51F1}"/>
                </a:ext>
              </a:extLst>
            </p:cNvPr>
            <p:cNvGrpSpPr/>
            <p:nvPr/>
          </p:nvGrpSpPr>
          <p:grpSpPr>
            <a:xfrm>
              <a:off x="7107870" y="10985275"/>
              <a:ext cx="1323260" cy="558878"/>
              <a:chOff x="11527194" y="9443102"/>
              <a:chExt cx="1323260" cy="55887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6363D5C-7D68-6546-8044-881A55A9BF2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809CD-AA09-3946-83C8-EE7E44F640E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EC3B4B-E431-874C-A0A4-776DCD922896}"/>
              </a:ext>
            </a:extLst>
          </p:cNvPr>
          <p:cNvSpPr/>
          <p:nvPr/>
        </p:nvSpPr>
        <p:spPr>
          <a:xfrm>
            <a:off x="8667732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C8565A-4198-E74F-89D1-0F1A6EC1626D}"/>
              </a:ext>
            </a:extLst>
          </p:cNvPr>
          <p:cNvSpPr/>
          <p:nvPr/>
        </p:nvSpPr>
        <p:spPr>
          <a:xfrm>
            <a:off x="1163200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607FFE-59A1-004C-928D-BF2C167F9039}"/>
              </a:ext>
            </a:extLst>
          </p:cNvPr>
          <p:cNvSpPr/>
          <p:nvPr/>
        </p:nvSpPr>
        <p:spPr>
          <a:xfrm>
            <a:off x="16130266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BD514-1670-ED46-B43A-9B953B06DFA3}"/>
              </a:ext>
            </a:extLst>
          </p:cNvPr>
          <p:cNvGrpSpPr/>
          <p:nvPr/>
        </p:nvGrpSpPr>
        <p:grpSpPr>
          <a:xfrm>
            <a:off x="2272284" y="4974841"/>
            <a:ext cx="4933929" cy="1848619"/>
            <a:chOff x="1621688" y="4731001"/>
            <a:chExt cx="4933929" cy="184861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C53704B-B274-F646-A829-F1E0B4DD41F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20979D0-7A7F-DF47-9B00-7FE71ADAD4A4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ED2BB7-696B-3C4B-8F5F-663A3DDE13E9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D2892D-7CEE-1341-92A9-2684192D7131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EF2C3-1392-B543-9D93-12C31BB34F1E}"/>
              </a:ext>
            </a:extLst>
          </p:cNvPr>
          <p:cNvGrpSpPr/>
          <p:nvPr/>
        </p:nvGrpSpPr>
        <p:grpSpPr>
          <a:xfrm>
            <a:off x="9742712" y="4974841"/>
            <a:ext cx="4933929" cy="1848619"/>
            <a:chOff x="7062850" y="4731001"/>
            <a:chExt cx="4933929" cy="1848619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7468B07-2F4D-494D-9FE9-9473D0F5625D}"/>
                </a:ext>
              </a:extLst>
            </p:cNvPr>
            <p:cNvSpPr/>
            <p:nvPr/>
          </p:nvSpPr>
          <p:spPr>
            <a:xfrm>
              <a:off x="7719044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3BBEF5C-3802-C542-B797-B9F3A1E469BA}"/>
                </a:ext>
              </a:extLst>
            </p:cNvPr>
            <p:cNvSpPr/>
            <p:nvPr/>
          </p:nvSpPr>
          <p:spPr>
            <a:xfrm rot="16200000">
              <a:off x="8452434" y="5311096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98DCA5-B5F5-DF45-8AFB-BEFDE3CDDDB5}"/>
                </a:ext>
              </a:extLst>
            </p:cNvPr>
            <p:cNvSpPr txBox="1"/>
            <p:nvPr/>
          </p:nvSpPr>
          <p:spPr>
            <a:xfrm flipH="1">
              <a:off x="7062850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4917A8-D8D1-BB4E-A7A0-2F03607BC82F}"/>
                </a:ext>
              </a:extLst>
            </p:cNvPr>
            <p:cNvSpPr txBox="1"/>
            <p:nvPr/>
          </p:nvSpPr>
          <p:spPr>
            <a:xfrm>
              <a:off x="11174790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3B0FEC-391B-A24F-AD76-A3747120A1B6}"/>
              </a:ext>
            </a:extLst>
          </p:cNvPr>
          <p:cNvGrpSpPr/>
          <p:nvPr/>
        </p:nvGrpSpPr>
        <p:grpSpPr>
          <a:xfrm>
            <a:off x="17205246" y="4974841"/>
            <a:ext cx="4933929" cy="1848619"/>
            <a:chOff x="12535145" y="4731001"/>
            <a:chExt cx="4933929" cy="1848619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D197DFE-4818-D340-B094-97DBDFEB8925}"/>
                </a:ext>
              </a:extLst>
            </p:cNvPr>
            <p:cNvSpPr/>
            <p:nvPr/>
          </p:nvSpPr>
          <p:spPr>
            <a:xfrm>
              <a:off x="13168881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7C96DF-C3AE-C64F-9AF4-0975484B2005}"/>
                </a:ext>
              </a:extLst>
            </p:cNvPr>
            <p:cNvSpPr/>
            <p:nvPr/>
          </p:nvSpPr>
          <p:spPr>
            <a:xfrm rot="2750560">
              <a:off x="15264673" y="5041609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6A9F7B0-9022-B34F-8B5C-D5FE5AD75CF8}"/>
                </a:ext>
              </a:extLst>
            </p:cNvPr>
            <p:cNvSpPr txBox="1"/>
            <p:nvPr/>
          </p:nvSpPr>
          <p:spPr>
            <a:xfrm flipH="1">
              <a:off x="12535145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93FEBD-EA13-5947-9A0D-0B664D8FCD59}"/>
                </a:ext>
              </a:extLst>
            </p:cNvPr>
            <p:cNvSpPr txBox="1"/>
            <p:nvPr/>
          </p:nvSpPr>
          <p:spPr>
            <a:xfrm>
              <a:off x="16647085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70A00-8A38-0741-81BC-EA99766DB718}"/>
              </a:ext>
            </a:extLst>
          </p:cNvPr>
          <p:cNvGrpSpPr/>
          <p:nvPr/>
        </p:nvGrpSpPr>
        <p:grpSpPr>
          <a:xfrm>
            <a:off x="13748644" y="8789426"/>
            <a:ext cx="3291068" cy="1209434"/>
            <a:chOff x="13748644" y="9322086"/>
            <a:chExt cx="3291068" cy="120943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F48533-4985-0245-B8F3-1B06F0292A52}"/>
                </a:ext>
              </a:extLst>
            </p:cNvPr>
            <p:cNvSpPr/>
            <p:nvPr/>
          </p:nvSpPr>
          <p:spPr>
            <a:xfrm flipH="1">
              <a:off x="14423406" y="988518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B24EE8-D7EA-D143-84DE-8AC08F64CF95}"/>
                </a:ext>
              </a:extLst>
            </p:cNvPr>
            <p:cNvSpPr txBox="1"/>
            <p:nvPr/>
          </p:nvSpPr>
          <p:spPr>
            <a:xfrm flipH="1">
              <a:off x="13748644" y="9322086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5E9E5-27DE-EA4F-B07F-545408DB233D}"/>
              </a:ext>
            </a:extLst>
          </p:cNvPr>
          <p:cNvGrpSpPr/>
          <p:nvPr/>
        </p:nvGrpSpPr>
        <p:grpSpPr>
          <a:xfrm>
            <a:off x="11406251" y="10052976"/>
            <a:ext cx="10283762" cy="867040"/>
            <a:chOff x="11406251" y="10767839"/>
            <a:chExt cx="10283762" cy="86704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6977D8D-CC14-E24E-B191-190513E22899}"/>
                </a:ext>
              </a:extLst>
            </p:cNvPr>
            <p:cNvSpPr/>
            <p:nvPr/>
          </p:nvSpPr>
          <p:spPr>
            <a:xfrm>
              <a:off x="11406251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80039C13-2F75-7F45-8FCA-983068D2992E}"/>
                </a:ext>
              </a:extLst>
            </p:cNvPr>
            <p:cNvSpPr/>
            <p:nvPr/>
          </p:nvSpPr>
          <p:spPr>
            <a:xfrm>
              <a:off x="1255979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2CAEAD1-5447-7640-AC10-1AC447E492C9}"/>
                </a:ext>
              </a:extLst>
            </p:cNvPr>
            <p:cNvSpPr/>
            <p:nvPr/>
          </p:nvSpPr>
          <p:spPr>
            <a:xfrm>
              <a:off x="1371313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9C650DC-AB01-7F4A-BF57-428CD364DE52}"/>
                </a:ext>
              </a:extLst>
            </p:cNvPr>
            <p:cNvSpPr/>
            <p:nvPr/>
          </p:nvSpPr>
          <p:spPr>
            <a:xfrm>
              <a:off x="1486648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3FF29B-46C0-BB40-9AA3-94BAB7AFCA10}"/>
                </a:ext>
              </a:extLst>
            </p:cNvPr>
            <p:cNvSpPr/>
            <p:nvPr/>
          </p:nvSpPr>
          <p:spPr>
            <a:xfrm>
              <a:off x="1601982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AA56F85-C1AA-2F46-B68B-881C649AF917}"/>
                </a:ext>
              </a:extLst>
            </p:cNvPr>
            <p:cNvSpPr/>
            <p:nvPr/>
          </p:nvSpPr>
          <p:spPr>
            <a:xfrm>
              <a:off x="17173367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DB1E1BF-941C-514F-ADEE-CAAFCC5A7516}"/>
                </a:ext>
              </a:extLst>
            </p:cNvPr>
            <p:cNvSpPr/>
            <p:nvPr/>
          </p:nvSpPr>
          <p:spPr>
            <a:xfrm>
              <a:off x="18326715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0365C67-9CAF-4C4B-A17D-98B3EDF25D6C}"/>
                </a:ext>
              </a:extLst>
            </p:cNvPr>
            <p:cNvSpPr/>
            <p:nvPr/>
          </p:nvSpPr>
          <p:spPr>
            <a:xfrm>
              <a:off x="19480059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1F28D0C-1526-3246-AE66-EA070075E1C5}"/>
                </a:ext>
              </a:extLst>
            </p:cNvPr>
            <p:cNvSpPr/>
            <p:nvPr/>
          </p:nvSpPr>
          <p:spPr>
            <a:xfrm>
              <a:off x="20633403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4E5F61D-B970-4D49-97FD-A46C6F51AA57}"/>
                </a:ext>
              </a:extLst>
            </p:cNvPr>
            <p:cNvSpPr/>
            <p:nvPr/>
          </p:nvSpPr>
          <p:spPr>
            <a:xfrm>
              <a:off x="15117215" y="10767839"/>
              <a:ext cx="553927" cy="479207"/>
            </a:xfrm>
            <a:custGeom>
              <a:avLst/>
              <a:gdLst>
                <a:gd name="connsiteX0" fmla="*/ 84677 w 169259"/>
                <a:gd name="connsiteY0" fmla="*/ 146428 h 146427"/>
                <a:gd name="connsiteX1" fmla="*/ 169259 w 169259"/>
                <a:gd name="connsiteY1" fmla="*/ 0 h 146427"/>
                <a:gd name="connsiteX2" fmla="*/ 0 w 169259"/>
                <a:gd name="connsiteY2" fmla="*/ 0 h 146427"/>
                <a:gd name="connsiteX3" fmla="*/ 84677 w 169259"/>
                <a:gd name="connsiteY3" fmla="*/ 146428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146428"/>
                  </a:moveTo>
                  <a:lnTo>
                    <a:pt x="169259" y="0"/>
                  </a:lnTo>
                  <a:lnTo>
                    <a:pt x="0" y="0"/>
                  </a:lnTo>
                  <a:lnTo>
                    <a:pt x="84677" y="146428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0BC18-7AD2-E541-BA1F-8E360293F22A}"/>
              </a:ext>
            </a:extLst>
          </p:cNvPr>
          <p:cNvSpPr txBox="1"/>
          <p:nvPr/>
        </p:nvSpPr>
        <p:spPr>
          <a:xfrm>
            <a:off x="13225229" y="11245700"/>
            <a:ext cx="6645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DFA991-1469-974D-8AFD-054A9C21C94D}"/>
              </a:ext>
            </a:extLst>
          </p:cNvPr>
          <p:cNvSpPr/>
          <p:nvPr/>
        </p:nvSpPr>
        <p:spPr>
          <a:xfrm>
            <a:off x="214596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630753-D49E-694E-B080-ADA90EA3949C}"/>
              </a:ext>
            </a:extLst>
          </p:cNvPr>
          <p:cNvSpPr/>
          <p:nvPr/>
        </p:nvSpPr>
        <p:spPr>
          <a:xfrm>
            <a:off x="962964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E214C4-49ED-564D-B206-14EC65725686}"/>
              </a:ext>
            </a:extLst>
          </p:cNvPr>
          <p:cNvSpPr/>
          <p:nvPr/>
        </p:nvSpPr>
        <p:spPr>
          <a:xfrm>
            <a:off x="17113026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314A84-397F-C845-8D13-E444DAE490D3}"/>
              </a:ext>
            </a:extLst>
          </p:cNvPr>
          <p:cNvGrpSpPr/>
          <p:nvPr/>
        </p:nvGrpSpPr>
        <p:grpSpPr>
          <a:xfrm>
            <a:off x="1656323" y="4845923"/>
            <a:ext cx="2860937" cy="2861674"/>
            <a:chOff x="10208637" y="6439058"/>
            <a:chExt cx="2084740" cy="208527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653A35F-66C9-DE45-ABDD-3BF86B368C2A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117" name="원형 4">
                <a:extLst>
                  <a:ext uri="{FF2B5EF4-FFF2-40B4-BE49-F238E27FC236}">
                    <a16:creationId xmlns:a16="http://schemas.microsoft.com/office/drawing/2014/main" id="{CBF0A8A4-82E9-C54F-9596-2B2BB82381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18" name="원형 4">
                <a:extLst>
                  <a:ext uri="{FF2B5EF4-FFF2-40B4-BE49-F238E27FC236}">
                    <a16:creationId xmlns:a16="http://schemas.microsoft.com/office/drawing/2014/main" id="{49675CDE-D349-F34B-A1E9-5C5ACD3435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D74A323-7E6E-5548-9806-8F0CA9674F42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175A761-76E4-1843-8971-F710FEFA7D3D}"/>
              </a:ext>
            </a:extLst>
          </p:cNvPr>
          <p:cNvGrpSpPr/>
          <p:nvPr/>
        </p:nvGrpSpPr>
        <p:grpSpPr>
          <a:xfrm>
            <a:off x="8803132" y="4825141"/>
            <a:ext cx="2860937" cy="2861674"/>
            <a:chOff x="10208637" y="6439058"/>
            <a:chExt cx="2084740" cy="208527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D8C1BC0-C65E-B745-A632-32665822C0CD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122" name="원형 4">
                <a:extLst>
                  <a:ext uri="{FF2B5EF4-FFF2-40B4-BE49-F238E27FC236}">
                    <a16:creationId xmlns:a16="http://schemas.microsoft.com/office/drawing/2014/main" id="{CDC8FE6D-0DAF-3140-B054-FA3A159761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23" name="원형 4">
                <a:extLst>
                  <a:ext uri="{FF2B5EF4-FFF2-40B4-BE49-F238E27FC236}">
                    <a16:creationId xmlns:a16="http://schemas.microsoft.com/office/drawing/2014/main" id="{944D3636-BC66-5F47-8126-4E274F2041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494113"/>
                </a:avLst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9CF736-B72B-2545-8AA2-57A516D84DA3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38D2078-512E-1E4B-BAAC-9F0E47E707A4}"/>
              </a:ext>
            </a:extLst>
          </p:cNvPr>
          <p:cNvGrpSpPr/>
          <p:nvPr/>
        </p:nvGrpSpPr>
        <p:grpSpPr>
          <a:xfrm>
            <a:off x="5202407" y="4824720"/>
            <a:ext cx="2860937" cy="2861674"/>
            <a:chOff x="10208637" y="6439058"/>
            <a:chExt cx="2084740" cy="208527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4269C07-7974-A54C-84B6-9B267A2B8FF7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127" name="원형 4">
                <a:extLst>
                  <a:ext uri="{FF2B5EF4-FFF2-40B4-BE49-F238E27FC236}">
                    <a16:creationId xmlns:a16="http://schemas.microsoft.com/office/drawing/2014/main" id="{8B53157B-FE41-874F-8F04-FB80A6D022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28" name="원형 4">
                <a:extLst>
                  <a:ext uri="{FF2B5EF4-FFF2-40B4-BE49-F238E27FC236}">
                    <a16:creationId xmlns:a16="http://schemas.microsoft.com/office/drawing/2014/main" id="{0F55C6C3-BF31-0143-883F-4042621F18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765556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00DBD3E-38C9-314E-BE19-6C5D0FCE390C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B9639B9-7B02-0149-8595-B871A3288217}"/>
              </a:ext>
            </a:extLst>
          </p:cNvPr>
          <p:cNvGrpSpPr/>
          <p:nvPr/>
        </p:nvGrpSpPr>
        <p:grpSpPr>
          <a:xfrm>
            <a:off x="12208992" y="4880367"/>
            <a:ext cx="2860937" cy="2861674"/>
            <a:chOff x="10208637" y="6439058"/>
            <a:chExt cx="2084740" cy="208527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0360AB3-9CB0-0045-AC38-D5FC5792A0FA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132" name="원형 4">
                <a:extLst>
                  <a:ext uri="{FF2B5EF4-FFF2-40B4-BE49-F238E27FC236}">
                    <a16:creationId xmlns:a16="http://schemas.microsoft.com/office/drawing/2014/main" id="{ACD9CE7A-547B-1242-8F9C-051238626E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3" name="원형 4">
                <a:extLst>
                  <a:ext uri="{FF2B5EF4-FFF2-40B4-BE49-F238E27FC236}">
                    <a16:creationId xmlns:a16="http://schemas.microsoft.com/office/drawing/2014/main" id="{08F491C3-638B-0947-9585-F45D4D5F59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8772893"/>
                </a:avLst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1B88506-6905-A84D-B8AE-4587A17B6704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7B13756-198B-CF44-A701-D0CC1DF96532}"/>
              </a:ext>
            </a:extLst>
          </p:cNvPr>
          <p:cNvGrpSpPr/>
          <p:nvPr/>
        </p:nvGrpSpPr>
        <p:grpSpPr>
          <a:xfrm>
            <a:off x="1817978" y="5683875"/>
            <a:ext cx="2178398" cy="1082207"/>
            <a:chOff x="2383432" y="3842609"/>
            <a:chExt cx="2434495" cy="120943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A1B3AD9-8660-3E4D-A363-3436F07BC4FD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3D3649-178B-B94B-B395-EBD376776CAF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8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663789-70E8-2341-8704-5C5205F0911F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DB44634-10FE-9646-93B6-A89A4E2C7B09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276F08-586D-7B47-AECB-66E86C00D754}"/>
              </a:ext>
            </a:extLst>
          </p:cNvPr>
          <p:cNvGrpSpPr/>
          <p:nvPr/>
        </p:nvGrpSpPr>
        <p:grpSpPr>
          <a:xfrm>
            <a:off x="5347349" y="5683875"/>
            <a:ext cx="2178398" cy="1082207"/>
            <a:chOff x="7025680" y="14211989"/>
            <a:chExt cx="2434495" cy="12094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1787A75-C6DA-D94D-B5D6-0E0DD31BA42F}"/>
                </a:ext>
              </a:extLst>
            </p:cNvPr>
            <p:cNvGrpSpPr/>
            <p:nvPr/>
          </p:nvGrpSpPr>
          <p:grpSpPr>
            <a:xfrm>
              <a:off x="7025680" y="14211989"/>
              <a:ext cx="2434495" cy="1209434"/>
              <a:chOff x="9673536" y="10966967"/>
              <a:chExt cx="2434495" cy="1209434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C7BECD-1740-DB48-B5C9-43F2EA8F00FE}"/>
                  </a:ext>
                </a:extLst>
              </p:cNvPr>
              <p:cNvSpPr txBox="1"/>
              <p:nvPr/>
            </p:nvSpPr>
            <p:spPr>
              <a:xfrm>
                <a:off x="9914569" y="10966967"/>
                <a:ext cx="2193462" cy="58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1E474B2-6231-D84A-8EA2-62BEB08A0953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E454F9AA-2ED4-C646-B622-3C0B949FB155}"/>
                </a:ext>
              </a:extLst>
            </p:cNvPr>
            <p:cNvSpPr/>
            <p:nvPr/>
          </p:nvSpPr>
          <p:spPr>
            <a:xfrm>
              <a:off x="8956639" y="1489806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4AB67C-9A91-9E4C-8B44-91F265F54166}"/>
              </a:ext>
            </a:extLst>
          </p:cNvPr>
          <p:cNvGrpSpPr/>
          <p:nvPr/>
        </p:nvGrpSpPr>
        <p:grpSpPr>
          <a:xfrm>
            <a:off x="8812927" y="5756677"/>
            <a:ext cx="2178398" cy="1082207"/>
            <a:chOff x="11188605" y="14211989"/>
            <a:chExt cx="2434495" cy="12094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E813AF2-81A2-D349-A88D-603589CCDAA9}"/>
                </a:ext>
              </a:extLst>
            </p:cNvPr>
            <p:cNvGrpSpPr/>
            <p:nvPr/>
          </p:nvGrpSpPr>
          <p:grpSpPr>
            <a:xfrm>
              <a:off x="11188605" y="14211989"/>
              <a:ext cx="2434495" cy="1209434"/>
              <a:chOff x="9673536" y="10966967"/>
              <a:chExt cx="2434495" cy="120943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12840FF-E578-A04F-91FA-A950E5404B40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8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DD3654-59C4-B546-8121-943EB596BFB4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95010766-02F1-6D4B-A4DC-148EEF7577E0}"/>
                </a:ext>
              </a:extLst>
            </p:cNvPr>
            <p:cNvSpPr/>
            <p:nvPr/>
          </p:nvSpPr>
          <p:spPr>
            <a:xfrm rot="10800000">
              <a:off x="13119564" y="1489806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87EA4F-74F7-1440-8C75-4A21DB2FBDB2}"/>
              </a:ext>
            </a:extLst>
          </p:cNvPr>
          <p:cNvGrpSpPr/>
          <p:nvPr/>
        </p:nvGrpSpPr>
        <p:grpSpPr>
          <a:xfrm>
            <a:off x="12426963" y="5683874"/>
            <a:ext cx="2178398" cy="1082207"/>
            <a:chOff x="2383432" y="3842609"/>
            <a:chExt cx="2434495" cy="120943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DADE16-D48A-F743-A228-3D072F6BC19E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4B2D7E3-CA66-CB4F-8932-25032641B5D1}"/>
                  </a:ext>
                </a:extLst>
              </p:cNvPr>
              <p:cNvSpPr txBox="1"/>
              <p:nvPr/>
            </p:nvSpPr>
            <p:spPr>
              <a:xfrm>
                <a:off x="10002669" y="10966967"/>
                <a:ext cx="2105362" cy="58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455B66A-FCC2-E04A-BDDC-BF1F67FD8073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F76B8B21-1D4F-D140-B4F1-7A33FD0FD005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615013" y="4818194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615013" y="6850196"/>
            <a:ext cx="5709296" cy="1538882"/>
            <a:chOff x="1893579" y="10282419"/>
            <a:chExt cx="5709296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615013" y="9007719"/>
            <a:ext cx="5709296" cy="1538882"/>
            <a:chOff x="1893579" y="10282419"/>
            <a:chExt cx="5709296" cy="153888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17615013" y="10971987"/>
            <a:ext cx="5709296" cy="1538882"/>
            <a:chOff x="1893579" y="10282419"/>
            <a:chExt cx="5709296" cy="153888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62648-C5ED-F641-BABF-E99106862A64}"/>
              </a:ext>
            </a:extLst>
          </p:cNvPr>
          <p:cNvGrpSpPr/>
          <p:nvPr/>
        </p:nvGrpSpPr>
        <p:grpSpPr>
          <a:xfrm>
            <a:off x="2307251" y="8776787"/>
            <a:ext cx="13069107" cy="3448653"/>
            <a:chOff x="16245203" y="6521450"/>
            <a:chExt cx="6107234" cy="44196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87A445-06C3-6648-B159-B9EE1C52F321}"/>
                </a:ext>
              </a:extLst>
            </p:cNvPr>
            <p:cNvCxnSpPr>
              <a:cxnSpLocks/>
            </p:cNvCxnSpPr>
            <p:nvPr/>
          </p:nvCxnSpPr>
          <p:spPr>
            <a:xfrm>
              <a:off x="16251649" y="652145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8B2298-B955-5246-B637-672C97724E9C}"/>
                </a:ext>
              </a:extLst>
            </p:cNvPr>
            <p:cNvCxnSpPr>
              <a:cxnSpLocks/>
            </p:cNvCxnSpPr>
            <p:nvPr/>
          </p:nvCxnSpPr>
          <p:spPr>
            <a:xfrm>
              <a:off x="16251077" y="7156449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F69543-0BF2-D746-8AE4-7BB167FAF996}"/>
                </a:ext>
              </a:extLst>
            </p:cNvPr>
            <p:cNvCxnSpPr>
              <a:cxnSpLocks/>
            </p:cNvCxnSpPr>
            <p:nvPr/>
          </p:nvCxnSpPr>
          <p:spPr>
            <a:xfrm>
              <a:off x="16250499" y="778510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E28435-8073-1942-824F-44C931340392}"/>
                </a:ext>
              </a:extLst>
            </p:cNvPr>
            <p:cNvCxnSpPr>
              <a:cxnSpLocks/>
            </p:cNvCxnSpPr>
            <p:nvPr/>
          </p:nvCxnSpPr>
          <p:spPr>
            <a:xfrm>
              <a:off x="16247002" y="841375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4EE947-5A65-2C41-9FFE-2DD83B6A6F05}"/>
                </a:ext>
              </a:extLst>
            </p:cNvPr>
            <p:cNvCxnSpPr>
              <a:cxnSpLocks/>
            </p:cNvCxnSpPr>
            <p:nvPr/>
          </p:nvCxnSpPr>
          <p:spPr>
            <a:xfrm>
              <a:off x="16247852" y="904875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BE04AD4-594C-894E-9A43-A6AD97A9E273}"/>
                </a:ext>
              </a:extLst>
            </p:cNvPr>
            <p:cNvCxnSpPr>
              <a:cxnSpLocks/>
            </p:cNvCxnSpPr>
            <p:nvPr/>
          </p:nvCxnSpPr>
          <p:spPr>
            <a:xfrm>
              <a:off x="16248702" y="967740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FEE75F-3B21-4B4F-AC4E-AD303FE4420B}"/>
                </a:ext>
              </a:extLst>
            </p:cNvPr>
            <p:cNvCxnSpPr>
              <a:cxnSpLocks/>
            </p:cNvCxnSpPr>
            <p:nvPr/>
          </p:nvCxnSpPr>
          <p:spPr>
            <a:xfrm>
              <a:off x="16245203" y="1031240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560257-0784-064E-A45B-665F5EC01F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50400" y="10941050"/>
              <a:ext cx="6100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BF232DD-5289-A444-BB26-D862450F33B5}"/>
              </a:ext>
            </a:extLst>
          </p:cNvPr>
          <p:cNvSpPr txBox="1"/>
          <p:nvPr/>
        </p:nvSpPr>
        <p:spPr>
          <a:xfrm>
            <a:off x="1629623" y="8631136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7000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916F3E-74D1-1D4E-BBBE-DF57DB8996A4}"/>
              </a:ext>
            </a:extLst>
          </p:cNvPr>
          <p:cNvSpPr txBox="1"/>
          <p:nvPr/>
        </p:nvSpPr>
        <p:spPr>
          <a:xfrm>
            <a:off x="1629623" y="9129741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6000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25177B-1D67-0749-9D6E-E5D170A76D1F}"/>
              </a:ext>
            </a:extLst>
          </p:cNvPr>
          <p:cNvSpPr txBox="1"/>
          <p:nvPr/>
        </p:nvSpPr>
        <p:spPr>
          <a:xfrm>
            <a:off x="1629623" y="9620108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5000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C4E28D-096F-E346-AF85-EB2BF678CCB6}"/>
              </a:ext>
            </a:extLst>
          </p:cNvPr>
          <p:cNvSpPr txBox="1"/>
          <p:nvPr/>
        </p:nvSpPr>
        <p:spPr>
          <a:xfrm>
            <a:off x="1629623" y="10110475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4000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3AA3F-0B40-994B-BF60-07996519C867}"/>
              </a:ext>
            </a:extLst>
          </p:cNvPr>
          <p:cNvSpPr txBox="1"/>
          <p:nvPr/>
        </p:nvSpPr>
        <p:spPr>
          <a:xfrm>
            <a:off x="1629623" y="10609080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3000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189132-A595-B14C-8621-E60EF952DA47}"/>
              </a:ext>
            </a:extLst>
          </p:cNvPr>
          <p:cNvSpPr txBox="1"/>
          <p:nvPr/>
        </p:nvSpPr>
        <p:spPr>
          <a:xfrm>
            <a:off x="1629623" y="11107685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2000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79F3F6-039D-7D46-A0E0-07BE5B8B1334}"/>
              </a:ext>
            </a:extLst>
          </p:cNvPr>
          <p:cNvSpPr txBox="1"/>
          <p:nvPr/>
        </p:nvSpPr>
        <p:spPr>
          <a:xfrm>
            <a:off x="1629623" y="11589814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1000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1C21A3-59EC-B641-ACBF-E02375BD5330}"/>
              </a:ext>
            </a:extLst>
          </p:cNvPr>
          <p:cNvSpPr txBox="1"/>
          <p:nvPr/>
        </p:nvSpPr>
        <p:spPr>
          <a:xfrm>
            <a:off x="1629623" y="12088419"/>
            <a:ext cx="64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302020204030203" pitchFamily="34" charset="77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574474-3258-344F-9DB8-7F8C5F723D51}"/>
              </a:ext>
            </a:extLst>
          </p:cNvPr>
          <p:cNvSpPr txBox="1"/>
          <p:nvPr/>
        </p:nvSpPr>
        <p:spPr>
          <a:xfrm>
            <a:off x="2941035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Sun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90EE4-5EC2-094E-A3EE-6C3E4F06A588}"/>
              </a:ext>
            </a:extLst>
          </p:cNvPr>
          <p:cNvSpPr txBox="1"/>
          <p:nvPr/>
        </p:nvSpPr>
        <p:spPr>
          <a:xfrm>
            <a:off x="4783846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Mon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19EFD3-8CFF-ED42-8AEF-AAAD8EC6AD3F}"/>
              </a:ext>
            </a:extLst>
          </p:cNvPr>
          <p:cNvSpPr txBox="1"/>
          <p:nvPr/>
        </p:nvSpPr>
        <p:spPr>
          <a:xfrm>
            <a:off x="6626657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Tue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96353A-ED57-D34F-BB20-A9E796331EA5}"/>
              </a:ext>
            </a:extLst>
          </p:cNvPr>
          <p:cNvSpPr txBox="1"/>
          <p:nvPr/>
        </p:nvSpPr>
        <p:spPr>
          <a:xfrm>
            <a:off x="8477706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Wed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AAF8C3-4120-BD46-8BAF-B9CE0D9BCA43}"/>
              </a:ext>
            </a:extLst>
          </p:cNvPr>
          <p:cNvSpPr txBox="1"/>
          <p:nvPr/>
        </p:nvSpPr>
        <p:spPr>
          <a:xfrm>
            <a:off x="10320517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Thu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4D4D42-BCAD-374B-B9D3-EADF6C846B69}"/>
              </a:ext>
            </a:extLst>
          </p:cNvPr>
          <p:cNvSpPr txBox="1"/>
          <p:nvPr/>
        </p:nvSpPr>
        <p:spPr>
          <a:xfrm>
            <a:off x="12163328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Fri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4AE614-1AEB-304F-9851-611A7C787682}"/>
              </a:ext>
            </a:extLst>
          </p:cNvPr>
          <p:cNvSpPr txBox="1"/>
          <p:nvPr/>
        </p:nvSpPr>
        <p:spPr>
          <a:xfrm>
            <a:off x="14006139" y="12340504"/>
            <a:ext cx="64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302020204030203" pitchFamily="34" charset="77"/>
              </a:rPr>
              <a:t>Sat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D3E8A2-83BA-C04E-B305-CF700DBACD46}"/>
              </a:ext>
            </a:extLst>
          </p:cNvPr>
          <p:cNvSpPr/>
          <p:nvPr/>
        </p:nvSpPr>
        <p:spPr>
          <a:xfrm>
            <a:off x="2859839" y="10971987"/>
            <a:ext cx="802718" cy="1271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11A604-5D72-6A45-9A71-E78C3F003804}"/>
              </a:ext>
            </a:extLst>
          </p:cNvPr>
          <p:cNvSpPr/>
          <p:nvPr/>
        </p:nvSpPr>
        <p:spPr>
          <a:xfrm>
            <a:off x="4702650" y="10743906"/>
            <a:ext cx="802718" cy="1498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BBDC2D-4851-C443-A332-A60FFAA0CCBB}"/>
              </a:ext>
            </a:extLst>
          </p:cNvPr>
          <p:cNvSpPr/>
          <p:nvPr/>
        </p:nvSpPr>
        <p:spPr>
          <a:xfrm>
            <a:off x="6545461" y="10253365"/>
            <a:ext cx="802718" cy="1987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C890B6-5B8A-AA44-8B1E-D76164365B3B}"/>
              </a:ext>
            </a:extLst>
          </p:cNvPr>
          <p:cNvSpPr/>
          <p:nvPr/>
        </p:nvSpPr>
        <p:spPr>
          <a:xfrm>
            <a:off x="8388272" y="10368429"/>
            <a:ext cx="802718" cy="1870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745CD9-BA4A-EB43-91A1-A0CD201434E1}"/>
              </a:ext>
            </a:extLst>
          </p:cNvPr>
          <p:cNvSpPr/>
          <p:nvPr/>
        </p:nvSpPr>
        <p:spPr>
          <a:xfrm>
            <a:off x="10231083" y="10971987"/>
            <a:ext cx="802718" cy="12655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CEBF332-C057-CC4B-B1E9-E0E332610E70}"/>
              </a:ext>
            </a:extLst>
          </p:cNvPr>
          <p:cNvSpPr/>
          <p:nvPr/>
        </p:nvSpPr>
        <p:spPr>
          <a:xfrm>
            <a:off x="12073894" y="9129741"/>
            <a:ext cx="802718" cy="3106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5503151-A6E6-5849-8323-190B3DA2DD8A}"/>
              </a:ext>
            </a:extLst>
          </p:cNvPr>
          <p:cNvSpPr/>
          <p:nvPr/>
        </p:nvSpPr>
        <p:spPr>
          <a:xfrm>
            <a:off x="13916705" y="10368429"/>
            <a:ext cx="802718" cy="18658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E8A17A8-6C8A-614F-89B3-F1C0620B7DF9}"/>
              </a:ext>
            </a:extLst>
          </p:cNvPr>
          <p:cNvGrpSpPr/>
          <p:nvPr/>
        </p:nvGrpSpPr>
        <p:grpSpPr>
          <a:xfrm>
            <a:off x="10216127" y="5728171"/>
            <a:ext cx="2084740" cy="2085277"/>
            <a:chOff x="10208637" y="6439058"/>
            <a:chExt cx="2084740" cy="208527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0955ED-0DAA-3C4E-BCBD-9A090D72AF11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79" name="원형 4">
                <a:extLst>
                  <a:ext uri="{FF2B5EF4-FFF2-40B4-BE49-F238E27FC236}">
                    <a16:creationId xmlns:a16="http://schemas.microsoft.com/office/drawing/2014/main" id="{A0189B32-B6C4-1842-953F-68F766D793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80" name="원형 4">
                <a:extLst>
                  <a:ext uri="{FF2B5EF4-FFF2-40B4-BE49-F238E27FC236}">
                    <a16:creationId xmlns:a16="http://schemas.microsoft.com/office/drawing/2014/main" id="{F0715B63-0C51-B24D-ABA2-C3D4A0251C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FF673-250A-A64B-8D30-9D66CC7CA632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3A8D7E-D31A-DA43-8904-72B16D6B3526}"/>
              </a:ext>
            </a:extLst>
          </p:cNvPr>
          <p:cNvGrpSpPr/>
          <p:nvPr/>
        </p:nvGrpSpPr>
        <p:grpSpPr>
          <a:xfrm>
            <a:off x="16514581" y="5728171"/>
            <a:ext cx="2084740" cy="2085277"/>
            <a:chOff x="10208637" y="6439058"/>
            <a:chExt cx="2084740" cy="20852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957585F-604F-1A44-95F6-A401F02FD429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84" name="원형 4">
                <a:extLst>
                  <a:ext uri="{FF2B5EF4-FFF2-40B4-BE49-F238E27FC236}">
                    <a16:creationId xmlns:a16="http://schemas.microsoft.com/office/drawing/2014/main" id="{78EFF595-94BC-7945-BF0E-FE8B21E87B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85" name="원형 4">
                <a:extLst>
                  <a:ext uri="{FF2B5EF4-FFF2-40B4-BE49-F238E27FC236}">
                    <a16:creationId xmlns:a16="http://schemas.microsoft.com/office/drawing/2014/main" id="{20171FB7-662C-AE43-9366-249366C81A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494113"/>
                </a:avLst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07A825A-5BE4-1847-9386-DB70B8C8228D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DFBF5D-ECE4-7D4F-881B-E497EA0288EE}"/>
              </a:ext>
            </a:extLst>
          </p:cNvPr>
          <p:cNvGrpSpPr/>
          <p:nvPr/>
        </p:nvGrpSpPr>
        <p:grpSpPr>
          <a:xfrm>
            <a:off x="10227278" y="9094243"/>
            <a:ext cx="2084740" cy="2085277"/>
            <a:chOff x="10208637" y="6439058"/>
            <a:chExt cx="2084740" cy="208527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80387D5-DD08-CE4E-AE14-7FAB393F7625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89" name="원형 4">
                <a:extLst>
                  <a:ext uri="{FF2B5EF4-FFF2-40B4-BE49-F238E27FC236}">
                    <a16:creationId xmlns:a16="http://schemas.microsoft.com/office/drawing/2014/main" id="{7B14C830-B907-E949-B95C-0B25E6C1A6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90" name="원형 4">
                <a:extLst>
                  <a:ext uri="{FF2B5EF4-FFF2-40B4-BE49-F238E27FC236}">
                    <a16:creationId xmlns:a16="http://schemas.microsoft.com/office/drawing/2014/main" id="{23340978-E858-1944-9785-933448A135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765556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8C549CA-3CCF-9240-A602-77287C463573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336EE32-11FA-6243-B36B-C1A3EDE405B8}"/>
              </a:ext>
            </a:extLst>
          </p:cNvPr>
          <p:cNvGrpSpPr/>
          <p:nvPr/>
        </p:nvGrpSpPr>
        <p:grpSpPr>
          <a:xfrm>
            <a:off x="16503432" y="9105394"/>
            <a:ext cx="2084740" cy="2085277"/>
            <a:chOff x="10208637" y="6439058"/>
            <a:chExt cx="2084740" cy="2085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E497CA2-560C-844B-95B8-1A4809E94A44}"/>
                </a:ext>
              </a:extLst>
            </p:cNvPr>
            <p:cNvGrpSpPr/>
            <p:nvPr/>
          </p:nvGrpSpPr>
          <p:grpSpPr>
            <a:xfrm>
              <a:off x="10208637" y="6439058"/>
              <a:ext cx="2084740" cy="2085277"/>
              <a:chOff x="6352505" y="2864938"/>
              <a:chExt cx="2603621" cy="2604292"/>
            </a:xfrm>
          </p:grpSpPr>
          <p:sp>
            <p:nvSpPr>
              <p:cNvPr id="94" name="원형 4">
                <a:extLst>
                  <a:ext uri="{FF2B5EF4-FFF2-40B4-BE49-F238E27FC236}">
                    <a16:creationId xmlns:a16="http://schemas.microsoft.com/office/drawing/2014/main" id="{825065D6-CD7B-6842-9FEB-100BFE94D2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95" name="원형 4">
                <a:extLst>
                  <a:ext uri="{FF2B5EF4-FFF2-40B4-BE49-F238E27FC236}">
                    <a16:creationId xmlns:a16="http://schemas.microsoft.com/office/drawing/2014/main" id="{551649A0-2EFF-EB47-8F06-AB8A8C70EE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8772893"/>
                </a:avLst>
              </a:pr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E1AC302-2E7B-684C-A281-18AA1FD71370}"/>
                </a:ext>
              </a:extLst>
            </p:cNvPr>
            <p:cNvSpPr/>
            <p:nvPr/>
          </p:nvSpPr>
          <p:spPr>
            <a:xfrm>
              <a:off x="10485295" y="6713284"/>
              <a:ext cx="1536824" cy="1536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2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EB4E05FA-8D3E-0D4D-9FC1-B35E579D6C2B}"/>
              </a:ext>
            </a:extLst>
          </p:cNvPr>
          <p:cNvSpPr txBox="1"/>
          <p:nvPr/>
        </p:nvSpPr>
        <p:spPr>
          <a:xfrm>
            <a:off x="10538449" y="641644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3420DACE-83E7-4B49-A5F6-6802BAAC0B0D}"/>
              </a:ext>
            </a:extLst>
          </p:cNvPr>
          <p:cNvSpPr txBox="1"/>
          <p:nvPr/>
        </p:nvSpPr>
        <p:spPr>
          <a:xfrm>
            <a:off x="10538449" y="9823313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3B27238-D9C7-1D49-BBFB-06AB098E9254}"/>
              </a:ext>
            </a:extLst>
          </p:cNvPr>
          <p:cNvSpPr txBox="1"/>
          <p:nvPr/>
        </p:nvSpPr>
        <p:spPr>
          <a:xfrm>
            <a:off x="16850040" y="6416446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7%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68118FD9-76A4-794E-B889-67951E2A89D3}"/>
              </a:ext>
            </a:extLst>
          </p:cNvPr>
          <p:cNvSpPr txBox="1"/>
          <p:nvPr/>
        </p:nvSpPr>
        <p:spPr>
          <a:xfrm>
            <a:off x="16850039" y="9813737"/>
            <a:ext cx="141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72E805DC-A56A-FF40-8429-D20A7460E6C5}"/>
              </a:ext>
            </a:extLst>
          </p:cNvPr>
          <p:cNvSpPr txBox="1"/>
          <p:nvPr/>
        </p:nvSpPr>
        <p:spPr>
          <a:xfrm>
            <a:off x="12487661" y="584705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Sales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C01FCD7C-0BCD-D546-A3E0-5D992F3FE480}"/>
              </a:ext>
            </a:extLst>
          </p:cNvPr>
          <p:cNvSpPr/>
          <p:nvPr/>
        </p:nvSpPr>
        <p:spPr>
          <a:xfrm>
            <a:off x="12487661" y="6431834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E3791CB1-47F9-9A48-BB7B-2393F6084D82}"/>
              </a:ext>
            </a:extLst>
          </p:cNvPr>
          <p:cNvSpPr txBox="1"/>
          <p:nvPr/>
        </p:nvSpPr>
        <p:spPr>
          <a:xfrm>
            <a:off x="12487661" y="9263501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B1A5AE8-61ED-7F45-A7B0-9699E6498CC8}"/>
              </a:ext>
            </a:extLst>
          </p:cNvPr>
          <p:cNvSpPr/>
          <p:nvPr/>
        </p:nvSpPr>
        <p:spPr>
          <a:xfrm>
            <a:off x="12487661" y="9848276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9FAE039A-FF5A-514C-96FE-D020184A495E}"/>
              </a:ext>
            </a:extLst>
          </p:cNvPr>
          <p:cNvSpPr txBox="1"/>
          <p:nvPr/>
        </p:nvSpPr>
        <p:spPr>
          <a:xfrm>
            <a:off x="18821543" y="5827876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BFA972-6831-BA42-9952-A7FEE12D097B}"/>
              </a:ext>
            </a:extLst>
          </p:cNvPr>
          <p:cNvSpPr/>
          <p:nvPr/>
        </p:nvSpPr>
        <p:spPr>
          <a:xfrm>
            <a:off x="18821543" y="6431834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4EBE2EDF-1A09-584E-B383-952CAE859E60}"/>
              </a:ext>
            </a:extLst>
          </p:cNvPr>
          <p:cNvSpPr txBox="1"/>
          <p:nvPr/>
        </p:nvSpPr>
        <p:spPr>
          <a:xfrm>
            <a:off x="18821543" y="9263501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Downloads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B3122CF6-9758-CD45-80E8-22A402D0976D}"/>
              </a:ext>
            </a:extLst>
          </p:cNvPr>
          <p:cNvSpPr/>
          <p:nvPr/>
        </p:nvSpPr>
        <p:spPr>
          <a:xfrm>
            <a:off x="18821543" y="9848276"/>
            <a:ext cx="382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4D37B7-FFDF-6E4D-B113-3FAD65149065}"/>
              </a:ext>
            </a:extLst>
          </p:cNvPr>
          <p:cNvGrpSpPr/>
          <p:nvPr/>
        </p:nvGrpSpPr>
        <p:grpSpPr>
          <a:xfrm>
            <a:off x="2535563" y="5611182"/>
            <a:ext cx="5355002" cy="5494079"/>
            <a:chOff x="5913979" y="5707154"/>
            <a:chExt cx="5355002" cy="54940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7CF8901-8696-A54A-AFC0-A9DD2465D68E}"/>
                </a:ext>
              </a:extLst>
            </p:cNvPr>
            <p:cNvGrpSpPr/>
            <p:nvPr/>
          </p:nvGrpSpPr>
          <p:grpSpPr>
            <a:xfrm>
              <a:off x="5913979" y="5847059"/>
              <a:ext cx="5355002" cy="5354174"/>
              <a:chOff x="2193790" y="1600361"/>
              <a:chExt cx="3232419" cy="3231919"/>
            </a:xfrm>
          </p:grpSpPr>
          <p:sp>
            <p:nvSpPr>
              <p:cNvPr id="28" name="Shape 978">
                <a:extLst>
                  <a:ext uri="{FF2B5EF4-FFF2-40B4-BE49-F238E27FC236}">
                    <a16:creationId xmlns:a16="http://schemas.microsoft.com/office/drawing/2014/main" id="{165FB28E-6E8A-3F42-A59A-216812281E21}"/>
                  </a:ext>
                </a:extLst>
              </p:cNvPr>
              <p:cNvSpPr/>
              <p:nvPr/>
            </p:nvSpPr>
            <p:spPr>
              <a:xfrm>
                <a:off x="2273625" y="1685994"/>
                <a:ext cx="2932750" cy="29327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45695" tIns="22841" rIns="45695" bIns="22841" anchor="ctr" anchorCtr="0">
                <a:noAutofit/>
              </a:bodyPr>
              <a:lstStyle/>
              <a:p>
                <a:pPr algn="ctr"/>
                <a:endParaRPr sz="900" b="1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29" name="Shape 493">
                <a:extLst>
                  <a:ext uri="{FF2B5EF4-FFF2-40B4-BE49-F238E27FC236}">
                    <a16:creationId xmlns:a16="http://schemas.microsoft.com/office/drawing/2014/main" id="{6C399774-04BF-684F-8850-5E3C6F40FF76}"/>
                  </a:ext>
                </a:extLst>
              </p:cNvPr>
              <p:cNvSpPr/>
              <p:nvPr/>
            </p:nvSpPr>
            <p:spPr>
              <a:xfrm>
                <a:off x="2195800" y="1608778"/>
                <a:ext cx="3223503" cy="3223502"/>
              </a:xfrm>
              <a:prstGeom prst="ellipse">
                <a:avLst/>
              </a:prstGeom>
              <a:solidFill>
                <a:schemeClr val="accent4"/>
              </a:solidFill>
              <a:ln w="571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45695" tIns="22841" rIns="45695" bIns="22841" anchor="ctr" anchorCtr="0">
                <a:noAutofit/>
              </a:bodyPr>
              <a:lstStyle/>
              <a:p>
                <a:pPr algn="ctr"/>
                <a:endParaRPr sz="900" b="1">
                  <a:solidFill>
                    <a:schemeClr val="l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0" name="Shape 515">
                <a:extLst>
                  <a:ext uri="{FF2B5EF4-FFF2-40B4-BE49-F238E27FC236}">
                    <a16:creationId xmlns:a16="http://schemas.microsoft.com/office/drawing/2014/main" id="{C4CF20B4-6D6D-9A47-AACB-C6F5D611EB94}"/>
                  </a:ext>
                </a:extLst>
              </p:cNvPr>
              <p:cNvSpPr/>
              <p:nvPr/>
            </p:nvSpPr>
            <p:spPr>
              <a:xfrm>
                <a:off x="2195800" y="1603433"/>
                <a:ext cx="3223503" cy="3223502"/>
              </a:xfrm>
              <a:prstGeom prst="arc">
                <a:avLst>
                  <a:gd name="adj1" fmla="val 16258165"/>
                  <a:gd name="adj2" fmla="val 7085940"/>
                </a:avLst>
              </a:prstGeom>
              <a:solidFill>
                <a:schemeClr val="accent1"/>
              </a:solidFill>
              <a:ln w="5715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45695" tIns="22841" rIns="45695" bIns="22841" anchor="ctr" anchorCtr="0">
                <a:noAutofit/>
              </a:bodyPr>
              <a:lstStyle/>
              <a:p>
                <a:pPr algn="ctr"/>
                <a:endParaRPr sz="900" b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1" name="Shape 515">
                <a:extLst>
                  <a:ext uri="{FF2B5EF4-FFF2-40B4-BE49-F238E27FC236}">
                    <a16:creationId xmlns:a16="http://schemas.microsoft.com/office/drawing/2014/main" id="{D2DCC785-DA37-2A41-BEB3-CED39CC06272}"/>
                  </a:ext>
                </a:extLst>
              </p:cNvPr>
              <p:cNvSpPr/>
              <p:nvPr/>
            </p:nvSpPr>
            <p:spPr>
              <a:xfrm>
                <a:off x="2193790" y="1600361"/>
                <a:ext cx="3223502" cy="3223502"/>
              </a:xfrm>
              <a:prstGeom prst="arc">
                <a:avLst>
                  <a:gd name="adj1" fmla="val 7069036"/>
                  <a:gd name="adj2" fmla="val 12416747"/>
                </a:avLst>
              </a:prstGeom>
              <a:solidFill>
                <a:schemeClr val="accent2"/>
              </a:solidFill>
              <a:ln w="571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45695" tIns="22841" rIns="45695" bIns="22841" anchor="ctr" anchorCtr="0">
                <a:noAutofit/>
              </a:bodyPr>
              <a:lstStyle/>
              <a:p>
                <a:pPr algn="ctr"/>
                <a:endParaRPr sz="900" b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2" name="Shape 515">
                <a:extLst>
                  <a:ext uri="{FF2B5EF4-FFF2-40B4-BE49-F238E27FC236}">
                    <a16:creationId xmlns:a16="http://schemas.microsoft.com/office/drawing/2014/main" id="{2BFF0EE4-1CC0-7E4D-B0AC-0BD6A72BE5D6}"/>
                  </a:ext>
                </a:extLst>
              </p:cNvPr>
              <p:cNvSpPr/>
              <p:nvPr/>
            </p:nvSpPr>
            <p:spPr>
              <a:xfrm>
                <a:off x="2202707" y="1603678"/>
                <a:ext cx="3223502" cy="3223502"/>
              </a:xfrm>
              <a:prstGeom prst="arc">
                <a:avLst>
                  <a:gd name="adj1" fmla="val 12409212"/>
                  <a:gd name="adj2" fmla="val 15048850"/>
                </a:avLst>
              </a:prstGeom>
              <a:solidFill>
                <a:schemeClr val="accent3"/>
              </a:solidFill>
              <a:ln w="5715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45695" tIns="22841" rIns="45695" bIns="22841" anchor="ctr" anchorCtr="0">
                <a:noAutofit/>
              </a:bodyPr>
              <a:lstStyle/>
              <a:p>
                <a:pPr algn="ctr"/>
                <a:endParaRPr sz="900" b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F68D2-F3B7-E441-B3A9-E094B44747D2}"/>
                </a:ext>
              </a:extLst>
            </p:cNvPr>
            <p:cNvSpPr txBox="1"/>
            <p:nvPr/>
          </p:nvSpPr>
          <p:spPr>
            <a:xfrm>
              <a:off x="10548173" y="9122470"/>
              <a:ext cx="64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</a:rPr>
                <a:t>58%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56CC61-BDFD-AD4C-90D7-C3D1423B7837}"/>
                </a:ext>
              </a:extLst>
            </p:cNvPr>
            <p:cNvSpPr txBox="1"/>
            <p:nvPr/>
          </p:nvSpPr>
          <p:spPr>
            <a:xfrm>
              <a:off x="5928751" y="9078835"/>
              <a:ext cx="64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</a:rPr>
                <a:t>23%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05497B-E653-2046-9B68-34B353FE0D9F}"/>
                </a:ext>
              </a:extLst>
            </p:cNvPr>
            <p:cNvSpPr txBox="1"/>
            <p:nvPr/>
          </p:nvSpPr>
          <p:spPr>
            <a:xfrm>
              <a:off x="6607355" y="6468985"/>
              <a:ext cx="64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</a:rPr>
                <a:t>10%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414227-3050-5C47-8D18-D82DB61892C4}"/>
                </a:ext>
              </a:extLst>
            </p:cNvPr>
            <p:cNvSpPr txBox="1"/>
            <p:nvPr/>
          </p:nvSpPr>
          <p:spPr>
            <a:xfrm>
              <a:off x="7797089" y="5707154"/>
              <a:ext cx="64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Lato Light" panose="020F0302020204030203" pitchFamily="34" charset="77"/>
                </a:rPr>
                <a:t>9%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D6D2B9-7ADD-B643-AF2F-EAD506506CA2}"/>
              </a:ext>
            </a:extLst>
          </p:cNvPr>
          <p:cNvSpPr txBox="1"/>
          <p:nvPr/>
        </p:nvSpPr>
        <p:spPr>
          <a:xfrm>
            <a:off x="3628092" y="11511261"/>
            <a:ext cx="7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302020204030203" pitchFamily="34" charset="77"/>
              </a:rPr>
              <a:t>2011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8EA5F5-066C-914B-A19D-198FBA4C4F2D}"/>
              </a:ext>
            </a:extLst>
          </p:cNvPr>
          <p:cNvSpPr/>
          <p:nvPr/>
        </p:nvSpPr>
        <p:spPr>
          <a:xfrm>
            <a:off x="3562726" y="11632517"/>
            <a:ext cx="111682" cy="10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F060D4-2C3A-0A4E-BF5F-94DADFFB8069}"/>
              </a:ext>
            </a:extLst>
          </p:cNvPr>
          <p:cNvSpPr txBox="1"/>
          <p:nvPr/>
        </p:nvSpPr>
        <p:spPr>
          <a:xfrm>
            <a:off x="4529887" y="11512408"/>
            <a:ext cx="7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302020204030203" pitchFamily="34" charset="77"/>
              </a:rPr>
              <a:t>2012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437079-6E93-9949-B7B3-3E7E1FDDCD77}"/>
              </a:ext>
            </a:extLst>
          </p:cNvPr>
          <p:cNvSpPr/>
          <p:nvPr/>
        </p:nvSpPr>
        <p:spPr>
          <a:xfrm>
            <a:off x="4464521" y="11633664"/>
            <a:ext cx="111682" cy="109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22C2A1-9475-2243-9276-AD0516AC236B}"/>
              </a:ext>
            </a:extLst>
          </p:cNvPr>
          <p:cNvSpPr txBox="1"/>
          <p:nvPr/>
        </p:nvSpPr>
        <p:spPr>
          <a:xfrm>
            <a:off x="5431682" y="11513555"/>
            <a:ext cx="7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302020204030203" pitchFamily="34" charset="77"/>
              </a:rPr>
              <a:t>2013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D364E1-5F43-7B4A-94A8-8AF7229B4CB0}"/>
              </a:ext>
            </a:extLst>
          </p:cNvPr>
          <p:cNvSpPr/>
          <p:nvPr/>
        </p:nvSpPr>
        <p:spPr>
          <a:xfrm>
            <a:off x="5366316" y="11634811"/>
            <a:ext cx="111682" cy="109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0CEFCD-54FD-F44B-BD71-80860ABE8320}"/>
              </a:ext>
            </a:extLst>
          </p:cNvPr>
          <p:cNvSpPr txBox="1"/>
          <p:nvPr/>
        </p:nvSpPr>
        <p:spPr>
          <a:xfrm>
            <a:off x="6333477" y="11514702"/>
            <a:ext cx="7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302020204030203" pitchFamily="34" charset="77"/>
              </a:rPr>
              <a:t>2014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FE4B77-9E2D-EE45-A03F-72EC6B9F6C74}"/>
              </a:ext>
            </a:extLst>
          </p:cNvPr>
          <p:cNvSpPr/>
          <p:nvPr/>
        </p:nvSpPr>
        <p:spPr>
          <a:xfrm>
            <a:off x="6268111" y="11635958"/>
            <a:ext cx="111682" cy="1090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C1D4"/>
      </a:accent1>
      <a:accent2>
        <a:srgbClr val="F3C236"/>
      </a:accent2>
      <a:accent3>
        <a:srgbClr val="2A5BFE"/>
      </a:accent3>
      <a:accent4>
        <a:srgbClr val="8956FD"/>
      </a:accent4>
      <a:accent5>
        <a:srgbClr val="01C1D4"/>
      </a:accent5>
      <a:accent6>
        <a:srgbClr val="F3C2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119697</TotalTime>
  <Words>275</Words>
  <Application>Microsoft Macintosh PowerPoint</Application>
  <PresentationFormat>Custom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Light</vt:lpstr>
      <vt:lpstr>Lato Medium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19509</cp:revision>
  <dcterms:created xsi:type="dcterms:W3CDTF">2014-11-12T21:47:38Z</dcterms:created>
  <dcterms:modified xsi:type="dcterms:W3CDTF">2020-07-08T03:59:44Z</dcterms:modified>
  <cp:category/>
</cp:coreProperties>
</file>