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0" r:id="rId2"/>
    <p:sldId id="4377" r:id="rId3"/>
    <p:sldId id="4378" r:id="rId4"/>
    <p:sldId id="4379" r:id="rId5"/>
    <p:sldId id="4380" r:id="rId6"/>
    <p:sldId id="4381" r:id="rId7"/>
    <p:sldId id="4382" r:id="rId8"/>
    <p:sldId id="4383" r:id="rId9"/>
    <p:sldId id="4384" r:id="rId10"/>
    <p:sldId id="4385" r:id="rId11"/>
    <p:sldId id="4387" r:id="rId12"/>
    <p:sldId id="4388" r:id="rId13"/>
    <p:sldId id="4389" r:id="rId14"/>
    <p:sldId id="4390" r:id="rId15"/>
    <p:sldId id="4376" r:id="rId16"/>
    <p:sldId id="4411" r:id="rId17"/>
    <p:sldId id="4392" r:id="rId18"/>
    <p:sldId id="4393" r:id="rId19"/>
    <p:sldId id="4394" r:id="rId20"/>
    <p:sldId id="439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9F0"/>
    <a:srgbClr val="F5F9FB"/>
    <a:srgbClr val="F1EEF4"/>
    <a:srgbClr val="9E0202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6" autoAdjust="0"/>
    <p:restoredTop sz="95964" autoAdjust="0"/>
  </p:normalViewPr>
  <p:slideViewPr>
    <p:cSldViewPr snapToGrid="0" snapToObjects="1">
      <p:cViewPr>
        <p:scale>
          <a:sx n="27" d="100"/>
          <a:sy n="27" d="100"/>
        </p:scale>
        <p:origin x="1384" y="153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01-5044-8294-B5AA61E05BA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01-5044-8294-B5AA61E05B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01-5044-8294-B5AA61E05BA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01-5044-8294-B5AA61E05BA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8A-9143-9EF4-CF50CBD1332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8A-9143-9EF4-CF50CBD13324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8A-9143-9EF4-CF50CBD13324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8A-9143-9EF4-CF50CBD1332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75-D54F-977E-7A37814C008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75-D54F-977E-7A37814C00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75-D54F-977E-7A37814C008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75-D54F-977E-7A37814C008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1-2342-8A22-5FF43613B954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81-2342-8A22-5FF43613B9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81-2342-8A22-5FF43613B954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81-2342-8A22-5FF43613B95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657-DA41-A158-7B991FA35D85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57-DA41-A158-7B991FA35D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657-DA41-A158-7B991FA35D8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657-DA41-A158-7B991FA35D8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4B-454A-A139-A4B1F07BB05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4B-454A-A139-A4B1F07BB05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4B-454A-A139-A4B1F07BB05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4B-454A-A139-A4B1F07BB05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B-454A-A139-A4B1F07BB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0-9549-86B5-389456295E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0-9549-86B5-389456295E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90-9549-86B5-389456295E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90-9549-86B5-389456295E87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90-9549-86B5-389456295E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337713346448635"/>
          <c:w val="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4B-454A-A139-A4B1F07BB05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4B-454A-A139-A4B1F07BB05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4B-454A-A139-A4B1F07BB05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4B-454A-A139-A4B1F07BB05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B-454A-A139-A4B1F07BB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74B-FD4E-944A-F12F99475CC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74B-FD4E-944A-F12F99475CC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74B-FD4E-944A-F12F99475CC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74B-FD4E-944A-F12F99475CC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74B-FD4E-944A-F12F99475CC5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B74B-FD4E-944A-F12F99475CC5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B74B-FD4E-944A-F12F99475CC5}"/>
              </c:ext>
            </c:extLst>
          </c:dPt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26</c:v>
                </c:pt>
                <c:pt idx="2">
                  <c:v>46</c:v>
                </c:pt>
                <c:pt idx="3">
                  <c:v>37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74B-FD4E-944A-F12F99475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14</c:v>
                </c:pt>
                <c:pt idx="2">
                  <c:v>25</c:v>
                </c:pt>
                <c:pt idx="3">
                  <c:v>26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74B-FD4E-944A-F12F99475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2F-974A-BFEC-A289FEAFD0F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2F-974A-BFEC-A289FEAFD0FE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2F-974A-BFEC-A289FEAFD0F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2F-974A-BFEC-A289FEAFD0F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A52F-974A-BFEC-A289FEAFD0FE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A52F-974A-BFEC-A289FEAFD0FE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A52F-974A-BFEC-A289FEAFD0FE}"/>
              </c:ext>
            </c:extLst>
          </c:dPt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26</c:v>
                </c:pt>
                <c:pt idx="2">
                  <c:v>46</c:v>
                </c:pt>
                <c:pt idx="3">
                  <c:v>37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2F-974A-BFEC-A289FEAFD0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14</c:v>
                </c:pt>
                <c:pt idx="2">
                  <c:v>25</c:v>
                </c:pt>
                <c:pt idx="3">
                  <c:v>26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2F-974A-BFEC-A289FEAFD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3"/>
        <c:overlap val="-28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 cmpd="sng" algn="ctr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>
                  <a:shade val="76000"/>
                </a:schemeClr>
              </a:solidFill>
              <a:ln w="9525" cap="flat" cmpd="sng" algn="ctr">
                <a:solidFill>
                  <a:schemeClr val="accent1">
                    <a:shade val="76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B4D-CF47-A00B-F353E4C0E9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1.4</c:v>
                </c:pt>
                <c:pt idx="1">
                  <c:v>2</c:v>
                </c:pt>
                <c:pt idx="2">
                  <c:v>5</c:v>
                </c:pt>
                <c:pt idx="3">
                  <c:v>6.2</c:v>
                </c:pt>
                <c:pt idx="4">
                  <c:v>4.9000000000000004</c:v>
                </c:pt>
                <c:pt idx="5">
                  <c:v>3.7</c:v>
                </c:pt>
                <c:pt idx="6">
                  <c:v>6</c:v>
                </c:pt>
                <c:pt idx="7">
                  <c:v>7.3</c:v>
                </c:pt>
                <c:pt idx="8">
                  <c:v>1.9</c:v>
                </c:pt>
                <c:pt idx="9">
                  <c:v>3.2</c:v>
                </c:pt>
                <c:pt idx="10">
                  <c:v>2.8</c:v>
                </c:pt>
                <c:pt idx="11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AB4D-CF47-A00B-F353E4C0E9F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19050" cap="flat" cmpd="sng" algn="ctr">
              <a:solidFill>
                <a:schemeClr val="tx1"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336702528"/>
        <c:axId val="336703312"/>
      </c:lineChart>
      <c:catAx>
        <c:axId val="33670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3312"/>
        <c:crosses val="autoZero"/>
        <c:auto val="1"/>
        <c:lblAlgn val="ctr"/>
        <c:lblOffset val="100"/>
        <c:noMultiLvlLbl val="0"/>
      </c:catAx>
      <c:valAx>
        <c:axId val="33670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AA-0B40-A7AD-F7777E04824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AA-0B40-A7AD-F7777E0482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AA-0B40-A7AD-F7777E04824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AA-0B40-A7AD-F7777E04824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C0-3844-908E-F307BF7FD9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C0-3844-908E-F307BF7FD9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C0-3844-908E-F307BF7FD9D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C0-3844-908E-F307BF7FD9D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8E0-324A-BA1E-030C8534DF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8E0-324A-BA1E-030C8534DF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8E0-324A-BA1E-030C8534DF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8E0-324A-BA1E-030C8534DF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4.9000000000000004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E0-324A-BA1E-030C8534DF5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019931585379463"/>
          <c:y val="7.3416119482133099E-2"/>
          <c:w val="0.48256292357592262"/>
          <c:h val="4.85525270175173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10-2D4E-BB7D-253B7E43361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10-2D4E-BB7D-253B7E43361B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10-2D4E-BB7D-253B7E43361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10-2D4E-BB7D-253B7E43361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7B-3241-A897-26D5C54638B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7B-3241-A897-26D5C54638BC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C7B-3241-A897-26D5C54638BC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7B-3241-A897-26D5C54638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2C-2D46-996A-A02001700FC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2C-2D46-996A-A02001700FC1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2C-2D46-996A-A02001700FC1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2C-2D46-996A-A02001700FC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10-2D4E-BB7D-253B7E43361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10-2D4E-BB7D-253B7E43361B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10-2D4E-BB7D-253B7E43361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10-2D4E-BB7D-253B7E43361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20-D249-B920-44E59853505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20-D249-B920-44E59853505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20-D249-B920-44E598535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4"/>
        <c:holeSize val="8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 cmpd="sng" algn="ctr">
              <a:solidFill>
                <a:schemeClr val="accent1"/>
              </a:solidFill>
              <a:round/>
            </a:ln>
            <a:effectLst>
              <a:softEdge rad="0"/>
            </a:effectLst>
          </c:spPr>
          <c:marker>
            <c:symbol val="circle"/>
            <c:size val="15"/>
            <c:spPr>
              <a:solidFill>
                <a:schemeClr val="accent1">
                  <a:shade val="76000"/>
                </a:schemeClr>
              </a:solidFill>
              <a:ln w="9525" cap="flat" cmpd="sng" algn="ctr">
                <a:solidFill>
                  <a:schemeClr val="accent1">
                    <a:shade val="76000"/>
                  </a:schemeClr>
                </a:solidFill>
                <a:round/>
              </a:ln>
              <a:effectLst>
                <a:softEdge rad="0"/>
              </a:effectLst>
            </c:spPr>
          </c:marker>
          <c:dPt>
            <c:idx val="5"/>
            <c:marker>
              <c:symbol val="circle"/>
              <c:size val="15"/>
              <c:spPr>
                <a:solidFill>
                  <a:schemeClr val="accent1">
                    <a:shade val="76000"/>
                  </a:schemeClr>
                </a:solidFill>
                <a:ln w="9525" cap="flat" cmpd="sng" algn="ctr">
                  <a:solidFill>
                    <a:schemeClr val="accent1">
                      <a:shade val="76000"/>
                    </a:schemeClr>
                  </a:solidFill>
                  <a:round/>
                </a:ln>
                <a:effectLst>
                  <a:softEdge rad="0"/>
                </a:effectLst>
              </c:spPr>
            </c:marker>
            <c:bubble3D val="0"/>
            <c:spPr>
              <a:ln w="63500" cap="rnd" cmpd="sng" algn="ctr">
                <a:solidFill>
                  <a:schemeClr val="accent1"/>
                </a:solidFill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566D-5D44-B905-B1EE65491A03}"/>
              </c:ext>
            </c:extLst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66D-5D44-B905-B1EE65491A0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19050" cap="flat" cmpd="sng" algn="ctr">
              <a:solidFill>
                <a:schemeClr val="tx1"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336702528"/>
        <c:axId val="336703312"/>
      </c:lineChart>
      <c:catAx>
        <c:axId val="33670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3312"/>
        <c:crosses val="autoZero"/>
        <c:auto val="1"/>
        <c:lblAlgn val="ctr"/>
        <c:lblOffset val="100"/>
        <c:noMultiLvlLbl val="0"/>
      </c:catAx>
      <c:valAx>
        <c:axId val="33670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C-9045-88DE-A538F2DC4D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cap="rnd">
              <a:solidFill>
                <a:schemeClr val="tx1"/>
              </a:solidFill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</c:v>
                </c:pt>
                <c:pt idx="1">
                  <c:v>24</c:v>
                </c:pt>
                <c:pt idx="2">
                  <c:v>22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DC-9045-88DE-A538F2DC4D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64DC-9045-88DE-A538F2DC4D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3-64DC-9045-88DE-A538F2DC4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70-824D-91D8-33CF9F6C12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70-824D-91D8-33CF9F6C12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70-824D-91D8-33CF9F6C12E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70-824D-91D8-33CF9F6C12E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ED-A34B-A405-23C7272C6E41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ED-A34B-A405-23C7272C6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ED-A34B-A405-23C7272C6E4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ED-A34B-A405-23C7272C6E4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F5-0C45-86F6-BD9E2E051BD0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F5-0C45-86F6-BD9E2E051B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F5-0C45-86F6-BD9E2E051BD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F5-0C45-86F6-BD9E2E051BD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D399-1E47-A96A-48570EB6B061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D399-1E47-A96A-48570EB6B061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399-1E47-A96A-48570EB6B061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D399-1E47-A96A-48570EB6B061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D399-1E47-A96A-48570EB6B0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2340</c:v>
                </c:pt>
                <c:pt idx="1">
                  <c:v>2900</c:v>
                </c:pt>
                <c:pt idx="2">
                  <c:v>4100</c:v>
                </c:pt>
                <c:pt idx="3">
                  <c:v>3900</c:v>
                </c:pt>
                <c:pt idx="4">
                  <c:v>2400</c:v>
                </c:pt>
                <c:pt idx="5">
                  <c:v>6500</c:v>
                </c:pt>
                <c:pt idx="6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399-1E47-A96A-48570EB6B0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DB-8245-AA30-B3E672A910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DB-8245-AA30-B3E672A910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DB-8245-AA30-B3E672A910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DB-8245-AA30-B3E672A910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DB-8245-AA30-B3E672A910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CC-1B4B-BE35-0264EDA6123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CC-1B4B-BE35-0264EDA6123D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ACC-1B4B-BE35-0264EDA6123D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CC-1B4B-BE35-0264EDA6123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D6-E24B-85D7-ABC45887DAB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D6-E24B-85D7-ABC45887DAB8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D6-E24B-85D7-ABC45887DAB8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D6-E24B-85D7-ABC45887DAB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C2-6042-B6BC-323ED4C5198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3C2-6042-B6BC-323ED4C5198A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3C2-6042-B6BC-323ED4C5198A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C2-6042-B6BC-323ED4C5198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4F57E9D-AA0C-EB42-8658-A5CADC49C0BE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F5BB6F-C7DF-C341-A5D1-3AA145B043DC}"/>
              </a:ext>
            </a:extLst>
          </p:cNvPr>
          <p:cNvSpPr/>
          <p:nvPr/>
        </p:nvSpPr>
        <p:spPr>
          <a:xfrm>
            <a:off x="9882107" y="8265458"/>
            <a:ext cx="13332050" cy="44260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A44C07B-16AF-1949-9C42-16BE4BDEBECC}"/>
              </a:ext>
            </a:extLst>
          </p:cNvPr>
          <p:cNvSpPr/>
          <p:nvPr/>
        </p:nvSpPr>
        <p:spPr>
          <a:xfrm>
            <a:off x="1163200" y="8265458"/>
            <a:ext cx="8299041" cy="44260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954F0-AB8E-914D-BE80-24F01165BB92}"/>
              </a:ext>
            </a:extLst>
          </p:cNvPr>
          <p:cNvGrpSpPr/>
          <p:nvPr/>
        </p:nvGrpSpPr>
        <p:grpSpPr>
          <a:xfrm>
            <a:off x="2194310" y="9197219"/>
            <a:ext cx="6236820" cy="2744337"/>
            <a:chOff x="2194310" y="8799816"/>
            <a:chExt cx="6236820" cy="274433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2E9519D-042E-B343-8079-1CBAE73195BA}"/>
                </a:ext>
              </a:extLst>
            </p:cNvPr>
            <p:cNvSpPr/>
            <p:nvPr/>
          </p:nvSpPr>
          <p:spPr>
            <a:xfrm>
              <a:off x="2194311" y="879981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55D73D-71FF-E349-BF0F-CB4A1D85141E}"/>
                </a:ext>
              </a:extLst>
            </p:cNvPr>
            <p:cNvSpPr txBox="1"/>
            <p:nvPr/>
          </p:nvSpPr>
          <p:spPr>
            <a:xfrm>
              <a:off x="2194310" y="9558603"/>
              <a:ext cx="3774082" cy="194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 Sales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Attendance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2F6B51-E2BC-6C4C-AE34-1BDA9C6A688B}"/>
                </a:ext>
              </a:extLst>
            </p:cNvPr>
            <p:cNvGrpSpPr/>
            <p:nvPr/>
          </p:nvGrpSpPr>
          <p:grpSpPr>
            <a:xfrm>
              <a:off x="7107870" y="9703477"/>
              <a:ext cx="1323260" cy="558878"/>
              <a:chOff x="11527194" y="9443102"/>
              <a:chExt cx="1323260" cy="558878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97A97747-3E5F-7542-9060-656C99E66167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15DFA0-D0FD-C744-9A45-9B00F6FB7435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+340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4D9342D-25C6-4D43-BE1E-239BD4CA5E02}"/>
                </a:ext>
              </a:extLst>
            </p:cNvPr>
            <p:cNvGrpSpPr/>
            <p:nvPr/>
          </p:nvGrpSpPr>
          <p:grpSpPr>
            <a:xfrm>
              <a:off x="7107870" y="10340551"/>
              <a:ext cx="1323260" cy="558878"/>
              <a:chOff x="11527194" y="9443102"/>
              <a:chExt cx="1323260" cy="558878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F2DC51ED-AEAD-8147-BA2C-0404010272F2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611C0F9-82C7-AD43-8D5F-E4CE126B0437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+120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76C038-B424-2349-8760-18D23DEA51F1}"/>
                </a:ext>
              </a:extLst>
            </p:cNvPr>
            <p:cNvGrpSpPr/>
            <p:nvPr/>
          </p:nvGrpSpPr>
          <p:grpSpPr>
            <a:xfrm>
              <a:off x="7107870" y="10985275"/>
              <a:ext cx="1323260" cy="558878"/>
              <a:chOff x="11527194" y="9443102"/>
              <a:chExt cx="1323260" cy="558878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36363D5C-7D68-6546-8044-881A55A9BF2B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0809CD-AA09-3946-83C8-EE7E44F640E9}"/>
                  </a:ext>
                </a:extLst>
              </p:cNvPr>
              <p:cNvSpPr txBox="1"/>
              <p:nvPr/>
            </p:nvSpPr>
            <p:spPr>
              <a:xfrm>
                <a:off x="11757456" y="9522485"/>
                <a:ext cx="862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+70</a:t>
                </a:r>
              </a:p>
            </p:txBody>
          </p:sp>
        </p:grp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9EC3B4B-E431-874C-A0A4-776DCD922896}"/>
              </a:ext>
            </a:extLst>
          </p:cNvPr>
          <p:cNvSpPr/>
          <p:nvPr/>
        </p:nvSpPr>
        <p:spPr>
          <a:xfrm>
            <a:off x="8667732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EC8565A-4198-E74F-89D1-0F1A6EC1626D}"/>
              </a:ext>
            </a:extLst>
          </p:cNvPr>
          <p:cNvSpPr/>
          <p:nvPr/>
        </p:nvSpPr>
        <p:spPr>
          <a:xfrm>
            <a:off x="1163200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607FFE-59A1-004C-928D-BF2C167F9039}"/>
              </a:ext>
            </a:extLst>
          </p:cNvPr>
          <p:cNvSpPr/>
          <p:nvPr/>
        </p:nvSpPr>
        <p:spPr>
          <a:xfrm>
            <a:off x="16130266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0BD514-1670-ED46-B43A-9B953B06DFA3}"/>
              </a:ext>
            </a:extLst>
          </p:cNvPr>
          <p:cNvGrpSpPr/>
          <p:nvPr/>
        </p:nvGrpSpPr>
        <p:grpSpPr>
          <a:xfrm>
            <a:off x="2272284" y="4974841"/>
            <a:ext cx="4933929" cy="1848619"/>
            <a:chOff x="1621688" y="4731001"/>
            <a:chExt cx="4933929" cy="1848619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C53704B-B274-F646-A829-F1E0B4DD41F2}"/>
                </a:ext>
              </a:extLst>
            </p:cNvPr>
            <p:cNvSpPr/>
            <p:nvPr/>
          </p:nvSpPr>
          <p:spPr>
            <a:xfrm>
              <a:off x="2269207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620979D0-7A7F-DF47-9B00-7FE71ADAD4A4}"/>
                </a:ext>
              </a:extLst>
            </p:cNvPr>
            <p:cNvSpPr/>
            <p:nvPr/>
          </p:nvSpPr>
          <p:spPr>
            <a:xfrm>
              <a:off x="3829772" y="4777085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ED2BB7-696B-3C4B-8F5F-663A3DDE13E9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FD2892D-7CEE-1341-92A9-2684192D7131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22EF2C3-1392-B543-9D93-12C31BB34F1E}"/>
              </a:ext>
            </a:extLst>
          </p:cNvPr>
          <p:cNvGrpSpPr/>
          <p:nvPr/>
        </p:nvGrpSpPr>
        <p:grpSpPr>
          <a:xfrm>
            <a:off x="9742712" y="4974841"/>
            <a:ext cx="4933929" cy="1848619"/>
            <a:chOff x="7062850" y="4731001"/>
            <a:chExt cx="4933929" cy="1848619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D7468B07-2F4D-494D-9FE9-9473D0F5625D}"/>
                </a:ext>
              </a:extLst>
            </p:cNvPr>
            <p:cNvSpPr/>
            <p:nvPr/>
          </p:nvSpPr>
          <p:spPr>
            <a:xfrm>
              <a:off x="7719044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3BBEF5C-3802-C542-B797-B9F3A1E469BA}"/>
                </a:ext>
              </a:extLst>
            </p:cNvPr>
            <p:cNvSpPr/>
            <p:nvPr/>
          </p:nvSpPr>
          <p:spPr>
            <a:xfrm rot="16200000">
              <a:off x="8452434" y="5311096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A98DCA5-B5F5-DF45-8AFB-BEFDE3CDDDB5}"/>
                </a:ext>
              </a:extLst>
            </p:cNvPr>
            <p:cNvSpPr txBox="1"/>
            <p:nvPr/>
          </p:nvSpPr>
          <p:spPr>
            <a:xfrm flipH="1">
              <a:off x="7062850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E4917A8-D8D1-BB4E-A7A0-2F03607BC82F}"/>
                </a:ext>
              </a:extLst>
            </p:cNvPr>
            <p:cNvSpPr txBox="1"/>
            <p:nvPr/>
          </p:nvSpPr>
          <p:spPr>
            <a:xfrm>
              <a:off x="11174790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3B0FEC-391B-A24F-AD76-A3747120A1B6}"/>
              </a:ext>
            </a:extLst>
          </p:cNvPr>
          <p:cNvGrpSpPr/>
          <p:nvPr/>
        </p:nvGrpSpPr>
        <p:grpSpPr>
          <a:xfrm>
            <a:off x="17205246" y="4974841"/>
            <a:ext cx="4933929" cy="1848619"/>
            <a:chOff x="12535145" y="4731001"/>
            <a:chExt cx="4933929" cy="1848619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DD197DFE-4818-D340-B094-97DBDFEB8925}"/>
                </a:ext>
              </a:extLst>
            </p:cNvPr>
            <p:cNvSpPr/>
            <p:nvPr/>
          </p:nvSpPr>
          <p:spPr>
            <a:xfrm>
              <a:off x="13168881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F7C96DF-C3AE-C64F-9AF4-0975484B2005}"/>
                </a:ext>
              </a:extLst>
            </p:cNvPr>
            <p:cNvSpPr/>
            <p:nvPr/>
          </p:nvSpPr>
          <p:spPr>
            <a:xfrm rot="2750560">
              <a:off x="15264673" y="5041609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6A9F7B0-9022-B34F-8B5C-D5FE5AD75CF8}"/>
                </a:ext>
              </a:extLst>
            </p:cNvPr>
            <p:cNvSpPr txBox="1"/>
            <p:nvPr/>
          </p:nvSpPr>
          <p:spPr>
            <a:xfrm flipH="1">
              <a:off x="12535145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93FEBD-EA13-5947-9A0D-0B664D8FCD59}"/>
                </a:ext>
              </a:extLst>
            </p:cNvPr>
            <p:cNvSpPr txBox="1"/>
            <p:nvPr/>
          </p:nvSpPr>
          <p:spPr>
            <a:xfrm>
              <a:off x="16647085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70A00-8A38-0741-81BC-EA99766DB718}"/>
              </a:ext>
            </a:extLst>
          </p:cNvPr>
          <p:cNvGrpSpPr/>
          <p:nvPr/>
        </p:nvGrpSpPr>
        <p:grpSpPr>
          <a:xfrm>
            <a:off x="13748644" y="8789426"/>
            <a:ext cx="3291068" cy="1209434"/>
            <a:chOff x="13748644" y="9322086"/>
            <a:chExt cx="3291068" cy="1209434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0F48533-4985-0245-B8F3-1B06F0292A52}"/>
                </a:ext>
              </a:extLst>
            </p:cNvPr>
            <p:cNvSpPr/>
            <p:nvPr/>
          </p:nvSpPr>
          <p:spPr>
            <a:xfrm flipH="1">
              <a:off x="14423406" y="9885189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745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2B24EE8-D7EA-D143-84DE-8AC08F64CF95}"/>
                </a:ext>
              </a:extLst>
            </p:cNvPr>
            <p:cNvSpPr txBox="1"/>
            <p:nvPr/>
          </p:nvSpPr>
          <p:spPr>
            <a:xfrm flipH="1">
              <a:off x="13748644" y="9322086"/>
              <a:ext cx="3291068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SYSTEM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D5E9E5-27DE-EA4F-B07F-545408DB233D}"/>
              </a:ext>
            </a:extLst>
          </p:cNvPr>
          <p:cNvGrpSpPr/>
          <p:nvPr/>
        </p:nvGrpSpPr>
        <p:grpSpPr>
          <a:xfrm>
            <a:off x="11406251" y="10052976"/>
            <a:ext cx="10283762" cy="867040"/>
            <a:chOff x="11406251" y="10767839"/>
            <a:chExt cx="10283762" cy="86704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26977D8D-CC14-E24E-B191-190513E22899}"/>
                </a:ext>
              </a:extLst>
            </p:cNvPr>
            <p:cNvSpPr/>
            <p:nvPr/>
          </p:nvSpPr>
          <p:spPr>
            <a:xfrm>
              <a:off x="11406251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80039C13-2F75-7F45-8FCA-983068D2992E}"/>
                </a:ext>
              </a:extLst>
            </p:cNvPr>
            <p:cNvSpPr/>
            <p:nvPr/>
          </p:nvSpPr>
          <p:spPr>
            <a:xfrm>
              <a:off x="12559792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C2CAEAD1-5447-7640-AC10-1AC447E492C9}"/>
                </a:ext>
              </a:extLst>
            </p:cNvPr>
            <p:cNvSpPr/>
            <p:nvPr/>
          </p:nvSpPr>
          <p:spPr>
            <a:xfrm>
              <a:off x="13713138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9C650DC-AB01-7F4A-BF57-428CD364DE52}"/>
                </a:ext>
              </a:extLst>
            </p:cNvPr>
            <p:cNvSpPr/>
            <p:nvPr/>
          </p:nvSpPr>
          <p:spPr>
            <a:xfrm>
              <a:off x="14866482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2C3FF29B-46C0-BB40-9AA3-94BAB7AFCA10}"/>
                </a:ext>
              </a:extLst>
            </p:cNvPr>
            <p:cNvSpPr/>
            <p:nvPr/>
          </p:nvSpPr>
          <p:spPr>
            <a:xfrm>
              <a:off x="16019828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DAA56F85-C1AA-2F46-B68B-881C649AF917}"/>
                </a:ext>
              </a:extLst>
            </p:cNvPr>
            <p:cNvSpPr/>
            <p:nvPr/>
          </p:nvSpPr>
          <p:spPr>
            <a:xfrm>
              <a:off x="17173367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DB1E1BF-941C-514F-ADEE-CAAFCC5A7516}"/>
                </a:ext>
              </a:extLst>
            </p:cNvPr>
            <p:cNvSpPr/>
            <p:nvPr/>
          </p:nvSpPr>
          <p:spPr>
            <a:xfrm>
              <a:off x="18326715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A0365C67-9CAF-4C4B-A17D-98B3EDF25D6C}"/>
                </a:ext>
              </a:extLst>
            </p:cNvPr>
            <p:cNvSpPr/>
            <p:nvPr/>
          </p:nvSpPr>
          <p:spPr>
            <a:xfrm>
              <a:off x="19480059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31F28D0C-1526-3246-AE66-EA070075E1C5}"/>
                </a:ext>
              </a:extLst>
            </p:cNvPr>
            <p:cNvSpPr/>
            <p:nvPr/>
          </p:nvSpPr>
          <p:spPr>
            <a:xfrm>
              <a:off x="20633403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44E5F61D-B970-4D49-97FD-A46C6F51AA57}"/>
                </a:ext>
              </a:extLst>
            </p:cNvPr>
            <p:cNvSpPr/>
            <p:nvPr/>
          </p:nvSpPr>
          <p:spPr>
            <a:xfrm>
              <a:off x="15117215" y="10767839"/>
              <a:ext cx="553927" cy="479207"/>
            </a:xfrm>
            <a:custGeom>
              <a:avLst/>
              <a:gdLst>
                <a:gd name="connsiteX0" fmla="*/ 84677 w 169259"/>
                <a:gd name="connsiteY0" fmla="*/ 146428 h 146427"/>
                <a:gd name="connsiteX1" fmla="*/ 169259 w 169259"/>
                <a:gd name="connsiteY1" fmla="*/ 0 h 146427"/>
                <a:gd name="connsiteX2" fmla="*/ 0 w 169259"/>
                <a:gd name="connsiteY2" fmla="*/ 0 h 146427"/>
                <a:gd name="connsiteX3" fmla="*/ 84677 w 169259"/>
                <a:gd name="connsiteY3" fmla="*/ 146428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146428"/>
                  </a:moveTo>
                  <a:lnTo>
                    <a:pt x="169259" y="0"/>
                  </a:lnTo>
                  <a:lnTo>
                    <a:pt x="0" y="0"/>
                  </a:lnTo>
                  <a:lnTo>
                    <a:pt x="84677" y="146428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82D0BC18-7AD2-E541-BA1F-8E360293F22A}"/>
              </a:ext>
            </a:extLst>
          </p:cNvPr>
          <p:cNvSpPr txBox="1"/>
          <p:nvPr/>
        </p:nvSpPr>
        <p:spPr>
          <a:xfrm>
            <a:off x="13225229" y="11245700"/>
            <a:ext cx="6645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6DFA991-1469-974D-8AFD-054A9C21C94D}"/>
              </a:ext>
            </a:extLst>
          </p:cNvPr>
          <p:cNvSpPr/>
          <p:nvPr/>
        </p:nvSpPr>
        <p:spPr>
          <a:xfrm>
            <a:off x="2145960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3630753-D49E-694E-B080-ADA90EA3949C}"/>
              </a:ext>
            </a:extLst>
          </p:cNvPr>
          <p:cNvSpPr/>
          <p:nvPr/>
        </p:nvSpPr>
        <p:spPr>
          <a:xfrm>
            <a:off x="9629640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0E214C4-49ED-564D-B206-14EC65725686}"/>
              </a:ext>
            </a:extLst>
          </p:cNvPr>
          <p:cNvSpPr/>
          <p:nvPr/>
        </p:nvSpPr>
        <p:spPr>
          <a:xfrm>
            <a:off x="17113026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2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Rectangle: Rounded Corners 13">
            <a:extLst>
              <a:ext uri="{FF2B5EF4-FFF2-40B4-BE49-F238E27FC236}">
                <a16:creationId xmlns:a16="http://schemas.microsoft.com/office/drawing/2014/main" id="{2C031E85-F8F2-B24D-941E-B4CB74206EFC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: Rounded Corners 13">
            <a:extLst>
              <a:ext uri="{FF2B5EF4-FFF2-40B4-BE49-F238E27FC236}">
                <a16:creationId xmlns:a16="http://schemas.microsoft.com/office/drawing/2014/main" id="{75589404-7D8E-924A-8807-E4DD46939D65}"/>
              </a:ext>
            </a:extLst>
          </p:cNvPr>
          <p:cNvSpPr/>
          <p:nvPr/>
        </p:nvSpPr>
        <p:spPr>
          <a:xfrm>
            <a:off x="992025" y="4416013"/>
            <a:ext cx="9950296" cy="83265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03" name="Freeform 202">
            <a:extLst>
              <a:ext uri="{FF2B5EF4-FFF2-40B4-BE49-F238E27FC236}">
                <a16:creationId xmlns:a16="http://schemas.microsoft.com/office/drawing/2014/main" id="{F1A0B11D-32A4-734C-9F12-D2A4F6BBF55E}"/>
              </a:ext>
            </a:extLst>
          </p:cNvPr>
          <p:cNvSpPr/>
          <p:nvPr/>
        </p:nvSpPr>
        <p:spPr>
          <a:xfrm>
            <a:off x="2105612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9A338F12-C959-6B4B-B835-F8E191AA9E8D}"/>
              </a:ext>
            </a:extLst>
          </p:cNvPr>
          <p:cNvSpPr/>
          <p:nvPr/>
        </p:nvSpPr>
        <p:spPr>
          <a:xfrm>
            <a:off x="3045025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631B4201-E49A-2942-BF8D-6FBB47FA3D7E}"/>
              </a:ext>
            </a:extLst>
          </p:cNvPr>
          <p:cNvSpPr/>
          <p:nvPr/>
        </p:nvSpPr>
        <p:spPr>
          <a:xfrm>
            <a:off x="3984280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F4E8317E-F583-D54F-AE5C-3701A582C5CA}"/>
              </a:ext>
            </a:extLst>
          </p:cNvPr>
          <p:cNvSpPr/>
          <p:nvPr/>
        </p:nvSpPr>
        <p:spPr>
          <a:xfrm>
            <a:off x="4923533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77B06467-16CA-3E4B-B559-DA64172938E3}"/>
              </a:ext>
            </a:extLst>
          </p:cNvPr>
          <p:cNvSpPr/>
          <p:nvPr/>
        </p:nvSpPr>
        <p:spPr>
          <a:xfrm>
            <a:off x="2332499" y="6416195"/>
            <a:ext cx="284530" cy="246149"/>
          </a:xfrm>
          <a:custGeom>
            <a:avLst/>
            <a:gdLst>
              <a:gd name="connsiteX0" fmla="*/ 84677 w 169259"/>
              <a:gd name="connsiteY0" fmla="*/ 0 h 146427"/>
              <a:gd name="connsiteX1" fmla="*/ 0 w 169259"/>
              <a:gd name="connsiteY1" fmla="*/ 146428 h 146427"/>
              <a:gd name="connsiteX2" fmla="*/ 169259 w 169259"/>
              <a:gd name="connsiteY2" fmla="*/ 146428 h 146427"/>
              <a:gd name="connsiteX3" fmla="*/ 84677 w 169259"/>
              <a:gd name="connsiteY3" fmla="*/ 0 h 14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59" h="146427">
                <a:moveTo>
                  <a:pt x="84677" y="0"/>
                </a:moveTo>
                <a:lnTo>
                  <a:pt x="0" y="146428"/>
                </a:lnTo>
                <a:lnTo>
                  <a:pt x="169259" y="146428"/>
                </a:lnTo>
                <a:lnTo>
                  <a:pt x="84677" y="0"/>
                </a:lnTo>
                <a:close/>
              </a:path>
            </a:pathLst>
          </a:custGeom>
          <a:solidFill>
            <a:srgbClr val="4A4E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2D9C9F5-9600-594E-9EF6-4F127C566475}"/>
              </a:ext>
            </a:extLst>
          </p:cNvPr>
          <p:cNvSpPr/>
          <p:nvPr/>
        </p:nvSpPr>
        <p:spPr>
          <a:xfrm>
            <a:off x="5862787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735E3199-5755-CC4D-89AA-9A220C720A22}"/>
              </a:ext>
            </a:extLst>
          </p:cNvPr>
          <p:cNvSpPr/>
          <p:nvPr/>
        </p:nvSpPr>
        <p:spPr>
          <a:xfrm>
            <a:off x="6802199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3ED14590-25A1-3C4B-88B2-839567466431}"/>
              </a:ext>
            </a:extLst>
          </p:cNvPr>
          <p:cNvSpPr/>
          <p:nvPr/>
        </p:nvSpPr>
        <p:spPr>
          <a:xfrm>
            <a:off x="7741455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C19E8926-BE2A-EF49-BA8B-3A4CFBACDAD1}"/>
              </a:ext>
            </a:extLst>
          </p:cNvPr>
          <p:cNvSpPr/>
          <p:nvPr/>
        </p:nvSpPr>
        <p:spPr>
          <a:xfrm>
            <a:off x="8680708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45BB90A-56D7-A54D-B450-DDF1E10F7791}"/>
              </a:ext>
            </a:extLst>
          </p:cNvPr>
          <p:cNvSpPr txBox="1"/>
          <p:nvPr/>
        </p:nvSpPr>
        <p:spPr>
          <a:xfrm flipH="1">
            <a:off x="1956509" y="6662344"/>
            <a:ext cx="2676896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Model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B0FAA35-C3A1-2E42-AED9-0A1FFC1144FA}"/>
              </a:ext>
            </a:extLst>
          </p:cNvPr>
          <p:cNvSpPr/>
          <p:nvPr/>
        </p:nvSpPr>
        <p:spPr>
          <a:xfrm flipH="1">
            <a:off x="1605402" y="5399206"/>
            <a:ext cx="1860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0.36%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4594DBE-924D-6F41-A141-C1714519E2BA}"/>
              </a:ext>
            </a:extLst>
          </p:cNvPr>
          <p:cNvSpPr txBox="1"/>
          <p:nvPr/>
        </p:nvSpPr>
        <p:spPr>
          <a:xfrm flipH="1">
            <a:off x="6866992" y="6618516"/>
            <a:ext cx="267689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NASDAQ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3760A-7365-864D-8EDD-3E609F6B9E11}"/>
              </a:ext>
            </a:extLst>
          </p:cNvPr>
          <p:cNvGrpSpPr/>
          <p:nvPr/>
        </p:nvGrpSpPr>
        <p:grpSpPr>
          <a:xfrm>
            <a:off x="1956509" y="7813348"/>
            <a:ext cx="7587379" cy="1815340"/>
            <a:chOff x="1956509" y="7630468"/>
            <a:chExt cx="7587379" cy="1815340"/>
          </a:xfrm>
        </p:grpSpPr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F08D794F-19ED-8640-877D-78D64F45FB7E}"/>
                </a:ext>
              </a:extLst>
            </p:cNvPr>
            <p:cNvSpPr/>
            <p:nvPr/>
          </p:nvSpPr>
          <p:spPr>
            <a:xfrm>
              <a:off x="2105612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6C69106C-3DE2-5749-A9B4-046E0C8A3222}"/>
                </a:ext>
              </a:extLst>
            </p:cNvPr>
            <p:cNvSpPr/>
            <p:nvPr/>
          </p:nvSpPr>
          <p:spPr>
            <a:xfrm>
              <a:off x="3045025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0993594E-2846-9E42-A3F4-E5D8781DE562}"/>
                </a:ext>
              </a:extLst>
            </p:cNvPr>
            <p:cNvSpPr/>
            <p:nvPr/>
          </p:nvSpPr>
          <p:spPr>
            <a:xfrm>
              <a:off x="3984280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48BD356D-C2D4-0442-BDD3-5322115433D2}"/>
                </a:ext>
              </a:extLst>
            </p:cNvPr>
            <p:cNvSpPr/>
            <p:nvPr/>
          </p:nvSpPr>
          <p:spPr>
            <a:xfrm>
              <a:off x="4923533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522C1713-1E26-F743-BF8E-35485FA4EC76}"/>
                </a:ext>
              </a:extLst>
            </p:cNvPr>
            <p:cNvSpPr/>
            <p:nvPr/>
          </p:nvSpPr>
          <p:spPr>
            <a:xfrm>
              <a:off x="4266774" y="8647457"/>
              <a:ext cx="284530" cy="246149"/>
            </a:xfrm>
            <a:custGeom>
              <a:avLst/>
              <a:gdLst>
                <a:gd name="connsiteX0" fmla="*/ 84677 w 169259"/>
                <a:gd name="connsiteY0" fmla="*/ 0 h 146427"/>
                <a:gd name="connsiteX1" fmla="*/ 0 w 169259"/>
                <a:gd name="connsiteY1" fmla="*/ 146428 h 146427"/>
                <a:gd name="connsiteX2" fmla="*/ 169259 w 169259"/>
                <a:gd name="connsiteY2" fmla="*/ 146428 h 146427"/>
                <a:gd name="connsiteX3" fmla="*/ 84677 w 169259"/>
                <a:gd name="connsiteY3" fmla="*/ 0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0"/>
                  </a:moveTo>
                  <a:lnTo>
                    <a:pt x="0" y="146428"/>
                  </a:lnTo>
                  <a:lnTo>
                    <a:pt x="169259" y="146428"/>
                  </a:lnTo>
                  <a:lnTo>
                    <a:pt x="84677" y="0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FCA7F3C8-3AA3-0947-9D1C-38073FD25216}"/>
                </a:ext>
              </a:extLst>
            </p:cNvPr>
            <p:cNvSpPr/>
            <p:nvPr/>
          </p:nvSpPr>
          <p:spPr>
            <a:xfrm>
              <a:off x="5862787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69565566-D491-6442-A41A-054B7D5AE8A6}"/>
                </a:ext>
              </a:extLst>
            </p:cNvPr>
            <p:cNvSpPr/>
            <p:nvPr/>
          </p:nvSpPr>
          <p:spPr>
            <a:xfrm>
              <a:off x="6802199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621DFAD1-64B7-0345-89A8-4AEAA393F3F6}"/>
                </a:ext>
              </a:extLst>
            </p:cNvPr>
            <p:cNvSpPr/>
            <p:nvPr/>
          </p:nvSpPr>
          <p:spPr>
            <a:xfrm>
              <a:off x="7741455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E81C2021-8683-684A-877F-3DE0B95CBF29}"/>
                </a:ext>
              </a:extLst>
            </p:cNvPr>
            <p:cNvSpPr/>
            <p:nvPr/>
          </p:nvSpPr>
          <p:spPr>
            <a:xfrm>
              <a:off x="8680708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324F039-4DFA-B64D-AF4A-139D81AE1504}"/>
                </a:ext>
              </a:extLst>
            </p:cNvPr>
            <p:cNvSpPr txBox="1"/>
            <p:nvPr/>
          </p:nvSpPr>
          <p:spPr>
            <a:xfrm flipH="1">
              <a:off x="1956509" y="8893606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8172C345-2CA8-F94F-BD88-205A047C77BA}"/>
                </a:ext>
              </a:extLst>
            </p:cNvPr>
            <p:cNvSpPr/>
            <p:nvPr/>
          </p:nvSpPr>
          <p:spPr>
            <a:xfrm flipH="1">
              <a:off x="3539677" y="7630468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2.71%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B5933874-6072-884B-B0F0-B09933B88A3B}"/>
                </a:ext>
              </a:extLst>
            </p:cNvPr>
            <p:cNvSpPr txBox="1"/>
            <p:nvPr/>
          </p:nvSpPr>
          <p:spPr>
            <a:xfrm flipH="1">
              <a:off x="6866992" y="8849778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accent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NYSE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5B5BD-C2DF-4540-A3DC-736559606383}"/>
              </a:ext>
            </a:extLst>
          </p:cNvPr>
          <p:cNvGrpSpPr/>
          <p:nvPr/>
        </p:nvGrpSpPr>
        <p:grpSpPr>
          <a:xfrm>
            <a:off x="1956509" y="10169730"/>
            <a:ext cx="7587379" cy="1815340"/>
            <a:chOff x="1956509" y="10499792"/>
            <a:chExt cx="7587379" cy="1815340"/>
          </a:xfrm>
        </p:grpSpPr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D264DCD4-88F2-2C4E-9E86-41926094FAE3}"/>
                </a:ext>
              </a:extLst>
            </p:cNvPr>
            <p:cNvSpPr/>
            <p:nvPr/>
          </p:nvSpPr>
          <p:spPr>
            <a:xfrm>
              <a:off x="2105612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AE9CA88F-4AED-6C47-9514-D5B38083D2FB}"/>
                </a:ext>
              </a:extLst>
            </p:cNvPr>
            <p:cNvSpPr/>
            <p:nvPr/>
          </p:nvSpPr>
          <p:spPr>
            <a:xfrm>
              <a:off x="3045025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6F83870E-145B-9246-BC1A-BEFDAEAD1F33}"/>
                </a:ext>
              </a:extLst>
            </p:cNvPr>
            <p:cNvSpPr/>
            <p:nvPr/>
          </p:nvSpPr>
          <p:spPr>
            <a:xfrm>
              <a:off x="3984280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1C2C5CC8-C285-6742-9FAE-8261A4C8A25C}"/>
                </a:ext>
              </a:extLst>
            </p:cNvPr>
            <p:cNvSpPr/>
            <p:nvPr/>
          </p:nvSpPr>
          <p:spPr>
            <a:xfrm>
              <a:off x="4923533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2C93269D-CD42-9F49-8C36-63E88628BE6A}"/>
                </a:ext>
              </a:extLst>
            </p:cNvPr>
            <p:cNvSpPr/>
            <p:nvPr/>
          </p:nvSpPr>
          <p:spPr>
            <a:xfrm>
              <a:off x="5862787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C96BFA39-EAA1-6F42-8148-B39A6470F291}"/>
                </a:ext>
              </a:extLst>
            </p:cNvPr>
            <p:cNvSpPr/>
            <p:nvPr/>
          </p:nvSpPr>
          <p:spPr>
            <a:xfrm>
              <a:off x="6802199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6A2E74F8-9885-2F47-BF83-255C9B4D060E}"/>
                </a:ext>
              </a:extLst>
            </p:cNvPr>
            <p:cNvSpPr/>
            <p:nvPr/>
          </p:nvSpPr>
          <p:spPr>
            <a:xfrm>
              <a:off x="7741455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AF2A7F0B-BE5B-4F46-971F-D721E7ABE392}"/>
                </a:ext>
              </a:extLst>
            </p:cNvPr>
            <p:cNvSpPr/>
            <p:nvPr/>
          </p:nvSpPr>
          <p:spPr>
            <a:xfrm>
              <a:off x="8680708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41BCB1A-110F-A441-BDF1-F304EAD2C4A8}"/>
                </a:ext>
              </a:extLst>
            </p:cNvPr>
            <p:cNvSpPr txBox="1"/>
            <p:nvPr/>
          </p:nvSpPr>
          <p:spPr>
            <a:xfrm flipH="1">
              <a:off x="1956509" y="11762930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Community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FC594C4-32BB-554B-95A9-22BA7038CFD9}"/>
                </a:ext>
              </a:extLst>
            </p:cNvPr>
            <p:cNvSpPr/>
            <p:nvPr/>
          </p:nvSpPr>
          <p:spPr>
            <a:xfrm flipH="1">
              <a:off x="7336892" y="10499792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4.59%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B546341-6C46-EB4C-AE78-B73CF357F560}"/>
                </a:ext>
              </a:extLst>
            </p:cNvPr>
            <p:cNvSpPr txBox="1"/>
            <p:nvPr/>
          </p:nvSpPr>
          <p:spPr>
            <a:xfrm flipH="1">
              <a:off x="6866992" y="11719102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accent3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 JONES</a:t>
              </a: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4A3ADA5C-26A9-8C4D-B98F-6365FE2D12AD}"/>
                </a:ext>
              </a:extLst>
            </p:cNvPr>
            <p:cNvSpPr/>
            <p:nvPr/>
          </p:nvSpPr>
          <p:spPr>
            <a:xfrm>
              <a:off x="8063989" y="11516781"/>
              <a:ext cx="284530" cy="246149"/>
            </a:xfrm>
            <a:custGeom>
              <a:avLst/>
              <a:gdLst>
                <a:gd name="connsiteX0" fmla="*/ 84677 w 169259"/>
                <a:gd name="connsiteY0" fmla="*/ 0 h 146427"/>
                <a:gd name="connsiteX1" fmla="*/ 0 w 169259"/>
                <a:gd name="connsiteY1" fmla="*/ 146428 h 146427"/>
                <a:gd name="connsiteX2" fmla="*/ 169259 w 169259"/>
                <a:gd name="connsiteY2" fmla="*/ 146428 h 146427"/>
                <a:gd name="connsiteX3" fmla="*/ 84677 w 169259"/>
                <a:gd name="connsiteY3" fmla="*/ 0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0"/>
                  </a:moveTo>
                  <a:lnTo>
                    <a:pt x="0" y="146428"/>
                  </a:lnTo>
                  <a:lnTo>
                    <a:pt x="169259" y="146428"/>
                  </a:lnTo>
                  <a:lnTo>
                    <a:pt x="84677" y="0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1" name="Rectangle: Rounded Corners 13">
            <a:extLst>
              <a:ext uri="{FF2B5EF4-FFF2-40B4-BE49-F238E27FC236}">
                <a16:creationId xmlns:a16="http://schemas.microsoft.com/office/drawing/2014/main" id="{216F0568-3406-2D49-8024-E7FFF66B750C}"/>
              </a:ext>
            </a:extLst>
          </p:cNvPr>
          <p:cNvSpPr/>
          <p:nvPr/>
        </p:nvSpPr>
        <p:spPr>
          <a:xfrm>
            <a:off x="11294601" y="4416013"/>
            <a:ext cx="12091024" cy="83265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7C49C6D5-9B54-3342-9FEB-8184426F926E}"/>
              </a:ext>
            </a:extLst>
          </p:cNvPr>
          <p:cNvGrpSpPr/>
          <p:nvPr/>
        </p:nvGrpSpPr>
        <p:grpSpPr>
          <a:xfrm>
            <a:off x="20306575" y="9569842"/>
            <a:ext cx="1835261" cy="1509634"/>
            <a:chOff x="17313474" y="8259388"/>
            <a:chExt cx="3349052" cy="2754834"/>
          </a:xfrm>
          <a:solidFill>
            <a:schemeClr val="accent3"/>
          </a:solidFill>
        </p:grpSpPr>
        <p:sp>
          <p:nvSpPr>
            <p:cNvPr id="273" name="Freeform 403">
              <a:extLst>
                <a:ext uri="{FF2B5EF4-FFF2-40B4-BE49-F238E27FC236}">
                  <a16:creationId xmlns:a16="http://schemas.microsoft.com/office/drawing/2014/main" id="{AE172C76-DECF-5849-8499-3F76214E1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3474" y="8845757"/>
              <a:ext cx="2084011" cy="1648471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4" name="Freeform 470">
              <a:extLst>
                <a:ext uri="{FF2B5EF4-FFF2-40B4-BE49-F238E27FC236}">
                  <a16:creationId xmlns:a16="http://schemas.microsoft.com/office/drawing/2014/main" id="{2A60A95E-257C-774F-B4CB-21C4438D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2596" y="8259388"/>
              <a:ext cx="48790" cy="22128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5" name="Freeform 471">
              <a:extLst>
                <a:ext uri="{FF2B5EF4-FFF2-40B4-BE49-F238E27FC236}">
                  <a16:creationId xmlns:a16="http://schemas.microsoft.com/office/drawing/2014/main" id="{9837C87C-1327-FC40-9878-1C948171A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3051" y="8270449"/>
              <a:ext cx="191674" cy="121701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6" name="Freeform 472">
              <a:extLst>
                <a:ext uri="{FF2B5EF4-FFF2-40B4-BE49-F238E27FC236}">
                  <a16:creationId xmlns:a16="http://schemas.microsoft.com/office/drawing/2014/main" id="{EE98F2FD-0102-174A-8A6C-592F1893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2628" y="8476972"/>
              <a:ext cx="212583" cy="129075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7" name="Freeform 473">
              <a:extLst>
                <a:ext uri="{FF2B5EF4-FFF2-40B4-BE49-F238E27FC236}">
                  <a16:creationId xmlns:a16="http://schemas.microsoft.com/office/drawing/2014/main" id="{B37FE6AA-0254-7B4F-9D76-344F83293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9307" y="8543352"/>
              <a:ext cx="90610" cy="118010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8" name="Freeform 474">
              <a:extLst>
                <a:ext uri="{FF2B5EF4-FFF2-40B4-BE49-F238E27FC236}">
                  <a16:creationId xmlns:a16="http://schemas.microsoft.com/office/drawing/2014/main" id="{DCBB8956-704B-7A48-871B-B938587F7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4162" y="8760939"/>
              <a:ext cx="59243" cy="62692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9" name="Freeform 475">
              <a:extLst>
                <a:ext uri="{FF2B5EF4-FFF2-40B4-BE49-F238E27FC236}">
                  <a16:creationId xmlns:a16="http://schemas.microsoft.com/office/drawing/2014/main" id="{04A1FEE9-BCC0-564F-9DAF-BE9A10D8B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1433" y="8661365"/>
              <a:ext cx="94095" cy="66379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0" name="Freeform 476">
              <a:extLst>
                <a:ext uri="{FF2B5EF4-FFF2-40B4-BE49-F238E27FC236}">
                  <a16:creationId xmlns:a16="http://schemas.microsoft.com/office/drawing/2014/main" id="{5803F8F8-8F6A-9242-8D48-DF7E32135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0823" y="8617109"/>
              <a:ext cx="41820" cy="55320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1" name="Freeform 477">
              <a:extLst>
                <a:ext uri="{FF2B5EF4-FFF2-40B4-BE49-F238E27FC236}">
                  <a16:creationId xmlns:a16="http://schemas.microsoft.com/office/drawing/2014/main" id="{59506120-8C97-1149-9BF0-39133B58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7199" y="9376809"/>
              <a:ext cx="163792" cy="129075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2" name="Freeform 478">
              <a:extLst>
                <a:ext uri="{FF2B5EF4-FFF2-40B4-BE49-F238E27FC236}">
                  <a16:creationId xmlns:a16="http://schemas.microsoft.com/office/drawing/2014/main" id="{D82C65B2-F314-534A-94D3-F70BC0A34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6305" y="10199201"/>
              <a:ext cx="115005" cy="151203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3" name="Freeform 479">
              <a:extLst>
                <a:ext uri="{FF2B5EF4-FFF2-40B4-BE49-F238E27FC236}">
                  <a16:creationId xmlns:a16="http://schemas.microsoft.com/office/drawing/2014/main" id="{98FF7229-CD45-2C48-BC4B-0E9C2086E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7671" y="10339341"/>
              <a:ext cx="264855" cy="328220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4" name="Freeform 480">
              <a:extLst>
                <a:ext uri="{FF2B5EF4-FFF2-40B4-BE49-F238E27FC236}">
                  <a16:creationId xmlns:a16="http://schemas.microsoft.com/office/drawing/2014/main" id="{51802555-A48F-2C4E-A4BB-8062E2FC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9176" y="10579051"/>
              <a:ext cx="400771" cy="413040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5" name="Freeform 481">
              <a:extLst>
                <a:ext uri="{FF2B5EF4-FFF2-40B4-BE49-F238E27FC236}">
                  <a16:creationId xmlns:a16="http://schemas.microsoft.com/office/drawing/2014/main" id="{CA23FD8B-DA8B-E448-97DE-8E1E3910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1903" y="10992094"/>
              <a:ext cx="20911" cy="22128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6" name="Freeform 482">
              <a:extLst>
                <a:ext uri="{FF2B5EF4-FFF2-40B4-BE49-F238E27FC236}">
                  <a16:creationId xmlns:a16="http://schemas.microsoft.com/office/drawing/2014/main" id="{45E4BB79-32AF-7A48-807C-A60949D38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7470" y="10590116"/>
              <a:ext cx="195161" cy="195458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7" name="Freeform 483">
              <a:extLst>
                <a:ext uri="{FF2B5EF4-FFF2-40B4-BE49-F238E27FC236}">
                  <a16:creationId xmlns:a16="http://schemas.microsoft.com/office/drawing/2014/main" id="{5371E2D7-B5EF-8041-B829-959559EE5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0808" y="10534799"/>
              <a:ext cx="31364" cy="55320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8" name="Freeform 484">
              <a:extLst>
                <a:ext uri="{FF2B5EF4-FFF2-40B4-BE49-F238E27FC236}">
                  <a16:creationId xmlns:a16="http://schemas.microsoft.com/office/drawing/2014/main" id="{7ECCF430-F2D1-C04A-9F9C-BA4D88788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5195" y="10534799"/>
              <a:ext cx="20911" cy="22128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9" name="Freeform 610">
              <a:extLst>
                <a:ext uri="{FF2B5EF4-FFF2-40B4-BE49-F238E27FC236}">
                  <a16:creationId xmlns:a16="http://schemas.microsoft.com/office/drawing/2014/main" id="{8F8636BC-E0E0-B04B-BEC0-C3243173D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1684" y="8358957"/>
              <a:ext cx="20911" cy="1106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0" name="Freeform 612">
              <a:extLst>
                <a:ext uri="{FF2B5EF4-FFF2-40B4-BE49-F238E27FC236}">
                  <a16:creationId xmlns:a16="http://schemas.microsoft.com/office/drawing/2014/main" id="{EFD52189-D2BB-3F4F-A7B4-FB4BBBDA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9271" y="10265581"/>
              <a:ext cx="69700" cy="55320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1" name="Freeform 707">
              <a:extLst>
                <a:ext uri="{FF2B5EF4-FFF2-40B4-BE49-F238E27FC236}">
                  <a16:creationId xmlns:a16="http://schemas.microsoft.com/office/drawing/2014/main" id="{E00316FE-8828-7546-AF61-9657DC4A7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2746" y="8336829"/>
              <a:ext cx="460016" cy="413040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2" name="Freeform 708">
              <a:extLst>
                <a:ext uri="{FF2B5EF4-FFF2-40B4-BE49-F238E27FC236}">
                  <a16:creationId xmlns:a16="http://schemas.microsoft.com/office/drawing/2014/main" id="{EBA10092-B6BC-A040-91DB-020EF5006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2308" y="8403216"/>
              <a:ext cx="522745" cy="44254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5FE1392-F7D3-FA49-BB9D-22075A0260BF}"/>
              </a:ext>
            </a:extLst>
          </p:cNvPr>
          <p:cNvGrpSpPr/>
          <p:nvPr/>
        </p:nvGrpSpPr>
        <p:grpSpPr>
          <a:xfrm>
            <a:off x="16918690" y="6358591"/>
            <a:ext cx="5576450" cy="3526518"/>
            <a:chOff x="11131138" y="2399379"/>
            <a:chExt cx="10176108" cy="6435319"/>
          </a:xfrm>
          <a:solidFill>
            <a:schemeClr val="accent3"/>
          </a:solidFill>
        </p:grpSpPr>
        <p:sp>
          <p:nvSpPr>
            <p:cNvPr id="294" name="Freeform 404">
              <a:extLst>
                <a:ext uri="{FF2B5EF4-FFF2-40B4-BE49-F238E27FC236}">
                  <a16:creationId xmlns:a16="http://schemas.microsoft.com/office/drawing/2014/main" id="{DD97A549-E4E9-7743-9A8E-C28993DB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641596"/>
              <a:ext cx="407739" cy="65275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5" name="Freeform 406">
              <a:extLst>
                <a:ext uri="{FF2B5EF4-FFF2-40B4-BE49-F238E27FC236}">
                  <a16:creationId xmlns:a16="http://schemas.microsoft.com/office/drawing/2014/main" id="{D41743A5-DF66-7641-9F25-9F6E6B76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8063" y="2919366"/>
              <a:ext cx="920032" cy="671193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6" name="Freeform 407">
              <a:extLst>
                <a:ext uri="{FF2B5EF4-FFF2-40B4-BE49-F238E27FC236}">
                  <a16:creationId xmlns:a16="http://schemas.microsoft.com/office/drawing/2014/main" id="{A831105D-1CB0-BB43-AD8C-E45D2ABC4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390" y="2639089"/>
              <a:ext cx="327588" cy="173330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7" name="Freeform 408">
              <a:extLst>
                <a:ext uri="{FF2B5EF4-FFF2-40B4-BE49-F238E27FC236}">
                  <a16:creationId xmlns:a16="http://schemas.microsoft.com/office/drawing/2014/main" id="{D9A211D4-A422-7044-B727-AB26DD4B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532" y="2539517"/>
              <a:ext cx="306678" cy="173330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8" name="Freeform 409">
              <a:extLst>
                <a:ext uri="{FF2B5EF4-FFF2-40B4-BE49-F238E27FC236}">
                  <a16:creationId xmlns:a16="http://schemas.microsoft.com/office/drawing/2014/main" id="{7AFF752E-C79C-9044-8F0D-E6A61D8A5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1922" y="2550579"/>
              <a:ext cx="153338" cy="55320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9" name="Freeform 410">
              <a:extLst>
                <a:ext uri="{FF2B5EF4-FFF2-40B4-BE49-F238E27FC236}">
                  <a16:creationId xmlns:a16="http://schemas.microsoft.com/office/drawing/2014/main" id="{5A028DB5-F0F4-9E47-A0BB-77AEE894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9801" y="2399379"/>
              <a:ext cx="257886" cy="173330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0" name="Freeform 411">
              <a:extLst>
                <a:ext uri="{FF2B5EF4-FFF2-40B4-BE49-F238E27FC236}">
                  <a16:creationId xmlns:a16="http://schemas.microsoft.com/office/drawing/2014/main" id="{C27EE9EA-ED30-0F40-83DA-7356EF4EB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8080" y="3081631"/>
              <a:ext cx="257886" cy="88507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1" name="Freeform 412">
              <a:extLst>
                <a:ext uri="{FF2B5EF4-FFF2-40B4-BE49-F238E27FC236}">
                  <a16:creationId xmlns:a16="http://schemas.microsoft.com/office/drawing/2014/main" id="{E4B7723B-9AD7-5A48-B05C-7F3B73B32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0492" y="3254959"/>
              <a:ext cx="216069" cy="88507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2" name="Freeform 413">
              <a:extLst>
                <a:ext uri="{FF2B5EF4-FFF2-40B4-BE49-F238E27FC236}">
                  <a16:creationId xmlns:a16="http://schemas.microsoft.com/office/drawing/2014/main" id="{71C9A043-27A7-CF40-829F-627F2DB6D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0948" y="3214397"/>
              <a:ext cx="83638" cy="51630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3" name="Freeform 414">
              <a:extLst>
                <a:ext uri="{FF2B5EF4-FFF2-40B4-BE49-F238E27FC236}">
                  <a16:creationId xmlns:a16="http://schemas.microsoft.com/office/drawing/2014/main" id="{04225207-EC47-C04D-971F-DBC0DA50F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7907" y="3059504"/>
              <a:ext cx="31364" cy="55320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4" name="Freeform 415">
              <a:extLst>
                <a:ext uri="{FF2B5EF4-FFF2-40B4-BE49-F238E27FC236}">
                  <a16:creationId xmlns:a16="http://schemas.microsoft.com/office/drawing/2014/main" id="{AE5730CB-4EF3-8C4F-8B9C-BC2104627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7907" y="3221769"/>
              <a:ext cx="41820" cy="55320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5" name="Freeform 416">
              <a:extLst>
                <a:ext uri="{FF2B5EF4-FFF2-40B4-BE49-F238E27FC236}">
                  <a16:creationId xmlns:a16="http://schemas.microsoft.com/office/drawing/2014/main" id="{2BC5132E-4814-7C4D-A4CE-B80B59E66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607" y="3018939"/>
              <a:ext cx="432136" cy="173330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6" name="Freeform 417">
              <a:extLst>
                <a:ext uri="{FF2B5EF4-FFF2-40B4-BE49-F238E27FC236}">
                  <a16:creationId xmlns:a16="http://schemas.microsoft.com/office/drawing/2014/main" id="{EB417D20-CD9A-A249-BDBE-CF17F9CAF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5042" y="3070569"/>
              <a:ext cx="80154" cy="88507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7" name="Freeform 418">
              <a:extLst>
                <a:ext uri="{FF2B5EF4-FFF2-40B4-BE49-F238E27FC236}">
                  <a16:creationId xmlns:a16="http://schemas.microsoft.com/office/drawing/2014/main" id="{86C847EA-9231-EC49-9B06-32D3EA46C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3270" y="3656936"/>
              <a:ext cx="111517" cy="66379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8" name="Freeform 419">
              <a:extLst>
                <a:ext uri="{FF2B5EF4-FFF2-40B4-BE49-F238E27FC236}">
                  <a16:creationId xmlns:a16="http://schemas.microsoft.com/office/drawing/2014/main" id="{CF7A8971-6A74-C94C-8900-E39B26DE7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7199" y="4608407"/>
              <a:ext cx="62727" cy="55320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9" name="Freeform 420">
              <a:extLst>
                <a:ext uri="{FF2B5EF4-FFF2-40B4-BE49-F238E27FC236}">
                  <a16:creationId xmlns:a16="http://schemas.microsoft.com/office/drawing/2014/main" id="{0B5A9119-7B09-B248-ACDC-500F6007F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8061" y="4925563"/>
              <a:ext cx="52274" cy="29502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0" name="Freeform 421">
              <a:extLst>
                <a:ext uri="{FF2B5EF4-FFF2-40B4-BE49-F238E27FC236}">
                  <a16:creationId xmlns:a16="http://schemas.microsoft.com/office/drawing/2014/main" id="{EC3BD749-7467-554B-A3C7-BF9B2FCF5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8093" y="5250093"/>
              <a:ext cx="52274" cy="51630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1" name="Freeform 422">
              <a:extLst>
                <a:ext uri="{FF2B5EF4-FFF2-40B4-BE49-F238E27FC236}">
                  <a16:creationId xmlns:a16="http://schemas.microsoft.com/office/drawing/2014/main" id="{716737E2-2402-4446-8FD5-EBAD0A91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6730" y="5334913"/>
              <a:ext cx="20911" cy="110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2" name="Freeform 423">
              <a:extLst>
                <a:ext uri="{FF2B5EF4-FFF2-40B4-BE49-F238E27FC236}">
                  <a16:creationId xmlns:a16="http://schemas.microsoft.com/office/drawing/2014/main" id="{66595967-D0DE-8942-BD89-3FFECFBB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3847" y="5508243"/>
              <a:ext cx="31364" cy="110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3" name="Freeform 424">
              <a:extLst>
                <a:ext uri="{FF2B5EF4-FFF2-40B4-BE49-F238E27FC236}">
                  <a16:creationId xmlns:a16="http://schemas.microsoft.com/office/drawing/2014/main" id="{AC7889ED-EB6B-C742-9287-B83362F5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1871" y="5563561"/>
              <a:ext cx="73184" cy="44255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4" name="Freeform 425">
              <a:extLst>
                <a:ext uri="{FF2B5EF4-FFF2-40B4-BE49-F238E27FC236}">
                  <a16:creationId xmlns:a16="http://schemas.microsoft.com/office/drawing/2014/main" id="{EEC7A8CC-CD68-7840-AD05-4ED4D4B27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1718" y="5607815"/>
              <a:ext cx="59243" cy="40568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5" name="Freeform 426">
              <a:extLst>
                <a:ext uri="{FF2B5EF4-FFF2-40B4-BE49-F238E27FC236}">
                  <a16:creationId xmlns:a16="http://schemas.microsoft.com/office/drawing/2014/main" id="{DC98A6A6-B273-9B43-9DBD-AF001809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9444" y="5641005"/>
              <a:ext cx="52274" cy="51630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6" name="Freeform 427">
              <a:extLst>
                <a:ext uri="{FF2B5EF4-FFF2-40B4-BE49-F238E27FC236}">
                  <a16:creationId xmlns:a16="http://schemas.microsoft.com/office/drawing/2014/main" id="{2D24A032-8428-9849-9A1B-22E878A42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8987" y="5714762"/>
              <a:ext cx="10454" cy="110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7" name="Freeform 428">
              <a:extLst>
                <a:ext uri="{FF2B5EF4-FFF2-40B4-BE49-F238E27FC236}">
                  <a16:creationId xmlns:a16="http://schemas.microsoft.com/office/drawing/2014/main" id="{4577A9FD-C558-D94A-B7AA-0D0C2F17B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713" y="5670508"/>
              <a:ext cx="52274" cy="44255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8" name="Freeform 429">
              <a:extLst>
                <a:ext uri="{FF2B5EF4-FFF2-40B4-BE49-F238E27FC236}">
                  <a16:creationId xmlns:a16="http://schemas.microsoft.com/office/drawing/2014/main" id="{6B335712-4BBE-C245-8A9E-6D2B3089C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0335" y="6072485"/>
              <a:ext cx="20911" cy="3319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D93E27DF-3593-4A4F-9A82-9E9758EB8684}"/>
                </a:ext>
              </a:extLst>
            </p:cNvPr>
            <p:cNvGrpSpPr/>
            <p:nvPr/>
          </p:nvGrpSpPr>
          <p:grpSpPr>
            <a:xfrm>
              <a:off x="18243963" y="5607815"/>
              <a:ext cx="763204" cy="767074"/>
              <a:chOff x="5961121" y="2686387"/>
              <a:chExt cx="288233" cy="273757"/>
            </a:xfrm>
            <a:grpFill/>
          </p:grpSpPr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AAB79236-A4A3-E649-B41D-84CE79706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3EF827D-C7AB-7445-8849-E02DA3020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  <p:sp>
          <p:nvSpPr>
            <p:cNvPr id="320" name="Freeform 432">
              <a:extLst>
                <a:ext uri="{FF2B5EF4-FFF2-40B4-BE49-F238E27FC236}">
                  <a16:creationId xmlns:a16="http://schemas.microsoft.com/office/drawing/2014/main" id="{907342DA-8875-0547-B65E-B6D49AE83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5631" y="6312195"/>
              <a:ext cx="20911" cy="29502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1" name="Freeform 433">
              <a:extLst>
                <a:ext uri="{FF2B5EF4-FFF2-40B4-BE49-F238E27FC236}">
                  <a16:creationId xmlns:a16="http://schemas.microsoft.com/office/drawing/2014/main" id="{4A2994A4-E284-3043-A3FD-E9C9EF91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3657" y="6312195"/>
              <a:ext cx="132428" cy="106947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2" name="Freeform 434">
              <a:extLst>
                <a:ext uri="{FF2B5EF4-FFF2-40B4-BE49-F238E27FC236}">
                  <a16:creationId xmlns:a16="http://schemas.microsoft.com/office/drawing/2014/main" id="{5E08659E-6908-EE47-9892-BC978059D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1229" y="6352763"/>
              <a:ext cx="111517" cy="173330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3" name="Freeform 435">
              <a:extLst>
                <a:ext uri="{FF2B5EF4-FFF2-40B4-BE49-F238E27FC236}">
                  <a16:creationId xmlns:a16="http://schemas.microsoft.com/office/drawing/2014/main" id="{658856F6-3B88-0F4A-A761-037389905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9712" y="6776871"/>
              <a:ext cx="38336" cy="33190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4" name="Freeform 436">
              <a:extLst>
                <a:ext uri="{FF2B5EF4-FFF2-40B4-BE49-F238E27FC236}">
                  <a16:creationId xmlns:a16="http://schemas.microsoft.com/office/drawing/2014/main" id="{15BF3991-9062-194C-81B2-496044043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0319" y="6669919"/>
              <a:ext cx="20911" cy="1844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5" name="Freeform 437">
              <a:extLst>
                <a:ext uri="{FF2B5EF4-FFF2-40B4-BE49-F238E27FC236}">
                  <a16:creationId xmlns:a16="http://schemas.microsoft.com/office/drawing/2014/main" id="{4E57926A-924E-154C-A34F-21E6AB01C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5007" y="6894880"/>
              <a:ext cx="20911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6" name="Freeform 438">
              <a:extLst>
                <a:ext uri="{FF2B5EF4-FFF2-40B4-BE49-F238E27FC236}">
                  <a16:creationId xmlns:a16="http://schemas.microsoft.com/office/drawing/2014/main" id="{AC961784-B75B-F94E-95E6-5C002C98A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9852" y="6854313"/>
              <a:ext cx="121974" cy="180705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7" name="Freeform 439">
              <a:extLst>
                <a:ext uri="{FF2B5EF4-FFF2-40B4-BE49-F238E27FC236}">
                  <a16:creationId xmlns:a16="http://schemas.microsoft.com/office/drawing/2014/main" id="{5A910D9C-5A99-614E-9DEE-F40F5B51C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6952" y="7156718"/>
              <a:ext cx="142883" cy="106947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8" name="Freeform 440">
              <a:extLst>
                <a:ext uri="{FF2B5EF4-FFF2-40B4-BE49-F238E27FC236}">
                  <a16:creationId xmlns:a16="http://schemas.microsoft.com/office/drawing/2014/main" id="{B9B34511-EAB0-9942-A782-DF3BEE05A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8942" y="7230476"/>
              <a:ext cx="205612" cy="306092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9" name="Freeform 441">
              <a:extLst>
                <a:ext uri="{FF2B5EF4-FFF2-40B4-BE49-F238E27FC236}">
                  <a16:creationId xmlns:a16="http://schemas.microsoft.com/office/drawing/2014/main" id="{E7BF9C80-43E4-F94F-8E1E-14893319D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190" y="7492312"/>
              <a:ext cx="62727" cy="84822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0" name="Freeform 442">
              <a:extLst>
                <a:ext uri="{FF2B5EF4-FFF2-40B4-BE49-F238E27FC236}">
                  <a16:creationId xmlns:a16="http://schemas.microsoft.com/office/drawing/2014/main" id="{EACB9758-1E3F-6342-8FC4-317448F76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5007" y="7566069"/>
              <a:ext cx="101063" cy="14382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1" name="Freeform 443">
              <a:extLst>
                <a:ext uri="{FF2B5EF4-FFF2-40B4-BE49-F238E27FC236}">
                  <a16:creationId xmlns:a16="http://schemas.microsoft.com/office/drawing/2014/main" id="{94C2D015-6D3A-FD4C-A2C0-E305275EC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0303" y="7503377"/>
              <a:ext cx="62727" cy="84822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2" name="Freeform 444">
              <a:extLst>
                <a:ext uri="{FF2B5EF4-FFF2-40B4-BE49-F238E27FC236}">
                  <a16:creationId xmlns:a16="http://schemas.microsoft.com/office/drawing/2014/main" id="{AB8D1800-353D-5447-A49E-7DB46DCA2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90" y="7588197"/>
              <a:ext cx="90610" cy="110635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3" name="Freeform 445">
              <a:extLst>
                <a:ext uri="{FF2B5EF4-FFF2-40B4-BE49-F238E27FC236}">
                  <a16:creationId xmlns:a16="http://schemas.microsoft.com/office/drawing/2014/main" id="{F1156B88-41C3-204E-9CEF-B717EFF79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4400" y="7654577"/>
              <a:ext cx="69700" cy="118010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4" name="Freeform 446">
              <a:extLst>
                <a:ext uri="{FF2B5EF4-FFF2-40B4-BE49-F238E27FC236}">
                  <a16:creationId xmlns:a16="http://schemas.microsoft.com/office/drawing/2014/main" id="{E2DEF702-5EEB-FC4B-A208-0450E6C4D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3641" y="7643515"/>
              <a:ext cx="41820" cy="84822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5" name="Freeform 447">
              <a:extLst>
                <a:ext uri="{FF2B5EF4-FFF2-40B4-BE49-F238E27FC236}">
                  <a16:creationId xmlns:a16="http://schemas.microsoft.com/office/drawing/2014/main" id="{5EDE64FC-60EB-C446-A0B4-D0182906E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4554" y="7698833"/>
              <a:ext cx="62727" cy="40568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6" name="Freeform 448">
              <a:extLst>
                <a:ext uri="{FF2B5EF4-FFF2-40B4-BE49-F238E27FC236}">
                  <a16:creationId xmlns:a16="http://schemas.microsoft.com/office/drawing/2014/main" id="{88C663E3-F7F1-4345-A707-24A6EC71E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4554" y="7728338"/>
              <a:ext cx="142883" cy="228650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7" name="Freeform 449">
              <a:extLst>
                <a:ext uri="{FF2B5EF4-FFF2-40B4-BE49-F238E27FC236}">
                  <a16:creationId xmlns:a16="http://schemas.microsoft.com/office/drawing/2014/main" id="{92634358-B864-D541-AA32-16CEF7B82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3944" y="7772590"/>
              <a:ext cx="121974" cy="110635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8" name="Freeform 450">
              <a:extLst>
                <a:ext uri="{FF2B5EF4-FFF2-40B4-BE49-F238E27FC236}">
                  <a16:creationId xmlns:a16="http://schemas.microsoft.com/office/drawing/2014/main" id="{054BA256-3D65-E449-AB18-C3D9AB8C2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6511" y="7665641"/>
              <a:ext cx="121974" cy="129075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9" name="Freeform 451">
              <a:extLst>
                <a:ext uri="{FF2B5EF4-FFF2-40B4-BE49-F238E27FC236}">
                  <a16:creationId xmlns:a16="http://schemas.microsoft.com/office/drawing/2014/main" id="{33AE3CA7-4022-0744-8F2E-6B0311C1A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5464" y="7503377"/>
              <a:ext cx="20911" cy="11063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0" name="Freeform 452">
              <a:extLst>
                <a:ext uri="{FF2B5EF4-FFF2-40B4-BE49-F238E27FC236}">
                  <a16:creationId xmlns:a16="http://schemas.microsoft.com/office/drawing/2014/main" id="{971BF8A1-BA30-7D44-9CF4-697A59FAF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349" y="7945920"/>
              <a:ext cx="571536" cy="63062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1" name="Freeform 453">
              <a:extLst>
                <a:ext uri="{FF2B5EF4-FFF2-40B4-BE49-F238E27FC236}">
                  <a16:creationId xmlns:a16="http://schemas.microsoft.com/office/drawing/2014/main" id="{AD6841DE-5825-7946-91CF-9302B2E31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5413" y="8174571"/>
              <a:ext cx="52274" cy="55320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2" name="Freeform 454">
              <a:extLst>
                <a:ext uri="{FF2B5EF4-FFF2-40B4-BE49-F238E27FC236}">
                  <a16:creationId xmlns:a16="http://schemas.microsoft.com/office/drawing/2014/main" id="{5A65F322-97B8-B540-9CB4-2DE8F4E9D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8600" y="8303646"/>
              <a:ext cx="48790" cy="55320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3" name="Freeform 455">
              <a:extLst>
                <a:ext uri="{FF2B5EF4-FFF2-40B4-BE49-F238E27FC236}">
                  <a16:creationId xmlns:a16="http://schemas.microsoft.com/office/drawing/2014/main" id="{6000CCFC-5E0E-CE4A-AE52-EA8ADC5B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3612" y="8336832"/>
              <a:ext cx="73184" cy="77445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4" name="Freeform 456">
              <a:extLst>
                <a:ext uri="{FF2B5EF4-FFF2-40B4-BE49-F238E27FC236}">
                  <a16:creationId xmlns:a16="http://schemas.microsoft.com/office/drawing/2014/main" id="{EAA8958D-0FF4-1C42-B1AA-459C89803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8616" y="8392152"/>
              <a:ext cx="38336" cy="40568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5" name="Freeform 457">
              <a:extLst>
                <a:ext uri="{FF2B5EF4-FFF2-40B4-BE49-F238E27FC236}">
                  <a16:creationId xmlns:a16="http://schemas.microsoft.com/office/drawing/2014/main" id="{DCE2E14C-73D7-6248-B8FE-2F4198CC3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4065" y="8576544"/>
              <a:ext cx="470472" cy="162265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6" name="Freeform 458">
              <a:extLst>
                <a:ext uri="{FF2B5EF4-FFF2-40B4-BE49-F238E27FC236}">
                  <a16:creationId xmlns:a16="http://schemas.microsoft.com/office/drawing/2014/main" id="{6D5B4F02-BC24-964D-BF43-7509DCDC1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2563" y="8617109"/>
              <a:ext cx="80154" cy="33190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7" name="Freeform 459">
              <a:extLst>
                <a:ext uri="{FF2B5EF4-FFF2-40B4-BE49-F238E27FC236}">
                  <a16:creationId xmlns:a16="http://schemas.microsoft.com/office/drawing/2014/main" id="{DEB20625-FB95-C741-9160-A7F2CFDDA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4081" y="8694555"/>
              <a:ext cx="62727" cy="44255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8" name="Freeform 460">
              <a:extLst>
                <a:ext uri="{FF2B5EF4-FFF2-40B4-BE49-F238E27FC236}">
                  <a16:creationId xmlns:a16="http://schemas.microsoft.com/office/drawing/2014/main" id="{B35B858A-F3CF-1648-B0A5-E75C96ED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6812" y="8705616"/>
              <a:ext cx="48790" cy="33190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9" name="Freeform 461">
              <a:extLst>
                <a:ext uri="{FF2B5EF4-FFF2-40B4-BE49-F238E27FC236}">
                  <a16:creationId xmlns:a16="http://schemas.microsoft.com/office/drawing/2014/main" id="{657061A4-0998-CE40-8A54-61D7E3B3D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5145" y="8705616"/>
              <a:ext cx="73184" cy="44255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0" name="Freeform 462">
              <a:extLst>
                <a:ext uri="{FF2B5EF4-FFF2-40B4-BE49-F238E27FC236}">
                  <a16:creationId xmlns:a16="http://schemas.microsoft.com/office/drawing/2014/main" id="{B6D47AE2-1762-D343-BE81-E2E4AF256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7420" y="8694555"/>
              <a:ext cx="83638" cy="55320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1" name="Freeform 463">
              <a:extLst>
                <a:ext uri="{FF2B5EF4-FFF2-40B4-BE49-F238E27FC236}">
                  <a16:creationId xmlns:a16="http://schemas.microsoft.com/office/drawing/2014/main" id="{A20B1BE8-A321-5648-B4B6-2539AB5FD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8942" y="8705616"/>
              <a:ext cx="125458" cy="44255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2" name="Freeform 464">
              <a:extLst>
                <a:ext uri="{FF2B5EF4-FFF2-40B4-BE49-F238E27FC236}">
                  <a16:creationId xmlns:a16="http://schemas.microsoft.com/office/drawing/2014/main" id="{F6644F39-F144-A64F-A951-F9A04134A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0606" y="8768312"/>
              <a:ext cx="111517" cy="66379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3" name="Freeform 465">
              <a:extLst>
                <a:ext uri="{FF2B5EF4-FFF2-40B4-BE49-F238E27FC236}">
                  <a16:creationId xmlns:a16="http://schemas.microsoft.com/office/drawing/2014/main" id="{1274BEAC-D90F-284B-A357-39A9A2DA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071" y="8421655"/>
              <a:ext cx="62727" cy="44255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4" name="Freeform 466">
              <a:extLst>
                <a:ext uri="{FF2B5EF4-FFF2-40B4-BE49-F238E27FC236}">
                  <a16:creationId xmlns:a16="http://schemas.microsoft.com/office/drawing/2014/main" id="{81C35884-D734-E642-AA89-6FBF19C52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0622" y="8414280"/>
              <a:ext cx="153338" cy="51630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5" name="Freeform 467">
              <a:extLst>
                <a:ext uri="{FF2B5EF4-FFF2-40B4-BE49-F238E27FC236}">
                  <a16:creationId xmlns:a16="http://schemas.microsoft.com/office/drawing/2014/main" id="{E86B84E3-C805-0C4D-BB59-CBA9C2693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0150" y="8163502"/>
              <a:ext cx="327588" cy="390912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6" name="Freeform 468">
              <a:extLst>
                <a:ext uri="{FF2B5EF4-FFF2-40B4-BE49-F238E27FC236}">
                  <a16:creationId xmlns:a16="http://schemas.microsoft.com/office/drawing/2014/main" id="{1289C08B-2FD4-484B-9350-8DD40F9CF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9255" y="8141374"/>
              <a:ext cx="80154" cy="162265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7" name="Freeform 469">
              <a:extLst>
                <a:ext uri="{FF2B5EF4-FFF2-40B4-BE49-F238E27FC236}">
                  <a16:creationId xmlns:a16="http://schemas.microsoft.com/office/drawing/2014/main" id="{58FA5749-BECD-7640-9A1F-2131CF230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078" y="8119251"/>
              <a:ext cx="27879" cy="22128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8" name="Freeform 485">
              <a:extLst>
                <a:ext uri="{FF2B5EF4-FFF2-40B4-BE49-F238E27FC236}">
                  <a16:creationId xmlns:a16="http://schemas.microsoft.com/office/drawing/2014/main" id="{1C792201-E8D6-764B-B833-CE49B90EE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9932" y="7728338"/>
              <a:ext cx="111517" cy="195458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9" name="Freeform 487">
              <a:extLst>
                <a:ext uri="{FF2B5EF4-FFF2-40B4-BE49-F238E27FC236}">
                  <a16:creationId xmlns:a16="http://schemas.microsoft.com/office/drawing/2014/main" id="{33C17822-F0FE-CF4F-BA03-D6492640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7016" y="3601618"/>
              <a:ext cx="111517" cy="88507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0" name="Freeform 488">
              <a:extLst>
                <a:ext uri="{FF2B5EF4-FFF2-40B4-BE49-F238E27FC236}">
                  <a16:creationId xmlns:a16="http://schemas.microsoft.com/office/drawing/2014/main" id="{5A4C2F56-3AB4-144F-95C2-228946BE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3816" y="3668001"/>
              <a:ext cx="111517" cy="106947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1" name="Freeform 489">
              <a:extLst>
                <a:ext uri="{FF2B5EF4-FFF2-40B4-BE49-F238E27FC236}">
                  <a16:creationId xmlns:a16="http://schemas.microsoft.com/office/drawing/2014/main" id="{38418A53-D4FB-8B43-AFBC-2009C95AF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9006" y="3299213"/>
              <a:ext cx="90610" cy="55320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2" name="Freeform 490">
              <a:extLst>
                <a:ext uri="{FF2B5EF4-FFF2-40B4-BE49-F238E27FC236}">
                  <a16:creationId xmlns:a16="http://schemas.microsoft.com/office/drawing/2014/main" id="{1BC219D5-6675-B541-81DF-6236469F5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1198" y="3192266"/>
              <a:ext cx="101063" cy="51630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3" name="Freeform 491">
              <a:extLst>
                <a:ext uri="{FF2B5EF4-FFF2-40B4-BE49-F238E27FC236}">
                  <a16:creationId xmlns:a16="http://schemas.microsoft.com/office/drawing/2014/main" id="{0F5268D6-7990-B944-A1A2-92EF2F963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9648" y="2410442"/>
              <a:ext cx="62727" cy="22128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4" name="Freeform 492">
              <a:extLst>
                <a:ext uri="{FF2B5EF4-FFF2-40B4-BE49-F238E27FC236}">
                  <a16:creationId xmlns:a16="http://schemas.microsoft.com/office/drawing/2014/main" id="{54633F18-03E4-7346-A98F-BACA04F10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8115" y="3343472"/>
              <a:ext cx="59243" cy="44255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5" name="Freeform 493">
              <a:extLst>
                <a:ext uri="{FF2B5EF4-FFF2-40B4-BE49-F238E27FC236}">
                  <a16:creationId xmlns:a16="http://schemas.microsoft.com/office/drawing/2014/main" id="{047F5B4A-23F9-114C-853E-A095AEC46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3442" y="5759018"/>
              <a:ext cx="59243" cy="118010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6" name="Freeform 494">
              <a:extLst>
                <a:ext uri="{FF2B5EF4-FFF2-40B4-BE49-F238E27FC236}">
                  <a16:creationId xmlns:a16="http://schemas.microsoft.com/office/drawing/2014/main" id="{203586D8-7A64-D845-89E7-4E46CA0B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2532" y="5865968"/>
              <a:ext cx="90610" cy="162265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7" name="Freeform 495">
              <a:extLst>
                <a:ext uri="{FF2B5EF4-FFF2-40B4-BE49-F238E27FC236}">
                  <a16:creationId xmlns:a16="http://schemas.microsoft.com/office/drawing/2014/main" id="{8FFDAA52-A9C8-F149-8C7A-9D39D7145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5119" y="6061423"/>
              <a:ext cx="163792" cy="106947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8" name="Freeform 496">
              <a:extLst>
                <a:ext uri="{FF2B5EF4-FFF2-40B4-BE49-F238E27FC236}">
                  <a16:creationId xmlns:a16="http://schemas.microsoft.com/office/drawing/2014/main" id="{879916B0-88EB-D04C-BDD6-0FC5283DA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7422" y="6212626"/>
              <a:ext cx="132428" cy="77445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9" name="Freeform 497">
              <a:extLst>
                <a:ext uri="{FF2B5EF4-FFF2-40B4-BE49-F238E27FC236}">
                  <a16:creationId xmlns:a16="http://schemas.microsoft.com/office/drawing/2014/main" id="{F338456B-0670-1442-81DA-7527233B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8" y="6223688"/>
              <a:ext cx="153338" cy="44255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0" name="Freeform 498">
              <a:extLst>
                <a:ext uri="{FF2B5EF4-FFF2-40B4-BE49-F238E27FC236}">
                  <a16:creationId xmlns:a16="http://schemas.microsoft.com/office/drawing/2014/main" id="{D1B8F77D-6EF2-4543-B733-BA638579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5134" y="4630533"/>
              <a:ext cx="73184" cy="77445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1" name="Freeform 499">
              <a:extLst>
                <a:ext uri="{FF2B5EF4-FFF2-40B4-BE49-F238E27FC236}">
                  <a16:creationId xmlns:a16="http://schemas.microsoft.com/office/drawing/2014/main" id="{E3840CDA-7F78-E245-8954-F8A26A5B1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5588" y="4601031"/>
              <a:ext cx="52274" cy="29502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2" name="Freeform 500">
              <a:extLst>
                <a:ext uri="{FF2B5EF4-FFF2-40B4-BE49-F238E27FC236}">
                  <a16:creationId xmlns:a16="http://schemas.microsoft.com/office/drawing/2014/main" id="{75259CC7-93B0-BD40-87B3-B223D838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3004" y="4674786"/>
              <a:ext cx="59243" cy="106947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3" name="Freeform 501">
              <a:extLst>
                <a:ext uri="{FF2B5EF4-FFF2-40B4-BE49-F238E27FC236}">
                  <a16:creationId xmlns:a16="http://schemas.microsoft.com/office/drawing/2014/main" id="{8753E8AA-D9BF-B045-BC60-F7B0F9E29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3617" y="4490393"/>
              <a:ext cx="41820" cy="4425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4" name="Freeform 502">
              <a:extLst>
                <a:ext uri="{FF2B5EF4-FFF2-40B4-BE49-F238E27FC236}">
                  <a16:creationId xmlns:a16="http://schemas.microsoft.com/office/drawing/2014/main" id="{5EDC98AF-9BC0-2349-8FA5-E2E0D2560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5872" y="4825987"/>
              <a:ext cx="59243" cy="99573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5" name="Freeform 503">
              <a:extLst>
                <a:ext uri="{FF2B5EF4-FFF2-40B4-BE49-F238E27FC236}">
                  <a16:creationId xmlns:a16="http://schemas.microsoft.com/office/drawing/2014/main" id="{27B8B274-2230-A44A-8A50-34C20CF8A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2691" y="4848115"/>
              <a:ext cx="83638" cy="88507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6" name="Freeform 504">
              <a:extLst>
                <a:ext uri="{FF2B5EF4-FFF2-40B4-BE49-F238E27FC236}">
                  <a16:creationId xmlns:a16="http://schemas.microsoft.com/office/drawing/2014/main" id="{76C0853B-33A3-B040-9B5C-23521FB21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6766" y="5965538"/>
              <a:ext cx="48790" cy="4056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7" name="Freeform 505">
              <a:extLst>
                <a:ext uri="{FF2B5EF4-FFF2-40B4-BE49-F238E27FC236}">
                  <a16:creationId xmlns:a16="http://schemas.microsoft.com/office/drawing/2014/main" id="{C0BC5962-D91B-244D-8918-7FF3C368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4926" y="4641596"/>
              <a:ext cx="62727" cy="66379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8" name="Freeform 506">
              <a:extLst>
                <a:ext uri="{FF2B5EF4-FFF2-40B4-BE49-F238E27FC236}">
                  <a16:creationId xmlns:a16="http://schemas.microsoft.com/office/drawing/2014/main" id="{969930EC-2FDA-8B42-A8F1-BE0345FA5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97" y="4719040"/>
              <a:ext cx="31364" cy="33190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9" name="Freeform 507">
              <a:extLst>
                <a:ext uri="{FF2B5EF4-FFF2-40B4-BE49-F238E27FC236}">
                  <a16:creationId xmlns:a16="http://schemas.microsoft.com/office/drawing/2014/main" id="{59B56DA3-2A03-9B49-BF0B-3DA4364DF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752234"/>
              <a:ext cx="17425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0" name="Freeform 508">
              <a:extLst>
                <a:ext uri="{FF2B5EF4-FFF2-40B4-BE49-F238E27FC236}">
                  <a16:creationId xmlns:a16="http://schemas.microsoft.com/office/drawing/2014/main" id="{33B9D731-EF6A-CB47-9422-638AE962B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781736"/>
              <a:ext cx="10454" cy="2212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1" name="Freeform 509">
              <a:extLst>
                <a:ext uri="{FF2B5EF4-FFF2-40B4-BE49-F238E27FC236}">
                  <a16:creationId xmlns:a16="http://schemas.microsoft.com/office/drawing/2014/main" id="{F6C557BA-690C-AA4D-A99D-7AFA7A17B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803861"/>
              <a:ext cx="17425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2" name="Freeform 510">
              <a:extLst>
                <a:ext uri="{FF2B5EF4-FFF2-40B4-BE49-F238E27FC236}">
                  <a16:creationId xmlns:a16="http://schemas.microsoft.com/office/drawing/2014/main" id="{128C3046-C11A-D143-AF15-C496C3135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7814" y="4966125"/>
              <a:ext cx="10454" cy="2212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3" name="Freeform 511">
              <a:extLst>
                <a:ext uri="{FF2B5EF4-FFF2-40B4-BE49-F238E27FC236}">
                  <a16:creationId xmlns:a16="http://schemas.microsoft.com/office/drawing/2014/main" id="{218E93D9-C8EA-2F41-A130-3A72DFC1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154" y="4479332"/>
              <a:ext cx="20911" cy="44255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4" name="Freeform 611">
              <a:extLst>
                <a:ext uri="{FF2B5EF4-FFF2-40B4-BE49-F238E27FC236}">
                  <a16:creationId xmlns:a16="http://schemas.microsoft.com/office/drawing/2014/main" id="{74C106B2-DB42-CF4C-B419-FD4B7F95A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9255" y="8336829"/>
              <a:ext cx="20911" cy="221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5" name="Rectangle 613">
              <a:extLst>
                <a:ext uri="{FF2B5EF4-FFF2-40B4-BE49-F238E27FC236}">
                  <a16:creationId xmlns:a16="http://schemas.microsoft.com/office/drawing/2014/main" id="{8DD0B622-3900-2C4D-AB81-F467C87F1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0277" y="3797076"/>
              <a:ext cx="3487" cy="3691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6" name="Freeform 643">
              <a:extLst>
                <a:ext uri="{FF2B5EF4-FFF2-40B4-BE49-F238E27FC236}">
                  <a16:creationId xmlns:a16="http://schemas.microsoft.com/office/drawing/2014/main" id="{3E260587-D16E-2942-B2DE-3B4D4D04C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188" y="8738810"/>
              <a:ext cx="104549" cy="95888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7" name="Freeform 644">
              <a:extLst>
                <a:ext uri="{FF2B5EF4-FFF2-40B4-BE49-F238E27FC236}">
                  <a16:creationId xmlns:a16="http://schemas.microsoft.com/office/drawing/2014/main" id="{F998ABE9-8CE6-754F-BB80-5DD828AEE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6826" y="8716682"/>
              <a:ext cx="132428" cy="51630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8" name="Freeform 645">
              <a:extLst>
                <a:ext uri="{FF2B5EF4-FFF2-40B4-BE49-F238E27FC236}">
                  <a16:creationId xmlns:a16="http://schemas.microsoft.com/office/drawing/2014/main" id="{CCF4772F-4C41-EA4E-A0B6-DB2080844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5117" y="5205838"/>
              <a:ext cx="317135" cy="184395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9" name="Freeform 646">
              <a:extLst>
                <a:ext uri="{FF2B5EF4-FFF2-40B4-BE49-F238E27FC236}">
                  <a16:creationId xmlns:a16="http://schemas.microsoft.com/office/drawing/2014/main" id="{B48BFF9D-A211-9145-9DAD-D46494774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233" y="5357040"/>
              <a:ext cx="379859" cy="173330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0" name="Freeform 647">
              <a:extLst>
                <a:ext uri="{FF2B5EF4-FFF2-40B4-BE49-F238E27FC236}">
                  <a16:creationId xmlns:a16="http://schemas.microsoft.com/office/drawing/2014/main" id="{610CBE8C-E680-9C4C-A88E-0006C12AC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9803" y="5486115"/>
              <a:ext cx="581990" cy="59743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1" name="Freeform 648">
              <a:extLst>
                <a:ext uri="{FF2B5EF4-FFF2-40B4-BE49-F238E27FC236}">
                  <a16:creationId xmlns:a16="http://schemas.microsoft.com/office/drawing/2014/main" id="{C3008203-310F-4F4B-B8C5-DDCA24BCB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7845" y="5519306"/>
              <a:ext cx="275312" cy="272902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2" name="Freeform 649">
              <a:extLst>
                <a:ext uri="{FF2B5EF4-FFF2-40B4-BE49-F238E27FC236}">
                  <a16:creationId xmlns:a16="http://schemas.microsoft.com/office/drawing/2014/main" id="{D624C20F-CC71-BA4D-BD53-AA96D9E38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903" y="5205838"/>
              <a:ext cx="676084" cy="615873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3" name="Freeform 650">
              <a:extLst>
                <a:ext uri="{FF2B5EF4-FFF2-40B4-BE49-F238E27FC236}">
                  <a16:creationId xmlns:a16="http://schemas.microsoft.com/office/drawing/2014/main" id="{68AE04E4-6536-5A45-A1F2-216D02A51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982" y="5445551"/>
              <a:ext cx="226522" cy="162265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4" name="Freeform 651">
              <a:extLst>
                <a:ext uri="{FF2B5EF4-FFF2-40B4-BE49-F238E27FC236}">
                  <a16:creationId xmlns:a16="http://schemas.microsoft.com/office/drawing/2014/main" id="{82D16083-5A84-CF4D-9259-BA04775C0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6311" y="5183710"/>
              <a:ext cx="212583" cy="140138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5" name="Freeform 652">
              <a:extLst>
                <a:ext uri="{FF2B5EF4-FFF2-40B4-BE49-F238E27FC236}">
                  <a16:creationId xmlns:a16="http://schemas.microsoft.com/office/drawing/2014/main" id="{42855F5C-589F-FE47-A81E-945E5A72B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0560" y="5283283"/>
              <a:ext cx="38336" cy="40568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6" name="Freeform 653">
              <a:extLst>
                <a:ext uri="{FF2B5EF4-FFF2-40B4-BE49-F238E27FC236}">
                  <a16:creationId xmlns:a16="http://schemas.microsoft.com/office/drawing/2014/main" id="{7ACA5F26-56B8-5649-8244-1E1382DD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5102" y="5032509"/>
              <a:ext cx="205617" cy="195460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7" name="Freeform 654">
              <a:extLst>
                <a:ext uri="{FF2B5EF4-FFF2-40B4-BE49-F238E27FC236}">
                  <a16:creationId xmlns:a16="http://schemas.microsoft.com/office/drawing/2014/main" id="{FCA86715-1CD2-AA4C-8184-B57AE319B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2532" y="4707976"/>
              <a:ext cx="153338" cy="23971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8" name="Freeform 655">
              <a:extLst>
                <a:ext uri="{FF2B5EF4-FFF2-40B4-BE49-F238E27FC236}">
                  <a16:creationId xmlns:a16="http://schemas.microsoft.com/office/drawing/2014/main" id="{8688C777-CA1C-5C4B-8FEE-28C002C6C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1015" y="4925564"/>
              <a:ext cx="456531" cy="560555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9" name="Freeform 656">
              <a:extLst>
                <a:ext uri="{FF2B5EF4-FFF2-40B4-BE49-F238E27FC236}">
                  <a16:creationId xmlns:a16="http://schemas.microsoft.com/office/drawing/2014/main" id="{99D7A951-8ACC-9A45-B5A3-26A8CB726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6043" y="5098891"/>
              <a:ext cx="909578" cy="571620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0" name="Freeform 657">
              <a:extLst>
                <a:ext uri="{FF2B5EF4-FFF2-40B4-BE49-F238E27FC236}">
                  <a16:creationId xmlns:a16="http://schemas.microsoft.com/office/drawing/2014/main" id="{8B0CD6CC-C77B-2C42-A91F-7215DEBAB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0276" y="5312785"/>
              <a:ext cx="306678" cy="132762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1" name="Freeform 658">
              <a:extLst>
                <a:ext uri="{FF2B5EF4-FFF2-40B4-BE49-F238E27FC236}">
                  <a16:creationId xmlns:a16="http://schemas.microsoft.com/office/drawing/2014/main" id="{FDB264D6-855E-0C4E-9F65-E51706880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5" y="4825988"/>
              <a:ext cx="480926" cy="379853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2" name="Freeform 659">
              <a:extLst>
                <a:ext uri="{FF2B5EF4-FFF2-40B4-BE49-F238E27FC236}">
                  <a16:creationId xmlns:a16="http://schemas.microsoft.com/office/drawing/2014/main" id="{EF9B2FA8-35B6-3A49-9E2D-4DA42D65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6798" y="4803861"/>
              <a:ext cx="296221" cy="20652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3" name="Freeform 660">
              <a:extLst>
                <a:ext uri="{FF2B5EF4-FFF2-40B4-BE49-F238E27FC236}">
                  <a16:creationId xmlns:a16="http://schemas.microsoft.com/office/drawing/2014/main" id="{824DE1D4-048F-E94A-8551-1897FEA35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6798" y="4674786"/>
              <a:ext cx="365924" cy="195460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4" name="Freeform 661">
              <a:extLst>
                <a:ext uri="{FF2B5EF4-FFF2-40B4-BE49-F238E27FC236}">
                  <a16:creationId xmlns:a16="http://schemas.microsoft.com/office/drawing/2014/main" id="{35C46C56-E6A8-7F4D-A7D7-4B3C53827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5" y="4556776"/>
              <a:ext cx="243950" cy="162265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5" name="Freeform 662">
              <a:extLst>
                <a:ext uri="{FF2B5EF4-FFF2-40B4-BE49-F238E27FC236}">
                  <a16:creationId xmlns:a16="http://schemas.microsoft.com/office/drawing/2014/main" id="{748984DF-4D69-9242-87C6-0E48C38B6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3616" y="4892371"/>
              <a:ext cx="163794" cy="84822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6" name="Freeform 663">
              <a:extLst>
                <a:ext uri="{FF2B5EF4-FFF2-40B4-BE49-F238E27FC236}">
                  <a16:creationId xmlns:a16="http://schemas.microsoft.com/office/drawing/2014/main" id="{58E698B7-CE62-8D48-9D78-AB67B883E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9209" y="4914495"/>
              <a:ext cx="487895" cy="453608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7" name="Freeform 664">
              <a:extLst>
                <a:ext uri="{FF2B5EF4-FFF2-40B4-BE49-F238E27FC236}">
                  <a16:creationId xmlns:a16="http://schemas.microsoft.com/office/drawing/2014/main" id="{6D2536F2-BD5D-994C-AE27-0D1C2A9A1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5430" y="5390233"/>
              <a:ext cx="470472" cy="324533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8" name="Freeform 665">
              <a:extLst>
                <a:ext uri="{FF2B5EF4-FFF2-40B4-BE49-F238E27FC236}">
                  <a16:creationId xmlns:a16="http://schemas.microsoft.com/office/drawing/2014/main" id="{347ED6D5-058D-FB42-B19E-0BE43FEEC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3019" y="5379168"/>
              <a:ext cx="170762" cy="217588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9" name="Freeform 666">
              <a:extLst>
                <a:ext uri="{FF2B5EF4-FFF2-40B4-BE49-F238E27FC236}">
                  <a16:creationId xmlns:a16="http://schemas.microsoft.com/office/drawing/2014/main" id="{F097EDBE-D804-2943-B2E7-68B72F48F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2720" y="5497178"/>
              <a:ext cx="101063" cy="110635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0" name="Freeform 667">
              <a:extLst>
                <a:ext uri="{FF2B5EF4-FFF2-40B4-BE49-F238E27FC236}">
                  <a16:creationId xmlns:a16="http://schemas.microsoft.com/office/drawing/2014/main" id="{A213E7BA-2383-7F40-B7E1-4BB5F4849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6043" y="5670508"/>
              <a:ext cx="327588" cy="20652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1" name="Freeform 668">
              <a:extLst>
                <a:ext uri="{FF2B5EF4-FFF2-40B4-BE49-F238E27FC236}">
                  <a16:creationId xmlns:a16="http://schemas.microsoft.com/office/drawing/2014/main" id="{4DD6D2E9-269E-2D42-9DAB-53D4CC413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8909" y="5618879"/>
              <a:ext cx="184705" cy="162265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2" name="Freeform 669">
              <a:extLst>
                <a:ext uri="{FF2B5EF4-FFF2-40B4-BE49-F238E27FC236}">
                  <a16:creationId xmlns:a16="http://schemas.microsoft.com/office/drawing/2014/main" id="{5790A4F8-D5B0-6445-8665-921256CEC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337" y="5541433"/>
              <a:ext cx="226522" cy="291340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3" name="Freeform 670">
              <a:extLst>
                <a:ext uri="{FF2B5EF4-FFF2-40B4-BE49-F238E27FC236}">
                  <a16:creationId xmlns:a16="http://schemas.microsoft.com/office/drawing/2014/main" id="{D34138E2-622D-7E4B-994D-780DC6668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9365" y="5368107"/>
              <a:ext cx="358955" cy="20652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4" name="Freeform 671">
              <a:extLst>
                <a:ext uri="{FF2B5EF4-FFF2-40B4-BE49-F238E27FC236}">
                  <a16:creationId xmlns:a16="http://schemas.microsoft.com/office/drawing/2014/main" id="{E5EDABFD-D77A-6542-8198-42AB3B484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975" y="5832776"/>
              <a:ext cx="317135" cy="346660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5" name="Freeform 672">
              <a:extLst>
                <a:ext uri="{FF2B5EF4-FFF2-40B4-BE49-F238E27FC236}">
                  <a16:creationId xmlns:a16="http://schemas.microsoft.com/office/drawing/2014/main" id="{B19A7495-BD91-F749-9C71-51F5F9A1A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0746" y="5814333"/>
              <a:ext cx="153338" cy="106947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6" name="Freeform 673">
              <a:extLst>
                <a:ext uri="{FF2B5EF4-FFF2-40B4-BE49-F238E27FC236}">
                  <a16:creationId xmlns:a16="http://schemas.microsoft.com/office/drawing/2014/main" id="{DEB54D91-9017-F944-8535-2C628EA8B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3159" y="5781146"/>
              <a:ext cx="90610" cy="195460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7" name="Freeform 674">
              <a:extLst>
                <a:ext uri="{FF2B5EF4-FFF2-40B4-BE49-F238E27FC236}">
                  <a16:creationId xmlns:a16="http://schemas.microsoft.com/office/drawing/2014/main" id="{843B8323-2779-8948-B69F-22494A58B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5430" y="5803274"/>
              <a:ext cx="132428" cy="95888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8" name="Freeform 675">
              <a:extLst>
                <a:ext uri="{FF2B5EF4-FFF2-40B4-BE49-F238E27FC236}">
                  <a16:creationId xmlns:a16="http://schemas.microsoft.com/office/drawing/2014/main" id="{C90592BA-923D-0A44-89BD-D54AA5B9A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7594" y="5865963"/>
              <a:ext cx="195159" cy="173330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9" name="Freeform 676">
              <a:extLst>
                <a:ext uri="{FF2B5EF4-FFF2-40B4-BE49-F238E27FC236}">
                  <a16:creationId xmlns:a16="http://schemas.microsoft.com/office/drawing/2014/main" id="{8D4F1E78-27C2-7547-8DE8-2E1A0410D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0778" y="5954473"/>
              <a:ext cx="1010641" cy="907212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0" name="Freeform 677">
              <a:extLst>
                <a:ext uri="{FF2B5EF4-FFF2-40B4-BE49-F238E27FC236}">
                  <a16:creationId xmlns:a16="http://schemas.microsoft.com/office/drawing/2014/main" id="{33F31E88-6147-CF47-BDEF-BF99EEA85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1688" y="5965538"/>
              <a:ext cx="80156" cy="6269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1" name="Freeform 678">
              <a:extLst>
                <a:ext uri="{FF2B5EF4-FFF2-40B4-BE49-F238E27FC236}">
                  <a16:creationId xmlns:a16="http://schemas.microsoft.com/office/drawing/2014/main" id="{0E1B5C36-384F-724D-9259-136116855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4707" y="5703698"/>
              <a:ext cx="358955" cy="195460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2" name="Freeform 679">
              <a:extLst>
                <a:ext uri="{FF2B5EF4-FFF2-40B4-BE49-F238E27FC236}">
                  <a16:creationId xmlns:a16="http://schemas.microsoft.com/office/drawing/2014/main" id="{B4EB5AA1-9ACF-D540-AAD3-B669089B0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2144" y="5832776"/>
              <a:ext cx="275312" cy="228650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3" name="Freeform 680">
              <a:extLst>
                <a:ext uri="{FF2B5EF4-FFF2-40B4-BE49-F238E27FC236}">
                  <a16:creationId xmlns:a16="http://schemas.microsoft.com/office/drawing/2014/main" id="{4CC7759B-E4F0-9149-8DF4-8815BF38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2751" y="6548221"/>
              <a:ext cx="90610" cy="110635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4" name="Freeform 681">
              <a:extLst>
                <a:ext uri="{FF2B5EF4-FFF2-40B4-BE49-F238E27FC236}">
                  <a16:creationId xmlns:a16="http://schemas.microsoft.com/office/drawing/2014/main" id="{E04418B0-AF7B-044A-88B4-F3140D021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1218" y="6138866"/>
              <a:ext cx="355468" cy="291340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5" name="Freeform 682">
              <a:extLst>
                <a:ext uri="{FF2B5EF4-FFF2-40B4-BE49-F238E27FC236}">
                  <a16:creationId xmlns:a16="http://schemas.microsoft.com/office/drawing/2014/main" id="{9B908F62-4534-064B-A687-16411D92D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5009" y="6116740"/>
              <a:ext cx="508807" cy="508924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6" name="Freeform 683">
              <a:extLst>
                <a:ext uri="{FF2B5EF4-FFF2-40B4-BE49-F238E27FC236}">
                  <a16:creationId xmlns:a16="http://schemas.microsoft.com/office/drawing/2014/main" id="{E08ADC9C-4DFF-654C-AE02-3439A6F55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0289" y="5821713"/>
              <a:ext cx="968821" cy="390912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7" name="Freeform 684">
              <a:extLst>
                <a:ext uri="{FF2B5EF4-FFF2-40B4-BE49-F238E27FC236}">
                  <a16:creationId xmlns:a16="http://schemas.microsoft.com/office/drawing/2014/main" id="{8555421F-3966-8C43-9BC2-780F9276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9395" y="6441273"/>
              <a:ext cx="1073370" cy="910903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8" name="Freeform 685">
              <a:extLst>
                <a:ext uri="{FF2B5EF4-FFF2-40B4-BE49-F238E27FC236}">
                  <a16:creationId xmlns:a16="http://schemas.microsoft.com/office/drawing/2014/main" id="{710DB31A-E105-1B42-80D2-56D2969A7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0305" y="6374888"/>
              <a:ext cx="212583" cy="23971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9" name="Freeform 686">
              <a:extLst>
                <a:ext uri="{FF2B5EF4-FFF2-40B4-BE49-F238E27FC236}">
                  <a16:creationId xmlns:a16="http://schemas.microsoft.com/office/drawing/2014/main" id="{C4757E8C-FDDF-024B-8058-A1F5FC9B4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0761" y="6290071"/>
              <a:ext cx="80156" cy="95888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0" name="Freeform 687">
              <a:extLst>
                <a:ext uri="{FF2B5EF4-FFF2-40B4-BE49-F238E27FC236}">
                  <a16:creationId xmlns:a16="http://schemas.microsoft.com/office/drawing/2014/main" id="{DBFE125B-37F6-A548-8BB2-4EBE5329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0305" y="6419146"/>
              <a:ext cx="31366" cy="77445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1" name="Freeform 688">
              <a:extLst>
                <a:ext uri="{FF2B5EF4-FFF2-40B4-BE49-F238E27FC236}">
                  <a16:creationId xmlns:a16="http://schemas.microsoft.com/office/drawing/2014/main" id="{0F4E1E0E-C758-D748-A25E-316CB963F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8487" y="6374888"/>
              <a:ext cx="83638" cy="283968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2" name="Freeform 689">
              <a:extLst>
                <a:ext uri="{FF2B5EF4-FFF2-40B4-BE49-F238E27FC236}">
                  <a16:creationId xmlns:a16="http://schemas.microsoft.com/office/drawing/2014/main" id="{ACF6077E-328E-B84F-80B8-D78270D57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5333" y="6798993"/>
              <a:ext cx="52274" cy="84822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3" name="Freeform 690">
              <a:extLst>
                <a:ext uri="{FF2B5EF4-FFF2-40B4-BE49-F238E27FC236}">
                  <a16:creationId xmlns:a16="http://schemas.microsoft.com/office/drawing/2014/main" id="{99583100-4ABB-5447-9F01-C76F1551E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7140" y="7200972"/>
              <a:ext cx="543654" cy="365100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4" name="Freeform 691">
              <a:extLst>
                <a:ext uri="{FF2B5EF4-FFF2-40B4-BE49-F238E27FC236}">
                  <a16:creationId xmlns:a16="http://schemas.microsoft.com/office/drawing/2014/main" id="{9F11E611-63AF-6048-996E-FE177550F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8062" y="6798993"/>
              <a:ext cx="418195" cy="531052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5" name="Freeform 692">
              <a:extLst>
                <a:ext uri="{FF2B5EF4-FFF2-40B4-BE49-F238E27FC236}">
                  <a16:creationId xmlns:a16="http://schemas.microsoft.com/office/drawing/2014/main" id="{7F39D17E-D744-5D41-BC60-0CBFFCAA5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6728" y="5759019"/>
              <a:ext cx="561082" cy="258152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6" name="Freeform 693">
              <a:extLst>
                <a:ext uri="{FF2B5EF4-FFF2-40B4-BE49-F238E27FC236}">
                  <a16:creationId xmlns:a16="http://schemas.microsoft.com/office/drawing/2014/main" id="{12FFCDC4-7137-3349-8B03-E42F5F7D0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3677" y="5596753"/>
              <a:ext cx="909578" cy="564242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7" name="Freeform 694">
              <a:extLst>
                <a:ext uri="{FF2B5EF4-FFF2-40B4-BE49-F238E27FC236}">
                  <a16:creationId xmlns:a16="http://schemas.microsoft.com/office/drawing/2014/main" id="{8AB19CC4-8958-CF41-B4EA-1692DDC9A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8990" y="6223688"/>
              <a:ext cx="0" cy="1106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8" name="Freeform 695">
              <a:extLst>
                <a:ext uri="{FF2B5EF4-FFF2-40B4-BE49-F238E27FC236}">
                  <a16:creationId xmlns:a16="http://schemas.microsoft.com/office/drawing/2014/main" id="{C8C659A5-B9FF-BE4D-8226-ADCCCE313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8517" y="5792208"/>
              <a:ext cx="745781" cy="464670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9" name="Freeform 696">
              <a:extLst>
                <a:ext uri="{FF2B5EF4-FFF2-40B4-BE49-F238E27FC236}">
                  <a16:creationId xmlns:a16="http://schemas.microsoft.com/office/drawing/2014/main" id="{ED380673-D492-0B4B-84F1-60C0FB0D4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6121" y="5899156"/>
              <a:ext cx="407739" cy="291340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0" name="Freeform 697">
              <a:extLst>
                <a:ext uri="{FF2B5EF4-FFF2-40B4-BE49-F238E27FC236}">
                  <a16:creationId xmlns:a16="http://schemas.microsoft.com/office/drawing/2014/main" id="{5F0508C2-F3A8-8441-9660-391ACDD7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8536" y="6149931"/>
              <a:ext cx="846851" cy="800268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1" name="Freeform 698">
              <a:extLst>
                <a:ext uri="{FF2B5EF4-FFF2-40B4-BE49-F238E27FC236}">
                  <a16:creationId xmlns:a16="http://schemas.microsoft.com/office/drawing/2014/main" id="{AA078403-BE8A-5549-8230-86882DEE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6715" y="6050359"/>
              <a:ext cx="766694" cy="575305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2" name="Freeform 699">
              <a:extLst>
                <a:ext uri="{FF2B5EF4-FFF2-40B4-BE49-F238E27FC236}">
                  <a16:creationId xmlns:a16="http://schemas.microsoft.com/office/drawing/2014/main" id="{70E05040-0B8B-714E-805A-06C7167FB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7016" y="5585688"/>
              <a:ext cx="27879" cy="44255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3" name="Freeform 700">
              <a:extLst>
                <a:ext uri="{FF2B5EF4-FFF2-40B4-BE49-F238E27FC236}">
                  <a16:creationId xmlns:a16="http://schemas.microsoft.com/office/drawing/2014/main" id="{1AEE38FF-98AA-7143-81BB-22DCBBE11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92294" y="4903436"/>
              <a:ext cx="2073558" cy="105104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4" name="Freeform 701">
              <a:extLst>
                <a:ext uri="{FF2B5EF4-FFF2-40B4-BE49-F238E27FC236}">
                  <a16:creationId xmlns:a16="http://schemas.microsoft.com/office/drawing/2014/main" id="{1A8326CD-86E2-BB49-8BAB-31D421CD6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4456" y="6212623"/>
              <a:ext cx="1432322" cy="1615282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5" name="Freeform 702">
              <a:extLst>
                <a:ext uri="{FF2B5EF4-FFF2-40B4-BE49-F238E27FC236}">
                  <a16:creationId xmlns:a16="http://schemas.microsoft.com/office/drawing/2014/main" id="{7D377393-7A1E-4A43-A90E-BDD71D08D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2375" y="6658855"/>
              <a:ext cx="418195" cy="1062105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6" name="Freeform 703">
              <a:extLst>
                <a:ext uri="{FF2B5EF4-FFF2-40B4-BE49-F238E27FC236}">
                  <a16:creationId xmlns:a16="http://schemas.microsoft.com/office/drawing/2014/main" id="{E8CC3420-6A7E-3842-AE59-E8A78B8B2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7216" y="6787928"/>
              <a:ext cx="233496" cy="30240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7" name="Freeform 704">
              <a:extLst>
                <a:ext uri="{FF2B5EF4-FFF2-40B4-BE49-F238E27FC236}">
                  <a16:creationId xmlns:a16="http://schemas.microsoft.com/office/drawing/2014/main" id="{7D185861-B10F-B043-B8D8-8C3DEE252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6322" y="7123524"/>
              <a:ext cx="428652" cy="833457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8" name="Freeform 705">
              <a:extLst>
                <a:ext uri="{FF2B5EF4-FFF2-40B4-BE49-F238E27FC236}">
                  <a16:creationId xmlns:a16="http://schemas.microsoft.com/office/drawing/2014/main" id="{DE962795-C6D1-F947-8168-EA6A2DB6D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9816" y="6950195"/>
              <a:ext cx="390316" cy="84452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9" name="Freeform 706">
              <a:extLst>
                <a:ext uri="{FF2B5EF4-FFF2-40B4-BE49-F238E27FC236}">
                  <a16:creationId xmlns:a16="http://schemas.microsoft.com/office/drawing/2014/main" id="{17C90A03-D82B-3543-A934-58342D682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9207" y="7016577"/>
              <a:ext cx="376377" cy="486798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0" name="Freeform 709">
              <a:extLst>
                <a:ext uri="{FF2B5EF4-FFF2-40B4-BE49-F238E27FC236}">
                  <a16:creationId xmlns:a16="http://schemas.microsoft.com/office/drawing/2014/main" id="{E0C5FF38-A784-AF4E-AFBD-F79266096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8313" y="8001238"/>
              <a:ext cx="522745" cy="486798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1" name="Freeform 710">
              <a:extLst>
                <a:ext uri="{FF2B5EF4-FFF2-40B4-BE49-F238E27FC236}">
                  <a16:creationId xmlns:a16="http://schemas.microsoft.com/office/drawing/2014/main" id="{D904603C-4FB6-9948-9AE3-751A44B0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676" y="7872160"/>
              <a:ext cx="501837" cy="346660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2" name="Freeform 711">
              <a:extLst>
                <a:ext uri="{FF2B5EF4-FFF2-40B4-BE49-F238E27FC236}">
                  <a16:creationId xmlns:a16="http://schemas.microsoft.com/office/drawing/2014/main" id="{05875D18-AE93-5C4A-B280-171F315D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8583" y="6669918"/>
              <a:ext cx="174248" cy="106947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3" name="Freeform 712">
              <a:extLst>
                <a:ext uri="{FF2B5EF4-FFF2-40B4-BE49-F238E27FC236}">
                  <a16:creationId xmlns:a16="http://schemas.microsoft.com/office/drawing/2014/main" id="{FD6D7E05-24E5-AE41-81EF-766691127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7811" y="6548221"/>
              <a:ext cx="379859" cy="250772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4" name="Freeform 713">
              <a:extLst>
                <a:ext uri="{FF2B5EF4-FFF2-40B4-BE49-F238E27FC236}">
                  <a16:creationId xmlns:a16="http://schemas.microsoft.com/office/drawing/2014/main" id="{85C82A33-D292-9E49-9895-4BE576DB7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0270" y="7459121"/>
              <a:ext cx="285766" cy="250772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5" name="Freeform 714">
              <a:extLst>
                <a:ext uri="{FF2B5EF4-FFF2-40B4-BE49-F238E27FC236}">
                  <a16:creationId xmlns:a16="http://schemas.microsoft.com/office/drawing/2014/main" id="{80C726D4-2DFC-5E40-A8A1-885DF75CE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750" y="7901662"/>
              <a:ext cx="226522" cy="283968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6" name="Freeform 715">
              <a:extLst>
                <a:ext uri="{FF2B5EF4-FFF2-40B4-BE49-F238E27FC236}">
                  <a16:creationId xmlns:a16="http://schemas.microsoft.com/office/drawing/2014/main" id="{8A62A43A-B74F-144C-B109-C7E8762DB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3253" y="5032509"/>
              <a:ext cx="3063290" cy="211314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7" name="Freeform 716">
              <a:extLst>
                <a:ext uri="{FF2B5EF4-FFF2-40B4-BE49-F238E27FC236}">
                  <a16:creationId xmlns:a16="http://schemas.microsoft.com/office/drawing/2014/main" id="{EC0FEEC0-9A16-5545-A638-2BE1827C2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7216" y="5139459"/>
              <a:ext cx="1603085" cy="737570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8" name="Freeform 717">
              <a:extLst>
                <a:ext uri="{FF2B5EF4-FFF2-40B4-BE49-F238E27FC236}">
                  <a16:creationId xmlns:a16="http://schemas.microsoft.com/office/drawing/2014/main" id="{B357582E-B8F6-2649-A4B2-C01CA3BC6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5871" y="3723319"/>
              <a:ext cx="641234" cy="1169055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9" name="Freeform 718">
              <a:extLst>
                <a:ext uri="{FF2B5EF4-FFF2-40B4-BE49-F238E27FC236}">
                  <a16:creationId xmlns:a16="http://schemas.microsoft.com/office/drawing/2014/main" id="{BA7C7C9A-6B49-C343-9352-2ECE0CCB9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6344" y="3634811"/>
              <a:ext cx="550626" cy="910903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0" name="Freeform 719">
              <a:extLst>
                <a:ext uri="{FF2B5EF4-FFF2-40B4-BE49-F238E27FC236}">
                  <a16:creationId xmlns:a16="http://schemas.microsoft.com/office/drawing/2014/main" id="{97776A22-4C83-994C-8D54-FE0101AF3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18740" y="3527861"/>
              <a:ext cx="1306864" cy="1157990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1" name="Freeform 720">
              <a:extLst>
                <a:ext uri="{FF2B5EF4-FFF2-40B4-BE49-F238E27FC236}">
                  <a16:creationId xmlns:a16="http://schemas.microsoft.com/office/drawing/2014/main" id="{2E614642-2DA0-6D4F-BF46-3FD8A9CA5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30443" y="2834544"/>
              <a:ext cx="8276803" cy="3053550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2" name="Freeform 721">
              <a:extLst>
                <a:ext uri="{FF2B5EF4-FFF2-40B4-BE49-F238E27FC236}">
                  <a16:creationId xmlns:a16="http://schemas.microsoft.com/office/drawing/2014/main" id="{B64D0C57-9D24-D040-BCD8-6CF049F5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3672" y="4988256"/>
              <a:ext cx="153338" cy="346660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3" name="Freeform 722">
              <a:extLst>
                <a:ext uri="{FF2B5EF4-FFF2-40B4-BE49-F238E27FC236}">
                  <a16:creationId xmlns:a16="http://schemas.microsoft.com/office/drawing/2014/main" id="{26DB00BE-190D-6740-B26C-85F9F2C8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5036" y="5323848"/>
              <a:ext cx="153338" cy="250772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4" name="Freeform 723">
              <a:extLst>
                <a:ext uri="{FF2B5EF4-FFF2-40B4-BE49-F238E27FC236}">
                  <a16:creationId xmlns:a16="http://schemas.microsoft.com/office/drawing/2014/main" id="{25C2FE7D-0A3F-5447-92D7-64C6405D1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524" y="6061424"/>
              <a:ext cx="216069" cy="272902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5" name="Freeform 724">
              <a:extLst>
                <a:ext uri="{FF2B5EF4-FFF2-40B4-BE49-F238E27FC236}">
                  <a16:creationId xmlns:a16="http://schemas.microsoft.com/office/drawing/2014/main" id="{4666B63B-BB4B-E544-B696-E40F77C7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5917" y="5770080"/>
              <a:ext cx="327588" cy="335598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6" name="Freeform 725">
              <a:extLst>
                <a:ext uri="{FF2B5EF4-FFF2-40B4-BE49-F238E27FC236}">
                  <a16:creationId xmlns:a16="http://schemas.microsoft.com/office/drawing/2014/main" id="{E7E4643F-636E-DA4C-94DC-3CF9DC03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1138" y="4914495"/>
              <a:ext cx="243950" cy="269212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7" name="Freeform 726">
              <a:extLst>
                <a:ext uri="{FF2B5EF4-FFF2-40B4-BE49-F238E27FC236}">
                  <a16:creationId xmlns:a16="http://schemas.microsoft.com/office/drawing/2014/main" id="{CFE4D65A-51D6-2C45-AAAB-A45091CDB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3109" y="4903436"/>
              <a:ext cx="163794" cy="106947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8" name="Freeform 727">
              <a:extLst>
                <a:ext uri="{FF2B5EF4-FFF2-40B4-BE49-F238E27FC236}">
                  <a16:creationId xmlns:a16="http://schemas.microsoft.com/office/drawing/2014/main" id="{268F1D88-AD57-B148-99D7-8A1953E5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3865" y="5714763"/>
              <a:ext cx="641234" cy="497863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9" name="Freeform 728">
              <a:extLst>
                <a:ext uri="{FF2B5EF4-FFF2-40B4-BE49-F238E27FC236}">
                  <a16:creationId xmlns:a16="http://schemas.microsoft.com/office/drawing/2014/main" id="{A32729EF-7292-0641-A4FC-0E0AD163E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3865" y="5821713"/>
              <a:ext cx="163794" cy="3282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76C1041F-481E-F04E-8D2A-7FAED03FDC26}"/>
              </a:ext>
            </a:extLst>
          </p:cNvPr>
          <p:cNvGrpSpPr/>
          <p:nvPr/>
        </p:nvGrpSpPr>
        <p:grpSpPr>
          <a:xfrm>
            <a:off x="16733444" y="8401746"/>
            <a:ext cx="1886828" cy="2237165"/>
            <a:chOff x="10793094" y="6127803"/>
            <a:chExt cx="3443151" cy="4082462"/>
          </a:xfrm>
        </p:grpSpPr>
        <p:sp>
          <p:nvSpPr>
            <p:cNvPr id="473" name="Freeform 486">
              <a:extLst>
                <a:ext uri="{FF2B5EF4-FFF2-40B4-BE49-F238E27FC236}">
                  <a16:creationId xmlns:a16="http://schemas.microsoft.com/office/drawing/2014/main" id="{86C74422-4DE9-B442-83B5-8E24438B8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8049" y="8901079"/>
              <a:ext cx="369406" cy="756009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564D8E77-FF71-DD49-96F2-FB24B1A2F025}"/>
                </a:ext>
              </a:extLst>
            </p:cNvPr>
            <p:cNvGrpSpPr/>
            <p:nvPr/>
          </p:nvGrpSpPr>
          <p:grpSpPr>
            <a:xfrm>
              <a:off x="10793094" y="6127803"/>
              <a:ext cx="3443151" cy="4082462"/>
              <a:chOff x="10793094" y="6127803"/>
              <a:chExt cx="3443151" cy="4082462"/>
            </a:xfrm>
          </p:grpSpPr>
          <p:sp>
            <p:nvSpPr>
              <p:cNvPr id="475" name="Freeform 729">
                <a:extLst>
                  <a:ext uri="{FF2B5EF4-FFF2-40B4-BE49-F238E27FC236}">
                    <a16:creationId xmlns:a16="http://schemas.microsoft.com/office/drawing/2014/main" id="{E98B6C99-E44E-EA49-BC0A-1EEBC76ED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6357" y="8790437"/>
                <a:ext cx="540172" cy="9551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6" name="Freeform 730">
                <a:extLst>
                  <a:ext uri="{FF2B5EF4-FFF2-40B4-BE49-F238E27FC236}">
                    <a16:creationId xmlns:a16="http://schemas.microsoft.com/office/drawing/2014/main" id="{482A4986-9B2C-F24C-BF20-110B997E9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8331" y="8760935"/>
                <a:ext cx="163794" cy="409355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7" name="Freeform 731">
                <a:extLst>
                  <a:ext uri="{FF2B5EF4-FFF2-40B4-BE49-F238E27FC236}">
                    <a16:creationId xmlns:a16="http://schemas.microsoft.com/office/drawing/2014/main" id="{D4B05F10-B899-4644-94C1-EE87ED581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34220" y="8683490"/>
                <a:ext cx="613353" cy="542118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8" name="Freeform 732">
                <a:extLst>
                  <a:ext uri="{FF2B5EF4-FFF2-40B4-BE49-F238E27FC236}">
                    <a16:creationId xmlns:a16="http://schemas.microsoft.com/office/drawing/2014/main" id="{C6711D9B-69BE-FB4D-874D-AC045347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7237" y="9170288"/>
                <a:ext cx="651689" cy="682258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9" name="Freeform 733">
                <a:extLst>
                  <a:ext uri="{FF2B5EF4-FFF2-40B4-BE49-F238E27FC236}">
                    <a16:creationId xmlns:a16="http://schemas.microsoft.com/office/drawing/2014/main" id="{9F0EF7E8-7CD4-A14F-80C0-14EEB7A32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4660" y="7945921"/>
                <a:ext cx="930489" cy="1028915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0" name="Freeform 734">
                <a:extLst>
                  <a:ext uri="{FF2B5EF4-FFF2-40B4-BE49-F238E27FC236}">
                    <a16:creationId xmlns:a16="http://schemas.microsoft.com/office/drawing/2014/main" id="{3D488B57-D6E0-A043-AC95-645EF5744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4206" y="8554418"/>
                <a:ext cx="575021" cy="682258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1" name="Freeform 735">
                <a:extLst>
                  <a:ext uri="{FF2B5EF4-FFF2-40B4-BE49-F238E27FC236}">
                    <a16:creationId xmlns:a16="http://schemas.microsoft.com/office/drawing/2014/main" id="{2444D2E7-2721-BE4D-AA3E-F5803027F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3614" y="9203480"/>
                <a:ext cx="470472" cy="519990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2" name="Freeform 736">
                <a:extLst>
                  <a:ext uri="{FF2B5EF4-FFF2-40B4-BE49-F238E27FC236}">
                    <a16:creationId xmlns:a16="http://schemas.microsoft.com/office/drawing/2014/main" id="{52C47028-E7AA-D045-90AA-B9BB43B0C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8016" y="9096529"/>
                <a:ext cx="400771" cy="376162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3" name="Freeform 737">
                <a:extLst>
                  <a:ext uri="{FF2B5EF4-FFF2-40B4-BE49-F238E27FC236}">
                    <a16:creationId xmlns:a16="http://schemas.microsoft.com/office/drawing/2014/main" id="{0C2136C0-4AEA-6C41-9E01-E0AA1E106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6357" y="9657083"/>
                <a:ext cx="101063" cy="121701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4" name="Freeform 738">
                <a:extLst>
                  <a:ext uri="{FF2B5EF4-FFF2-40B4-BE49-F238E27FC236}">
                    <a16:creationId xmlns:a16="http://schemas.microsoft.com/office/drawing/2014/main" id="{FA8C4B06-6C1F-6E45-80E7-69533D6CD5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79819" y="9461630"/>
                <a:ext cx="808512" cy="74863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5" name="Freeform 739">
                <a:extLst>
                  <a:ext uri="{FF2B5EF4-FFF2-40B4-BE49-F238E27FC236}">
                    <a16:creationId xmlns:a16="http://schemas.microsoft.com/office/drawing/2014/main" id="{B93BF16B-E5DF-4F49-9C27-688F2317E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2562" y="9819354"/>
                <a:ext cx="132428" cy="14382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6" name="Freeform 740">
                <a:extLst>
                  <a:ext uri="{FF2B5EF4-FFF2-40B4-BE49-F238E27FC236}">
                    <a16:creationId xmlns:a16="http://schemas.microsoft.com/office/drawing/2014/main" id="{4DF07A09-87F5-0248-9448-072B12166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4660" y="8476968"/>
                <a:ext cx="52274" cy="88507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7" name="Freeform 741">
                <a:extLst>
                  <a:ext uri="{FF2B5EF4-FFF2-40B4-BE49-F238E27FC236}">
                    <a16:creationId xmlns:a16="http://schemas.microsoft.com/office/drawing/2014/main" id="{A72C9C23-A5B6-5E42-AECA-E6FC0279A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5869" y="8034428"/>
                <a:ext cx="355468" cy="486798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8" name="Freeform 742">
                <a:extLst>
                  <a:ext uri="{FF2B5EF4-FFF2-40B4-BE49-F238E27FC236}">
                    <a16:creationId xmlns:a16="http://schemas.microsoft.com/office/drawing/2014/main" id="{99BB4C18-8EBF-6640-BE0F-C8D3EC0F4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9209" y="7643512"/>
                <a:ext cx="651689" cy="486798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9" name="Freeform 743">
                <a:extLst>
                  <a:ext uri="{FF2B5EF4-FFF2-40B4-BE49-F238E27FC236}">
                    <a16:creationId xmlns:a16="http://schemas.microsoft.com/office/drawing/2014/main" id="{77997EC6-D03D-8849-9CE9-AE0854288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4335" y="6950195"/>
                <a:ext cx="1195346" cy="888775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0" name="Freeform 744">
                <a:extLst>
                  <a:ext uri="{FF2B5EF4-FFF2-40B4-BE49-F238E27FC236}">
                    <a16:creationId xmlns:a16="http://schemas.microsoft.com/office/drawing/2014/main" id="{AA22429F-23DC-DD44-948F-2E63762A1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44674" y="6972323"/>
                <a:ext cx="839878" cy="1095295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1" name="Freeform 745">
                <a:extLst>
                  <a:ext uri="{FF2B5EF4-FFF2-40B4-BE49-F238E27FC236}">
                    <a16:creationId xmlns:a16="http://schemas.microsoft.com/office/drawing/2014/main" id="{50C58822-60AF-044F-AEDD-7C89A8E44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80009" y="7252600"/>
                <a:ext cx="327588" cy="313470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2" name="Freeform 746">
                <a:extLst>
                  <a:ext uri="{FF2B5EF4-FFF2-40B4-BE49-F238E27FC236}">
                    <a16:creationId xmlns:a16="http://schemas.microsoft.com/office/drawing/2014/main" id="{41FD1E04-A0E9-D24A-91AB-8C8C86FCD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9241" y="7403805"/>
                <a:ext cx="756238" cy="663815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3" name="Freeform 747">
                <a:extLst>
                  <a:ext uri="{FF2B5EF4-FFF2-40B4-BE49-F238E27FC236}">
                    <a16:creationId xmlns:a16="http://schemas.microsoft.com/office/drawing/2014/main" id="{0737759B-DC38-1143-BDB3-31AD90BB2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47577" y="7599261"/>
                <a:ext cx="888668" cy="899837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4" name="Freeform 748">
                <a:extLst>
                  <a:ext uri="{FF2B5EF4-FFF2-40B4-BE49-F238E27FC236}">
                    <a16:creationId xmlns:a16="http://schemas.microsoft.com/office/drawing/2014/main" id="{DA039F71-CF8E-5F4D-B167-8A381725C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8350" y="7547630"/>
                <a:ext cx="90610" cy="118010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5" name="Freeform 749">
                <a:extLst>
                  <a:ext uri="{FF2B5EF4-FFF2-40B4-BE49-F238E27FC236}">
                    <a16:creationId xmlns:a16="http://schemas.microsoft.com/office/drawing/2014/main" id="{41095D56-CBE7-9641-AEAA-FE79FBAA8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34995" y="8023365"/>
                <a:ext cx="264855" cy="30240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6" name="Freeform 750">
                <a:extLst>
                  <a:ext uri="{FF2B5EF4-FFF2-40B4-BE49-F238E27FC236}">
                    <a16:creationId xmlns:a16="http://schemas.microsoft.com/office/drawing/2014/main" id="{8FE9B741-231F-B441-AA29-4A081121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3629" y="8370023"/>
                <a:ext cx="101063" cy="106947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7" name="Freeform 751">
                <a:extLst>
                  <a:ext uri="{FF2B5EF4-FFF2-40B4-BE49-F238E27FC236}">
                    <a16:creationId xmlns:a16="http://schemas.microsoft.com/office/drawing/2014/main" id="{4C3BA2A7-65A5-BE49-8F2A-09D90EC6E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3629" y="8303643"/>
                <a:ext cx="111517" cy="99573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8" name="Freeform 752">
                <a:extLst>
                  <a:ext uri="{FF2B5EF4-FFF2-40B4-BE49-F238E27FC236}">
                    <a16:creationId xmlns:a16="http://schemas.microsoft.com/office/drawing/2014/main" id="{69D681E1-F046-BA4C-A98E-41824927C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24540" y="8270450"/>
                <a:ext cx="550626" cy="630625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9" name="Freeform 753">
                <a:extLst>
                  <a:ext uri="{FF2B5EF4-FFF2-40B4-BE49-F238E27FC236}">
                    <a16:creationId xmlns:a16="http://schemas.microsoft.com/office/drawing/2014/main" id="{38FAB306-F435-084E-8582-FD33172C9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24355" y="8119248"/>
                <a:ext cx="275312" cy="335598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0" name="Freeform 754">
                <a:extLst>
                  <a:ext uri="{FF2B5EF4-FFF2-40B4-BE49-F238E27FC236}">
                    <a16:creationId xmlns:a16="http://schemas.microsoft.com/office/drawing/2014/main" id="{FCA90E44-7364-9A47-AFB6-102AF5AD0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1777" y="8119248"/>
                <a:ext cx="115005" cy="77445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1" name="Freeform 755">
                <a:extLst>
                  <a:ext uri="{FF2B5EF4-FFF2-40B4-BE49-F238E27FC236}">
                    <a16:creationId xmlns:a16="http://schemas.microsoft.com/office/drawing/2014/main" id="{A89F693E-D110-7541-AF10-9C3472303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3441" y="7536568"/>
                <a:ext cx="376377" cy="615873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2" name="Freeform 756">
                <a:extLst>
                  <a:ext uri="{FF2B5EF4-FFF2-40B4-BE49-F238E27FC236}">
                    <a16:creationId xmlns:a16="http://schemas.microsoft.com/office/drawing/2014/main" id="{D37C8BA0-A4D4-B748-A178-CE7FC32E8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2673" y="7566070"/>
                <a:ext cx="153338" cy="335598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3" name="Freeform 757">
                <a:extLst>
                  <a:ext uri="{FF2B5EF4-FFF2-40B4-BE49-F238E27FC236}">
                    <a16:creationId xmlns:a16="http://schemas.microsoft.com/office/drawing/2014/main" id="{423EC1D1-18EC-9148-BF62-63A5F9B27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7223" y="7481245"/>
                <a:ext cx="602900" cy="553180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4" name="Freeform 758">
                <a:extLst>
                  <a:ext uri="{FF2B5EF4-FFF2-40B4-BE49-F238E27FC236}">
                    <a16:creationId xmlns:a16="http://schemas.microsoft.com/office/drawing/2014/main" id="{1C9FF694-ADB2-4446-95CE-E92D28BC4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5087" y="7414862"/>
                <a:ext cx="432136" cy="324533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5" name="Freeform 759">
                <a:extLst>
                  <a:ext uri="{FF2B5EF4-FFF2-40B4-BE49-F238E27FC236}">
                    <a16:creationId xmlns:a16="http://schemas.microsoft.com/office/drawing/2014/main" id="{2110D744-2962-EE47-91D1-A833807B5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4338" y="7654574"/>
                <a:ext cx="101063" cy="258152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6" name="Freeform 760">
                <a:extLst>
                  <a:ext uri="{FF2B5EF4-FFF2-40B4-BE49-F238E27FC236}">
                    <a16:creationId xmlns:a16="http://schemas.microsoft.com/office/drawing/2014/main" id="{CF7234AD-E2DC-C943-B052-5C03AAB8F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230" y="7665640"/>
                <a:ext cx="324101" cy="335598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7" name="Freeform 761">
                <a:extLst>
                  <a:ext uri="{FF2B5EF4-FFF2-40B4-BE49-F238E27FC236}">
                    <a16:creationId xmlns:a16="http://schemas.microsoft.com/office/drawing/2014/main" id="{E37076C3-259B-E74A-AD82-2DD03E045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0544" y="7654574"/>
                <a:ext cx="233496" cy="324533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8" name="Freeform 762">
                <a:extLst>
                  <a:ext uri="{FF2B5EF4-FFF2-40B4-BE49-F238E27FC236}">
                    <a16:creationId xmlns:a16="http://schemas.microsoft.com/office/drawing/2014/main" id="{1CB0048A-6F44-0F43-B3DF-908B78CD0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8253" y="7687764"/>
                <a:ext cx="153338" cy="195458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9" name="Freeform 763">
                <a:extLst>
                  <a:ext uri="{FF2B5EF4-FFF2-40B4-BE49-F238E27FC236}">
                    <a16:creationId xmlns:a16="http://schemas.microsoft.com/office/drawing/2014/main" id="{8FFD10FE-A997-1B4A-97B4-47430CE48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8862" y="7772587"/>
                <a:ext cx="226522" cy="228650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0" name="Freeform 764">
                <a:extLst>
                  <a:ext uri="{FF2B5EF4-FFF2-40B4-BE49-F238E27FC236}">
                    <a16:creationId xmlns:a16="http://schemas.microsoft.com/office/drawing/2014/main" id="{46F0E93A-B7F2-CB43-B7C9-ACF14080D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8551" y="7555004"/>
                <a:ext cx="355468" cy="317157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1" name="Freeform 765">
                <a:extLst>
                  <a:ext uri="{FF2B5EF4-FFF2-40B4-BE49-F238E27FC236}">
                    <a16:creationId xmlns:a16="http://schemas.microsoft.com/office/drawing/2014/main" id="{80C234BB-5154-4049-A158-E6CDB1D5D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4459" y="7566069"/>
                <a:ext cx="163794" cy="77445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2" name="Freeform 766">
                <a:extLst>
                  <a:ext uri="{FF2B5EF4-FFF2-40B4-BE49-F238E27FC236}">
                    <a16:creationId xmlns:a16="http://schemas.microsoft.com/office/drawing/2014/main" id="{3EA634CC-43C3-B44F-A77C-02E6F8AC2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4003" y="7492310"/>
                <a:ext cx="153338" cy="44255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3" name="Freeform 767">
                <a:extLst>
                  <a:ext uri="{FF2B5EF4-FFF2-40B4-BE49-F238E27FC236}">
                    <a16:creationId xmlns:a16="http://schemas.microsoft.com/office/drawing/2014/main" id="{85D6838F-423F-A84B-A8F1-C4CEA1884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3094" y="6732612"/>
                <a:ext cx="613353" cy="737570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4" name="Freeform 768">
                <a:extLst>
                  <a:ext uri="{FF2B5EF4-FFF2-40B4-BE49-F238E27FC236}">
                    <a16:creationId xmlns:a16="http://schemas.microsoft.com/office/drawing/2014/main" id="{F69B9736-0138-C046-96CB-E95AA31D4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3094" y="7341107"/>
                <a:ext cx="296221" cy="247091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5" name="Freeform 769">
                <a:extLst>
                  <a:ext uri="{FF2B5EF4-FFF2-40B4-BE49-F238E27FC236}">
                    <a16:creationId xmlns:a16="http://schemas.microsoft.com/office/drawing/2014/main" id="{B22C8948-A657-E948-9968-A1132B82C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0983" y="6854309"/>
                <a:ext cx="857301" cy="84452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6" name="Freeform 770">
                <a:extLst>
                  <a:ext uri="{FF2B5EF4-FFF2-40B4-BE49-F238E27FC236}">
                    <a16:creationId xmlns:a16="http://schemas.microsoft.com/office/drawing/2014/main" id="{590E726A-F09B-2248-879F-117C61F37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7562" y="6463395"/>
                <a:ext cx="564564" cy="582683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7" name="Freeform 771">
                <a:extLst>
                  <a:ext uri="{FF2B5EF4-FFF2-40B4-BE49-F238E27FC236}">
                    <a16:creationId xmlns:a16="http://schemas.microsoft.com/office/drawing/2014/main" id="{CE628778-69CD-E046-9C2F-351CC6012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1166" y="6127803"/>
                <a:ext cx="205617" cy="420417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8" name="Freeform 772">
                <a:extLst>
                  <a:ext uri="{FF2B5EF4-FFF2-40B4-BE49-F238E27FC236}">
                    <a16:creationId xmlns:a16="http://schemas.microsoft.com/office/drawing/2014/main" id="{908FBFE2-C07F-3C41-A95E-B00D48DC5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1780" y="6374887"/>
                <a:ext cx="777151" cy="792893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9" name="Freeform 773">
                <a:extLst>
                  <a:ext uri="{FF2B5EF4-FFF2-40B4-BE49-F238E27FC236}">
                    <a16:creationId xmlns:a16="http://schemas.microsoft.com/office/drawing/2014/main" id="{49DB31FA-0737-6944-94C8-BB6F2D649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3550" y="6710485"/>
                <a:ext cx="428652" cy="368788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0" name="Freeform 774">
                <a:extLst>
                  <a:ext uri="{FF2B5EF4-FFF2-40B4-BE49-F238E27FC236}">
                    <a16:creationId xmlns:a16="http://schemas.microsoft.com/office/drawing/2014/main" id="{DAD8DC42-C66D-E044-B424-B09F36046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9162" y="6190495"/>
                <a:ext cx="613353" cy="519990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1" name="Freeform 775">
                <a:extLst>
                  <a:ext uri="{FF2B5EF4-FFF2-40B4-BE49-F238E27FC236}">
                    <a16:creationId xmlns:a16="http://schemas.microsoft.com/office/drawing/2014/main" id="{01AE9190-81CB-8D4A-B766-94B0E774A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233" y="6138865"/>
                <a:ext cx="1059431" cy="1069479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A11C5A80-85FA-6147-BF17-86C9115A53FB}"/>
              </a:ext>
            </a:extLst>
          </p:cNvPr>
          <p:cNvGrpSpPr/>
          <p:nvPr/>
        </p:nvGrpSpPr>
        <p:grpSpPr>
          <a:xfrm>
            <a:off x="12501453" y="6186811"/>
            <a:ext cx="4379042" cy="5230157"/>
            <a:chOff x="3070403" y="2085909"/>
            <a:chExt cx="7991034" cy="9544182"/>
          </a:xfrm>
          <a:solidFill>
            <a:schemeClr val="accent1"/>
          </a:solidFill>
        </p:grpSpPr>
        <p:sp>
          <p:nvSpPr>
            <p:cNvPr id="523" name="Freeform 776">
              <a:extLst>
                <a:ext uri="{FF2B5EF4-FFF2-40B4-BE49-F238E27FC236}">
                  <a16:creationId xmlns:a16="http://schemas.microsoft.com/office/drawing/2014/main" id="{67150BFC-50BB-394B-8E47-EC76AD823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389" y="2085909"/>
              <a:ext cx="3119048" cy="2459804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7C42CCA4-A41A-4444-A30E-5C459ED717E3}"/>
                </a:ext>
              </a:extLst>
            </p:cNvPr>
            <p:cNvGrpSpPr/>
            <p:nvPr/>
          </p:nvGrpSpPr>
          <p:grpSpPr>
            <a:xfrm>
              <a:off x="3070403" y="2130164"/>
              <a:ext cx="7907395" cy="9499927"/>
              <a:chOff x="3070403" y="2130164"/>
              <a:chExt cx="7907395" cy="9499927"/>
            </a:xfrm>
            <a:grpFill/>
          </p:grpSpPr>
          <p:sp>
            <p:nvSpPr>
              <p:cNvPr id="525" name="Freeform 781">
                <a:extLst>
                  <a:ext uri="{FF2B5EF4-FFF2-40B4-BE49-F238E27FC236}">
                    <a16:creationId xmlns:a16="http://schemas.microsoft.com/office/drawing/2014/main" id="{B6DEFFD0-0D48-A547-BA71-8545E9E36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8206" y="2130164"/>
                <a:ext cx="94095" cy="44255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6" name="Freeform 405">
                <a:extLst>
                  <a:ext uri="{FF2B5EF4-FFF2-40B4-BE49-F238E27FC236}">
                    <a16:creationId xmlns:a16="http://schemas.microsoft.com/office/drawing/2014/main" id="{E586144F-B148-DD4A-902D-ED20103C9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2" y="3959344"/>
                <a:ext cx="550626" cy="283968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7" name="Freeform 512">
                <a:extLst>
                  <a:ext uri="{FF2B5EF4-FFF2-40B4-BE49-F238E27FC236}">
                    <a16:creationId xmlns:a16="http://schemas.microsoft.com/office/drawing/2014/main" id="{4448039A-1753-994D-A70E-175BE60E3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11379319"/>
                <a:ext cx="121974" cy="66379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8" name="Freeform 513">
                <a:extLst>
                  <a:ext uri="{FF2B5EF4-FFF2-40B4-BE49-F238E27FC236}">
                    <a16:creationId xmlns:a16="http://schemas.microsoft.com/office/drawing/2014/main" id="{64DB01F4-8A8F-EF4C-AC43-2455063E8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3599" y="11445698"/>
                <a:ext cx="90610" cy="66379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9" name="Freeform 514">
                <a:extLst>
                  <a:ext uri="{FF2B5EF4-FFF2-40B4-BE49-F238E27FC236}">
                    <a16:creationId xmlns:a16="http://schemas.microsoft.com/office/drawing/2014/main" id="{19BA885A-22DF-A347-AD57-0FF62F4BA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11360879"/>
                <a:ext cx="80154" cy="51630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0" name="Freeform 515">
                <a:extLst>
                  <a:ext uri="{FF2B5EF4-FFF2-40B4-BE49-F238E27FC236}">
                    <a16:creationId xmlns:a16="http://schemas.microsoft.com/office/drawing/2014/main" id="{2104403E-C182-0840-99CF-CE9994F1E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11401446"/>
                <a:ext cx="83638" cy="55320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1" name="Freeform 516">
                <a:extLst>
                  <a:ext uri="{FF2B5EF4-FFF2-40B4-BE49-F238E27FC236}">
                    <a16:creationId xmlns:a16="http://schemas.microsoft.com/office/drawing/2014/main" id="{576F9C34-022E-F747-9F6E-B75B97B35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327686"/>
                <a:ext cx="31364" cy="33190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2" name="Freeform 517">
                <a:extLst>
                  <a:ext uri="{FF2B5EF4-FFF2-40B4-BE49-F238E27FC236}">
                    <a16:creationId xmlns:a16="http://schemas.microsoft.com/office/drawing/2014/main" id="{F41E03BD-79B0-8B47-B39A-801A9AF28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239179"/>
                <a:ext cx="73184" cy="77445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3" name="Freeform 518">
                <a:extLst>
                  <a:ext uri="{FF2B5EF4-FFF2-40B4-BE49-F238E27FC236}">
                    <a16:creationId xmlns:a16="http://schemas.microsoft.com/office/drawing/2014/main" id="{C3C069D4-3BEB-B54B-B808-604C37C93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9960" y="11099041"/>
                <a:ext cx="52274" cy="118010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4" name="Freeform 519">
                <a:extLst>
                  <a:ext uri="{FF2B5EF4-FFF2-40B4-BE49-F238E27FC236}">
                    <a16:creationId xmlns:a16="http://schemas.microsoft.com/office/drawing/2014/main" id="{12601398-142B-8241-BD8B-4960BCCB9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194924"/>
                <a:ext cx="31364" cy="66379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5" name="Freeform 520">
                <a:extLst>
                  <a:ext uri="{FF2B5EF4-FFF2-40B4-BE49-F238E27FC236}">
                    <a16:creationId xmlns:a16="http://schemas.microsoft.com/office/drawing/2014/main" id="{17E42CDE-976D-C446-9B1E-778F77473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054786"/>
                <a:ext cx="52274" cy="77445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6" name="Freeform 521">
                <a:extLst>
                  <a:ext uri="{FF2B5EF4-FFF2-40B4-BE49-F238E27FC236}">
                    <a16:creationId xmlns:a16="http://schemas.microsoft.com/office/drawing/2014/main" id="{FDB9ABBA-4F47-C043-A152-DF925B88C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1783" y="10840889"/>
                <a:ext cx="52274" cy="5163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7" name="Freeform 522">
                <a:extLst>
                  <a:ext uri="{FF2B5EF4-FFF2-40B4-BE49-F238E27FC236}">
                    <a16:creationId xmlns:a16="http://schemas.microsoft.com/office/drawing/2014/main" id="{03B5CD34-F94D-D04A-A0C8-7CEF01000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2238" y="10645434"/>
                <a:ext cx="62727" cy="118010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8" name="Freeform 523">
                <a:extLst>
                  <a:ext uri="{FF2B5EF4-FFF2-40B4-BE49-F238E27FC236}">
                    <a16:creationId xmlns:a16="http://schemas.microsoft.com/office/drawing/2014/main" id="{046A2D7C-D60E-FB48-88DD-0987D0379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7848" y="7577132"/>
                <a:ext cx="48790" cy="44255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9" name="Freeform 524">
                <a:extLst>
                  <a:ext uri="{FF2B5EF4-FFF2-40B4-BE49-F238E27FC236}">
                    <a16:creationId xmlns:a16="http://schemas.microsoft.com/office/drawing/2014/main" id="{4657FC62-A688-D047-89CC-5D6BD184F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6955" y="7643515"/>
                <a:ext cx="59243" cy="84822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0" name="Freeform 525">
                <a:extLst>
                  <a:ext uri="{FF2B5EF4-FFF2-40B4-BE49-F238E27FC236}">
                    <a16:creationId xmlns:a16="http://schemas.microsoft.com/office/drawing/2014/main" id="{513BF827-1CF6-5444-AC9B-66B4C25AA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8037" y="8229885"/>
                <a:ext cx="142883" cy="140138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1" name="Freeform 526">
                <a:extLst>
                  <a:ext uri="{FF2B5EF4-FFF2-40B4-BE49-F238E27FC236}">
                    <a16:creationId xmlns:a16="http://schemas.microsoft.com/office/drawing/2014/main" id="{5D2CD569-9CBD-D843-9BDF-FEF1C3ED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1643" y="7230476"/>
                <a:ext cx="101063" cy="44255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2" name="Freeform 527">
                <a:extLst>
                  <a:ext uri="{FF2B5EF4-FFF2-40B4-BE49-F238E27FC236}">
                    <a16:creationId xmlns:a16="http://schemas.microsoft.com/office/drawing/2014/main" id="{5D1996F6-C486-E14E-84A1-2E7C38197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7219410"/>
                <a:ext cx="115005" cy="55320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3" name="Freeform 528">
                <a:extLst>
                  <a:ext uri="{FF2B5EF4-FFF2-40B4-BE49-F238E27FC236}">
                    <a16:creationId xmlns:a16="http://schemas.microsoft.com/office/drawing/2014/main" id="{72DE6D0C-8FA4-FF40-AE1D-EEFAA9E2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6972326"/>
                <a:ext cx="529716" cy="195458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4" name="Freeform 529">
                <a:extLst>
                  <a:ext uri="{FF2B5EF4-FFF2-40B4-BE49-F238E27FC236}">
                    <a16:creationId xmlns:a16="http://schemas.microsoft.com/office/drawing/2014/main" id="{E854F1A6-A00A-0E49-B374-567BC3B09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6854313"/>
                <a:ext cx="41820" cy="40568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5" name="Freeform 530">
                <a:extLst>
                  <a:ext uri="{FF2B5EF4-FFF2-40B4-BE49-F238E27FC236}">
                    <a16:creationId xmlns:a16="http://schemas.microsoft.com/office/drawing/2014/main" id="{BA7CB6CF-9461-214D-AE8E-92BDD398B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4511" y="7079273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6" name="Freeform 531">
                <a:extLst>
                  <a:ext uri="{FF2B5EF4-FFF2-40B4-BE49-F238E27FC236}">
                    <a16:creationId xmlns:a16="http://schemas.microsoft.com/office/drawing/2014/main" id="{2127B136-0359-3049-9379-AF04E3883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5486118"/>
                <a:ext cx="59243" cy="110635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7" name="Freeform 532">
                <a:extLst>
                  <a:ext uri="{FF2B5EF4-FFF2-40B4-BE49-F238E27FC236}">
                    <a16:creationId xmlns:a16="http://schemas.microsoft.com/office/drawing/2014/main" id="{A3E77A6A-66D9-2F45-ABBA-F0C5CA3FF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745" y="5541436"/>
                <a:ext cx="73184" cy="44255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8" name="Freeform 533">
                <a:extLst>
                  <a:ext uri="{FF2B5EF4-FFF2-40B4-BE49-F238E27FC236}">
                    <a16:creationId xmlns:a16="http://schemas.microsoft.com/office/drawing/2014/main" id="{D9FAC919-AC4E-784D-A09B-D8395AA03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3614" y="5497180"/>
                <a:ext cx="153338" cy="77445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9" name="Freeform 534">
                <a:extLst>
                  <a:ext uri="{FF2B5EF4-FFF2-40B4-BE49-F238E27FC236}">
                    <a16:creationId xmlns:a16="http://schemas.microsoft.com/office/drawing/2014/main" id="{0190F402-42E8-464B-A605-D10EBFCE0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4983" y="5283283"/>
                <a:ext cx="160306" cy="84822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0" name="Freeform 535">
                <a:extLst>
                  <a:ext uri="{FF2B5EF4-FFF2-40B4-BE49-F238E27FC236}">
                    <a16:creationId xmlns:a16="http://schemas.microsoft.com/office/drawing/2014/main" id="{D4ACF270-24A7-F74E-8269-715F80732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9385" y="5172648"/>
                <a:ext cx="327588" cy="335595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1" name="Freeform 536">
                <a:extLst>
                  <a:ext uri="{FF2B5EF4-FFF2-40B4-BE49-F238E27FC236}">
                    <a16:creationId xmlns:a16="http://schemas.microsoft.com/office/drawing/2014/main" id="{5BE143BB-8814-F64A-88CA-53481899E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4243" y="5412358"/>
                <a:ext cx="83638" cy="106947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2" name="Freeform 537">
                <a:extLst>
                  <a:ext uri="{FF2B5EF4-FFF2-40B4-BE49-F238E27FC236}">
                    <a16:creationId xmlns:a16="http://schemas.microsoft.com/office/drawing/2014/main" id="{FA2E60A1-1C8D-074B-AC58-8EDD85731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710" y="4372381"/>
                <a:ext cx="31364" cy="62692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3" name="Freeform 538">
                <a:extLst>
                  <a:ext uri="{FF2B5EF4-FFF2-40B4-BE49-F238E27FC236}">
                    <a16:creationId xmlns:a16="http://schemas.microsoft.com/office/drawing/2014/main" id="{540B4190-C596-E843-8122-855BCDC69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9372" y="4479332"/>
                <a:ext cx="31364" cy="33190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4" name="Freeform 539">
                <a:extLst>
                  <a:ext uri="{FF2B5EF4-FFF2-40B4-BE49-F238E27FC236}">
                    <a16:creationId xmlns:a16="http://schemas.microsoft.com/office/drawing/2014/main" id="{AF8C2CD7-69EB-6B47-9F10-10CD3AB96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405" y="5054638"/>
                <a:ext cx="69700" cy="44255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5" name="Freeform 540">
                <a:extLst>
                  <a:ext uri="{FF2B5EF4-FFF2-40B4-BE49-F238E27FC236}">
                    <a16:creationId xmlns:a16="http://schemas.microsoft.com/office/drawing/2014/main" id="{CF74F582-E003-7A42-BF78-D847413EE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22" y="4792800"/>
                <a:ext cx="62727" cy="66379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6" name="Freeform 541">
                <a:extLst>
                  <a:ext uri="{FF2B5EF4-FFF2-40B4-BE49-F238E27FC236}">
                    <a16:creationId xmlns:a16="http://schemas.microsoft.com/office/drawing/2014/main" id="{B7DF4E48-1A35-FC4C-8BF2-60168D48E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559" y="4328126"/>
                <a:ext cx="62727" cy="77445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7" name="Freeform 542">
                <a:extLst>
                  <a:ext uri="{FF2B5EF4-FFF2-40B4-BE49-F238E27FC236}">
                    <a16:creationId xmlns:a16="http://schemas.microsoft.com/office/drawing/2014/main" id="{62E5AB45-C393-5E40-8F20-D2657572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1310" y="4283873"/>
                <a:ext cx="121974" cy="66379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8" name="Freeform 543">
                <a:extLst>
                  <a:ext uri="{FF2B5EF4-FFF2-40B4-BE49-F238E27FC236}">
                    <a16:creationId xmlns:a16="http://schemas.microsoft.com/office/drawing/2014/main" id="{04E06144-F928-B647-8108-1101FBA0E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197" y="4243306"/>
                <a:ext cx="69700" cy="29502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9" name="Freeform 544">
                <a:extLst>
                  <a:ext uri="{FF2B5EF4-FFF2-40B4-BE49-F238E27FC236}">
                    <a16:creationId xmlns:a16="http://schemas.microsoft.com/office/drawing/2014/main" id="{614CBA62-ECF9-824E-99AD-998766AA2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7060" y="4025723"/>
                <a:ext cx="348498" cy="258152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0" name="Freeform 545">
                <a:extLst>
                  <a:ext uri="{FF2B5EF4-FFF2-40B4-BE49-F238E27FC236}">
                    <a16:creationId xmlns:a16="http://schemas.microsoft.com/office/drawing/2014/main" id="{814C93F5-E554-F14D-A4F4-9B90B37A8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4003593"/>
                <a:ext cx="69700" cy="55320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1" name="Freeform 546">
                <a:extLst>
                  <a:ext uri="{FF2B5EF4-FFF2-40B4-BE49-F238E27FC236}">
                    <a16:creationId xmlns:a16="http://schemas.microsoft.com/office/drawing/2014/main" id="{083D9B98-54FB-294A-B147-5B3B7F4E9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065" y="4014659"/>
                <a:ext cx="38336" cy="55320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2" name="Freeform 547">
                <a:extLst>
                  <a:ext uri="{FF2B5EF4-FFF2-40B4-BE49-F238E27FC236}">
                    <a16:creationId xmlns:a16="http://schemas.microsoft.com/office/drawing/2014/main" id="{D5E47B01-8449-2248-BA47-87D0B4F29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7970" y="3808141"/>
                <a:ext cx="31364" cy="66379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3" name="Freeform 548">
                <a:extLst>
                  <a:ext uri="{FF2B5EF4-FFF2-40B4-BE49-F238E27FC236}">
                    <a16:creationId xmlns:a16="http://schemas.microsoft.com/office/drawing/2014/main" id="{3A5B384B-5F79-8442-AD89-777AB3B72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3243899"/>
                <a:ext cx="1470658" cy="1139547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4" name="Freeform 549">
                <a:extLst>
                  <a:ext uri="{FF2B5EF4-FFF2-40B4-BE49-F238E27FC236}">
                    <a16:creationId xmlns:a16="http://schemas.microsoft.com/office/drawing/2014/main" id="{B52872F1-1CAA-5F4E-9450-0E106E14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8" y="4306004"/>
                <a:ext cx="62727" cy="22128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5" name="Freeform 550">
                <a:extLst>
                  <a:ext uri="{FF2B5EF4-FFF2-40B4-BE49-F238E27FC236}">
                    <a16:creationId xmlns:a16="http://schemas.microsoft.com/office/drawing/2014/main" id="{26288318-902F-B843-9C52-0257FBA47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3830269"/>
                <a:ext cx="83638" cy="22128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6" name="Freeform 551">
                <a:extLst>
                  <a:ext uri="{FF2B5EF4-FFF2-40B4-BE49-F238E27FC236}">
                    <a16:creationId xmlns:a16="http://schemas.microsoft.com/office/drawing/2014/main" id="{89AA364A-8ED6-2947-97C9-B455BD5F6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9353" y="3808141"/>
                <a:ext cx="121974" cy="106947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7" name="Freeform 552">
                <a:extLst>
                  <a:ext uri="{FF2B5EF4-FFF2-40B4-BE49-F238E27FC236}">
                    <a16:creationId xmlns:a16="http://schemas.microsoft.com/office/drawing/2014/main" id="{94D865BE-9F98-CC46-9043-515D525CE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7833" y="3712256"/>
                <a:ext cx="69700" cy="40568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8" name="Freeform 553">
                <a:extLst>
                  <a:ext uri="{FF2B5EF4-FFF2-40B4-BE49-F238E27FC236}">
                    <a16:creationId xmlns:a16="http://schemas.microsoft.com/office/drawing/2014/main" id="{E28C2630-F69A-D848-8A2B-8460E324F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899" y="3701191"/>
                <a:ext cx="62727" cy="33190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9" name="Freeform 554">
                <a:extLst>
                  <a:ext uri="{FF2B5EF4-FFF2-40B4-BE49-F238E27FC236}">
                    <a16:creationId xmlns:a16="http://schemas.microsoft.com/office/drawing/2014/main" id="{047F5C19-2EFC-5843-8FB7-23F2703B4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9653" y="3679066"/>
                <a:ext cx="48790" cy="22128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0" name="Freeform 555">
                <a:extLst>
                  <a:ext uri="{FF2B5EF4-FFF2-40B4-BE49-F238E27FC236}">
                    <a16:creationId xmlns:a16="http://schemas.microsoft.com/office/drawing/2014/main" id="{B1A4D088-3FB1-B842-8C76-6474A55BC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195" y="3266024"/>
                <a:ext cx="268342" cy="121701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1" name="Freeform 556">
                <a:extLst>
                  <a:ext uri="{FF2B5EF4-FFF2-40B4-BE49-F238E27FC236}">
                    <a16:creationId xmlns:a16="http://schemas.microsoft.com/office/drawing/2014/main" id="{F2BA61DC-1F35-554C-AD43-F3FD9E9BC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2594" y="5227968"/>
                <a:ext cx="296221" cy="20652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2" name="Freeform 557">
                <a:extLst>
                  <a:ext uri="{FF2B5EF4-FFF2-40B4-BE49-F238E27FC236}">
                    <a16:creationId xmlns:a16="http://schemas.microsoft.com/office/drawing/2014/main" id="{85A296B0-89D5-7741-A6C0-F225292AE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104" y="4988256"/>
                <a:ext cx="132428" cy="151203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3" name="Freeform 558">
                <a:extLst>
                  <a:ext uri="{FF2B5EF4-FFF2-40B4-BE49-F238E27FC236}">
                    <a16:creationId xmlns:a16="http://schemas.microsoft.com/office/drawing/2014/main" id="{BCAE04E3-5F4F-EE41-8DE1-12BED19A8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559" y="4814926"/>
                <a:ext cx="41820" cy="44255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4" name="Freeform 559">
                <a:extLst>
                  <a:ext uri="{FF2B5EF4-FFF2-40B4-BE49-F238E27FC236}">
                    <a16:creationId xmlns:a16="http://schemas.microsoft.com/office/drawing/2014/main" id="{D6CB3CA5-3851-964B-82CD-EA7AA5D6D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282" y="4763299"/>
                <a:ext cx="62727" cy="62692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5" name="Freeform 560">
                <a:extLst>
                  <a:ext uri="{FF2B5EF4-FFF2-40B4-BE49-F238E27FC236}">
                    <a16:creationId xmlns:a16="http://schemas.microsoft.com/office/drawing/2014/main" id="{E5089FBB-3664-BF48-8A1F-34FFF834A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403" y="4781736"/>
                <a:ext cx="38336" cy="66379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6" name="Freeform 561">
                <a:extLst>
                  <a:ext uri="{FF2B5EF4-FFF2-40B4-BE49-F238E27FC236}">
                    <a16:creationId xmlns:a16="http://schemas.microsoft.com/office/drawing/2014/main" id="{D3A014BB-0B49-5642-8B64-A84267725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673" y="4719040"/>
                <a:ext cx="52274" cy="118010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7" name="Freeform 562">
                <a:extLst>
                  <a:ext uri="{FF2B5EF4-FFF2-40B4-BE49-F238E27FC236}">
                    <a16:creationId xmlns:a16="http://schemas.microsoft.com/office/drawing/2014/main" id="{C1537688-328A-6847-8E69-234B55FAE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853" y="4674786"/>
                <a:ext cx="73184" cy="77445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8" name="Freeform 563">
                <a:extLst>
                  <a:ext uri="{FF2B5EF4-FFF2-40B4-BE49-F238E27FC236}">
                    <a16:creationId xmlns:a16="http://schemas.microsoft.com/office/drawing/2014/main" id="{18921879-3726-E640-A8F5-CA424938E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038" y="4674786"/>
                <a:ext cx="69700" cy="99573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9" name="Freeform 564">
                <a:extLst>
                  <a:ext uri="{FF2B5EF4-FFF2-40B4-BE49-F238E27FC236}">
                    <a16:creationId xmlns:a16="http://schemas.microsoft.com/office/drawing/2014/main" id="{B3A117B6-4B46-B048-A240-EF58C69EC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7126" y="4696914"/>
                <a:ext cx="31364" cy="11063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0" name="Freeform 565">
                <a:extLst>
                  <a:ext uri="{FF2B5EF4-FFF2-40B4-BE49-F238E27FC236}">
                    <a16:creationId xmlns:a16="http://schemas.microsoft.com/office/drawing/2014/main" id="{1DB3ABA6-B5E3-474B-BBE7-1964A864B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4367" y="4707979"/>
                <a:ext cx="135912" cy="73757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1" name="Freeform 566">
                <a:extLst>
                  <a:ext uri="{FF2B5EF4-FFF2-40B4-BE49-F238E27FC236}">
                    <a16:creationId xmlns:a16="http://schemas.microsoft.com/office/drawing/2014/main" id="{D681F9D2-8332-7D4C-A942-8F65CD6FC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641" y="4641596"/>
                <a:ext cx="83638" cy="77445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2" name="Freeform 567">
                <a:extLst>
                  <a:ext uri="{FF2B5EF4-FFF2-40B4-BE49-F238E27FC236}">
                    <a16:creationId xmlns:a16="http://schemas.microsoft.com/office/drawing/2014/main" id="{D4359236-9D59-D349-920F-2AFAE6FB9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651" y="4936623"/>
                <a:ext cx="101063" cy="40568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3" name="Freeform 568">
                <a:extLst>
                  <a:ext uri="{FF2B5EF4-FFF2-40B4-BE49-F238E27FC236}">
                    <a16:creationId xmlns:a16="http://schemas.microsoft.com/office/drawing/2014/main" id="{F39791DE-58E0-B44E-A70A-F9A1941F1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2677" y="4999318"/>
                <a:ext cx="59243" cy="55320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4" name="Freeform 569">
                <a:extLst>
                  <a:ext uri="{FF2B5EF4-FFF2-40B4-BE49-F238E27FC236}">
                    <a16:creationId xmlns:a16="http://schemas.microsoft.com/office/drawing/2014/main" id="{CE4EB5B4-0ABC-8441-B10D-941762585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191" y="3656936"/>
                <a:ext cx="212583" cy="140138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5" name="Freeform 570">
                <a:extLst>
                  <a:ext uri="{FF2B5EF4-FFF2-40B4-BE49-F238E27FC236}">
                    <a16:creationId xmlns:a16="http://schemas.microsoft.com/office/drawing/2014/main" id="{5A926AF3-D6FC-7B41-A571-FC1077B79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009" y="3723319"/>
                <a:ext cx="52274" cy="40568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6" name="Freeform 571">
                <a:extLst>
                  <a:ext uri="{FF2B5EF4-FFF2-40B4-BE49-F238E27FC236}">
                    <a16:creationId xmlns:a16="http://schemas.microsoft.com/office/drawing/2014/main" id="{D819DCEB-4A67-6C48-B36D-C7A08F897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278" y="3763883"/>
                <a:ext cx="20911" cy="2212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7" name="Freeform 572">
                <a:extLst>
                  <a:ext uri="{FF2B5EF4-FFF2-40B4-BE49-F238E27FC236}">
                    <a16:creationId xmlns:a16="http://schemas.microsoft.com/office/drawing/2014/main" id="{B281E004-E57F-304E-83D2-A23CFCE0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310279"/>
                <a:ext cx="940942" cy="486798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8" name="Freeform 573">
                <a:extLst>
                  <a:ext uri="{FF2B5EF4-FFF2-40B4-BE49-F238E27FC236}">
                    <a16:creationId xmlns:a16="http://schemas.microsoft.com/office/drawing/2014/main" id="{B0E9E282-DB38-3E46-9BB7-F51C462E5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6877" y="3266024"/>
                <a:ext cx="142883" cy="99573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9" name="Freeform 574">
                <a:extLst>
                  <a:ext uri="{FF2B5EF4-FFF2-40B4-BE49-F238E27FC236}">
                    <a16:creationId xmlns:a16="http://schemas.microsoft.com/office/drawing/2014/main" id="{2D7E8F2C-BB6C-894F-A55C-10A906F2F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3221769"/>
                <a:ext cx="324101" cy="317157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0" name="Freeform 575">
                <a:extLst>
                  <a:ext uri="{FF2B5EF4-FFF2-40B4-BE49-F238E27FC236}">
                    <a16:creationId xmlns:a16="http://schemas.microsoft.com/office/drawing/2014/main" id="{C7B4BC82-A124-EF4E-BCED-2FB79B787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8410" y="3221769"/>
                <a:ext cx="285766" cy="23971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1" name="Freeform 576">
                <a:extLst>
                  <a:ext uri="{FF2B5EF4-FFF2-40B4-BE49-F238E27FC236}">
                    <a16:creationId xmlns:a16="http://schemas.microsoft.com/office/drawing/2014/main" id="{CBC190E7-5CA0-684D-BDC6-B4C27FBF0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509" y="3192266"/>
                <a:ext cx="550626" cy="357723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2" name="Freeform 577">
                <a:extLst>
                  <a:ext uri="{FF2B5EF4-FFF2-40B4-BE49-F238E27FC236}">
                    <a16:creationId xmlns:a16="http://schemas.microsoft.com/office/drawing/2014/main" id="{EBDF368D-7439-374D-AB75-05CD880D0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395" y="3092694"/>
                <a:ext cx="73184" cy="44255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3" name="Freeform 578">
                <a:extLst>
                  <a:ext uri="{FF2B5EF4-FFF2-40B4-BE49-F238E27FC236}">
                    <a16:creationId xmlns:a16="http://schemas.microsoft.com/office/drawing/2014/main" id="{231A0D19-E9EE-0E43-B11B-634F372BA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616" y="2897239"/>
                <a:ext cx="613353" cy="306092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4" name="Freeform 579">
                <a:extLst>
                  <a:ext uri="{FF2B5EF4-FFF2-40B4-BE49-F238E27FC236}">
                    <a16:creationId xmlns:a16="http://schemas.microsoft.com/office/drawing/2014/main" id="{610B83E0-80DD-CB43-8AC8-32274D031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018939"/>
                <a:ext cx="104549" cy="73757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5" name="Freeform 580">
                <a:extLst>
                  <a:ext uri="{FF2B5EF4-FFF2-40B4-BE49-F238E27FC236}">
                    <a16:creationId xmlns:a16="http://schemas.microsoft.com/office/drawing/2014/main" id="{756B273C-498D-424B-BF9E-50113DBA3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47" y="2856674"/>
                <a:ext cx="376377" cy="184395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6" name="Freeform 581">
                <a:extLst>
                  <a:ext uri="{FF2B5EF4-FFF2-40B4-BE49-F238E27FC236}">
                    <a16:creationId xmlns:a16="http://schemas.microsoft.com/office/drawing/2014/main" id="{487B4CA7-D7E2-7040-8B37-05921511E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9589" y="2930426"/>
                <a:ext cx="80154" cy="22128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7" name="Freeform 582">
                <a:extLst>
                  <a:ext uri="{FF2B5EF4-FFF2-40B4-BE49-F238E27FC236}">
                    <a16:creationId xmlns:a16="http://schemas.microsoft.com/office/drawing/2014/main" id="{263F13CF-80DE-614F-BE77-7EE2B7B4A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289" y="2779230"/>
                <a:ext cx="216069" cy="106947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8" name="Freeform 583">
                <a:extLst>
                  <a:ext uri="{FF2B5EF4-FFF2-40B4-BE49-F238E27FC236}">
                    <a16:creationId xmlns:a16="http://schemas.microsoft.com/office/drawing/2014/main" id="{48E90CB9-1BCB-7E41-99BE-F9BCC66EE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678" y="2801354"/>
                <a:ext cx="80154" cy="44255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9" name="Freeform 584">
                <a:extLst>
                  <a:ext uri="{FF2B5EF4-FFF2-40B4-BE49-F238E27FC236}">
                    <a16:creationId xmlns:a16="http://schemas.microsoft.com/office/drawing/2014/main" id="{27DCF7DA-17A4-DD47-96F2-816BF4FDB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199" y="2701782"/>
                <a:ext cx="216069" cy="77445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0" name="Freeform 585">
                <a:extLst>
                  <a:ext uri="{FF2B5EF4-FFF2-40B4-BE49-F238E27FC236}">
                    <a16:creationId xmlns:a16="http://schemas.microsoft.com/office/drawing/2014/main" id="{B927CFB8-0679-B440-A80B-B0446A5BB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942" y="2930426"/>
                <a:ext cx="285766" cy="20652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1" name="Freeform 586">
                <a:extLst>
                  <a:ext uri="{FF2B5EF4-FFF2-40B4-BE49-F238E27FC236}">
                    <a16:creationId xmlns:a16="http://schemas.microsoft.com/office/drawing/2014/main" id="{1F6C2811-428C-C44C-AC69-7C1AC78F3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579" y="3030002"/>
                <a:ext cx="90610" cy="29502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2" name="Freeform 587">
                <a:extLst>
                  <a:ext uri="{FF2B5EF4-FFF2-40B4-BE49-F238E27FC236}">
                    <a16:creationId xmlns:a16="http://schemas.microsoft.com/office/drawing/2014/main" id="{6D46208C-ECC1-D442-85E9-3A82AD5E4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0669" y="3018939"/>
                <a:ext cx="83638" cy="22128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3" name="Freeform 588">
                <a:extLst>
                  <a:ext uri="{FF2B5EF4-FFF2-40B4-BE49-F238E27FC236}">
                    <a16:creationId xmlns:a16="http://schemas.microsoft.com/office/drawing/2014/main" id="{FA1F4C3A-27DC-BB40-A920-A04839766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8849" y="2985746"/>
                <a:ext cx="104549" cy="55320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4" name="Freeform 589">
                <a:extLst>
                  <a:ext uri="{FF2B5EF4-FFF2-40B4-BE49-F238E27FC236}">
                    <a16:creationId xmlns:a16="http://schemas.microsoft.com/office/drawing/2014/main" id="{D2CED306-D3F4-9548-B5AE-C248112C7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9306" y="2941494"/>
                <a:ext cx="73184" cy="55320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5" name="Freeform 590">
                <a:extLst>
                  <a:ext uri="{FF2B5EF4-FFF2-40B4-BE49-F238E27FC236}">
                    <a16:creationId xmlns:a16="http://schemas.microsoft.com/office/drawing/2014/main" id="{5DADDB1F-AE83-564F-A962-3AF5B8EFD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241" y="2812416"/>
                <a:ext cx="121974" cy="95888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6" name="Freeform 591">
                <a:extLst>
                  <a:ext uri="{FF2B5EF4-FFF2-40B4-BE49-F238E27FC236}">
                    <a16:creationId xmlns:a16="http://schemas.microsoft.com/office/drawing/2014/main" id="{ADAD4A60-A9F3-BA49-809A-71843EB0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2801354"/>
                <a:ext cx="90610" cy="33190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7" name="Freeform 592">
                <a:extLst>
                  <a:ext uri="{FF2B5EF4-FFF2-40B4-BE49-F238E27FC236}">
                    <a16:creationId xmlns:a16="http://schemas.microsoft.com/office/drawing/2014/main" id="{14133BAF-9549-6F43-8F87-236A8923F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149" y="2628024"/>
                <a:ext cx="365922" cy="20652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8" name="Freeform 593">
                <a:extLst>
                  <a:ext uri="{FF2B5EF4-FFF2-40B4-BE49-F238E27FC236}">
                    <a16:creationId xmlns:a16="http://schemas.microsoft.com/office/drawing/2014/main" id="{0D9AC17C-4FC2-2144-A14B-2C892B535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4916" y="2528452"/>
                <a:ext cx="111517" cy="55320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9" name="Freeform 594">
                <a:extLst>
                  <a:ext uri="{FF2B5EF4-FFF2-40B4-BE49-F238E27FC236}">
                    <a16:creationId xmlns:a16="http://schemas.microsoft.com/office/drawing/2014/main" id="{D8C230D8-F3BC-074F-8202-BC3AF505C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5526" y="2701782"/>
                <a:ext cx="205612" cy="121701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0" name="Freeform 595">
                <a:extLst>
                  <a:ext uri="{FF2B5EF4-FFF2-40B4-BE49-F238E27FC236}">
                    <a16:creationId xmlns:a16="http://schemas.microsoft.com/office/drawing/2014/main" id="{69B70E19-2F03-2F43-8313-066A60750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0531" y="2812416"/>
                <a:ext cx="181217" cy="55320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1" name="Freeform 596">
                <a:extLst>
                  <a:ext uri="{FF2B5EF4-FFF2-40B4-BE49-F238E27FC236}">
                    <a16:creationId xmlns:a16="http://schemas.microsoft.com/office/drawing/2014/main" id="{8A12B5FC-E8B6-864C-BA7F-958BA77D5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3059504"/>
                <a:ext cx="170762" cy="121701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2" name="Freeform 597">
                <a:extLst>
                  <a:ext uri="{FF2B5EF4-FFF2-40B4-BE49-F238E27FC236}">
                    <a16:creationId xmlns:a16="http://schemas.microsoft.com/office/drawing/2014/main" id="{2594A6F3-B778-E64D-8EF4-0CFA08C32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0230" y="3030002"/>
                <a:ext cx="41820" cy="29502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3" name="Freeform 598">
                <a:extLst>
                  <a:ext uri="{FF2B5EF4-FFF2-40B4-BE49-F238E27FC236}">
                    <a16:creationId xmlns:a16="http://schemas.microsoft.com/office/drawing/2014/main" id="{C568706A-6BF9-704B-A683-AB306AE02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4933" y="2834544"/>
                <a:ext cx="90610" cy="62692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4" name="Freeform 599">
                <a:extLst>
                  <a:ext uri="{FF2B5EF4-FFF2-40B4-BE49-F238E27FC236}">
                    <a16:creationId xmlns:a16="http://schemas.microsoft.com/office/drawing/2014/main" id="{42289300-6627-D545-9718-8451A537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3722" y="2930426"/>
                <a:ext cx="31364" cy="44255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5" name="Freeform 600">
                <a:extLst>
                  <a:ext uri="{FF2B5EF4-FFF2-40B4-BE49-F238E27FC236}">
                    <a16:creationId xmlns:a16="http://schemas.microsoft.com/office/drawing/2014/main" id="{1E853390-3C5E-5540-B0A1-297CDDEEC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9165" y="2897239"/>
                <a:ext cx="909578" cy="295030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6" name="Freeform 601">
                <a:extLst>
                  <a:ext uri="{FF2B5EF4-FFF2-40B4-BE49-F238E27FC236}">
                    <a16:creationId xmlns:a16="http://schemas.microsoft.com/office/drawing/2014/main" id="{91389F0B-F3F5-984A-8333-0528FD749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2388314"/>
                <a:ext cx="602900" cy="401977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7" name="Freeform 602">
                <a:extLst>
                  <a:ext uri="{FF2B5EF4-FFF2-40B4-BE49-F238E27FC236}">
                    <a16:creationId xmlns:a16="http://schemas.microsoft.com/office/drawing/2014/main" id="{55B81446-9B2F-1742-B98D-6DCB3EF4D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4022" y="2141229"/>
                <a:ext cx="1592632" cy="877710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8" name="Freeform 604">
                <a:extLst>
                  <a:ext uri="{FF2B5EF4-FFF2-40B4-BE49-F238E27FC236}">
                    <a16:creationId xmlns:a16="http://schemas.microsoft.com/office/drawing/2014/main" id="{E792B929-607E-FC4A-BD39-FBED09E06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809" y="2628024"/>
                <a:ext cx="142883" cy="55320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9" name="Freeform 605">
                <a:extLst>
                  <a:ext uri="{FF2B5EF4-FFF2-40B4-BE49-F238E27FC236}">
                    <a16:creationId xmlns:a16="http://schemas.microsoft.com/office/drawing/2014/main" id="{42E3189E-5D13-A741-84B9-CFF9C2965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2522" y="2672276"/>
                <a:ext cx="59247" cy="22128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0" name="Freeform 606">
                <a:extLst>
                  <a:ext uri="{FF2B5EF4-FFF2-40B4-BE49-F238E27FC236}">
                    <a16:creationId xmlns:a16="http://schemas.microsoft.com/office/drawing/2014/main" id="{8209FB46-A797-6E45-A0F5-28E96585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7379" y="3007874"/>
                <a:ext cx="59247" cy="33193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1" name="Freeform 607">
                <a:extLst>
                  <a:ext uri="{FF2B5EF4-FFF2-40B4-BE49-F238E27FC236}">
                    <a16:creationId xmlns:a16="http://schemas.microsoft.com/office/drawing/2014/main" id="{74D7AF12-44D0-D648-89F7-4DEA403CA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2862" y="4512521"/>
                <a:ext cx="52274" cy="44255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2" name="Freeform 608">
                <a:extLst>
                  <a:ext uri="{FF2B5EF4-FFF2-40B4-BE49-F238E27FC236}">
                    <a16:creationId xmlns:a16="http://schemas.microsoft.com/office/drawing/2014/main" id="{5E6EB2E8-6097-AE45-A93B-1C11953C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6050" y="4501456"/>
                <a:ext cx="10457" cy="1106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3" name="Freeform 609">
                <a:extLst>
                  <a:ext uri="{FF2B5EF4-FFF2-40B4-BE49-F238E27FC236}">
                    <a16:creationId xmlns:a16="http://schemas.microsoft.com/office/drawing/2014/main" id="{6F26E311-14B6-954D-A264-5B9AADBAD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041" y="4512521"/>
                <a:ext cx="69700" cy="66379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4" name="Freeform 614">
                <a:extLst>
                  <a:ext uri="{FF2B5EF4-FFF2-40B4-BE49-F238E27FC236}">
                    <a16:creationId xmlns:a16="http://schemas.microsoft.com/office/drawing/2014/main" id="{55014A13-B928-B44B-8171-9E64861F4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4850" y="9941052"/>
                <a:ext cx="104549" cy="95888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5" name="Freeform 615">
                <a:extLst>
                  <a:ext uri="{FF2B5EF4-FFF2-40B4-BE49-F238E27FC236}">
                    <a16:creationId xmlns:a16="http://schemas.microsoft.com/office/drawing/2014/main" id="{37E7CC2F-720B-C942-8A36-D41072BED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5574626"/>
                <a:ext cx="73184" cy="33193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6" name="Freeform 616">
                <a:extLst>
                  <a:ext uri="{FF2B5EF4-FFF2-40B4-BE49-F238E27FC236}">
                    <a16:creationId xmlns:a16="http://schemas.microsoft.com/office/drawing/2014/main" id="{F47DDFD5-F27F-D444-ADEE-ADE5F7699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8002" y="11401441"/>
                <a:ext cx="184705" cy="173330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7" name="Freeform 617">
                <a:extLst>
                  <a:ext uri="{FF2B5EF4-FFF2-40B4-BE49-F238E27FC236}">
                    <a16:creationId xmlns:a16="http://schemas.microsoft.com/office/drawing/2014/main" id="{9C38222D-AE5A-DA45-8DC2-D60427A8B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2847" y="11379319"/>
                <a:ext cx="306678" cy="250772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8" name="Freeform 618">
                <a:extLst>
                  <a:ext uri="{FF2B5EF4-FFF2-40B4-BE49-F238E27FC236}">
                    <a16:creationId xmlns:a16="http://schemas.microsoft.com/office/drawing/2014/main" id="{0A095A3B-67B5-E84F-A17D-F44577D87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7621385"/>
                <a:ext cx="777151" cy="597432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9" name="Freeform 619">
                <a:extLst>
                  <a:ext uri="{FF2B5EF4-FFF2-40B4-BE49-F238E27FC236}">
                    <a16:creationId xmlns:a16="http://schemas.microsoft.com/office/drawing/2014/main" id="{2CA6FBA1-FC9B-BB4F-9D8E-4B04DAFFD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7783652"/>
                <a:ext cx="264855" cy="413040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0" name="Freeform 620">
                <a:extLst>
                  <a:ext uri="{FF2B5EF4-FFF2-40B4-BE49-F238E27FC236}">
                    <a16:creationId xmlns:a16="http://schemas.microsoft.com/office/drawing/2014/main" id="{D3A4245C-64C1-FA49-A3A0-C3772DC1E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8628" y="7912727"/>
                <a:ext cx="226522" cy="250772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1" name="Freeform 621">
                <a:extLst>
                  <a:ext uri="{FF2B5EF4-FFF2-40B4-BE49-F238E27FC236}">
                    <a16:creationId xmlns:a16="http://schemas.microsoft.com/office/drawing/2014/main" id="{708AC812-3338-A446-80E1-2E13516E3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3333" y="7934858"/>
                <a:ext cx="163794" cy="195460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2" name="Freeform 622">
                <a:extLst>
                  <a:ext uri="{FF2B5EF4-FFF2-40B4-BE49-F238E27FC236}">
                    <a16:creationId xmlns:a16="http://schemas.microsoft.com/office/drawing/2014/main" id="{7FD538E7-9E9D-284A-A9DD-6CE410DDE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7566069"/>
                <a:ext cx="825940" cy="910903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3" name="Freeform 623">
                <a:extLst>
                  <a:ext uri="{FF2B5EF4-FFF2-40B4-BE49-F238E27FC236}">
                    <a16:creationId xmlns:a16="http://schemas.microsoft.com/office/drawing/2014/main" id="{B4C7092D-E655-4E48-ACF2-7DA024914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4648" y="8174565"/>
                <a:ext cx="285766" cy="357725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4" name="Freeform 624">
                <a:extLst>
                  <a:ext uri="{FF2B5EF4-FFF2-40B4-BE49-F238E27FC236}">
                    <a16:creationId xmlns:a16="http://schemas.microsoft.com/office/drawing/2014/main" id="{5A7DEB8A-C5DA-F244-B100-95F5AC18B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3284" y="8240948"/>
                <a:ext cx="655175" cy="1028915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5" name="Freeform 625">
                <a:extLst>
                  <a:ext uri="{FF2B5EF4-FFF2-40B4-BE49-F238E27FC236}">
                    <a16:creationId xmlns:a16="http://schemas.microsoft.com/office/drawing/2014/main" id="{6420254C-B83E-8F40-AAD7-76E283F10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2537" y="9203480"/>
                <a:ext cx="446075" cy="2297540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6" name="Freeform 626">
                <a:extLst>
                  <a:ext uri="{FF2B5EF4-FFF2-40B4-BE49-F238E27FC236}">
                    <a16:creationId xmlns:a16="http://schemas.microsoft.com/office/drawing/2014/main" id="{83F18D80-9FA1-2A49-851D-2A1204D0A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5729" y="8760935"/>
                <a:ext cx="655175" cy="756013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7" name="Freeform 627">
                <a:extLst>
                  <a:ext uri="{FF2B5EF4-FFF2-40B4-BE49-F238E27FC236}">
                    <a16:creationId xmlns:a16="http://schemas.microsoft.com/office/drawing/2014/main" id="{3D980A95-F0F6-0D48-95A2-40BD9876A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5137" y="9299363"/>
                <a:ext cx="460016" cy="479422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8" name="Freeform 628">
                <a:extLst>
                  <a:ext uri="{FF2B5EF4-FFF2-40B4-BE49-F238E27FC236}">
                    <a16:creationId xmlns:a16="http://schemas.microsoft.com/office/drawing/2014/main" id="{6CD07EFD-73DA-504F-91BF-CE0DF3CDC1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147" y="7968044"/>
                <a:ext cx="2031735" cy="2179527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9" name="Freeform 629">
                <a:extLst>
                  <a:ext uri="{FF2B5EF4-FFF2-40B4-BE49-F238E27FC236}">
                    <a16:creationId xmlns:a16="http://schemas.microsoft.com/office/drawing/2014/main" id="{23A2B932-3352-5B4F-922E-28EB4F22A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0749" y="9918925"/>
                <a:ext cx="275312" cy="30240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0" name="Freeform 630">
                <a:extLst>
                  <a:ext uri="{FF2B5EF4-FFF2-40B4-BE49-F238E27FC236}">
                    <a16:creationId xmlns:a16="http://schemas.microsoft.com/office/drawing/2014/main" id="{5E0BD0AC-DF53-BC4C-BC1E-858E2E45B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9443189"/>
                <a:ext cx="1052459" cy="1936127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1" name="Freeform 631">
                <a:extLst>
                  <a:ext uri="{FF2B5EF4-FFF2-40B4-BE49-F238E27FC236}">
                    <a16:creationId xmlns:a16="http://schemas.microsoft.com/office/drawing/2014/main" id="{C4CD612E-DD32-604E-B982-3BABA7173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0091" y="7403805"/>
                <a:ext cx="223040" cy="261837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2" name="Freeform 632">
                <a:extLst>
                  <a:ext uri="{FF2B5EF4-FFF2-40B4-BE49-F238E27FC236}">
                    <a16:creationId xmlns:a16="http://schemas.microsoft.com/office/drawing/2014/main" id="{D6D9D0C0-F03B-BA41-A5E9-4724DFFF2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9793" y="7643512"/>
                <a:ext cx="174248" cy="162265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3" name="Freeform 633">
                <a:extLst>
                  <a:ext uri="{FF2B5EF4-FFF2-40B4-BE49-F238E27FC236}">
                    <a16:creationId xmlns:a16="http://schemas.microsoft.com/office/drawing/2014/main" id="{A3C76E95-796E-E14A-AD54-1C6B2BFFD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7459121"/>
                <a:ext cx="115005" cy="95888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4" name="Freeform 634">
                <a:extLst>
                  <a:ext uri="{FF2B5EF4-FFF2-40B4-BE49-F238E27FC236}">
                    <a16:creationId xmlns:a16="http://schemas.microsoft.com/office/drawing/2014/main" id="{5260ADAE-DE05-D641-B907-59E454604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2658" y="7263669"/>
                <a:ext cx="205617" cy="250772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5" name="Freeform 635">
                <a:extLst>
                  <a:ext uri="{FF2B5EF4-FFF2-40B4-BE49-F238E27FC236}">
                    <a16:creationId xmlns:a16="http://schemas.microsoft.com/office/drawing/2014/main" id="{B8754C94-F578-C240-A382-97D7ADD84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526" y="6408083"/>
                <a:ext cx="1529904" cy="1039977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6" name="Freeform 636">
                <a:extLst>
                  <a:ext uri="{FF2B5EF4-FFF2-40B4-BE49-F238E27FC236}">
                    <a16:creationId xmlns:a16="http://schemas.microsoft.com/office/drawing/2014/main" id="{273B1530-4D6E-9148-8E45-BA68384DD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374303"/>
                <a:ext cx="306678" cy="173330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7" name="Freeform 637">
                <a:extLst>
                  <a:ext uri="{FF2B5EF4-FFF2-40B4-BE49-F238E27FC236}">
                    <a16:creationId xmlns:a16="http://schemas.microsoft.com/office/drawing/2014/main" id="{67455633-98F5-F245-8E48-AFBFF938A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230476"/>
                <a:ext cx="73184" cy="162265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8" name="Freeform 638">
                <a:extLst>
                  <a:ext uri="{FF2B5EF4-FFF2-40B4-BE49-F238E27FC236}">
                    <a16:creationId xmlns:a16="http://schemas.microsoft.com/office/drawing/2014/main" id="{4E75453A-60C8-374C-86D2-4F022C65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2688" y="7134588"/>
                <a:ext cx="132428" cy="118010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9" name="Freeform 639">
                <a:extLst>
                  <a:ext uri="{FF2B5EF4-FFF2-40B4-BE49-F238E27FC236}">
                    <a16:creationId xmlns:a16="http://schemas.microsoft.com/office/drawing/2014/main" id="{9077C8EA-E45C-6946-998C-3D1C2E8A6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4665" y="7134588"/>
                <a:ext cx="184705" cy="162265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0" name="Freeform 640">
                <a:extLst>
                  <a:ext uri="{FF2B5EF4-FFF2-40B4-BE49-F238E27FC236}">
                    <a16:creationId xmlns:a16="http://schemas.microsoft.com/office/drawing/2014/main" id="{87474A9E-1469-EC4E-A509-9202DD0D2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403" y="3527861"/>
                <a:ext cx="1982950" cy="1408762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1" name="Freeform 641">
                <a:extLst>
                  <a:ext uri="{FF2B5EF4-FFF2-40B4-BE49-F238E27FC236}">
                    <a16:creationId xmlns:a16="http://schemas.microsoft.com/office/drawing/2014/main" id="{F7A4B59D-90ED-2C42-9F9C-ACBD526F1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751" y="5323848"/>
                <a:ext cx="2951770" cy="1548902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2" name="Freeform 642">
                <a:extLst>
                  <a:ext uri="{FF2B5EF4-FFF2-40B4-BE49-F238E27FC236}">
                    <a16:creationId xmlns:a16="http://schemas.microsoft.com/office/drawing/2014/main" id="{5B6A25E9-BB19-7144-848D-60CCDC068F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1816" y="3486882"/>
                <a:ext cx="4359697" cy="2371297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3" name="Freeform 777">
                <a:extLst>
                  <a:ext uri="{FF2B5EF4-FFF2-40B4-BE49-F238E27FC236}">
                    <a16:creationId xmlns:a16="http://schemas.microsoft.com/office/drawing/2014/main" id="{4568F502-93A1-1941-A4A9-8EE233D44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2421" y="3612683"/>
                <a:ext cx="163794" cy="121701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4" name="Freeform 778">
                <a:extLst>
                  <a:ext uri="{FF2B5EF4-FFF2-40B4-BE49-F238E27FC236}">
                    <a16:creationId xmlns:a16="http://schemas.microsoft.com/office/drawing/2014/main" id="{2E3E18E5-D818-AB40-B451-74FF3A1F3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4698" y="3527861"/>
                <a:ext cx="41820" cy="22128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5" name="Freeform 779">
                <a:extLst>
                  <a:ext uri="{FF2B5EF4-FFF2-40B4-BE49-F238E27FC236}">
                    <a16:creationId xmlns:a16="http://schemas.microsoft.com/office/drawing/2014/main" id="{222DDC05-AA31-C146-BAB7-F561ACCA0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6062" y="2248174"/>
                <a:ext cx="111517" cy="66379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6" name="Freeform 780">
                <a:extLst>
                  <a:ext uri="{FF2B5EF4-FFF2-40B4-BE49-F238E27FC236}">
                    <a16:creationId xmlns:a16="http://schemas.microsoft.com/office/drawing/2014/main" id="{A1C07FAF-0247-2C47-9557-0FF530DAA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1073" y="2152285"/>
                <a:ext cx="83638" cy="51630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7" name="Freeform 782">
                <a:extLst>
                  <a:ext uri="{FF2B5EF4-FFF2-40B4-BE49-F238E27FC236}">
                    <a16:creationId xmlns:a16="http://schemas.microsoft.com/office/drawing/2014/main" id="{BEDBB14C-88DF-5A43-9317-3FD1E8816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1877" y="2292429"/>
                <a:ext cx="59247" cy="44255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8" name="Freeform 783">
                <a:extLst>
                  <a:ext uri="{FF2B5EF4-FFF2-40B4-BE49-F238E27FC236}">
                    <a16:creationId xmlns:a16="http://schemas.microsoft.com/office/drawing/2014/main" id="{5E6DAACE-2B8D-1643-97C4-551D66161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336680"/>
                <a:ext cx="52274" cy="11065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9" name="Freeform 784">
                <a:extLst>
                  <a:ext uri="{FF2B5EF4-FFF2-40B4-BE49-F238E27FC236}">
                    <a16:creationId xmlns:a16="http://schemas.microsoft.com/office/drawing/2014/main" id="{8B96FA06-9F57-3942-A40C-3C03B3A4E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952554"/>
                <a:ext cx="41820" cy="77445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0" name="Freeform 785">
                <a:extLst>
                  <a:ext uri="{FF2B5EF4-FFF2-40B4-BE49-F238E27FC236}">
                    <a16:creationId xmlns:a16="http://schemas.microsoft.com/office/drawing/2014/main" id="{C793896D-F6D1-214E-96E8-0A430285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2941" y="3092689"/>
                <a:ext cx="69700" cy="44255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1" name="Freeform 786">
                <a:extLst>
                  <a:ext uri="{FF2B5EF4-FFF2-40B4-BE49-F238E27FC236}">
                    <a16:creationId xmlns:a16="http://schemas.microsoft.com/office/drawing/2014/main" id="{1620EB94-A558-4947-9141-835BB8E14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1" y="3332402"/>
                <a:ext cx="174248" cy="106947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2" name="Freeform 787">
                <a:extLst>
                  <a:ext uri="{FF2B5EF4-FFF2-40B4-BE49-F238E27FC236}">
                    <a16:creationId xmlns:a16="http://schemas.microsoft.com/office/drawing/2014/main" id="{9E8F66CA-739B-4E4F-B31D-DD69F6F3F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5809" y="3310277"/>
                <a:ext cx="90610" cy="33193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3" name="Freeform 788">
                <a:extLst>
                  <a:ext uri="{FF2B5EF4-FFF2-40B4-BE49-F238E27FC236}">
                    <a16:creationId xmlns:a16="http://schemas.microsoft.com/office/drawing/2014/main" id="{5C89D5C8-4E87-6D4D-A31F-ABCC72C71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2926" y="3538923"/>
                <a:ext cx="132428" cy="73757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4" name="Freeform 789">
                <a:extLst>
                  <a:ext uri="{FF2B5EF4-FFF2-40B4-BE49-F238E27FC236}">
                    <a16:creationId xmlns:a16="http://schemas.microsoft.com/office/drawing/2014/main" id="{3FFB7BA8-F6F1-454C-BC38-BB99A2A35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7126" y="3645872"/>
                <a:ext cx="41820" cy="66379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5" name="Freeform 790">
                <a:extLst>
                  <a:ext uri="{FF2B5EF4-FFF2-40B4-BE49-F238E27FC236}">
                    <a16:creationId xmlns:a16="http://schemas.microsoft.com/office/drawing/2014/main" id="{C812A354-1180-0D44-BAD0-E9604D19B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6516" y="3505733"/>
                <a:ext cx="38336" cy="44255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6" name="Freeform 791">
                <a:extLst>
                  <a:ext uri="{FF2B5EF4-FFF2-40B4-BE49-F238E27FC236}">
                    <a16:creationId xmlns:a16="http://schemas.microsoft.com/office/drawing/2014/main" id="{CF352F8A-1559-5047-9B32-E9002721F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812415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7" name="Freeform 792">
                <a:extLst>
                  <a:ext uri="{FF2B5EF4-FFF2-40B4-BE49-F238E27FC236}">
                    <a16:creationId xmlns:a16="http://schemas.microsoft.com/office/drawing/2014/main" id="{1B4BA60F-52B6-8949-9C5A-A7533CE1A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1121" y="2694404"/>
                <a:ext cx="31366" cy="18440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8" name="Freeform 793">
                <a:extLst>
                  <a:ext uri="{FF2B5EF4-FFF2-40B4-BE49-F238E27FC236}">
                    <a16:creationId xmlns:a16="http://schemas.microsoft.com/office/drawing/2014/main" id="{5CE6CB92-E36F-B84E-B8B4-E6A170369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650148"/>
                <a:ext cx="27879" cy="33193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9" name="Freeform 794">
                <a:extLst>
                  <a:ext uri="{FF2B5EF4-FFF2-40B4-BE49-F238E27FC236}">
                    <a16:creationId xmlns:a16="http://schemas.microsoft.com/office/drawing/2014/main" id="{552428A6-1AE3-A048-B933-F5F5EA82F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3300" y="2867732"/>
                <a:ext cx="52274" cy="7374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0" name="Freeform 795">
                <a:extLst>
                  <a:ext uri="{FF2B5EF4-FFF2-40B4-BE49-F238E27FC236}">
                    <a16:creationId xmlns:a16="http://schemas.microsoft.com/office/drawing/2014/main" id="{8B70B359-FD88-1A46-8BB5-910146EFC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7" y="2867732"/>
                <a:ext cx="62727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1" name="Freeform 796">
                <a:extLst>
                  <a:ext uri="{FF2B5EF4-FFF2-40B4-BE49-F238E27FC236}">
                    <a16:creationId xmlns:a16="http://schemas.microsoft.com/office/drawing/2014/main" id="{83347702-B8F2-5E4B-95E0-20C7E3805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0466" y="2181793"/>
                <a:ext cx="41820" cy="22128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2" name="Freeform 797">
                <a:extLst>
                  <a:ext uri="{FF2B5EF4-FFF2-40B4-BE49-F238E27FC236}">
                    <a16:creationId xmlns:a16="http://schemas.microsoft.com/office/drawing/2014/main" id="{9778A157-04CA-B14F-9B80-3FB9BC53B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732" y="4825952"/>
                <a:ext cx="94095" cy="129075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</p:grpSp>
      <p:sp>
        <p:nvSpPr>
          <p:cNvPr id="681" name="CuadroTexto 395">
            <a:extLst>
              <a:ext uri="{FF2B5EF4-FFF2-40B4-BE49-F238E27FC236}">
                <a16:creationId xmlns:a16="http://schemas.microsoft.com/office/drawing/2014/main" id="{4E2B1545-96AC-A542-BBBF-98E7FABDC6FE}"/>
              </a:ext>
            </a:extLst>
          </p:cNvPr>
          <p:cNvSpPr txBox="1"/>
          <p:nvPr/>
        </p:nvSpPr>
        <p:spPr>
          <a:xfrm flipH="1">
            <a:off x="11516498" y="8163775"/>
            <a:ext cx="178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Business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1FE30-58F7-1341-9588-21A7F59AD679}"/>
              </a:ext>
            </a:extLst>
          </p:cNvPr>
          <p:cNvGrpSpPr/>
          <p:nvPr/>
        </p:nvGrpSpPr>
        <p:grpSpPr>
          <a:xfrm>
            <a:off x="16509987" y="8837334"/>
            <a:ext cx="1860893" cy="1206347"/>
            <a:chOff x="16509987" y="8837334"/>
            <a:chExt cx="1860893" cy="1206347"/>
          </a:xfrm>
        </p:grpSpPr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CCF74986-080D-0143-A7DA-76ECF11EA424}"/>
                </a:ext>
              </a:extLst>
            </p:cNvPr>
            <p:cNvSpPr/>
            <p:nvPr/>
          </p:nvSpPr>
          <p:spPr>
            <a:xfrm>
              <a:off x="16820655" y="8837334"/>
              <a:ext cx="1206347" cy="1206347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167DD1BC-8A5C-274E-BA48-EB82E0E06E72}"/>
                </a:ext>
              </a:extLst>
            </p:cNvPr>
            <p:cNvSpPr/>
            <p:nvPr/>
          </p:nvSpPr>
          <p:spPr>
            <a:xfrm flipH="1">
              <a:off x="16509987" y="9191695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2.71%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670E2C69-08B6-6245-BFEA-A6BBA6FF0187}"/>
              </a:ext>
            </a:extLst>
          </p:cNvPr>
          <p:cNvGrpSpPr/>
          <p:nvPr/>
        </p:nvGrpSpPr>
        <p:grpSpPr>
          <a:xfrm>
            <a:off x="13206195" y="7663099"/>
            <a:ext cx="1860893" cy="1206347"/>
            <a:chOff x="16509987" y="8837334"/>
            <a:chExt cx="1860893" cy="1206347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E2B7277C-BE92-2E43-B732-ABDA6DA80797}"/>
                </a:ext>
              </a:extLst>
            </p:cNvPr>
            <p:cNvSpPr/>
            <p:nvPr/>
          </p:nvSpPr>
          <p:spPr>
            <a:xfrm>
              <a:off x="16820655" y="8837334"/>
              <a:ext cx="1206347" cy="1206347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77A61A1B-26BF-E540-B896-86D4351894D4}"/>
                </a:ext>
              </a:extLst>
            </p:cNvPr>
            <p:cNvSpPr/>
            <p:nvPr/>
          </p:nvSpPr>
          <p:spPr>
            <a:xfrm flipH="1">
              <a:off x="16509987" y="9191695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0.36%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A9874E73-8796-C349-9BB9-457313908973}"/>
              </a:ext>
            </a:extLst>
          </p:cNvPr>
          <p:cNvGrpSpPr/>
          <p:nvPr/>
        </p:nvGrpSpPr>
        <p:grpSpPr>
          <a:xfrm>
            <a:off x="19549749" y="7626371"/>
            <a:ext cx="1860893" cy="1206347"/>
            <a:chOff x="16509987" y="8837334"/>
            <a:chExt cx="1860893" cy="1206347"/>
          </a:xfrm>
        </p:grpSpPr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36739635-71EE-0043-A39C-42C91354A899}"/>
                </a:ext>
              </a:extLst>
            </p:cNvPr>
            <p:cNvSpPr/>
            <p:nvPr/>
          </p:nvSpPr>
          <p:spPr>
            <a:xfrm>
              <a:off x="16820655" y="8837334"/>
              <a:ext cx="1206347" cy="1206347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65E14C8C-0B13-B348-A8D2-767E6A660386}"/>
                </a:ext>
              </a:extLst>
            </p:cNvPr>
            <p:cNvSpPr/>
            <p:nvPr/>
          </p:nvSpPr>
          <p:spPr>
            <a:xfrm flipH="1">
              <a:off x="16509987" y="9191695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4.59%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93" name="CuadroTexto 395">
            <a:extLst>
              <a:ext uri="{FF2B5EF4-FFF2-40B4-BE49-F238E27FC236}">
                <a16:creationId xmlns:a16="http://schemas.microsoft.com/office/drawing/2014/main" id="{532A0E68-433A-2B44-9C24-4790D652CA65}"/>
              </a:ext>
            </a:extLst>
          </p:cNvPr>
          <p:cNvSpPr txBox="1"/>
          <p:nvPr/>
        </p:nvSpPr>
        <p:spPr>
          <a:xfrm flipH="1">
            <a:off x="15717795" y="10165570"/>
            <a:ext cx="178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Suppliers</a:t>
            </a:r>
          </a:p>
        </p:txBody>
      </p:sp>
      <p:sp>
        <p:nvSpPr>
          <p:cNvPr id="694" name="CuadroTexto 395">
            <a:extLst>
              <a:ext uri="{FF2B5EF4-FFF2-40B4-BE49-F238E27FC236}">
                <a16:creationId xmlns:a16="http://schemas.microsoft.com/office/drawing/2014/main" id="{496C6B76-96BA-2F4C-A36C-54F620A684BB}"/>
              </a:ext>
            </a:extLst>
          </p:cNvPr>
          <p:cNvSpPr txBox="1"/>
          <p:nvPr/>
        </p:nvSpPr>
        <p:spPr>
          <a:xfrm flipH="1">
            <a:off x="20709927" y="8682760"/>
            <a:ext cx="178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415339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Rectangle: Rounded Corners 13">
            <a:extLst>
              <a:ext uri="{FF2B5EF4-FFF2-40B4-BE49-F238E27FC236}">
                <a16:creationId xmlns:a16="http://schemas.microsoft.com/office/drawing/2014/main" id="{2DCA7F8E-42FF-3848-B478-698C06CA878F}"/>
              </a:ext>
            </a:extLst>
          </p:cNvPr>
          <p:cNvSpPr/>
          <p:nvPr/>
        </p:nvSpPr>
        <p:spPr>
          <a:xfrm>
            <a:off x="10188685" y="4663440"/>
            <a:ext cx="13196941" cy="7831668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676" name="Content Placeholder 5">
            <a:extLst>
              <a:ext uri="{FF2B5EF4-FFF2-40B4-BE49-F238E27FC236}">
                <a16:creationId xmlns:a16="http://schemas.microsoft.com/office/drawing/2014/main" id="{9B09F800-A977-CD47-B702-A0333ECF73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60673"/>
              </p:ext>
            </p:extLst>
          </p:nvPr>
        </p:nvGraphicFramePr>
        <p:xfrm>
          <a:off x="11072155" y="5573610"/>
          <a:ext cx="11430000" cy="429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79" name="Rectangle: Rounded Corners 13">
            <a:extLst>
              <a:ext uri="{FF2B5EF4-FFF2-40B4-BE49-F238E27FC236}">
                <a16:creationId xmlns:a16="http://schemas.microsoft.com/office/drawing/2014/main" id="{C05D20D7-3890-164C-8B07-996E88E867DB}"/>
              </a:ext>
            </a:extLst>
          </p:cNvPr>
          <p:cNvSpPr/>
          <p:nvPr/>
        </p:nvSpPr>
        <p:spPr>
          <a:xfrm>
            <a:off x="992024" y="4663440"/>
            <a:ext cx="8859899" cy="7831668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DEA6A-2D69-A348-92BB-46945A2F2743}"/>
              </a:ext>
            </a:extLst>
          </p:cNvPr>
          <p:cNvGrpSpPr/>
          <p:nvPr/>
        </p:nvGrpSpPr>
        <p:grpSpPr>
          <a:xfrm>
            <a:off x="2414832" y="5739524"/>
            <a:ext cx="5662515" cy="5856481"/>
            <a:chOff x="2414832" y="5400781"/>
            <a:chExt cx="5662515" cy="5856481"/>
          </a:xfrm>
        </p:grpSpPr>
        <p:graphicFrame>
          <p:nvGraphicFramePr>
            <p:cNvPr id="705" name="Chart 704">
              <a:extLst>
                <a:ext uri="{FF2B5EF4-FFF2-40B4-BE49-F238E27FC236}">
                  <a16:creationId xmlns:a16="http://schemas.microsoft.com/office/drawing/2014/main" id="{E6C8AF26-8D66-1645-B128-2A518DAC1F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54797418"/>
                </p:ext>
              </p:extLst>
            </p:nvPr>
          </p:nvGraphicFramePr>
          <p:xfrm>
            <a:off x="3503592" y="5400781"/>
            <a:ext cx="3746294" cy="36313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706" name="Group 705">
              <a:extLst>
                <a:ext uri="{FF2B5EF4-FFF2-40B4-BE49-F238E27FC236}">
                  <a16:creationId xmlns:a16="http://schemas.microsoft.com/office/drawing/2014/main" id="{5EEA0BF3-92B4-1C42-9A85-2704A607C9FE}"/>
                </a:ext>
              </a:extLst>
            </p:cNvPr>
            <p:cNvGrpSpPr/>
            <p:nvPr/>
          </p:nvGrpSpPr>
          <p:grpSpPr>
            <a:xfrm>
              <a:off x="2414832" y="9532610"/>
              <a:ext cx="2676896" cy="1724652"/>
              <a:chOff x="1228824" y="3937175"/>
              <a:chExt cx="2676896" cy="1724652"/>
            </a:xfrm>
          </p:grpSpPr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DAD25F07-EF95-9743-876B-611B3F7403C8}"/>
                  </a:ext>
                </a:extLst>
              </p:cNvPr>
              <p:cNvSpPr txBox="1"/>
              <p:nvPr/>
            </p:nvSpPr>
            <p:spPr>
              <a:xfrm flipH="1">
                <a:off x="1228824" y="5109625"/>
                <a:ext cx="2676896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Model</a:t>
                </a:r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BA952700-9BC1-7E43-B0E9-A369FFCEC7FA}"/>
                  </a:ext>
                </a:extLst>
              </p:cNvPr>
              <p:cNvSpPr/>
              <p:nvPr/>
            </p:nvSpPr>
            <p:spPr>
              <a:xfrm flipH="1">
                <a:off x="1636825" y="3937175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5.36%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E8AA8F7E-CD2E-0140-A33F-C79915971057}"/>
                  </a:ext>
                </a:extLst>
              </p:cNvPr>
              <p:cNvSpPr txBox="1"/>
              <p:nvPr/>
            </p:nvSpPr>
            <p:spPr>
              <a:xfrm flipH="1">
                <a:off x="1228824" y="4599316"/>
                <a:ext cx="2676896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accen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NASDAQ</a:t>
                </a:r>
              </a:p>
            </p:txBody>
          </p:sp>
        </p:grp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1CF07EDC-19C9-714B-8A89-CA86075093DB}"/>
                </a:ext>
              </a:extLst>
            </p:cNvPr>
            <p:cNvGrpSpPr/>
            <p:nvPr/>
          </p:nvGrpSpPr>
          <p:grpSpPr>
            <a:xfrm>
              <a:off x="6216454" y="9532610"/>
              <a:ext cx="1860893" cy="1724652"/>
              <a:chOff x="4487107" y="3937175"/>
              <a:chExt cx="1860893" cy="1724652"/>
            </a:xfrm>
          </p:grpSpPr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EA1FD9AC-B8CD-2047-9B19-9182BDA97092}"/>
                  </a:ext>
                </a:extLst>
              </p:cNvPr>
              <p:cNvSpPr txBox="1"/>
              <p:nvPr/>
            </p:nvSpPr>
            <p:spPr>
              <a:xfrm flipH="1">
                <a:off x="4487107" y="5109625"/>
                <a:ext cx="1860892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Suppliers</a:t>
                </a:r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CBD55E12-F846-6F49-8674-2D139D2AAED5}"/>
                  </a:ext>
                </a:extLst>
              </p:cNvPr>
              <p:cNvSpPr/>
              <p:nvPr/>
            </p:nvSpPr>
            <p:spPr>
              <a:xfrm flipH="1">
                <a:off x="4487107" y="3937175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-2.89%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981BE032-C88F-0944-AC21-BC9BB9B3894A}"/>
                  </a:ext>
                </a:extLst>
              </p:cNvPr>
              <p:cNvSpPr txBox="1"/>
              <p:nvPr/>
            </p:nvSpPr>
            <p:spPr>
              <a:xfrm flipH="1">
                <a:off x="4487107" y="4599316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accent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NYSE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A4B16BB-5687-E44A-91F5-3B145DB089C6}"/>
              </a:ext>
            </a:extLst>
          </p:cNvPr>
          <p:cNvSpPr txBox="1"/>
          <p:nvPr/>
        </p:nvSpPr>
        <p:spPr>
          <a:xfrm>
            <a:off x="11858166" y="10641898"/>
            <a:ext cx="9868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</a:t>
            </a:r>
          </a:p>
        </p:txBody>
      </p:sp>
    </p:spTree>
    <p:extLst>
      <p:ext uri="{BB962C8B-B14F-4D97-AF65-F5344CB8AC3E}">
        <p14:creationId xmlns:p14="http://schemas.microsoft.com/office/powerpoint/2010/main" val="137629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1A6CE703-27E9-A940-AB9A-A5E6ED36CE0C}"/>
              </a:ext>
            </a:extLst>
          </p:cNvPr>
          <p:cNvGrpSpPr/>
          <p:nvPr/>
        </p:nvGrpSpPr>
        <p:grpSpPr>
          <a:xfrm>
            <a:off x="17500835" y="6105816"/>
            <a:ext cx="5152751" cy="4822642"/>
            <a:chOff x="17803821" y="4663878"/>
            <a:chExt cx="5152751" cy="4822642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F75185DF-68D2-B44B-8156-D981AEA469DA}"/>
                </a:ext>
              </a:extLst>
            </p:cNvPr>
            <p:cNvSpPr/>
            <p:nvPr/>
          </p:nvSpPr>
          <p:spPr>
            <a:xfrm>
              <a:off x="17803821" y="4663878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Our Client Locations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264256E7-6CD4-AA44-A91C-2B191B0974CA}"/>
                </a:ext>
              </a:extLst>
            </p:cNvPr>
            <p:cNvGrpSpPr/>
            <p:nvPr/>
          </p:nvGrpSpPr>
          <p:grpSpPr>
            <a:xfrm>
              <a:off x="17859230" y="6069397"/>
              <a:ext cx="5097342" cy="3417123"/>
              <a:chOff x="17859230" y="4791423"/>
              <a:chExt cx="5097342" cy="3417123"/>
            </a:xfrm>
          </p:grpSpPr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23067E1-7079-EC4A-83F8-76C7D40F21FC}"/>
                  </a:ext>
                </a:extLst>
              </p:cNvPr>
              <p:cNvSpPr txBox="1"/>
              <p:nvPr/>
            </p:nvSpPr>
            <p:spPr>
              <a:xfrm>
                <a:off x="17859230" y="4791423"/>
                <a:ext cx="3774082" cy="340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Software Sales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Attendance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Report</a:t>
                </a:r>
              </a:p>
            </p:txBody>
          </p: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A7CEEE91-3345-8A4F-A3E4-F35B577ADD4F}"/>
                  </a:ext>
                </a:extLst>
              </p:cNvPr>
              <p:cNvGrpSpPr/>
              <p:nvPr/>
            </p:nvGrpSpPr>
            <p:grpSpPr>
              <a:xfrm>
                <a:off x="21633312" y="5050940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32" name="Rounded Rectangle 431">
                  <a:extLst>
                    <a:ext uri="{FF2B5EF4-FFF2-40B4-BE49-F238E27FC236}">
                      <a16:creationId xmlns:a16="http://schemas.microsoft.com/office/drawing/2014/main" id="{69DA05CE-7302-854E-B885-1DB219EDAB28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46F0EF2F-B923-3045-A195-646667B0B0B5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+340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BC14713B-3ADB-FC44-930E-36154F69F46D}"/>
                  </a:ext>
                </a:extLst>
              </p:cNvPr>
              <p:cNvGrpSpPr/>
              <p:nvPr/>
            </p:nvGrpSpPr>
            <p:grpSpPr>
              <a:xfrm>
                <a:off x="21633312" y="5914540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30" name="Rounded Rectangle 429">
                  <a:extLst>
                    <a:ext uri="{FF2B5EF4-FFF2-40B4-BE49-F238E27FC236}">
                      <a16:creationId xmlns:a16="http://schemas.microsoft.com/office/drawing/2014/main" id="{BE6BDA46-BE5B-B644-86B5-A7CD9DB5D309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7FD0A81B-F11C-6643-A635-9E1B78E32348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+120</a:t>
                  </a:r>
                </a:p>
              </p:txBody>
            </p:sp>
          </p:grp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AE4A4408-B60F-D940-A4C2-35BBFCDD28D3}"/>
                  </a:ext>
                </a:extLst>
              </p:cNvPr>
              <p:cNvGrpSpPr/>
              <p:nvPr/>
            </p:nvGrpSpPr>
            <p:grpSpPr>
              <a:xfrm>
                <a:off x="21633312" y="6782104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28" name="Rounded Rectangle 427">
                  <a:extLst>
                    <a:ext uri="{FF2B5EF4-FFF2-40B4-BE49-F238E27FC236}">
                      <a16:creationId xmlns:a16="http://schemas.microsoft.com/office/drawing/2014/main" id="{DBD908D5-AC19-4C4D-8DA1-41148A930FFE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184AADEF-9652-424D-AD0E-45EA264D8A11}"/>
                    </a:ext>
                  </a:extLst>
                </p:cNvPr>
                <p:cNvSpPr txBox="1"/>
                <p:nvPr/>
              </p:nvSpPr>
              <p:spPr>
                <a:xfrm>
                  <a:off x="11757456" y="9522485"/>
                  <a:ext cx="862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+70</a:t>
                  </a: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7902C52C-A0C0-4043-96F6-7B1630D444E4}"/>
                  </a:ext>
                </a:extLst>
              </p:cNvPr>
              <p:cNvGrpSpPr/>
              <p:nvPr/>
            </p:nvGrpSpPr>
            <p:grpSpPr>
              <a:xfrm>
                <a:off x="21633312" y="7649668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26" name="Rounded Rectangle 425">
                  <a:extLst>
                    <a:ext uri="{FF2B5EF4-FFF2-40B4-BE49-F238E27FC236}">
                      <a16:creationId xmlns:a16="http://schemas.microsoft.com/office/drawing/2014/main" id="{C48AE502-9A6B-2340-8BCC-CF57FBA392A6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0DCCCE19-FBE4-6F42-AEAF-2260A3EFB3F9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+710</a:t>
                  </a:r>
                </a:p>
              </p:txBody>
            </p:sp>
          </p:grpSp>
        </p:grp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5F7E67D3-1EB1-9A48-B89E-A4B57C645C48}"/>
              </a:ext>
            </a:extLst>
          </p:cNvPr>
          <p:cNvGrpSpPr/>
          <p:nvPr/>
        </p:nvGrpSpPr>
        <p:grpSpPr>
          <a:xfrm>
            <a:off x="1724063" y="5067974"/>
            <a:ext cx="14572271" cy="7132956"/>
            <a:chOff x="3507951" y="3354600"/>
            <a:chExt cx="17361748" cy="8498373"/>
          </a:xfrm>
          <a:solidFill>
            <a:schemeClr val="bg1">
              <a:lumMod val="95000"/>
            </a:schemeClr>
          </a:solidFill>
        </p:grpSpPr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BEB30BD2-36C4-7B41-89A0-D92256F1AF87}"/>
                </a:ext>
              </a:extLst>
            </p:cNvPr>
            <p:cNvGrpSpPr/>
            <p:nvPr/>
          </p:nvGrpSpPr>
          <p:grpSpPr>
            <a:xfrm>
              <a:off x="10860069" y="3633722"/>
              <a:ext cx="10009630" cy="7670867"/>
              <a:chOff x="10860069" y="3633722"/>
              <a:chExt cx="10009630" cy="7670867"/>
            </a:xfrm>
            <a:grpFill/>
          </p:grpSpPr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8DC225CD-6B94-6A4A-A9C1-F1CABA62D3FD}"/>
                  </a:ext>
                </a:extLst>
              </p:cNvPr>
              <p:cNvGrpSpPr/>
              <p:nvPr/>
            </p:nvGrpSpPr>
            <p:grpSpPr>
              <a:xfrm>
                <a:off x="17067568" y="8851617"/>
                <a:ext cx="3188347" cy="2452972"/>
                <a:chOff x="17313474" y="8259388"/>
                <a:chExt cx="3349052" cy="2754834"/>
              </a:xfrm>
              <a:grpFill/>
            </p:grpSpPr>
            <p:sp>
              <p:nvSpPr>
                <p:cNvPr id="835" name="Freeform 403">
                  <a:extLst>
                    <a:ext uri="{FF2B5EF4-FFF2-40B4-BE49-F238E27FC236}">
                      <a16:creationId xmlns:a16="http://schemas.microsoft.com/office/drawing/2014/main" id="{85888021-F720-9F43-BCF5-6B2B8FA10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13474" y="8845757"/>
                  <a:ext cx="2084011" cy="1648471"/>
                </a:xfrm>
                <a:custGeom>
                  <a:avLst/>
                  <a:gdLst>
                    <a:gd name="T0" fmla="*/ 96 w 204"/>
                    <a:gd name="T1" fmla="*/ 3 h 152"/>
                    <a:gd name="T2" fmla="*/ 97 w 204"/>
                    <a:gd name="T3" fmla="*/ 7 h 152"/>
                    <a:gd name="T4" fmla="*/ 86 w 204"/>
                    <a:gd name="T5" fmla="*/ 13 h 152"/>
                    <a:gd name="T6" fmla="*/ 76 w 204"/>
                    <a:gd name="T7" fmla="*/ 24 h 152"/>
                    <a:gd name="T8" fmla="*/ 71 w 204"/>
                    <a:gd name="T9" fmla="*/ 15 h 152"/>
                    <a:gd name="T10" fmla="*/ 65 w 204"/>
                    <a:gd name="T11" fmla="*/ 19 h 152"/>
                    <a:gd name="T12" fmla="*/ 62 w 204"/>
                    <a:gd name="T13" fmla="*/ 22 h 152"/>
                    <a:gd name="T14" fmla="*/ 59 w 204"/>
                    <a:gd name="T15" fmla="*/ 26 h 152"/>
                    <a:gd name="T16" fmla="*/ 55 w 204"/>
                    <a:gd name="T17" fmla="*/ 33 h 152"/>
                    <a:gd name="T18" fmla="*/ 51 w 204"/>
                    <a:gd name="T19" fmla="*/ 30 h 152"/>
                    <a:gd name="T20" fmla="*/ 47 w 204"/>
                    <a:gd name="T21" fmla="*/ 38 h 152"/>
                    <a:gd name="T22" fmla="*/ 24 w 204"/>
                    <a:gd name="T23" fmla="*/ 50 h 152"/>
                    <a:gd name="T24" fmla="*/ 7 w 204"/>
                    <a:gd name="T25" fmla="*/ 60 h 152"/>
                    <a:gd name="T26" fmla="*/ 3 w 204"/>
                    <a:gd name="T27" fmla="*/ 68 h 152"/>
                    <a:gd name="T28" fmla="*/ 4 w 204"/>
                    <a:gd name="T29" fmla="*/ 82 h 152"/>
                    <a:gd name="T30" fmla="*/ 7 w 204"/>
                    <a:gd name="T31" fmla="*/ 91 h 152"/>
                    <a:gd name="T32" fmla="*/ 13 w 204"/>
                    <a:gd name="T33" fmla="*/ 106 h 152"/>
                    <a:gd name="T34" fmla="*/ 11 w 204"/>
                    <a:gd name="T35" fmla="*/ 121 h 152"/>
                    <a:gd name="T36" fmla="*/ 30 w 204"/>
                    <a:gd name="T37" fmla="*/ 125 h 152"/>
                    <a:gd name="T38" fmla="*/ 54 w 204"/>
                    <a:gd name="T39" fmla="*/ 121 h 152"/>
                    <a:gd name="T40" fmla="*/ 73 w 204"/>
                    <a:gd name="T41" fmla="*/ 112 h 152"/>
                    <a:gd name="T42" fmla="*/ 96 w 204"/>
                    <a:gd name="T43" fmla="*/ 111 h 152"/>
                    <a:gd name="T44" fmla="*/ 111 w 204"/>
                    <a:gd name="T45" fmla="*/ 121 h 152"/>
                    <a:gd name="T46" fmla="*/ 116 w 204"/>
                    <a:gd name="T47" fmla="*/ 125 h 152"/>
                    <a:gd name="T48" fmla="*/ 125 w 204"/>
                    <a:gd name="T49" fmla="*/ 120 h 152"/>
                    <a:gd name="T50" fmla="*/ 122 w 204"/>
                    <a:gd name="T51" fmla="*/ 129 h 152"/>
                    <a:gd name="T52" fmla="*/ 131 w 204"/>
                    <a:gd name="T53" fmla="*/ 132 h 152"/>
                    <a:gd name="T54" fmla="*/ 145 w 204"/>
                    <a:gd name="T55" fmla="*/ 147 h 152"/>
                    <a:gd name="T56" fmla="*/ 161 w 204"/>
                    <a:gd name="T57" fmla="*/ 145 h 152"/>
                    <a:gd name="T58" fmla="*/ 165 w 204"/>
                    <a:gd name="T59" fmla="*/ 149 h 152"/>
                    <a:gd name="T60" fmla="*/ 174 w 204"/>
                    <a:gd name="T61" fmla="*/ 145 h 152"/>
                    <a:gd name="T62" fmla="*/ 194 w 204"/>
                    <a:gd name="T63" fmla="*/ 118 h 152"/>
                    <a:gd name="T64" fmla="*/ 200 w 204"/>
                    <a:gd name="T65" fmla="*/ 108 h 152"/>
                    <a:gd name="T66" fmla="*/ 202 w 204"/>
                    <a:gd name="T67" fmla="*/ 96 h 152"/>
                    <a:gd name="T68" fmla="*/ 201 w 204"/>
                    <a:gd name="T69" fmla="*/ 83 h 152"/>
                    <a:gd name="T70" fmla="*/ 196 w 204"/>
                    <a:gd name="T71" fmla="*/ 70 h 152"/>
                    <a:gd name="T72" fmla="*/ 184 w 204"/>
                    <a:gd name="T73" fmla="*/ 59 h 152"/>
                    <a:gd name="T74" fmla="*/ 180 w 204"/>
                    <a:gd name="T75" fmla="*/ 50 h 152"/>
                    <a:gd name="T76" fmla="*/ 166 w 204"/>
                    <a:gd name="T77" fmla="*/ 36 h 152"/>
                    <a:gd name="T78" fmla="*/ 161 w 204"/>
                    <a:gd name="T79" fmla="*/ 20 h 152"/>
                    <a:gd name="T80" fmla="*/ 152 w 204"/>
                    <a:gd name="T81" fmla="*/ 8 h 152"/>
                    <a:gd name="T82" fmla="*/ 145 w 204"/>
                    <a:gd name="T83" fmla="*/ 6 h 152"/>
                    <a:gd name="T84" fmla="*/ 143 w 204"/>
                    <a:gd name="T85" fmla="*/ 16 h 152"/>
                    <a:gd name="T86" fmla="*/ 130 w 204"/>
                    <a:gd name="T87" fmla="*/ 31 h 152"/>
                    <a:gd name="T88" fmla="*/ 115 w 204"/>
                    <a:gd name="T89" fmla="*/ 17 h 152"/>
                    <a:gd name="T90" fmla="*/ 118 w 204"/>
                    <a:gd name="T91" fmla="*/ 11 h 152"/>
                    <a:gd name="T92" fmla="*/ 117 w 204"/>
                    <a:gd name="T93" fmla="*/ 8 h 152"/>
                    <a:gd name="T94" fmla="*/ 109 w 204"/>
                    <a:gd name="T95" fmla="*/ 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4" h="152">
                      <a:moveTo>
                        <a:pt x="101" y="4"/>
                      </a:moveTo>
                      <a:cubicBezTo>
                        <a:pt x="99" y="4"/>
                        <a:pt x="98" y="2"/>
                        <a:pt x="96" y="2"/>
                      </a:cubicBezTo>
                      <a:cubicBezTo>
                        <a:pt x="95" y="1"/>
                        <a:pt x="95" y="2"/>
                        <a:pt x="96" y="3"/>
                      </a:cubicBezTo>
                      <a:cubicBezTo>
                        <a:pt x="96" y="4"/>
                        <a:pt x="98" y="3"/>
                        <a:pt x="98" y="3"/>
                      </a:cubicBezTo>
                      <a:cubicBezTo>
                        <a:pt x="99" y="4"/>
                        <a:pt x="98" y="6"/>
                        <a:pt x="99" y="6"/>
                      </a:cubicBezTo>
                      <a:cubicBezTo>
                        <a:pt x="99" y="7"/>
                        <a:pt x="98" y="7"/>
                        <a:pt x="97" y="7"/>
                      </a:cubicBezTo>
                      <a:cubicBezTo>
                        <a:pt x="96" y="8"/>
                        <a:pt x="95" y="8"/>
                        <a:pt x="94" y="8"/>
                      </a:cubicBezTo>
                      <a:cubicBezTo>
                        <a:pt x="92" y="7"/>
                        <a:pt x="92" y="8"/>
                        <a:pt x="90" y="8"/>
                      </a:cubicBezTo>
                      <a:cubicBezTo>
                        <a:pt x="87" y="9"/>
                        <a:pt x="88" y="12"/>
                        <a:pt x="86" y="13"/>
                      </a:cubicBezTo>
                      <a:cubicBezTo>
                        <a:pt x="84" y="15"/>
                        <a:pt x="83" y="18"/>
                        <a:pt x="84" y="20"/>
                      </a:cubicBezTo>
                      <a:cubicBezTo>
                        <a:pt x="86" y="23"/>
                        <a:pt x="81" y="21"/>
                        <a:pt x="80" y="21"/>
                      </a:cubicBezTo>
                      <a:cubicBezTo>
                        <a:pt x="79" y="21"/>
                        <a:pt x="76" y="24"/>
                        <a:pt x="76" y="24"/>
                      </a:cubicBezTo>
                      <a:cubicBezTo>
                        <a:pt x="76" y="24"/>
                        <a:pt x="75" y="19"/>
                        <a:pt x="74" y="18"/>
                      </a:cubicBezTo>
                      <a:cubicBezTo>
                        <a:pt x="74" y="17"/>
                        <a:pt x="73" y="17"/>
                        <a:pt x="72" y="17"/>
                      </a:cubicBezTo>
                      <a:cubicBezTo>
                        <a:pt x="71" y="16"/>
                        <a:pt x="71" y="16"/>
                        <a:pt x="71" y="15"/>
                      </a:cubicBezTo>
                      <a:cubicBezTo>
                        <a:pt x="70" y="14"/>
                        <a:pt x="70" y="16"/>
                        <a:pt x="70" y="17"/>
                      </a:cubicBezTo>
                      <a:cubicBezTo>
                        <a:pt x="69" y="17"/>
                        <a:pt x="68" y="17"/>
                        <a:pt x="68" y="16"/>
                      </a:cubicBezTo>
                      <a:cubicBezTo>
                        <a:pt x="66" y="16"/>
                        <a:pt x="67" y="20"/>
                        <a:pt x="65" y="19"/>
                      </a:cubicBezTo>
                      <a:cubicBezTo>
                        <a:pt x="65" y="19"/>
                        <a:pt x="64" y="18"/>
                        <a:pt x="64" y="18"/>
                      </a:cubicBezTo>
                      <a:cubicBezTo>
                        <a:pt x="63" y="19"/>
                        <a:pt x="63" y="19"/>
                        <a:pt x="63" y="19"/>
                      </a:cubicBezTo>
                      <a:cubicBezTo>
                        <a:pt x="60" y="18"/>
                        <a:pt x="62" y="22"/>
                        <a:pt x="62" y="22"/>
                      </a:cubicBezTo>
                      <a:cubicBezTo>
                        <a:pt x="62" y="22"/>
                        <a:pt x="60" y="22"/>
                        <a:pt x="60" y="22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5"/>
                        <a:pt x="59" y="23"/>
                        <a:pt x="59" y="26"/>
                      </a:cubicBezTo>
                      <a:cubicBezTo>
                        <a:pt x="59" y="27"/>
                        <a:pt x="60" y="27"/>
                        <a:pt x="60" y="28"/>
                      </a:cubicBezTo>
                      <a:cubicBezTo>
                        <a:pt x="60" y="30"/>
                        <a:pt x="53" y="26"/>
                        <a:pt x="53" y="29"/>
                      </a:cubicBezTo>
                      <a:cubicBezTo>
                        <a:pt x="53" y="30"/>
                        <a:pt x="57" y="32"/>
                        <a:pt x="55" y="33"/>
                      </a:cubicBezTo>
                      <a:cubicBezTo>
                        <a:pt x="54" y="33"/>
                        <a:pt x="54" y="32"/>
                        <a:pt x="54" y="33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1" y="33"/>
                        <a:pt x="52" y="31"/>
                        <a:pt x="51" y="30"/>
                      </a:cubicBezTo>
                      <a:cubicBezTo>
                        <a:pt x="50" y="28"/>
                        <a:pt x="48" y="32"/>
                        <a:pt x="47" y="33"/>
                      </a:cubicBezTo>
                      <a:cubicBezTo>
                        <a:pt x="47" y="34"/>
                        <a:pt x="46" y="35"/>
                        <a:pt x="46" y="36"/>
                      </a:cubicBezTo>
                      <a:cubicBezTo>
                        <a:pt x="46" y="36"/>
                        <a:pt x="47" y="37"/>
                        <a:pt x="47" y="38"/>
                      </a:cubicBezTo>
                      <a:cubicBezTo>
                        <a:pt x="47" y="38"/>
                        <a:pt x="45" y="40"/>
                        <a:pt x="44" y="41"/>
                      </a:cubicBezTo>
                      <a:cubicBezTo>
                        <a:pt x="41" y="44"/>
                        <a:pt x="38" y="46"/>
                        <a:pt x="34" y="47"/>
                      </a:cubicBezTo>
                      <a:cubicBezTo>
                        <a:pt x="31" y="47"/>
                        <a:pt x="28" y="49"/>
                        <a:pt x="24" y="50"/>
                      </a:cubicBezTo>
                      <a:cubicBezTo>
                        <a:pt x="21" y="51"/>
                        <a:pt x="18" y="51"/>
                        <a:pt x="15" y="53"/>
                      </a:cubicBezTo>
                      <a:cubicBezTo>
                        <a:pt x="13" y="55"/>
                        <a:pt x="12" y="55"/>
                        <a:pt x="10" y="56"/>
                      </a:cubicBezTo>
                      <a:cubicBezTo>
                        <a:pt x="9" y="57"/>
                        <a:pt x="7" y="60"/>
                        <a:pt x="7" y="60"/>
                      </a:cubicBezTo>
                      <a:cubicBezTo>
                        <a:pt x="6" y="60"/>
                        <a:pt x="7" y="57"/>
                        <a:pt x="7" y="56"/>
                      </a:cubicBezTo>
                      <a:cubicBezTo>
                        <a:pt x="5" y="56"/>
                        <a:pt x="4" y="61"/>
                        <a:pt x="4" y="61"/>
                      </a:cubicBezTo>
                      <a:cubicBezTo>
                        <a:pt x="5" y="64"/>
                        <a:pt x="3" y="65"/>
                        <a:pt x="3" y="68"/>
                      </a:cubicBezTo>
                      <a:cubicBezTo>
                        <a:pt x="3" y="69"/>
                        <a:pt x="8" y="80"/>
                        <a:pt x="6" y="81"/>
                      </a:cubicBezTo>
                      <a:cubicBezTo>
                        <a:pt x="6" y="81"/>
                        <a:pt x="3" y="77"/>
                        <a:pt x="3" y="77"/>
                      </a:cubicBezTo>
                      <a:cubicBezTo>
                        <a:pt x="3" y="78"/>
                        <a:pt x="6" y="81"/>
                        <a:pt x="4" y="82"/>
                      </a:cubicBezTo>
                      <a:cubicBezTo>
                        <a:pt x="2" y="82"/>
                        <a:pt x="2" y="77"/>
                        <a:pt x="0" y="77"/>
                      </a:cubicBezTo>
                      <a:cubicBezTo>
                        <a:pt x="0" y="77"/>
                        <a:pt x="6" y="85"/>
                        <a:pt x="6" y="86"/>
                      </a:cubicBezTo>
                      <a:cubicBezTo>
                        <a:pt x="7" y="87"/>
                        <a:pt x="6" y="89"/>
                        <a:pt x="7" y="91"/>
                      </a:cubicBezTo>
                      <a:cubicBezTo>
                        <a:pt x="8" y="93"/>
                        <a:pt x="9" y="94"/>
                        <a:pt x="10" y="96"/>
                      </a:cubicBezTo>
                      <a:cubicBezTo>
                        <a:pt x="11" y="97"/>
                        <a:pt x="11" y="100"/>
                        <a:pt x="11" y="101"/>
                      </a:cubicBezTo>
                      <a:cubicBezTo>
                        <a:pt x="11" y="103"/>
                        <a:pt x="12" y="105"/>
                        <a:pt x="13" y="106"/>
                      </a:cubicBezTo>
                      <a:cubicBezTo>
                        <a:pt x="14" y="109"/>
                        <a:pt x="14" y="110"/>
                        <a:pt x="14" y="113"/>
                      </a:cubicBezTo>
                      <a:cubicBezTo>
                        <a:pt x="14" y="114"/>
                        <a:pt x="14" y="119"/>
                        <a:pt x="14" y="119"/>
                      </a:cubicBezTo>
                      <a:cubicBezTo>
                        <a:pt x="13" y="120"/>
                        <a:pt x="12" y="120"/>
                        <a:pt x="11" y="121"/>
                      </a:cubicBezTo>
                      <a:cubicBezTo>
                        <a:pt x="10" y="124"/>
                        <a:pt x="12" y="124"/>
                        <a:pt x="13" y="125"/>
                      </a:cubicBezTo>
                      <a:cubicBezTo>
                        <a:pt x="17" y="127"/>
                        <a:pt x="20" y="129"/>
                        <a:pt x="25" y="128"/>
                      </a:cubicBezTo>
                      <a:cubicBezTo>
                        <a:pt x="27" y="127"/>
                        <a:pt x="29" y="126"/>
                        <a:pt x="30" y="125"/>
                      </a:cubicBezTo>
                      <a:cubicBezTo>
                        <a:pt x="33" y="124"/>
                        <a:pt x="32" y="125"/>
                        <a:pt x="33" y="123"/>
                      </a:cubicBezTo>
                      <a:cubicBezTo>
                        <a:pt x="35" y="121"/>
                        <a:pt x="42" y="121"/>
                        <a:pt x="44" y="122"/>
                      </a:cubicBezTo>
                      <a:cubicBezTo>
                        <a:pt x="47" y="122"/>
                        <a:pt x="52" y="124"/>
                        <a:pt x="54" y="121"/>
                      </a:cubicBezTo>
                      <a:cubicBezTo>
                        <a:pt x="55" y="120"/>
                        <a:pt x="55" y="118"/>
                        <a:pt x="57" y="117"/>
                      </a:cubicBezTo>
                      <a:cubicBezTo>
                        <a:pt x="59" y="116"/>
                        <a:pt x="61" y="115"/>
                        <a:pt x="63" y="114"/>
                      </a:cubicBezTo>
                      <a:cubicBezTo>
                        <a:pt x="66" y="112"/>
                        <a:pt x="70" y="114"/>
                        <a:pt x="73" y="112"/>
                      </a:cubicBezTo>
                      <a:cubicBezTo>
                        <a:pt x="78" y="110"/>
                        <a:pt x="82" y="110"/>
                        <a:pt x="88" y="109"/>
                      </a:cubicBezTo>
                      <a:cubicBezTo>
                        <a:pt x="89" y="109"/>
                        <a:pt x="90" y="108"/>
                        <a:pt x="92" y="108"/>
                      </a:cubicBezTo>
                      <a:cubicBezTo>
                        <a:pt x="93" y="109"/>
                        <a:pt x="95" y="110"/>
                        <a:pt x="96" y="111"/>
                      </a:cubicBezTo>
                      <a:cubicBezTo>
                        <a:pt x="97" y="111"/>
                        <a:pt x="107" y="113"/>
                        <a:pt x="107" y="114"/>
                      </a:cubicBezTo>
                      <a:cubicBezTo>
                        <a:pt x="106" y="115"/>
                        <a:pt x="105" y="118"/>
                        <a:pt x="107" y="117"/>
                      </a:cubicBezTo>
                      <a:cubicBezTo>
                        <a:pt x="108" y="117"/>
                        <a:pt x="110" y="120"/>
                        <a:pt x="111" y="121"/>
                      </a:cubicBezTo>
                      <a:cubicBezTo>
                        <a:pt x="112" y="122"/>
                        <a:pt x="112" y="123"/>
                        <a:pt x="112" y="125"/>
                      </a:cubicBezTo>
                      <a:cubicBezTo>
                        <a:pt x="113" y="126"/>
                        <a:pt x="115" y="128"/>
                        <a:pt x="115" y="128"/>
                      </a:cubicBezTo>
                      <a:cubicBezTo>
                        <a:pt x="115" y="127"/>
                        <a:pt x="114" y="126"/>
                        <a:pt x="116" y="125"/>
                      </a:cubicBezTo>
                      <a:cubicBezTo>
                        <a:pt x="117" y="124"/>
                        <a:pt x="118" y="123"/>
                        <a:pt x="120" y="122"/>
                      </a:cubicBezTo>
                      <a:cubicBezTo>
                        <a:pt x="121" y="121"/>
                        <a:pt x="126" y="116"/>
                        <a:pt x="125" y="115"/>
                      </a:cubicBezTo>
                      <a:cubicBezTo>
                        <a:pt x="126" y="117"/>
                        <a:pt x="125" y="118"/>
                        <a:pt x="125" y="120"/>
                      </a:cubicBezTo>
                      <a:cubicBezTo>
                        <a:pt x="126" y="121"/>
                        <a:pt x="124" y="122"/>
                        <a:pt x="124" y="122"/>
                      </a:cubicBezTo>
                      <a:cubicBezTo>
                        <a:pt x="123" y="124"/>
                        <a:pt x="123" y="125"/>
                        <a:pt x="123" y="126"/>
                      </a:cubicBezTo>
                      <a:cubicBezTo>
                        <a:pt x="123" y="128"/>
                        <a:pt x="119" y="129"/>
                        <a:pt x="122" y="129"/>
                      </a:cubicBezTo>
                      <a:cubicBezTo>
                        <a:pt x="126" y="129"/>
                        <a:pt x="124" y="125"/>
                        <a:pt x="125" y="123"/>
                      </a:cubicBezTo>
                      <a:cubicBezTo>
                        <a:pt x="125" y="123"/>
                        <a:pt x="129" y="127"/>
                        <a:pt x="128" y="129"/>
                      </a:cubicBezTo>
                      <a:cubicBezTo>
                        <a:pt x="125" y="133"/>
                        <a:pt x="129" y="130"/>
                        <a:pt x="131" y="132"/>
                      </a:cubicBezTo>
                      <a:cubicBezTo>
                        <a:pt x="134" y="135"/>
                        <a:pt x="134" y="136"/>
                        <a:pt x="134" y="139"/>
                      </a:cubicBezTo>
                      <a:cubicBezTo>
                        <a:pt x="133" y="142"/>
                        <a:pt x="137" y="145"/>
                        <a:pt x="139" y="145"/>
                      </a:cubicBezTo>
                      <a:cubicBezTo>
                        <a:pt x="141" y="146"/>
                        <a:pt x="143" y="147"/>
                        <a:pt x="145" y="147"/>
                      </a:cubicBezTo>
                      <a:cubicBezTo>
                        <a:pt x="147" y="147"/>
                        <a:pt x="151" y="152"/>
                        <a:pt x="153" y="151"/>
                      </a:cubicBezTo>
                      <a:cubicBezTo>
                        <a:pt x="155" y="150"/>
                        <a:pt x="157" y="149"/>
                        <a:pt x="158" y="147"/>
                      </a:cubicBezTo>
                      <a:cubicBezTo>
                        <a:pt x="158" y="147"/>
                        <a:pt x="160" y="144"/>
                        <a:pt x="161" y="145"/>
                      </a:cubicBezTo>
                      <a:cubicBezTo>
                        <a:pt x="161" y="146"/>
                        <a:pt x="159" y="147"/>
                        <a:pt x="160" y="148"/>
                      </a:cubicBezTo>
                      <a:cubicBezTo>
                        <a:pt x="161" y="149"/>
                        <a:pt x="161" y="146"/>
                        <a:pt x="162" y="146"/>
                      </a:cubicBezTo>
                      <a:cubicBezTo>
                        <a:pt x="162" y="146"/>
                        <a:pt x="164" y="149"/>
                        <a:pt x="165" y="149"/>
                      </a:cubicBezTo>
                      <a:cubicBezTo>
                        <a:pt x="165" y="150"/>
                        <a:pt x="167" y="152"/>
                        <a:pt x="168" y="152"/>
                      </a:cubicBezTo>
                      <a:cubicBezTo>
                        <a:pt x="167" y="152"/>
                        <a:pt x="170" y="149"/>
                        <a:pt x="170" y="149"/>
                      </a:cubicBezTo>
                      <a:cubicBezTo>
                        <a:pt x="172" y="148"/>
                        <a:pt x="173" y="146"/>
                        <a:pt x="174" y="145"/>
                      </a:cubicBezTo>
                      <a:cubicBezTo>
                        <a:pt x="177" y="144"/>
                        <a:pt x="185" y="146"/>
                        <a:pt x="185" y="142"/>
                      </a:cubicBezTo>
                      <a:cubicBezTo>
                        <a:pt x="186" y="137"/>
                        <a:pt x="187" y="134"/>
                        <a:pt x="188" y="130"/>
                      </a:cubicBezTo>
                      <a:cubicBezTo>
                        <a:pt x="190" y="126"/>
                        <a:pt x="191" y="122"/>
                        <a:pt x="194" y="118"/>
                      </a:cubicBezTo>
                      <a:cubicBezTo>
                        <a:pt x="195" y="117"/>
                        <a:pt x="197" y="116"/>
                        <a:pt x="198" y="114"/>
                      </a:cubicBezTo>
                      <a:cubicBezTo>
                        <a:pt x="198" y="113"/>
                        <a:pt x="198" y="113"/>
                        <a:pt x="198" y="112"/>
                      </a:cubicBezTo>
                      <a:cubicBezTo>
                        <a:pt x="199" y="111"/>
                        <a:pt x="200" y="110"/>
                        <a:pt x="200" y="108"/>
                      </a:cubicBezTo>
                      <a:cubicBezTo>
                        <a:pt x="201" y="106"/>
                        <a:pt x="200" y="104"/>
                        <a:pt x="201" y="102"/>
                      </a:cubicBezTo>
                      <a:cubicBezTo>
                        <a:pt x="201" y="101"/>
                        <a:pt x="202" y="100"/>
                        <a:pt x="202" y="99"/>
                      </a:cubicBezTo>
                      <a:cubicBezTo>
                        <a:pt x="203" y="98"/>
                        <a:pt x="201" y="97"/>
                        <a:pt x="202" y="96"/>
                      </a:cubicBezTo>
                      <a:cubicBezTo>
                        <a:pt x="203" y="95"/>
                        <a:pt x="204" y="92"/>
                        <a:pt x="203" y="91"/>
                      </a:cubicBezTo>
                      <a:cubicBezTo>
                        <a:pt x="203" y="89"/>
                        <a:pt x="202" y="88"/>
                        <a:pt x="202" y="87"/>
                      </a:cubicBezTo>
                      <a:cubicBezTo>
                        <a:pt x="201" y="86"/>
                        <a:pt x="201" y="84"/>
                        <a:pt x="201" y="83"/>
                      </a:cubicBezTo>
                      <a:cubicBezTo>
                        <a:pt x="200" y="79"/>
                        <a:pt x="203" y="77"/>
                        <a:pt x="202" y="73"/>
                      </a:cubicBezTo>
                      <a:cubicBezTo>
                        <a:pt x="202" y="74"/>
                        <a:pt x="201" y="76"/>
                        <a:pt x="200" y="76"/>
                      </a:cubicBezTo>
                      <a:cubicBezTo>
                        <a:pt x="198" y="76"/>
                        <a:pt x="197" y="72"/>
                        <a:pt x="196" y="70"/>
                      </a:cubicBezTo>
                      <a:cubicBezTo>
                        <a:pt x="194" y="67"/>
                        <a:pt x="190" y="67"/>
                        <a:pt x="190" y="62"/>
                      </a:cubicBezTo>
                      <a:cubicBezTo>
                        <a:pt x="189" y="60"/>
                        <a:pt x="188" y="60"/>
                        <a:pt x="187" y="59"/>
                      </a:cubicBezTo>
                      <a:cubicBezTo>
                        <a:pt x="185" y="58"/>
                        <a:pt x="185" y="61"/>
                        <a:pt x="184" y="59"/>
                      </a:cubicBezTo>
                      <a:cubicBezTo>
                        <a:pt x="184" y="56"/>
                        <a:pt x="183" y="55"/>
                        <a:pt x="181" y="53"/>
                      </a:cubicBezTo>
                      <a:cubicBezTo>
                        <a:pt x="181" y="53"/>
                        <a:pt x="180" y="52"/>
                        <a:pt x="180" y="51"/>
                      </a:cubicBezTo>
                      <a:cubicBezTo>
                        <a:pt x="179" y="51"/>
                        <a:pt x="180" y="49"/>
                        <a:pt x="180" y="50"/>
                      </a:cubicBezTo>
                      <a:cubicBezTo>
                        <a:pt x="178" y="48"/>
                        <a:pt x="176" y="47"/>
                        <a:pt x="174" y="46"/>
                      </a:cubicBezTo>
                      <a:cubicBezTo>
                        <a:pt x="172" y="44"/>
                        <a:pt x="169" y="45"/>
                        <a:pt x="168" y="43"/>
                      </a:cubicBezTo>
                      <a:cubicBezTo>
                        <a:pt x="166" y="41"/>
                        <a:pt x="167" y="37"/>
                        <a:pt x="166" y="36"/>
                      </a:cubicBezTo>
                      <a:cubicBezTo>
                        <a:pt x="166" y="34"/>
                        <a:pt x="166" y="32"/>
                        <a:pt x="165" y="31"/>
                      </a:cubicBezTo>
                      <a:cubicBezTo>
                        <a:pt x="164" y="30"/>
                        <a:pt x="163" y="30"/>
                        <a:pt x="163" y="28"/>
                      </a:cubicBezTo>
                      <a:cubicBezTo>
                        <a:pt x="163" y="26"/>
                        <a:pt x="163" y="23"/>
                        <a:pt x="161" y="20"/>
                      </a:cubicBezTo>
                      <a:cubicBezTo>
                        <a:pt x="160" y="20"/>
                        <a:pt x="158" y="17"/>
                        <a:pt x="158" y="18"/>
                      </a:cubicBezTo>
                      <a:cubicBezTo>
                        <a:pt x="156" y="18"/>
                        <a:pt x="156" y="19"/>
                        <a:pt x="155" y="17"/>
                      </a:cubicBezTo>
                      <a:cubicBezTo>
                        <a:pt x="153" y="15"/>
                        <a:pt x="154" y="11"/>
                        <a:pt x="152" y="8"/>
                      </a:cubicBezTo>
                      <a:cubicBezTo>
                        <a:pt x="152" y="7"/>
                        <a:pt x="148" y="0"/>
                        <a:pt x="148" y="0"/>
                      </a:cubicBezTo>
                      <a:cubicBezTo>
                        <a:pt x="147" y="0"/>
                        <a:pt x="147" y="2"/>
                        <a:pt x="147" y="3"/>
                      </a:cubicBezTo>
                      <a:cubicBezTo>
                        <a:pt x="147" y="4"/>
                        <a:pt x="146" y="5"/>
                        <a:pt x="145" y="6"/>
                      </a:cubicBezTo>
                      <a:cubicBezTo>
                        <a:pt x="145" y="6"/>
                        <a:pt x="143" y="8"/>
                        <a:pt x="144" y="9"/>
                      </a:cubicBezTo>
                      <a:cubicBezTo>
                        <a:pt x="144" y="9"/>
                        <a:pt x="146" y="9"/>
                        <a:pt x="145" y="10"/>
                      </a:cubicBezTo>
                      <a:cubicBezTo>
                        <a:pt x="144" y="10"/>
                        <a:pt x="143" y="15"/>
                        <a:pt x="143" y="16"/>
                      </a:cubicBezTo>
                      <a:cubicBezTo>
                        <a:pt x="144" y="18"/>
                        <a:pt x="144" y="20"/>
                        <a:pt x="144" y="22"/>
                      </a:cubicBezTo>
                      <a:cubicBezTo>
                        <a:pt x="143" y="26"/>
                        <a:pt x="143" y="36"/>
                        <a:pt x="137" y="36"/>
                      </a:cubicBezTo>
                      <a:cubicBezTo>
                        <a:pt x="133" y="36"/>
                        <a:pt x="133" y="32"/>
                        <a:pt x="130" y="31"/>
                      </a:cubicBezTo>
                      <a:cubicBezTo>
                        <a:pt x="128" y="30"/>
                        <a:pt x="126" y="30"/>
                        <a:pt x="124" y="28"/>
                      </a:cubicBezTo>
                      <a:cubicBezTo>
                        <a:pt x="123" y="27"/>
                        <a:pt x="112" y="21"/>
                        <a:pt x="113" y="20"/>
                      </a:cubicBezTo>
                      <a:cubicBezTo>
                        <a:pt x="113" y="19"/>
                        <a:pt x="114" y="18"/>
                        <a:pt x="115" y="17"/>
                      </a:cubicBezTo>
                      <a:cubicBezTo>
                        <a:pt x="115" y="16"/>
                        <a:pt x="117" y="16"/>
                        <a:pt x="117" y="15"/>
                      </a:cubicBezTo>
                      <a:cubicBezTo>
                        <a:pt x="117" y="15"/>
                        <a:pt x="116" y="14"/>
                        <a:pt x="116" y="13"/>
                      </a:cubicBezTo>
                      <a:cubicBezTo>
                        <a:pt x="117" y="12"/>
                        <a:pt x="117" y="12"/>
                        <a:pt x="118" y="11"/>
                      </a:cubicBezTo>
                      <a:cubicBezTo>
                        <a:pt x="118" y="10"/>
                        <a:pt x="120" y="9"/>
                        <a:pt x="121" y="8"/>
                      </a:cubicBezTo>
                      <a:cubicBezTo>
                        <a:pt x="121" y="7"/>
                        <a:pt x="119" y="5"/>
                        <a:pt x="118" y="6"/>
                      </a:cubicBezTo>
                      <a:cubicBezTo>
                        <a:pt x="118" y="6"/>
                        <a:pt x="117" y="8"/>
                        <a:pt x="117" y="8"/>
                      </a:cubicBezTo>
                      <a:cubicBezTo>
                        <a:pt x="116" y="7"/>
                        <a:pt x="116" y="7"/>
                        <a:pt x="115" y="6"/>
                      </a:cubicBezTo>
                      <a:cubicBezTo>
                        <a:pt x="115" y="5"/>
                        <a:pt x="113" y="7"/>
                        <a:pt x="112" y="7"/>
                      </a:cubicBezTo>
                      <a:cubicBezTo>
                        <a:pt x="111" y="8"/>
                        <a:pt x="110" y="7"/>
                        <a:pt x="109" y="7"/>
                      </a:cubicBezTo>
                      <a:cubicBezTo>
                        <a:pt x="107" y="6"/>
                        <a:pt x="104" y="5"/>
                        <a:pt x="101" y="4"/>
                      </a:cubicBezTo>
                      <a:cubicBezTo>
                        <a:pt x="99" y="4"/>
                        <a:pt x="103" y="5"/>
                        <a:pt x="10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6" name="Freeform 470">
                  <a:extLst>
                    <a:ext uri="{FF2B5EF4-FFF2-40B4-BE49-F238E27FC236}">
                      <a16:creationId xmlns:a16="http://schemas.microsoft.com/office/drawing/2014/main" id="{31802CFC-4908-3049-BA44-022347827E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2596" y="8259388"/>
                  <a:ext cx="48790" cy="22128"/>
                </a:xfrm>
                <a:custGeom>
                  <a:avLst/>
                  <a:gdLst>
                    <a:gd name="T0" fmla="*/ 5 w 5"/>
                    <a:gd name="T1" fmla="*/ 1 h 2"/>
                    <a:gd name="T2" fmla="*/ 0 w 5"/>
                    <a:gd name="T3" fmla="*/ 1 h 2"/>
                    <a:gd name="T4" fmla="*/ 5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5" y="1"/>
                      </a:move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0" y="1"/>
                        <a:pt x="5" y="2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7" name="Freeform 471">
                  <a:extLst>
                    <a:ext uri="{FF2B5EF4-FFF2-40B4-BE49-F238E27FC236}">
                      <a16:creationId xmlns:a16="http://schemas.microsoft.com/office/drawing/2014/main" id="{64EB2FF5-25B1-A342-B7C7-CED79F4A3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3051" y="8270449"/>
                  <a:ext cx="191674" cy="121701"/>
                </a:xfrm>
                <a:custGeom>
                  <a:avLst/>
                  <a:gdLst>
                    <a:gd name="T0" fmla="*/ 10 w 19"/>
                    <a:gd name="T1" fmla="*/ 1 h 11"/>
                    <a:gd name="T2" fmla="*/ 4 w 19"/>
                    <a:gd name="T3" fmla="*/ 3 h 11"/>
                    <a:gd name="T4" fmla="*/ 3 w 19"/>
                    <a:gd name="T5" fmla="*/ 4 h 11"/>
                    <a:gd name="T6" fmla="*/ 1 w 19"/>
                    <a:gd name="T7" fmla="*/ 3 h 11"/>
                    <a:gd name="T8" fmla="*/ 3 w 19"/>
                    <a:gd name="T9" fmla="*/ 6 h 11"/>
                    <a:gd name="T10" fmla="*/ 6 w 19"/>
                    <a:gd name="T11" fmla="*/ 7 h 11"/>
                    <a:gd name="T12" fmla="*/ 9 w 19"/>
                    <a:gd name="T13" fmla="*/ 10 h 11"/>
                    <a:gd name="T14" fmla="*/ 14 w 19"/>
                    <a:gd name="T15" fmla="*/ 10 h 11"/>
                    <a:gd name="T16" fmla="*/ 18 w 19"/>
                    <a:gd name="T17" fmla="*/ 5 h 11"/>
                    <a:gd name="T18" fmla="*/ 15 w 19"/>
                    <a:gd name="T19" fmla="*/ 2 h 11"/>
                    <a:gd name="T20" fmla="*/ 10 w 19"/>
                    <a:gd name="T21" fmla="*/ 1 h 11"/>
                    <a:gd name="T22" fmla="*/ 10 w 19"/>
                    <a:gd name="T2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11">
                      <a:moveTo>
                        <a:pt x="10" y="1"/>
                      </a:moveTo>
                      <a:cubicBezTo>
                        <a:pt x="9" y="0"/>
                        <a:pt x="5" y="2"/>
                        <a:pt x="4" y="3"/>
                      </a:cubicBezTo>
                      <a:cubicBezTo>
                        <a:pt x="3" y="3"/>
                        <a:pt x="4" y="3"/>
                        <a:pt x="3" y="4"/>
                      </a:cubicBezTo>
                      <a:cubicBezTo>
                        <a:pt x="3" y="5"/>
                        <a:pt x="2" y="3"/>
                        <a:pt x="1" y="3"/>
                      </a:cubicBezTo>
                      <a:cubicBezTo>
                        <a:pt x="0" y="3"/>
                        <a:pt x="2" y="6"/>
                        <a:pt x="3" y="6"/>
                      </a:cubicBezTo>
                      <a:cubicBezTo>
                        <a:pt x="3" y="7"/>
                        <a:pt x="5" y="7"/>
                        <a:pt x="6" y="7"/>
                      </a:cubicBezTo>
                      <a:cubicBezTo>
                        <a:pt x="8" y="7"/>
                        <a:pt x="8" y="9"/>
                        <a:pt x="9" y="10"/>
                      </a:cubicBezTo>
                      <a:cubicBezTo>
                        <a:pt x="10" y="11"/>
                        <a:pt x="13" y="10"/>
                        <a:pt x="14" y="10"/>
                      </a:cubicBezTo>
                      <a:cubicBezTo>
                        <a:pt x="18" y="10"/>
                        <a:pt x="19" y="8"/>
                        <a:pt x="18" y="5"/>
                      </a:cubicBezTo>
                      <a:cubicBezTo>
                        <a:pt x="18" y="3"/>
                        <a:pt x="17" y="2"/>
                        <a:pt x="15" y="2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10" y="1"/>
                        <a:pt x="11" y="1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8" name="Freeform 472">
                  <a:extLst>
                    <a:ext uri="{FF2B5EF4-FFF2-40B4-BE49-F238E27FC236}">
                      <a16:creationId xmlns:a16="http://schemas.microsoft.com/office/drawing/2014/main" id="{59BF5817-F423-A945-AE9E-204DFB33C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32628" y="8476972"/>
                  <a:ext cx="212583" cy="129075"/>
                </a:xfrm>
                <a:custGeom>
                  <a:avLst/>
                  <a:gdLst>
                    <a:gd name="T0" fmla="*/ 0 w 21"/>
                    <a:gd name="T1" fmla="*/ 8 h 12"/>
                    <a:gd name="T2" fmla="*/ 6 w 21"/>
                    <a:gd name="T3" fmla="*/ 8 h 12"/>
                    <a:gd name="T4" fmla="*/ 9 w 21"/>
                    <a:gd name="T5" fmla="*/ 7 h 12"/>
                    <a:gd name="T6" fmla="*/ 13 w 21"/>
                    <a:gd name="T7" fmla="*/ 7 h 12"/>
                    <a:gd name="T8" fmla="*/ 14 w 21"/>
                    <a:gd name="T9" fmla="*/ 5 h 12"/>
                    <a:gd name="T10" fmla="*/ 17 w 21"/>
                    <a:gd name="T11" fmla="*/ 3 h 12"/>
                    <a:gd name="T12" fmla="*/ 20 w 21"/>
                    <a:gd name="T13" fmla="*/ 4 h 12"/>
                    <a:gd name="T14" fmla="*/ 18 w 21"/>
                    <a:gd name="T15" fmla="*/ 7 h 12"/>
                    <a:gd name="T16" fmla="*/ 11 w 21"/>
                    <a:gd name="T17" fmla="*/ 11 h 12"/>
                    <a:gd name="T18" fmla="*/ 0 w 21"/>
                    <a:gd name="T19" fmla="*/ 8 h 12"/>
                    <a:gd name="T20" fmla="*/ 0 w 21"/>
                    <a:gd name="T2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2">
                      <a:moveTo>
                        <a:pt x="0" y="8"/>
                      </a:moveTo>
                      <a:cubicBezTo>
                        <a:pt x="1" y="7"/>
                        <a:pt x="5" y="8"/>
                        <a:pt x="6" y="8"/>
                      </a:cubicBezTo>
                      <a:cubicBezTo>
                        <a:pt x="7" y="8"/>
                        <a:pt x="8" y="6"/>
                        <a:pt x="9" y="7"/>
                      </a:cubicBezTo>
                      <a:cubicBezTo>
                        <a:pt x="10" y="8"/>
                        <a:pt x="12" y="8"/>
                        <a:pt x="13" y="7"/>
                      </a:cubicBezTo>
                      <a:cubicBezTo>
                        <a:pt x="13" y="6"/>
                        <a:pt x="14" y="5"/>
                        <a:pt x="14" y="5"/>
                      </a:cubicBezTo>
                      <a:cubicBezTo>
                        <a:pt x="15" y="5"/>
                        <a:pt x="17" y="5"/>
                        <a:pt x="17" y="3"/>
                      </a:cubicBezTo>
                      <a:cubicBezTo>
                        <a:pt x="17" y="0"/>
                        <a:pt x="21" y="2"/>
                        <a:pt x="20" y="4"/>
                      </a:cubicBezTo>
                      <a:cubicBezTo>
                        <a:pt x="19" y="5"/>
                        <a:pt x="18" y="7"/>
                        <a:pt x="18" y="7"/>
                      </a:cubicBezTo>
                      <a:cubicBezTo>
                        <a:pt x="15" y="8"/>
                        <a:pt x="14" y="10"/>
                        <a:pt x="11" y="11"/>
                      </a:cubicBezTo>
                      <a:cubicBezTo>
                        <a:pt x="9" y="12"/>
                        <a:pt x="0" y="11"/>
                        <a:pt x="0" y="8"/>
                      </a:cubicBezTo>
                      <a:cubicBezTo>
                        <a:pt x="0" y="7"/>
                        <a:pt x="0" y="10"/>
                        <a:pt x="0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9" name="Freeform 473">
                  <a:extLst>
                    <a:ext uri="{FF2B5EF4-FFF2-40B4-BE49-F238E27FC236}">
                      <a16:creationId xmlns:a16="http://schemas.microsoft.com/office/drawing/2014/main" id="{3C3E6D19-D8E6-7F4E-90ED-49E1F2750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39307" y="8543352"/>
                  <a:ext cx="90610" cy="118010"/>
                </a:xfrm>
                <a:custGeom>
                  <a:avLst/>
                  <a:gdLst>
                    <a:gd name="T0" fmla="*/ 1 w 9"/>
                    <a:gd name="T1" fmla="*/ 0 h 11"/>
                    <a:gd name="T2" fmla="*/ 8 w 9"/>
                    <a:gd name="T3" fmla="*/ 8 h 11"/>
                    <a:gd name="T4" fmla="*/ 5 w 9"/>
                    <a:gd name="T5" fmla="*/ 4 h 11"/>
                    <a:gd name="T6" fmla="*/ 1 w 9"/>
                    <a:gd name="T7" fmla="*/ 0 h 11"/>
                    <a:gd name="T8" fmla="*/ 1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0"/>
                      </a:moveTo>
                      <a:cubicBezTo>
                        <a:pt x="0" y="1"/>
                        <a:pt x="5" y="11"/>
                        <a:pt x="8" y="8"/>
                      </a:cubicBezTo>
                      <a:cubicBezTo>
                        <a:pt x="9" y="6"/>
                        <a:pt x="6" y="4"/>
                        <a:pt x="5" y="4"/>
                      </a:cubicBezTo>
                      <a:cubicBezTo>
                        <a:pt x="4" y="3"/>
                        <a:pt x="1" y="0"/>
                        <a:pt x="1" y="0"/>
                      </a:cubicBezTo>
                      <a:cubicBezTo>
                        <a:pt x="0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0" name="Freeform 474">
                  <a:extLst>
                    <a:ext uri="{FF2B5EF4-FFF2-40B4-BE49-F238E27FC236}">
                      <a16:creationId xmlns:a16="http://schemas.microsoft.com/office/drawing/2014/main" id="{3B1C59D3-D09E-A847-BA42-5C73908FD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04162" y="8760939"/>
                  <a:ext cx="59243" cy="62692"/>
                </a:xfrm>
                <a:custGeom>
                  <a:avLst/>
                  <a:gdLst>
                    <a:gd name="T0" fmla="*/ 6 w 6"/>
                    <a:gd name="T1" fmla="*/ 4 h 6"/>
                    <a:gd name="T2" fmla="*/ 1 w 6"/>
                    <a:gd name="T3" fmla="*/ 2 h 6"/>
                    <a:gd name="T4" fmla="*/ 6 w 6"/>
                    <a:gd name="T5" fmla="*/ 4 h 6"/>
                    <a:gd name="T6" fmla="*/ 6 w 6"/>
                    <a:gd name="T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4"/>
                      </a:moveTo>
                      <a:cubicBezTo>
                        <a:pt x="6" y="2"/>
                        <a:pt x="0" y="0"/>
                        <a:pt x="1" y="2"/>
                      </a:cubicBezTo>
                      <a:cubicBezTo>
                        <a:pt x="1" y="3"/>
                        <a:pt x="6" y="5"/>
                        <a:pt x="6" y="4"/>
                      </a:cubicBezTo>
                      <a:cubicBezTo>
                        <a:pt x="6" y="3"/>
                        <a:pt x="6" y="6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1" name="Freeform 475">
                  <a:extLst>
                    <a:ext uri="{FF2B5EF4-FFF2-40B4-BE49-F238E27FC236}">
                      <a16:creationId xmlns:a16="http://schemas.microsoft.com/office/drawing/2014/main" id="{5F54BF1C-2C9A-2240-8A0E-BB09F5FE5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41433" y="8661365"/>
                  <a:ext cx="94095" cy="66379"/>
                </a:xfrm>
                <a:custGeom>
                  <a:avLst/>
                  <a:gdLst>
                    <a:gd name="T0" fmla="*/ 8 w 9"/>
                    <a:gd name="T1" fmla="*/ 6 h 6"/>
                    <a:gd name="T2" fmla="*/ 0 w 9"/>
                    <a:gd name="T3" fmla="*/ 1 h 6"/>
                    <a:gd name="T4" fmla="*/ 3 w 9"/>
                    <a:gd name="T5" fmla="*/ 4 h 6"/>
                    <a:gd name="T6" fmla="*/ 8 w 9"/>
                    <a:gd name="T7" fmla="*/ 6 h 6"/>
                    <a:gd name="T8" fmla="*/ 8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8" y="6"/>
                      </a:moveTo>
                      <a:cubicBezTo>
                        <a:pt x="6" y="5"/>
                        <a:pt x="3" y="0"/>
                        <a:pt x="0" y="1"/>
                      </a:cubicBezTo>
                      <a:cubicBezTo>
                        <a:pt x="0" y="2"/>
                        <a:pt x="3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9" y="6"/>
                        <a:pt x="6" y="5"/>
                        <a:pt x="8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2" name="Freeform 476">
                  <a:extLst>
                    <a:ext uri="{FF2B5EF4-FFF2-40B4-BE49-F238E27FC236}">
                      <a16:creationId xmlns:a16="http://schemas.microsoft.com/office/drawing/2014/main" id="{3391EDB0-1CFE-1D45-B068-2C0CDC3881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50823" y="8617109"/>
                  <a:ext cx="41820" cy="55320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0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2"/>
                        <a:pt x="0" y="0"/>
                        <a:pt x="0" y="0"/>
                      </a:cubicBezTo>
                      <a:cubicBezTo>
                        <a:pt x="0" y="1"/>
                        <a:pt x="4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3" name="Freeform 477">
                  <a:extLst>
                    <a:ext uri="{FF2B5EF4-FFF2-40B4-BE49-F238E27FC236}">
                      <a16:creationId xmlns:a16="http://schemas.microsoft.com/office/drawing/2014/main" id="{3C136486-9DD8-5244-8404-8CAC902522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27199" y="9376809"/>
                  <a:ext cx="163792" cy="129075"/>
                </a:xfrm>
                <a:custGeom>
                  <a:avLst/>
                  <a:gdLst>
                    <a:gd name="T0" fmla="*/ 15 w 16"/>
                    <a:gd name="T1" fmla="*/ 11 h 12"/>
                    <a:gd name="T2" fmla="*/ 2 w 16"/>
                    <a:gd name="T3" fmla="*/ 0 h 12"/>
                    <a:gd name="T4" fmla="*/ 15 w 16"/>
                    <a:gd name="T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" h="12">
                      <a:moveTo>
                        <a:pt x="15" y="11"/>
                      </a:moveTo>
                      <a:cubicBezTo>
                        <a:pt x="16" y="12"/>
                        <a:pt x="3" y="0"/>
                        <a:pt x="2" y="0"/>
                      </a:cubicBezTo>
                      <a:cubicBezTo>
                        <a:pt x="0" y="0"/>
                        <a:pt x="7" y="9"/>
                        <a:pt x="15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4" name="Freeform 478">
                  <a:extLst>
                    <a:ext uri="{FF2B5EF4-FFF2-40B4-BE49-F238E27FC236}">
                      <a16:creationId xmlns:a16="http://schemas.microsoft.com/office/drawing/2014/main" id="{F2688740-5D2A-2147-9AF8-CD6F1EABD3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66305" y="10199201"/>
                  <a:ext cx="115005" cy="151203"/>
                </a:xfrm>
                <a:custGeom>
                  <a:avLst/>
                  <a:gdLst>
                    <a:gd name="T0" fmla="*/ 11 w 11"/>
                    <a:gd name="T1" fmla="*/ 14 h 14"/>
                    <a:gd name="T2" fmla="*/ 9 w 11"/>
                    <a:gd name="T3" fmla="*/ 10 h 14"/>
                    <a:gd name="T4" fmla="*/ 9 w 11"/>
                    <a:gd name="T5" fmla="*/ 7 h 14"/>
                    <a:gd name="T6" fmla="*/ 0 w 11"/>
                    <a:gd name="T7" fmla="*/ 0 h 14"/>
                    <a:gd name="T8" fmla="*/ 3 w 11"/>
                    <a:gd name="T9" fmla="*/ 4 h 14"/>
                    <a:gd name="T10" fmla="*/ 5 w 11"/>
                    <a:gd name="T11" fmla="*/ 8 h 14"/>
                    <a:gd name="T12" fmla="*/ 8 w 11"/>
                    <a:gd name="T13" fmla="*/ 11 h 14"/>
                    <a:gd name="T14" fmla="*/ 11 w 11"/>
                    <a:gd name="T1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4">
                      <a:moveTo>
                        <a:pt x="11" y="14"/>
                      </a:moveTo>
                      <a:cubicBezTo>
                        <a:pt x="10" y="12"/>
                        <a:pt x="11" y="11"/>
                        <a:pt x="9" y="10"/>
                      </a:cubicBezTo>
                      <a:cubicBezTo>
                        <a:pt x="8" y="8"/>
                        <a:pt x="9" y="8"/>
                        <a:pt x="9" y="7"/>
                      </a:cubicBezTo>
                      <a:cubicBezTo>
                        <a:pt x="8" y="5"/>
                        <a:pt x="0" y="1"/>
                        <a:pt x="0" y="0"/>
                      </a:cubicBezTo>
                      <a:cubicBezTo>
                        <a:pt x="0" y="1"/>
                        <a:pt x="3" y="3"/>
                        <a:pt x="3" y="4"/>
                      </a:cubicBezTo>
                      <a:cubicBezTo>
                        <a:pt x="4" y="6"/>
                        <a:pt x="4" y="7"/>
                        <a:pt x="5" y="8"/>
                      </a:cubicBezTo>
                      <a:cubicBezTo>
                        <a:pt x="6" y="9"/>
                        <a:pt x="9" y="10"/>
                        <a:pt x="8" y="11"/>
                      </a:cubicBezTo>
                      <a:cubicBezTo>
                        <a:pt x="8" y="13"/>
                        <a:pt x="9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5" name="Freeform 479">
                  <a:extLst>
                    <a:ext uri="{FF2B5EF4-FFF2-40B4-BE49-F238E27FC236}">
                      <a16:creationId xmlns:a16="http://schemas.microsoft.com/office/drawing/2014/main" id="{E565294B-8E6A-094F-94B0-0DA804E8A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97671" y="10339341"/>
                  <a:ext cx="264855" cy="328220"/>
                </a:xfrm>
                <a:custGeom>
                  <a:avLst/>
                  <a:gdLst>
                    <a:gd name="T0" fmla="*/ 8 w 26"/>
                    <a:gd name="T1" fmla="*/ 2 h 30"/>
                    <a:gd name="T2" fmla="*/ 7 w 26"/>
                    <a:gd name="T3" fmla="*/ 11 h 30"/>
                    <a:gd name="T4" fmla="*/ 5 w 26"/>
                    <a:gd name="T5" fmla="*/ 18 h 30"/>
                    <a:gd name="T6" fmla="*/ 9 w 26"/>
                    <a:gd name="T7" fmla="*/ 25 h 30"/>
                    <a:gd name="T8" fmla="*/ 14 w 26"/>
                    <a:gd name="T9" fmla="*/ 26 h 30"/>
                    <a:gd name="T10" fmla="*/ 17 w 26"/>
                    <a:gd name="T11" fmla="*/ 22 h 30"/>
                    <a:gd name="T12" fmla="*/ 18 w 26"/>
                    <a:gd name="T13" fmla="*/ 16 h 30"/>
                    <a:gd name="T14" fmla="*/ 22 w 26"/>
                    <a:gd name="T15" fmla="*/ 14 h 30"/>
                    <a:gd name="T16" fmla="*/ 26 w 26"/>
                    <a:gd name="T17" fmla="*/ 10 h 30"/>
                    <a:gd name="T18" fmla="*/ 25 w 26"/>
                    <a:gd name="T19" fmla="*/ 6 h 30"/>
                    <a:gd name="T20" fmla="*/ 20 w 26"/>
                    <a:gd name="T21" fmla="*/ 8 h 30"/>
                    <a:gd name="T22" fmla="*/ 14 w 26"/>
                    <a:gd name="T23" fmla="*/ 5 h 30"/>
                    <a:gd name="T24" fmla="*/ 11 w 26"/>
                    <a:gd name="T25" fmla="*/ 0 h 30"/>
                    <a:gd name="T26" fmla="*/ 11 w 26"/>
                    <a:gd name="T27" fmla="*/ 3 h 30"/>
                    <a:gd name="T28" fmla="*/ 8 w 26"/>
                    <a:gd name="T29" fmla="*/ 2 h 30"/>
                    <a:gd name="T30" fmla="*/ 8 w 26"/>
                    <a:gd name="T31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" h="30">
                      <a:moveTo>
                        <a:pt x="8" y="2"/>
                      </a:moveTo>
                      <a:cubicBezTo>
                        <a:pt x="7" y="2"/>
                        <a:pt x="7" y="9"/>
                        <a:pt x="7" y="11"/>
                      </a:cubicBezTo>
                      <a:cubicBezTo>
                        <a:pt x="6" y="13"/>
                        <a:pt x="0" y="16"/>
                        <a:pt x="5" y="18"/>
                      </a:cubicBezTo>
                      <a:cubicBezTo>
                        <a:pt x="8" y="19"/>
                        <a:pt x="11" y="21"/>
                        <a:pt x="9" y="25"/>
                      </a:cubicBezTo>
                      <a:cubicBezTo>
                        <a:pt x="6" y="30"/>
                        <a:pt x="11" y="29"/>
                        <a:pt x="14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9" y="19"/>
                        <a:pt x="18" y="19"/>
                        <a:pt x="18" y="16"/>
                      </a:cubicBezTo>
                      <a:cubicBezTo>
                        <a:pt x="19" y="14"/>
                        <a:pt x="21" y="14"/>
                        <a:pt x="22" y="14"/>
                      </a:cubicBezTo>
                      <a:cubicBezTo>
                        <a:pt x="23" y="15"/>
                        <a:pt x="25" y="11"/>
                        <a:pt x="26" y="10"/>
                      </a:cubicBezTo>
                      <a:cubicBezTo>
                        <a:pt x="26" y="9"/>
                        <a:pt x="26" y="6"/>
                        <a:pt x="25" y="6"/>
                      </a:cubicBezTo>
                      <a:cubicBezTo>
                        <a:pt x="23" y="6"/>
                        <a:pt x="21" y="8"/>
                        <a:pt x="20" y="8"/>
                      </a:cubicBezTo>
                      <a:cubicBezTo>
                        <a:pt x="18" y="8"/>
                        <a:pt x="15" y="7"/>
                        <a:pt x="14" y="5"/>
                      </a:cubicBezTo>
                      <a:cubicBezTo>
                        <a:pt x="13" y="4"/>
                        <a:pt x="13" y="0"/>
                        <a:pt x="11" y="0"/>
                      </a:cubicBezTo>
                      <a:cubicBezTo>
                        <a:pt x="11" y="0"/>
                        <a:pt x="11" y="3"/>
                        <a:pt x="11" y="3"/>
                      </a:cubicBezTo>
                      <a:cubicBezTo>
                        <a:pt x="10" y="3"/>
                        <a:pt x="9" y="1"/>
                        <a:pt x="8" y="2"/>
                      </a:cubicBezTo>
                      <a:cubicBezTo>
                        <a:pt x="7" y="2"/>
                        <a:pt x="9" y="1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6" name="Freeform 480">
                  <a:extLst>
                    <a:ext uri="{FF2B5EF4-FFF2-40B4-BE49-F238E27FC236}">
                      <a16:creationId xmlns:a16="http://schemas.microsoft.com/office/drawing/2014/main" id="{6F165F5E-F93E-EC45-9E5B-C892300776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49176" y="10579051"/>
                  <a:ext cx="400771" cy="413040"/>
                </a:xfrm>
                <a:custGeom>
                  <a:avLst/>
                  <a:gdLst>
                    <a:gd name="T0" fmla="*/ 33 w 39"/>
                    <a:gd name="T1" fmla="*/ 4 h 38"/>
                    <a:gd name="T2" fmla="*/ 30 w 39"/>
                    <a:gd name="T3" fmla="*/ 1 h 38"/>
                    <a:gd name="T4" fmla="*/ 26 w 39"/>
                    <a:gd name="T5" fmla="*/ 8 h 38"/>
                    <a:gd name="T6" fmla="*/ 22 w 39"/>
                    <a:gd name="T7" fmla="*/ 13 h 38"/>
                    <a:gd name="T8" fmla="*/ 15 w 39"/>
                    <a:gd name="T9" fmla="*/ 18 h 38"/>
                    <a:gd name="T10" fmla="*/ 9 w 39"/>
                    <a:gd name="T11" fmla="*/ 22 h 38"/>
                    <a:gd name="T12" fmla="*/ 4 w 39"/>
                    <a:gd name="T13" fmla="*/ 27 h 38"/>
                    <a:gd name="T14" fmla="*/ 2 w 39"/>
                    <a:gd name="T15" fmla="*/ 33 h 38"/>
                    <a:gd name="T16" fmla="*/ 1 w 39"/>
                    <a:gd name="T17" fmla="*/ 34 h 38"/>
                    <a:gd name="T18" fmla="*/ 3 w 39"/>
                    <a:gd name="T19" fmla="*/ 35 h 38"/>
                    <a:gd name="T20" fmla="*/ 10 w 39"/>
                    <a:gd name="T21" fmla="*/ 37 h 38"/>
                    <a:gd name="T22" fmla="*/ 19 w 39"/>
                    <a:gd name="T23" fmla="*/ 34 h 38"/>
                    <a:gd name="T24" fmla="*/ 22 w 39"/>
                    <a:gd name="T25" fmla="*/ 27 h 38"/>
                    <a:gd name="T26" fmla="*/ 27 w 39"/>
                    <a:gd name="T27" fmla="*/ 22 h 38"/>
                    <a:gd name="T28" fmla="*/ 29 w 39"/>
                    <a:gd name="T29" fmla="*/ 21 h 38"/>
                    <a:gd name="T30" fmla="*/ 33 w 39"/>
                    <a:gd name="T31" fmla="*/ 21 h 38"/>
                    <a:gd name="T32" fmla="*/ 32 w 39"/>
                    <a:gd name="T33" fmla="*/ 19 h 38"/>
                    <a:gd name="T34" fmla="*/ 32 w 39"/>
                    <a:gd name="T35" fmla="*/ 17 h 38"/>
                    <a:gd name="T36" fmla="*/ 38 w 39"/>
                    <a:gd name="T37" fmla="*/ 9 h 38"/>
                    <a:gd name="T38" fmla="*/ 38 w 39"/>
                    <a:gd name="T39" fmla="*/ 6 h 38"/>
                    <a:gd name="T40" fmla="*/ 38 w 39"/>
                    <a:gd name="T41" fmla="*/ 4 h 38"/>
                    <a:gd name="T42" fmla="*/ 37 w 39"/>
                    <a:gd name="T43" fmla="*/ 4 h 38"/>
                    <a:gd name="T44" fmla="*/ 37 w 39"/>
                    <a:gd name="T45" fmla="*/ 2 h 38"/>
                    <a:gd name="T46" fmla="*/ 33 w 39"/>
                    <a:gd name="T47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38">
                      <a:moveTo>
                        <a:pt x="33" y="4"/>
                      </a:moveTo>
                      <a:cubicBezTo>
                        <a:pt x="33" y="4"/>
                        <a:pt x="32" y="0"/>
                        <a:pt x="30" y="1"/>
                      </a:cubicBezTo>
                      <a:cubicBezTo>
                        <a:pt x="27" y="3"/>
                        <a:pt x="28" y="5"/>
                        <a:pt x="26" y="8"/>
                      </a:cubicBezTo>
                      <a:cubicBezTo>
                        <a:pt x="25" y="9"/>
                        <a:pt x="24" y="12"/>
                        <a:pt x="22" y="13"/>
                      </a:cubicBezTo>
                      <a:cubicBezTo>
                        <a:pt x="20" y="16"/>
                        <a:pt x="18" y="17"/>
                        <a:pt x="15" y="18"/>
                      </a:cubicBezTo>
                      <a:cubicBezTo>
                        <a:pt x="13" y="19"/>
                        <a:pt x="12" y="21"/>
                        <a:pt x="9" y="22"/>
                      </a:cubicBezTo>
                      <a:cubicBezTo>
                        <a:pt x="7" y="23"/>
                        <a:pt x="7" y="27"/>
                        <a:pt x="4" y="27"/>
                      </a:cubicBezTo>
                      <a:cubicBezTo>
                        <a:pt x="0" y="28"/>
                        <a:pt x="4" y="31"/>
                        <a:pt x="2" y="33"/>
                      </a:cubicBezTo>
                      <a:cubicBezTo>
                        <a:pt x="1" y="33"/>
                        <a:pt x="0" y="33"/>
                        <a:pt x="1" y="34"/>
                      </a:cubicBezTo>
                      <a:cubicBezTo>
                        <a:pt x="1" y="35"/>
                        <a:pt x="1" y="35"/>
                        <a:pt x="3" y="35"/>
                      </a:cubicBezTo>
                      <a:cubicBezTo>
                        <a:pt x="5" y="35"/>
                        <a:pt x="8" y="37"/>
                        <a:pt x="10" y="37"/>
                      </a:cubicBezTo>
                      <a:cubicBezTo>
                        <a:pt x="14" y="38"/>
                        <a:pt x="16" y="36"/>
                        <a:pt x="19" y="34"/>
                      </a:cubicBezTo>
                      <a:cubicBezTo>
                        <a:pt x="21" y="32"/>
                        <a:pt x="22" y="30"/>
                        <a:pt x="22" y="27"/>
                      </a:cubicBezTo>
                      <a:cubicBezTo>
                        <a:pt x="23" y="24"/>
                        <a:pt x="24" y="24"/>
                        <a:pt x="27" y="22"/>
                      </a:cubicBezTo>
                      <a:cubicBezTo>
                        <a:pt x="28" y="22"/>
                        <a:pt x="28" y="21"/>
                        <a:pt x="29" y="21"/>
                      </a:cubicBezTo>
                      <a:cubicBezTo>
                        <a:pt x="30" y="21"/>
                        <a:pt x="31" y="21"/>
                        <a:pt x="33" y="21"/>
                      </a:cubicBezTo>
                      <a:cubicBezTo>
                        <a:pt x="34" y="20"/>
                        <a:pt x="33" y="19"/>
                        <a:pt x="32" y="19"/>
                      </a:cubicBezTo>
                      <a:cubicBezTo>
                        <a:pt x="31" y="18"/>
                        <a:pt x="31" y="18"/>
                        <a:pt x="32" y="17"/>
                      </a:cubicBezTo>
                      <a:cubicBezTo>
                        <a:pt x="34" y="14"/>
                        <a:pt x="36" y="12"/>
                        <a:pt x="38" y="9"/>
                      </a:cubicBezTo>
                      <a:cubicBezTo>
                        <a:pt x="38" y="8"/>
                        <a:pt x="38" y="7"/>
                        <a:pt x="38" y="6"/>
                      </a:cubicBezTo>
                      <a:cubicBezTo>
                        <a:pt x="38" y="5"/>
                        <a:pt x="38" y="5"/>
                        <a:pt x="38" y="4"/>
                      </a:cubicBezTo>
                      <a:cubicBezTo>
                        <a:pt x="39" y="3"/>
                        <a:pt x="37" y="4"/>
                        <a:pt x="37" y="4"/>
                      </a:cubicBezTo>
                      <a:cubicBezTo>
                        <a:pt x="37" y="3"/>
                        <a:pt x="37" y="3"/>
                        <a:pt x="37" y="2"/>
                      </a:cubicBezTo>
                      <a:cubicBezTo>
                        <a:pt x="36" y="3"/>
                        <a:pt x="35" y="5"/>
                        <a:pt x="3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7" name="Freeform 481">
                  <a:extLst>
                    <a:ext uri="{FF2B5EF4-FFF2-40B4-BE49-F238E27FC236}">
                      <a16:creationId xmlns:a16="http://schemas.microsoft.com/office/drawing/2014/main" id="{94489C37-39BF-0D41-B662-9A80210B4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1903" y="10992094"/>
                  <a:ext cx="20911" cy="22128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0 w 2"/>
                    <a:gd name="T5" fmla="*/ 2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8" name="Freeform 482">
                  <a:extLst>
                    <a:ext uri="{FF2B5EF4-FFF2-40B4-BE49-F238E27FC236}">
                      <a16:creationId xmlns:a16="http://schemas.microsoft.com/office/drawing/2014/main" id="{993E2952-1FB6-B145-964B-4337526F1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37470" y="10590116"/>
                  <a:ext cx="195161" cy="195458"/>
                </a:xfrm>
                <a:custGeom>
                  <a:avLst/>
                  <a:gdLst>
                    <a:gd name="T0" fmla="*/ 0 w 19"/>
                    <a:gd name="T1" fmla="*/ 2 h 18"/>
                    <a:gd name="T2" fmla="*/ 2 w 19"/>
                    <a:gd name="T3" fmla="*/ 7 h 18"/>
                    <a:gd name="T4" fmla="*/ 4 w 19"/>
                    <a:gd name="T5" fmla="*/ 10 h 18"/>
                    <a:gd name="T6" fmla="*/ 3 w 19"/>
                    <a:gd name="T7" fmla="*/ 12 h 18"/>
                    <a:gd name="T8" fmla="*/ 9 w 19"/>
                    <a:gd name="T9" fmla="*/ 18 h 18"/>
                    <a:gd name="T10" fmla="*/ 12 w 19"/>
                    <a:gd name="T11" fmla="*/ 15 h 18"/>
                    <a:gd name="T12" fmla="*/ 13 w 19"/>
                    <a:gd name="T13" fmla="*/ 17 h 18"/>
                    <a:gd name="T14" fmla="*/ 14 w 19"/>
                    <a:gd name="T15" fmla="*/ 14 h 18"/>
                    <a:gd name="T16" fmla="*/ 16 w 19"/>
                    <a:gd name="T17" fmla="*/ 15 h 18"/>
                    <a:gd name="T18" fmla="*/ 18 w 19"/>
                    <a:gd name="T19" fmla="*/ 7 h 18"/>
                    <a:gd name="T20" fmla="*/ 16 w 19"/>
                    <a:gd name="T21" fmla="*/ 1 h 18"/>
                    <a:gd name="T22" fmla="*/ 7 w 19"/>
                    <a:gd name="T23" fmla="*/ 3 h 18"/>
                    <a:gd name="T24" fmla="*/ 0 w 19"/>
                    <a:gd name="T25" fmla="*/ 2 h 18"/>
                    <a:gd name="T26" fmla="*/ 0 w 19"/>
                    <a:gd name="T2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18">
                      <a:moveTo>
                        <a:pt x="0" y="2"/>
                      </a:moveTo>
                      <a:cubicBezTo>
                        <a:pt x="0" y="3"/>
                        <a:pt x="2" y="6"/>
                        <a:pt x="2" y="7"/>
                      </a:cubicBezTo>
                      <a:cubicBezTo>
                        <a:pt x="3" y="8"/>
                        <a:pt x="4" y="9"/>
                        <a:pt x="4" y="10"/>
                      </a:cubicBezTo>
                      <a:cubicBezTo>
                        <a:pt x="4" y="11"/>
                        <a:pt x="3" y="11"/>
                        <a:pt x="3" y="12"/>
                      </a:cubicBezTo>
                      <a:cubicBezTo>
                        <a:pt x="4" y="15"/>
                        <a:pt x="7" y="17"/>
                        <a:pt x="9" y="18"/>
                      </a:cubicBezTo>
                      <a:cubicBezTo>
                        <a:pt x="11" y="18"/>
                        <a:pt x="11" y="16"/>
                        <a:pt x="12" y="15"/>
                      </a:cubicBezTo>
                      <a:cubicBezTo>
                        <a:pt x="12" y="15"/>
                        <a:pt x="13" y="17"/>
                        <a:pt x="13" y="17"/>
                      </a:cubicBezTo>
                      <a:cubicBezTo>
                        <a:pt x="13" y="16"/>
                        <a:pt x="13" y="14"/>
                        <a:pt x="14" y="14"/>
                      </a:cubicBezTo>
                      <a:cubicBezTo>
                        <a:pt x="15" y="13"/>
                        <a:pt x="15" y="15"/>
                        <a:pt x="16" y="15"/>
                      </a:cubicBezTo>
                      <a:cubicBezTo>
                        <a:pt x="15" y="15"/>
                        <a:pt x="18" y="8"/>
                        <a:pt x="18" y="7"/>
                      </a:cubicBezTo>
                      <a:cubicBezTo>
                        <a:pt x="18" y="6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7" y="3"/>
                      </a:cubicBezTo>
                      <a:cubicBezTo>
                        <a:pt x="6" y="3"/>
                        <a:pt x="1" y="0"/>
                        <a:pt x="0" y="2"/>
                      </a:cubicBezTo>
                      <a:cubicBezTo>
                        <a:pt x="0" y="3"/>
                        <a:pt x="1" y="0"/>
                        <a:pt x="0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9" name="Freeform 483">
                  <a:extLst>
                    <a:ext uri="{FF2B5EF4-FFF2-40B4-BE49-F238E27FC236}">
                      <a16:creationId xmlns:a16="http://schemas.microsoft.com/office/drawing/2014/main" id="{4FB954D0-B75C-864A-9E8B-A53997211A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90808" y="10534799"/>
                  <a:ext cx="31364" cy="55320"/>
                </a:xfrm>
                <a:custGeom>
                  <a:avLst/>
                  <a:gdLst>
                    <a:gd name="T0" fmla="*/ 3 w 3"/>
                    <a:gd name="T1" fmla="*/ 4 h 5"/>
                    <a:gd name="T2" fmla="*/ 1 w 3"/>
                    <a:gd name="T3" fmla="*/ 0 h 5"/>
                    <a:gd name="T4" fmla="*/ 3 w 3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4"/>
                      </a:moveTo>
                      <a:cubicBezTo>
                        <a:pt x="3" y="5"/>
                        <a:pt x="0" y="1"/>
                        <a:pt x="1" y="0"/>
                      </a:cubicBezTo>
                      <a:cubicBezTo>
                        <a:pt x="2" y="0"/>
                        <a:pt x="3" y="1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0" name="Freeform 484">
                  <a:extLst>
                    <a:ext uri="{FF2B5EF4-FFF2-40B4-BE49-F238E27FC236}">
                      <a16:creationId xmlns:a16="http://schemas.microsoft.com/office/drawing/2014/main" id="{0B037DFF-B8EA-254D-BEBD-B745E0C26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85195" y="10534799"/>
                  <a:ext cx="20911" cy="22128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0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1" name="Freeform 610">
                  <a:extLst>
                    <a:ext uri="{FF2B5EF4-FFF2-40B4-BE49-F238E27FC236}">
                      <a16:creationId xmlns:a16="http://schemas.microsoft.com/office/drawing/2014/main" id="{19B1345D-A909-9841-8DA7-A52C72DBC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91684" y="8358957"/>
                  <a:ext cx="20911" cy="11065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2" name="Freeform 612">
                  <a:extLst>
                    <a:ext uri="{FF2B5EF4-FFF2-40B4-BE49-F238E27FC236}">
                      <a16:creationId xmlns:a16="http://schemas.microsoft.com/office/drawing/2014/main" id="{8A07645A-75AC-6442-9F11-9F5B01FCD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19271" y="10265581"/>
                  <a:ext cx="69700" cy="55320"/>
                </a:xfrm>
                <a:custGeom>
                  <a:avLst/>
                  <a:gdLst>
                    <a:gd name="T0" fmla="*/ 6 w 7"/>
                    <a:gd name="T1" fmla="*/ 2 h 5"/>
                    <a:gd name="T2" fmla="*/ 1 w 7"/>
                    <a:gd name="T3" fmla="*/ 2 h 5"/>
                    <a:gd name="T4" fmla="*/ 6 w 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6" y="2"/>
                      </a:moveTo>
                      <a:cubicBezTo>
                        <a:pt x="7" y="0"/>
                        <a:pt x="0" y="1"/>
                        <a:pt x="1" y="2"/>
                      </a:cubicBezTo>
                      <a:cubicBezTo>
                        <a:pt x="1" y="3"/>
                        <a:pt x="5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3" name="Freeform 707">
                  <a:extLst>
                    <a:ext uri="{FF2B5EF4-FFF2-40B4-BE49-F238E27FC236}">
                      <a16:creationId xmlns:a16="http://schemas.microsoft.com/office/drawing/2014/main" id="{7F6C12F8-92E3-6649-9E98-D1058DAAA6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92746" y="8336829"/>
                  <a:ext cx="460016" cy="413040"/>
                </a:xfrm>
                <a:custGeom>
                  <a:avLst/>
                  <a:gdLst>
                    <a:gd name="T0" fmla="*/ 45 w 45"/>
                    <a:gd name="T1" fmla="*/ 29 h 38"/>
                    <a:gd name="T2" fmla="*/ 45 w 45"/>
                    <a:gd name="T3" fmla="*/ 26 h 38"/>
                    <a:gd name="T4" fmla="*/ 45 w 45"/>
                    <a:gd name="T5" fmla="*/ 24 h 38"/>
                    <a:gd name="T6" fmla="*/ 45 w 45"/>
                    <a:gd name="T7" fmla="*/ 15 h 38"/>
                    <a:gd name="T8" fmla="*/ 45 w 45"/>
                    <a:gd name="T9" fmla="*/ 6 h 38"/>
                    <a:gd name="T10" fmla="*/ 35 w 45"/>
                    <a:gd name="T11" fmla="*/ 3 h 38"/>
                    <a:gd name="T12" fmla="*/ 30 w 45"/>
                    <a:gd name="T13" fmla="*/ 0 h 38"/>
                    <a:gd name="T14" fmla="*/ 26 w 45"/>
                    <a:gd name="T15" fmla="*/ 3 h 38"/>
                    <a:gd name="T16" fmla="*/ 22 w 45"/>
                    <a:gd name="T17" fmla="*/ 5 h 38"/>
                    <a:gd name="T18" fmla="*/ 18 w 45"/>
                    <a:gd name="T19" fmla="*/ 10 h 38"/>
                    <a:gd name="T20" fmla="*/ 14 w 45"/>
                    <a:gd name="T21" fmla="*/ 8 h 38"/>
                    <a:gd name="T22" fmla="*/ 11 w 45"/>
                    <a:gd name="T23" fmla="*/ 5 h 38"/>
                    <a:gd name="T24" fmla="*/ 9 w 45"/>
                    <a:gd name="T25" fmla="*/ 6 h 38"/>
                    <a:gd name="T26" fmla="*/ 7 w 45"/>
                    <a:gd name="T27" fmla="*/ 5 h 38"/>
                    <a:gd name="T28" fmla="*/ 4 w 45"/>
                    <a:gd name="T29" fmla="*/ 6 h 38"/>
                    <a:gd name="T30" fmla="*/ 0 w 45"/>
                    <a:gd name="T31" fmla="*/ 7 h 38"/>
                    <a:gd name="T32" fmla="*/ 3 w 45"/>
                    <a:gd name="T33" fmla="*/ 8 h 38"/>
                    <a:gd name="T34" fmla="*/ 4 w 45"/>
                    <a:gd name="T35" fmla="*/ 11 h 38"/>
                    <a:gd name="T36" fmla="*/ 7 w 45"/>
                    <a:gd name="T37" fmla="*/ 14 h 38"/>
                    <a:gd name="T38" fmla="*/ 9 w 45"/>
                    <a:gd name="T39" fmla="*/ 8 h 38"/>
                    <a:gd name="T40" fmla="*/ 10 w 45"/>
                    <a:gd name="T41" fmla="*/ 12 h 38"/>
                    <a:gd name="T42" fmla="*/ 15 w 45"/>
                    <a:gd name="T43" fmla="*/ 12 h 38"/>
                    <a:gd name="T44" fmla="*/ 18 w 45"/>
                    <a:gd name="T45" fmla="*/ 15 h 38"/>
                    <a:gd name="T46" fmla="*/ 27 w 45"/>
                    <a:gd name="T47" fmla="*/ 19 h 38"/>
                    <a:gd name="T48" fmla="*/ 32 w 45"/>
                    <a:gd name="T49" fmla="*/ 22 h 38"/>
                    <a:gd name="T50" fmla="*/ 34 w 45"/>
                    <a:gd name="T51" fmla="*/ 26 h 38"/>
                    <a:gd name="T52" fmla="*/ 36 w 45"/>
                    <a:gd name="T53" fmla="*/ 27 h 38"/>
                    <a:gd name="T54" fmla="*/ 34 w 45"/>
                    <a:gd name="T55" fmla="*/ 28 h 38"/>
                    <a:gd name="T56" fmla="*/ 36 w 45"/>
                    <a:gd name="T57" fmla="*/ 29 h 38"/>
                    <a:gd name="T58" fmla="*/ 35 w 45"/>
                    <a:gd name="T59" fmla="*/ 30 h 38"/>
                    <a:gd name="T60" fmla="*/ 32 w 45"/>
                    <a:gd name="T61" fmla="*/ 31 h 38"/>
                    <a:gd name="T62" fmla="*/ 29 w 45"/>
                    <a:gd name="T63" fmla="*/ 34 h 38"/>
                    <a:gd name="T64" fmla="*/ 34 w 45"/>
                    <a:gd name="T65" fmla="*/ 35 h 38"/>
                    <a:gd name="T66" fmla="*/ 36 w 45"/>
                    <a:gd name="T67" fmla="*/ 31 h 38"/>
                    <a:gd name="T68" fmla="*/ 36 w 45"/>
                    <a:gd name="T69" fmla="*/ 33 h 38"/>
                    <a:gd name="T70" fmla="*/ 40 w 45"/>
                    <a:gd name="T71" fmla="*/ 32 h 38"/>
                    <a:gd name="T72" fmla="*/ 45 w 45"/>
                    <a:gd name="T73" fmla="*/ 38 h 38"/>
                    <a:gd name="T74" fmla="*/ 45 w 45"/>
                    <a:gd name="T75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38">
                      <a:moveTo>
                        <a:pt x="45" y="29"/>
                      </a:moveTo>
                      <a:cubicBezTo>
                        <a:pt x="45" y="28"/>
                        <a:pt x="44" y="27"/>
                        <a:pt x="45" y="26"/>
                      </a:cubicBezTo>
                      <a:cubicBezTo>
                        <a:pt x="45" y="25"/>
                        <a:pt x="45" y="25"/>
                        <a:pt x="45" y="24"/>
                      </a:cubicBezTo>
                      <a:cubicBezTo>
                        <a:pt x="45" y="21"/>
                        <a:pt x="45" y="18"/>
                        <a:pt x="45" y="15"/>
                      </a:cubicBezTo>
                      <a:cubicBezTo>
                        <a:pt x="45" y="12"/>
                        <a:pt x="45" y="9"/>
                        <a:pt x="45" y="6"/>
                      </a:cubicBezTo>
                      <a:cubicBezTo>
                        <a:pt x="45" y="6"/>
                        <a:pt x="36" y="3"/>
                        <a:pt x="35" y="3"/>
                      </a:cubicBezTo>
                      <a:cubicBezTo>
                        <a:pt x="33" y="2"/>
                        <a:pt x="32" y="1"/>
                        <a:pt x="30" y="0"/>
                      </a:cubicBezTo>
                      <a:cubicBezTo>
                        <a:pt x="27" y="0"/>
                        <a:pt x="27" y="2"/>
                        <a:pt x="26" y="3"/>
                      </a:cubicBezTo>
                      <a:cubicBezTo>
                        <a:pt x="26" y="4"/>
                        <a:pt x="23" y="4"/>
                        <a:pt x="22" y="5"/>
                      </a:cubicBezTo>
                      <a:cubicBezTo>
                        <a:pt x="21" y="7"/>
                        <a:pt x="20" y="9"/>
                        <a:pt x="18" y="10"/>
                      </a:cubicBezTo>
                      <a:cubicBezTo>
                        <a:pt x="16" y="11"/>
                        <a:pt x="14" y="10"/>
                        <a:pt x="14" y="8"/>
                      </a:cubicBezTo>
                      <a:cubicBezTo>
                        <a:pt x="13" y="6"/>
                        <a:pt x="12" y="6"/>
                        <a:pt x="11" y="5"/>
                      </a:cubicBezTo>
                      <a:cubicBezTo>
                        <a:pt x="11" y="3"/>
                        <a:pt x="10" y="5"/>
                        <a:pt x="9" y="6"/>
                      </a:cubicBezTo>
                      <a:cubicBezTo>
                        <a:pt x="8" y="6"/>
                        <a:pt x="7" y="5"/>
                        <a:pt x="7" y="5"/>
                      </a:cubicBezTo>
                      <a:cubicBezTo>
                        <a:pt x="6" y="5"/>
                        <a:pt x="5" y="6"/>
                        <a:pt x="4" y="6"/>
                      </a:cubicBezTo>
                      <a:cubicBezTo>
                        <a:pt x="4" y="7"/>
                        <a:pt x="0" y="6"/>
                        <a:pt x="0" y="7"/>
                      </a:cubicBezTo>
                      <a:cubicBezTo>
                        <a:pt x="0" y="8"/>
                        <a:pt x="2" y="8"/>
                        <a:pt x="3" y="8"/>
                      </a:cubicBezTo>
                      <a:cubicBezTo>
                        <a:pt x="4" y="9"/>
                        <a:pt x="4" y="10"/>
                        <a:pt x="4" y="11"/>
                      </a:cubicBezTo>
                      <a:cubicBezTo>
                        <a:pt x="4" y="13"/>
                        <a:pt x="7" y="13"/>
                        <a:pt x="7" y="14"/>
                      </a:cubicBezTo>
                      <a:cubicBezTo>
                        <a:pt x="7" y="12"/>
                        <a:pt x="7" y="9"/>
                        <a:pt x="9" y="8"/>
                      </a:cubicBezTo>
                      <a:cubicBezTo>
                        <a:pt x="7" y="9"/>
                        <a:pt x="8" y="11"/>
                        <a:pt x="10" y="12"/>
                      </a:cubicBezTo>
                      <a:cubicBezTo>
                        <a:pt x="12" y="13"/>
                        <a:pt x="13" y="13"/>
                        <a:pt x="15" y="12"/>
                      </a:cubicBezTo>
                      <a:cubicBezTo>
                        <a:pt x="12" y="13"/>
                        <a:pt x="17" y="15"/>
                        <a:pt x="18" y="15"/>
                      </a:cubicBezTo>
                      <a:cubicBezTo>
                        <a:pt x="21" y="16"/>
                        <a:pt x="24" y="18"/>
                        <a:pt x="27" y="19"/>
                      </a:cubicBezTo>
                      <a:cubicBezTo>
                        <a:pt x="29" y="20"/>
                        <a:pt x="31" y="21"/>
                        <a:pt x="32" y="22"/>
                      </a:cubicBezTo>
                      <a:cubicBezTo>
                        <a:pt x="32" y="24"/>
                        <a:pt x="33" y="25"/>
                        <a:pt x="34" y="26"/>
                      </a:cubicBezTo>
                      <a:cubicBezTo>
                        <a:pt x="34" y="26"/>
                        <a:pt x="36" y="27"/>
                        <a:pt x="36" y="27"/>
                      </a:cubicBezTo>
                      <a:cubicBezTo>
                        <a:pt x="36" y="27"/>
                        <a:pt x="34" y="28"/>
                        <a:pt x="34" y="28"/>
                      </a:cubicBezTo>
                      <a:cubicBezTo>
                        <a:pt x="34" y="28"/>
                        <a:pt x="36" y="28"/>
                        <a:pt x="36" y="29"/>
                      </a:cubicBezTo>
                      <a:cubicBezTo>
                        <a:pt x="36" y="28"/>
                        <a:pt x="35" y="29"/>
                        <a:pt x="35" y="30"/>
                      </a:cubicBezTo>
                      <a:cubicBezTo>
                        <a:pt x="34" y="31"/>
                        <a:pt x="33" y="30"/>
                        <a:pt x="32" y="31"/>
                      </a:cubicBezTo>
                      <a:cubicBezTo>
                        <a:pt x="31" y="31"/>
                        <a:pt x="28" y="34"/>
                        <a:pt x="29" y="34"/>
                      </a:cubicBezTo>
                      <a:cubicBezTo>
                        <a:pt x="30" y="35"/>
                        <a:pt x="32" y="35"/>
                        <a:pt x="34" y="35"/>
                      </a:cubicBezTo>
                      <a:cubicBezTo>
                        <a:pt x="34" y="34"/>
                        <a:pt x="35" y="30"/>
                        <a:pt x="36" y="31"/>
                      </a:cubicBezTo>
                      <a:cubicBezTo>
                        <a:pt x="36" y="32"/>
                        <a:pt x="33" y="33"/>
                        <a:pt x="36" y="33"/>
                      </a:cubicBezTo>
                      <a:cubicBezTo>
                        <a:pt x="38" y="34"/>
                        <a:pt x="39" y="34"/>
                        <a:pt x="40" y="32"/>
                      </a:cubicBezTo>
                      <a:cubicBezTo>
                        <a:pt x="39" y="34"/>
                        <a:pt x="44" y="37"/>
                        <a:pt x="45" y="38"/>
                      </a:cubicBezTo>
                      <a:cubicBezTo>
                        <a:pt x="45" y="35"/>
                        <a:pt x="45" y="32"/>
                        <a:pt x="4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4" name="Freeform 708">
                  <a:extLst>
                    <a:ext uri="{FF2B5EF4-FFF2-40B4-BE49-F238E27FC236}">
                      <a16:creationId xmlns:a16="http://schemas.microsoft.com/office/drawing/2014/main" id="{5559DEFB-FE64-6843-BA93-C60B3C245E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2308" y="8403216"/>
                  <a:ext cx="522745" cy="442543"/>
                </a:xfrm>
                <a:custGeom>
                  <a:avLst/>
                  <a:gdLst>
                    <a:gd name="T0" fmla="*/ 50 w 51"/>
                    <a:gd name="T1" fmla="*/ 39 h 41"/>
                    <a:gd name="T2" fmla="*/ 45 w 51"/>
                    <a:gd name="T3" fmla="*/ 37 h 41"/>
                    <a:gd name="T4" fmla="*/ 47 w 51"/>
                    <a:gd name="T5" fmla="*/ 36 h 41"/>
                    <a:gd name="T6" fmla="*/ 42 w 51"/>
                    <a:gd name="T7" fmla="*/ 34 h 41"/>
                    <a:gd name="T8" fmla="*/ 38 w 51"/>
                    <a:gd name="T9" fmla="*/ 30 h 41"/>
                    <a:gd name="T10" fmla="*/ 37 w 51"/>
                    <a:gd name="T11" fmla="*/ 28 h 41"/>
                    <a:gd name="T12" fmla="*/ 34 w 51"/>
                    <a:gd name="T13" fmla="*/ 26 h 41"/>
                    <a:gd name="T14" fmla="*/ 29 w 51"/>
                    <a:gd name="T15" fmla="*/ 21 h 41"/>
                    <a:gd name="T16" fmla="*/ 34 w 51"/>
                    <a:gd name="T17" fmla="*/ 21 h 41"/>
                    <a:gd name="T18" fmla="*/ 34 w 51"/>
                    <a:gd name="T19" fmla="*/ 18 h 41"/>
                    <a:gd name="T20" fmla="*/ 31 w 51"/>
                    <a:gd name="T21" fmla="*/ 17 h 41"/>
                    <a:gd name="T22" fmla="*/ 25 w 51"/>
                    <a:gd name="T23" fmla="*/ 12 h 41"/>
                    <a:gd name="T24" fmla="*/ 19 w 51"/>
                    <a:gd name="T25" fmla="*/ 7 h 41"/>
                    <a:gd name="T26" fmla="*/ 16 w 51"/>
                    <a:gd name="T27" fmla="*/ 6 h 41"/>
                    <a:gd name="T28" fmla="*/ 13 w 51"/>
                    <a:gd name="T29" fmla="*/ 4 h 41"/>
                    <a:gd name="T30" fmla="*/ 8 w 51"/>
                    <a:gd name="T31" fmla="*/ 2 h 41"/>
                    <a:gd name="T32" fmla="*/ 1 w 51"/>
                    <a:gd name="T33" fmla="*/ 0 h 41"/>
                    <a:gd name="T34" fmla="*/ 1 w 51"/>
                    <a:gd name="T35" fmla="*/ 10 h 41"/>
                    <a:gd name="T36" fmla="*/ 1 w 51"/>
                    <a:gd name="T37" fmla="*/ 20 h 41"/>
                    <a:gd name="T38" fmla="*/ 1 w 51"/>
                    <a:gd name="T39" fmla="*/ 25 h 41"/>
                    <a:gd name="T40" fmla="*/ 1 w 51"/>
                    <a:gd name="T41" fmla="*/ 30 h 41"/>
                    <a:gd name="T42" fmla="*/ 4 w 51"/>
                    <a:gd name="T43" fmla="*/ 33 h 41"/>
                    <a:gd name="T44" fmla="*/ 13 w 51"/>
                    <a:gd name="T45" fmla="*/ 31 h 41"/>
                    <a:gd name="T46" fmla="*/ 9 w 51"/>
                    <a:gd name="T47" fmla="*/ 28 h 41"/>
                    <a:gd name="T48" fmla="*/ 14 w 51"/>
                    <a:gd name="T49" fmla="*/ 30 h 41"/>
                    <a:gd name="T50" fmla="*/ 13 w 51"/>
                    <a:gd name="T51" fmla="*/ 26 h 41"/>
                    <a:gd name="T52" fmla="*/ 15 w 51"/>
                    <a:gd name="T53" fmla="*/ 27 h 41"/>
                    <a:gd name="T54" fmla="*/ 18 w 51"/>
                    <a:gd name="T55" fmla="*/ 25 h 41"/>
                    <a:gd name="T56" fmla="*/ 26 w 51"/>
                    <a:gd name="T57" fmla="*/ 27 h 41"/>
                    <a:gd name="T58" fmla="*/ 31 w 51"/>
                    <a:gd name="T59" fmla="*/ 33 h 41"/>
                    <a:gd name="T60" fmla="*/ 36 w 51"/>
                    <a:gd name="T61" fmla="*/ 38 h 41"/>
                    <a:gd name="T62" fmla="*/ 45 w 51"/>
                    <a:gd name="T63" fmla="*/ 40 h 41"/>
                    <a:gd name="T64" fmla="*/ 48 w 51"/>
                    <a:gd name="T65" fmla="*/ 40 h 41"/>
                    <a:gd name="T66" fmla="*/ 50 w 51"/>
                    <a:gd name="T67" fmla="*/ 39 h 41"/>
                    <a:gd name="T68" fmla="*/ 50 w 51"/>
                    <a:gd name="T6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1" h="41">
                      <a:moveTo>
                        <a:pt x="50" y="39"/>
                      </a:moveTo>
                      <a:cubicBezTo>
                        <a:pt x="48" y="38"/>
                        <a:pt x="46" y="38"/>
                        <a:pt x="45" y="37"/>
                      </a:cubicBezTo>
                      <a:cubicBezTo>
                        <a:pt x="44" y="36"/>
                        <a:pt x="46" y="35"/>
                        <a:pt x="47" y="36"/>
                      </a:cubicBezTo>
                      <a:cubicBezTo>
                        <a:pt x="45" y="35"/>
                        <a:pt x="42" y="36"/>
                        <a:pt x="42" y="34"/>
                      </a:cubicBezTo>
                      <a:cubicBezTo>
                        <a:pt x="42" y="32"/>
                        <a:pt x="39" y="32"/>
                        <a:pt x="38" y="30"/>
                      </a:cubicBezTo>
                      <a:cubicBezTo>
                        <a:pt x="37" y="29"/>
                        <a:pt x="38" y="29"/>
                        <a:pt x="37" y="28"/>
                      </a:cubicBezTo>
                      <a:cubicBezTo>
                        <a:pt x="36" y="27"/>
                        <a:pt x="35" y="27"/>
                        <a:pt x="34" y="26"/>
                      </a:cubicBezTo>
                      <a:cubicBezTo>
                        <a:pt x="34" y="26"/>
                        <a:pt x="30" y="21"/>
                        <a:pt x="29" y="21"/>
                      </a:cubicBezTo>
                      <a:cubicBezTo>
                        <a:pt x="30" y="20"/>
                        <a:pt x="33" y="21"/>
                        <a:pt x="34" y="21"/>
                      </a:cubicBezTo>
                      <a:cubicBezTo>
                        <a:pt x="36" y="21"/>
                        <a:pt x="35" y="20"/>
                        <a:pt x="34" y="18"/>
                      </a:cubicBezTo>
                      <a:cubicBezTo>
                        <a:pt x="34" y="17"/>
                        <a:pt x="32" y="17"/>
                        <a:pt x="31" y="17"/>
                      </a:cubicBezTo>
                      <a:cubicBezTo>
                        <a:pt x="28" y="15"/>
                        <a:pt x="26" y="14"/>
                        <a:pt x="25" y="12"/>
                      </a:cubicBezTo>
                      <a:cubicBezTo>
                        <a:pt x="24" y="10"/>
                        <a:pt x="21" y="8"/>
                        <a:pt x="19" y="7"/>
                      </a:cubicBezTo>
                      <a:cubicBezTo>
                        <a:pt x="18" y="6"/>
                        <a:pt x="17" y="6"/>
                        <a:pt x="16" y="6"/>
                      </a:cubicBezTo>
                      <a:cubicBezTo>
                        <a:pt x="15" y="6"/>
                        <a:pt x="14" y="4"/>
                        <a:pt x="13" y="4"/>
                      </a:cubicBezTo>
                      <a:cubicBezTo>
                        <a:pt x="12" y="3"/>
                        <a:pt x="10" y="3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1" y="13"/>
                        <a:pt x="2" y="17"/>
                        <a:pt x="1" y="20"/>
                      </a:cubicBezTo>
                      <a:cubicBezTo>
                        <a:pt x="0" y="21"/>
                        <a:pt x="1" y="23"/>
                        <a:pt x="1" y="25"/>
                      </a:cubicBezTo>
                      <a:cubicBezTo>
                        <a:pt x="1" y="27"/>
                        <a:pt x="1" y="28"/>
                        <a:pt x="1" y="30"/>
                      </a:cubicBezTo>
                      <a:cubicBezTo>
                        <a:pt x="1" y="33"/>
                        <a:pt x="2" y="33"/>
                        <a:pt x="4" y="33"/>
                      </a:cubicBezTo>
                      <a:cubicBezTo>
                        <a:pt x="7" y="33"/>
                        <a:pt x="10" y="33"/>
                        <a:pt x="13" y="31"/>
                      </a:cubicBezTo>
                      <a:cubicBezTo>
                        <a:pt x="14" y="31"/>
                        <a:pt x="9" y="28"/>
                        <a:pt x="9" y="28"/>
                      </a:cubicBezTo>
                      <a:cubicBezTo>
                        <a:pt x="10" y="28"/>
                        <a:pt x="14" y="31"/>
                        <a:pt x="14" y="30"/>
                      </a:cubicBezTo>
                      <a:cubicBezTo>
                        <a:pt x="14" y="29"/>
                        <a:pt x="13" y="28"/>
                        <a:pt x="13" y="26"/>
                      </a:cubicBezTo>
                      <a:cubicBezTo>
                        <a:pt x="13" y="26"/>
                        <a:pt x="16" y="28"/>
                        <a:pt x="15" y="27"/>
                      </a:cubicBezTo>
                      <a:cubicBezTo>
                        <a:pt x="15" y="25"/>
                        <a:pt x="17" y="25"/>
                        <a:pt x="18" y="25"/>
                      </a:cubicBezTo>
                      <a:cubicBezTo>
                        <a:pt x="19" y="25"/>
                        <a:pt x="26" y="28"/>
                        <a:pt x="26" y="27"/>
                      </a:cubicBezTo>
                      <a:cubicBezTo>
                        <a:pt x="26" y="29"/>
                        <a:pt x="30" y="31"/>
                        <a:pt x="31" y="33"/>
                      </a:cubicBezTo>
                      <a:cubicBezTo>
                        <a:pt x="32" y="35"/>
                        <a:pt x="34" y="38"/>
                        <a:pt x="36" y="38"/>
                      </a:cubicBezTo>
                      <a:cubicBezTo>
                        <a:pt x="39" y="38"/>
                        <a:pt x="42" y="39"/>
                        <a:pt x="45" y="40"/>
                      </a:cubicBezTo>
                      <a:cubicBezTo>
                        <a:pt x="46" y="40"/>
                        <a:pt x="48" y="41"/>
                        <a:pt x="48" y="40"/>
                      </a:cubicBezTo>
                      <a:cubicBezTo>
                        <a:pt x="48" y="39"/>
                        <a:pt x="51" y="39"/>
                        <a:pt x="50" y="39"/>
                      </a:cubicBezTo>
                      <a:cubicBezTo>
                        <a:pt x="49" y="38"/>
                        <a:pt x="51" y="39"/>
                        <a:pt x="50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9A32C111-B304-3D40-AA72-BED474F0B9B4}"/>
                  </a:ext>
                </a:extLst>
              </p:cNvPr>
              <p:cNvGrpSpPr/>
              <p:nvPr/>
            </p:nvGrpSpPr>
            <p:grpSpPr>
              <a:xfrm>
                <a:off x="12651647" y="3633722"/>
                <a:ext cx="8218052" cy="5730165"/>
                <a:chOff x="8845781" y="5094993"/>
                <a:chExt cx="6645188" cy="4953956"/>
              </a:xfrm>
              <a:grpFill/>
            </p:grpSpPr>
            <p:sp>
              <p:nvSpPr>
                <p:cNvPr id="703" name="Freeform 406">
                  <a:extLst>
                    <a:ext uri="{FF2B5EF4-FFF2-40B4-BE49-F238E27FC236}">
                      <a16:creationId xmlns:a16="http://schemas.microsoft.com/office/drawing/2014/main" id="{97F5A1F4-971B-C54D-925D-029A1A5AB4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9851" y="5495283"/>
                  <a:ext cx="708248" cy="516689"/>
                </a:xfrm>
                <a:custGeom>
                  <a:avLst/>
                  <a:gdLst>
                    <a:gd name="T0" fmla="*/ 77 w 90"/>
                    <a:gd name="T1" fmla="*/ 2 h 62"/>
                    <a:gd name="T2" fmla="*/ 66 w 90"/>
                    <a:gd name="T3" fmla="*/ 6 h 62"/>
                    <a:gd name="T4" fmla="*/ 51 w 90"/>
                    <a:gd name="T5" fmla="*/ 8 h 62"/>
                    <a:gd name="T6" fmla="*/ 48 w 90"/>
                    <a:gd name="T7" fmla="*/ 9 h 62"/>
                    <a:gd name="T8" fmla="*/ 39 w 90"/>
                    <a:gd name="T9" fmla="*/ 11 h 62"/>
                    <a:gd name="T10" fmla="*/ 32 w 90"/>
                    <a:gd name="T11" fmla="*/ 14 h 62"/>
                    <a:gd name="T12" fmla="*/ 26 w 90"/>
                    <a:gd name="T13" fmla="*/ 19 h 62"/>
                    <a:gd name="T14" fmla="*/ 26 w 90"/>
                    <a:gd name="T15" fmla="*/ 21 h 62"/>
                    <a:gd name="T16" fmla="*/ 27 w 90"/>
                    <a:gd name="T17" fmla="*/ 23 h 62"/>
                    <a:gd name="T18" fmla="*/ 23 w 90"/>
                    <a:gd name="T19" fmla="*/ 25 h 62"/>
                    <a:gd name="T20" fmla="*/ 21 w 90"/>
                    <a:gd name="T21" fmla="*/ 28 h 62"/>
                    <a:gd name="T22" fmla="*/ 21 w 90"/>
                    <a:gd name="T23" fmla="*/ 29 h 62"/>
                    <a:gd name="T24" fmla="*/ 14 w 90"/>
                    <a:gd name="T25" fmla="*/ 31 h 62"/>
                    <a:gd name="T26" fmla="*/ 19 w 90"/>
                    <a:gd name="T27" fmla="*/ 34 h 62"/>
                    <a:gd name="T28" fmla="*/ 9 w 90"/>
                    <a:gd name="T29" fmla="*/ 38 h 62"/>
                    <a:gd name="T30" fmla="*/ 6 w 90"/>
                    <a:gd name="T31" fmla="*/ 41 h 62"/>
                    <a:gd name="T32" fmla="*/ 5 w 90"/>
                    <a:gd name="T33" fmla="*/ 47 h 62"/>
                    <a:gd name="T34" fmla="*/ 4 w 90"/>
                    <a:gd name="T35" fmla="*/ 53 h 62"/>
                    <a:gd name="T36" fmla="*/ 12 w 90"/>
                    <a:gd name="T37" fmla="*/ 55 h 62"/>
                    <a:gd name="T38" fmla="*/ 12 w 90"/>
                    <a:gd name="T39" fmla="*/ 56 h 62"/>
                    <a:gd name="T40" fmla="*/ 16 w 90"/>
                    <a:gd name="T41" fmla="*/ 62 h 62"/>
                    <a:gd name="T42" fmla="*/ 26 w 90"/>
                    <a:gd name="T43" fmla="*/ 61 h 62"/>
                    <a:gd name="T44" fmla="*/ 26 w 90"/>
                    <a:gd name="T45" fmla="*/ 59 h 62"/>
                    <a:gd name="T46" fmla="*/ 20 w 90"/>
                    <a:gd name="T47" fmla="*/ 48 h 62"/>
                    <a:gd name="T48" fmla="*/ 20 w 90"/>
                    <a:gd name="T49" fmla="*/ 42 h 62"/>
                    <a:gd name="T50" fmla="*/ 22 w 90"/>
                    <a:gd name="T51" fmla="*/ 40 h 62"/>
                    <a:gd name="T52" fmla="*/ 21 w 90"/>
                    <a:gd name="T53" fmla="*/ 36 h 62"/>
                    <a:gd name="T54" fmla="*/ 27 w 90"/>
                    <a:gd name="T55" fmla="*/ 34 h 62"/>
                    <a:gd name="T56" fmla="*/ 27 w 90"/>
                    <a:gd name="T57" fmla="*/ 32 h 62"/>
                    <a:gd name="T58" fmla="*/ 32 w 90"/>
                    <a:gd name="T59" fmla="*/ 31 h 62"/>
                    <a:gd name="T60" fmla="*/ 35 w 90"/>
                    <a:gd name="T61" fmla="*/ 29 h 62"/>
                    <a:gd name="T62" fmla="*/ 35 w 90"/>
                    <a:gd name="T63" fmla="*/ 26 h 62"/>
                    <a:gd name="T64" fmla="*/ 42 w 90"/>
                    <a:gd name="T65" fmla="*/ 24 h 62"/>
                    <a:gd name="T66" fmla="*/ 45 w 90"/>
                    <a:gd name="T67" fmla="*/ 22 h 62"/>
                    <a:gd name="T68" fmla="*/ 58 w 90"/>
                    <a:gd name="T69" fmla="*/ 15 h 62"/>
                    <a:gd name="T70" fmla="*/ 81 w 90"/>
                    <a:gd name="T71" fmla="*/ 8 h 62"/>
                    <a:gd name="T72" fmla="*/ 84 w 90"/>
                    <a:gd name="T73" fmla="*/ 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2">
                      <a:moveTo>
                        <a:pt x="84" y="1"/>
                      </a:moveTo>
                      <a:cubicBezTo>
                        <a:pt x="81" y="1"/>
                        <a:pt x="80" y="0"/>
                        <a:pt x="77" y="2"/>
                      </a:cubicBezTo>
                      <a:cubicBezTo>
                        <a:pt x="76" y="2"/>
                        <a:pt x="72" y="3"/>
                        <a:pt x="73" y="4"/>
                      </a:cubicBezTo>
                      <a:cubicBezTo>
                        <a:pt x="72" y="4"/>
                        <a:pt x="68" y="6"/>
                        <a:pt x="66" y="6"/>
                      </a:cubicBezTo>
                      <a:cubicBezTo>
                        <a:pt x="64" y="6"/>
                        <a:pt x="61" y="7"/>
                        <a:pt x="59" y="8"/>
                      </a:cubicBezTo>
                      <a:cubicBezTo>
                        <a:pt x="56" y="8"/>
                        <a:pt x="54" y="8"/>
                        <a:pt x="51" y="8"/>
                      </a:cubicBezTo>
                      <a:cubicBezTo>
                        <a:pt x="51" y="8"/>
                        <a:pt x="45" y="8"/>
                        <a:pt x="46" y="9"/>
                      </a:cubicBezTo>
                      <a:cubicBezTo>
                        <a:pt x="46" y="9"/>
                        <a:pt x="48" y="9"/>
                        <a:pt x="48" y="9"/>
                      </a:cubicBezTo>
                      <a:cubicBezTo>
                        <a:pt x="47" y="10"/>
                        <a:pt x="45" y="10"/>
                        <a:pt x="44" y="11"/>
                      </a:cubicBezTo>
                      <a:cubicBezTo>
                        <a:pt x="43" y="11"/>
                        <a:pt x="41" y="11"/>
                        <a:pt x="39" y="11"/>
                      </a:cubicBezTo>
                      <a:cubicBezTo>
                        <a:pt x="38" y="11"/>
                        <a:pt x="38" y="11"/>
                        <a:pt x="36" y="12"/>
                      </a:cubicBezTo>
                      <a:cubicBezTo>
                        <a:pt x="35" y="15"/>
                        <a:pt x="34" y="14"/>
                        <a:pt x="32" y="14"/>
                      </a:cubicBezTo>
                      <a:cubicBezTo>
                        <a:pt x="30" y="15"/>
                        <a:pt x="31" y="17"/>
                        <a:pt x="28" y="17"/>
                      </a:cubicBezTo>
                      <a:cubicBezTo>
                        <a:pt x="26" y="17"/>
                        <a:pt x="27" y="19"/>
                        <a:pt x="26" y="19"/>
                      </a:cubicBezTo>
                      <a:cubicBezTo>
                        <a:pt x="25" y="20"/>
                        <a:pt x="22" y="18"/>
                        <a:pt x="23" y="19"/>
                      </a:cubicBezTo>
                      <a:cubicBezTo>
                        <a:pt x="23" y="20"/>
                        <a:pt x="26" y="21"/>
                        <a:pt x="26" y="21"/>
                      </a:cubicBezTo>
                      <a:cubicBezTo>
                        <a:pt x="26" y="21"/>
                        <a:pt x="22" y="22"/>
                        <a:pt x="22" y="22"/>
                      </a:cubicBezTo>
                      <a:cubicBezTo>
                        <a:pt x="22" y="23"/>
                        <a:pt x="27" y="23"/>
                        <a:pt x="27" y="23"/>
                      </a:cubicBezTo>
                      <a:cubicBezTo>
                        <a:pt x="27" y="24"/>
                        <a:pt x="20" y="24"/>
                        <a:pt x="21" y="25"/>
                      </a:cubicBezTo>
                      <a:cubicBezTo>
                        <a:pt x="21" y="24"/>
                        <a:pt x="23" y="25"/>
                        <a:pt x="23" y="25"/>
                      </a:cubicBezTo>
                      <a:cubicBezTo>
                        <a:pt x="21" y="26"/>
                        <a:pt x="20" y="25"/>
                        <a:pt x="20" y="26"/>
                      </a:cubicBezTo>
                      <a:cubicBezTo>
                        <a:pt x="19" y="27"/>
                        <a:pt x="21" y="28"/>
                        <a:pt x="21" y="28"/>
                      </a:cubicBezTo>
                      <a:cubicBezTo>
                        <a:pt x="20" y="28"/>
                        <a:pt x="19" y="28"/>
                        <a:pt x="18" y="28"/>
                      </a:cubicBezTo>
                      <a:cubicBezTo>
                        <a:pt x="18" y="28"/>
                        <a:pt x="20" y="29"/>
                        <a:pt x="21" y="29"/>
                      </a:cubicBezTo>
                      <a:cubicBezTo>
                        <a:pt x="19" y="29"/>
                        <a:pt x="18" y="29"/>
                        <a:pt x="17" y="30"/>
                      </a:cubicBezTo>
                      <a:cubicBezTo>
                        <a:pt x="16" y="31"/>
                        <a:pt x="15" y="31"/>
                        <a:pt x="14" y="31"/>
                      </a:cubicBezTo>
                      <a:cubicBezTo>
                        <a:pt x="12" y="32"/>
                        <a:pt x="12" y="33"/>
                        <a:pt x="14" y="33"/>
                      </a:cubicBezTo>
                      <a:cubicBezTo>
                        <a:pt x="15" y="33"/>
                        <a:pt x="18" y="34"/>
                        <a:pt x="19" y="34"/>
                      </a:cubicBezTo>
                      <a:cubicBezTo>
                        <a:pt x="17" y="35"/>
                        <a:pt x="15" y="33"/>
                        <a:pt x="15" y="36"/>
                      </a:cubicBezTo>
                      <a:cubicBezTo>
                        <a:pt x="15" y="37"/>
                        <a:pt x="10" y="37"/>
                        <a:pt x="9" y="38"/>
                      </a:cubicBezTo>
                      <a:cubicBezTo>
                        <a:pt x="8" y="39"/>
                        <a:pt x="9" y="39"/>
                        <a:pt x="9" y="40"/>
                      </a:cubicBezTo>
                      <a:cubicBezTo>
                        <a:pt x="9" y="40"/>
                        <a:pt x="6" y="41"/>
                        <a:pt x="6" y="41"/>
                      </a:cubicBezTo>
                      <a:cubicBezTo>
                        <a:pt x="2" y="42"/>
                        <a:pt x="7" y="42"/>
                        <a:pt x="7" y="43"/>
                      </a:cubicBezTo>
                      <a:cubicBezTo>
                        <a:pt x="8" y="44"/>
                        <a:pt x="5" y="47"/>
                        <a:pt x="5" y="47"/>
                      </a:cubicBezTo>
                      <a:cubicBezTo>
                        <a:pt x="3" y="49"/>
                        <a:pt x="0" y="47"/>
                        <a:pt x="0" y="51"/>
                      </a:cubicBezTo>
                      <a:cubicBezTo>
                        <a:pt x="0" y="55"/>
                        <a:pt x="2" y="53"/>
                        <a:pt x="4" y="53"/>
                      </a:cubicBezTo>
                      <a:cubicBezTo>
                        <a:pt x="6" y="54"/>
                        <a:pt x="7" y="55"/>
                        <a:pt x="9" y="54"/>
                      </a:cubicBezTo>
                      <a:cubicBezTo>
                        <a:pt x="9" y="54"/>
                        <a:pt x="11" y="56"/>
                        <a:pt x="12" y="55"/>
                      </a:cubicBezTo>
                      <a:cubicBezTo>
                        <a:pt x="12" y="55"/>
                        <a:pt x="10" y="55"/>
                        <a:pt x="10" y="56"/>
                      </a:cubicBezTo>
                      <a:cubicBezTo>
                        <a:pt x="11" y="56"/>
                        <a:pt x="12" y="56"/>
                        <a:pt x="12" y="56"/>
                      </a:cubicBezTo>
                      <a:cubicBezTo>
                        <a:pt x="12" y="56"/>
                        <a:pt x="10" y="60"/>
                        <a:pt x="10" y="60"/>
                      </a:cubicBezTo>
                      <a:cubicBezTo>
                        <a:pt x="12" y="61"/>
                        <a:pt x="14" y="61"/>
                        <a:pt x="16" y="62"/>
                      </a:cubicBezTo>
                      <a:cubicBezTo>
                        <a:pt x="19" y="62"/>
                        <a:pt x="20" y="62"/>
                        <a:pt x="23" y="62"/>
                      </a:cubicBezTo>
                      <a:cubicBezTo>
                        <a:pt x="24" y="61"/>
                        <a:pt x="25" y="61"/>
                        <a:pt x="26" y="61"/>
                      </a:cubicBezTo>
                      <a:cubicBezTo>
                        <a:pt x="27" y="62"/>
                        <a:pt x="28" y="62"/>
                        <a:pt x="30" y="62"/>
                      </a:cubicBezTo>
                      <a:cubicBezTo>
                        <a:pt x="31" y="62"/>
                        <a:pt x="27" y="59"/>
                        <a:pt x="26" y="59"/>
                      </a:cubicBezTo>
                      <a:cubicBezTo>
                        <a:pt x="24" y="57"/>
                        <a:pt x="23" y="55"/>
                        <a:pt x="22" y="53"/>
                      </a:cubicBezTo>
                      <a:cubicBezTo>
                        <a:pt x="20" y="51"/>
                        <a:pt x="21" y="50"/>
                        <a:pt x="20" y="48"/>
                      </a:cubicBezTo>
                      <a:cubicBezTo>
                        <a:pt x="19" y="45"/>
                        <a:pt x="18" y="45"/>
                        <a:pt x="20" y="43"/>
                      </a:cubicBezTo>
                      <a:cubicBezTo>
                        <a:pt x="21" y="43"/>
                        <a:pt x="20" y="43"/>
                        <a:pt x="20" y="42"/>
                      </a:cubicBezTo>
                      <a:cubicBezTo>
                        <a:pt x="21" y="41"/>
                        <a:pt x="24" y="42"/>
                        <a:pt x="24" y="41"/>
                      </a:cubicBezTo>
                      <a:cubicBezTo>
                        <a:pt x="24" y="41"/>
                        <a:pt x="22" y="40"/>
                        <a:pt x="22" y="40"/>
                      </a:cubicBezTo>
                      <a:cubicBezTo>
                        <a:pt x="23" y="39"/>
                        <a:pt x="26" y="40"/>
                        <a:pt x="26" y="39"/>
                      </a:cubicBezTo>
                      <a:cubicBezTo>
                        <a:pt x="26" y="38"/>
                        <a:pt x="21" y="37"/>
                        <a:pt x="21" y="36"/>
                      </a:cubicBezTo>
                      <a:cubicBezTo>
                        <a:pt x="21" y="36"/>
                        <a:pt x="29" y="37"/>
                        <a:pt x="29" y="37"/>
                      </a:cubicBezTo>
                      <a:cubicBezTo>
                        <a:pt x="29" y="36"/>
                        <a:pt x="27" y="35"/>
                        <a:pt x="27" y="34"/>
                      </a:cubicBezTo>
                      <a:cubicBezTo>
                        <a:pt x="27" y="33"/>
                        <a:pt x="30" y="35"/>
                        <a:pt x="31" y="34"/>
                      </a:cubicBezTo>
                      <a:cubicBezTo>
                        <a:pt x="31" y="33"/>
                        <a:pt x="27" y="31"/>
                        <a:pt x="27" y="32"/>
                      </a:cubicBezTo>
                      <a:cubicBezTo>
                        <a:pt x="27" y="31"/>
                        <a:pt x="31" y="33"/>
                        <a:pt x="32" y="32"/>
                      </a:cubicBezTo>
                      <a:cubicBezTo>
                        <a:pt x="32" y="32"/>
                        <a:pt x="33" y="31"/>
                        <a:pt x="32" y="31"/>
                      </a:cubicBezTo>
                      <a:cubicBezTo>
                        <a:pt x="32" y="31"/>
                        <a:pt x="30" y="29"/>
                        <a:pt x="30" y="29"/>
                      </a:cubicBezTo>
                      <a:cubicBezTo>
                        <a:pt x="32" y="29"/>
                        <a:pt x="33" y="30"/>
                        <a:pt x="35" y="29"/>
                      </a:cubicBezTo>
                      <a:cubicBezTo>
                        <a:pt x="35" y="28"/>
                        <a:pt x="37" y="27"/>
                        <a:pt x="37" y="27"/>
                      </a:cubicBezTo>
                      <a:cubicBezTo>
                        <a:pt x="37" y="26"/>
                        <a:pt x="35" y="26"/>
                        <a:pt x="35" y="26"/>
                      </a:cubicBezTo>
                      <a:cubicBezTo>
                        <a:pt x="36" y="26"/>
                        <a:pt x="39" y="26"/>
                        <a:pt x="39" y="24"/>
                      </a:cubicBezTo>
                      <a:cubicBezTo>
                        <a:pt x="39" y="22"/>
                        <a:pt x="41" y="25"/>
                        <a:pt x="42" y="24"/>
                      </a:cubicBezTo>
                      <a:cubicBezTo>
                        <a:pt x="42" y="24"/>
                        <a:pt x="41" y="23"/>
                        <a:pt x="41" y="23"/>
                      </a:cubicBezTo>
                      <a:cubicBezTo>
                        <a:pt x="42" y="22"/>
                        <a:pt x="45" y="23"/>
                        <a:pt x="45" y="22"/>
                      </a:cubicBezTo>
                      <a:cubicBezTo>
                        <a:pt x="46" y="21"/>
                        <a:pt x="45" y="20"/>
                        <a:pt x="44" y="20"/>
                      </a:cubicBezTo>
                      <a:cubicBezTo>
                        <a:pt x="49" y="18"/>
                        <a:pt x="53" y="16"/>
                        <a:pt x="58" y="15"/>
                      </a:cubicBezTo>
                      <a:cubicBezTo>
                        <a:pt x="61" y="14"/>
                        <a:pt x="65" y="13"/>
                        <a:pt x="68" y="12"/>
                      </a:cubicBezTo>
                      <a:cubicBezTo>
                        <a:pt x="73" y="11"/>
                        <a:pt x="77" y="10"/>
                        <a:pt x="81" y="8"/>
                      </a:cubicBezTo>
                      <a:cubicBezTo>
                        <a:pt x="83" y="8"/>
                        <a:pt x="86" y="6"/>
                        <a:pt x="88" y="4"/>
                      </a:cubicBezTo>
                      <a:cubicBezTo>
                        <a:pt x="90" y="2"/>
                        <a:pt x="86" y="1"/>
                        <a:pt x="84" y="1"/>
                      </a:cubicBezTo>
                      <a:cubicBezTo>
                        <a:pt x="82" y="1"/>
                        <a:pt x="86" y="1"/>
                        <a:pt x="8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04" name="Freeform 407">
                  <a:extLst>
                    <a:ext uri="{FF2B5EF4-FFF2-40B4-BE49-F238E27FC236}">
                      <a16:creationId xmlns:a16="http://schemas.microsoft.com/office/drawing/2014/main" id="{8697EC0F-5D31-9045-BAEA-6E93A9EDF1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6078" y="5279524"/>
                  <a:ext cx="252180" cy="133431"/>
                </a:xfrm>
                <a:custGeom>
                  <a:avLst/>
                  <a:gdLst>
                    <a:gd name="T0" fmla="*/ 16 w 32"/>
                    <a:gd name="T1" fmla="*/ 6 h 16"/>
                    <a:gd name="T2" fmla="*/ 19 w 32"/>
                    <a:gd name="T3" fmla="*/ 1 h 16"/>
                    <a:gd name="T4" fmla="*/ 16 w 32"/>
                    <a:gd name="T5" fmla="*/ 0 h 16"/>
                    <a:gd name="T6" fmla="*/ 15 w 32"/>
                    <a:gd name="T7" fmla="*/ 2 h 16"/>
                    <a:gd name="T8" fmla="*/ 10 w 32"/>
                    <a:gd name="T9" fmla="*/ 2 h 16"/>
                    <a:gd name="T10" fmla="*/ 9 w 32"/>
                    <a:gd name="T11" fmla="*/ 4 h 16"/>
                    <a:gd name="T12" fmla="*/ 12 w 32"/>
                    <a:gd name="T13" fmla="*/ 4 h 16"/>
                    <a:gd name="T14" fmla="*/ 10 w 32"/>
                    <a:gd name="T15" fmla="*/ 8 h 16"/>
                    <a:gd name="T16" fmla="*/ 5 w 32"/>
                    <a:gd name="T17" fmla="*/ 10 h 16"/>
                    <a:gd name="T18" fmla="*/ 1 w 32"/>
                    <a:gd name="T19" fmla="*/ 15 h 16"/>
                    <a:gd name="T20" fmla="*/ 8 w 32"/>
                    <a:gd name="T21" fmla="*/ 15 h 16"/>
                    <a:gd name="T22" fmla="*/ 17 w 32"/>
                    <a:gd name="T23" fmla="*/ 14 h 16"/>
                    <a:gd name="T24" fmla="*/ 28 w 32"/>
                    <a:gd name="T25" fmla="*/ 12 h 16"/>
                    <a:gd name="T26" fmla="*/ 29 w 32"/>
                    <a:gd name="T27" fmla="*/ 7 h 16"/>
                    <a:gd name="T28" fmla="*/ 22 w 32"/>
                    <a:gd name="T29" fmla="*/ 3 h 16"/>
                    <a:gd name="T30" fmla="*/ 16 w 32"/>
                    <a:gd name="T31" fmla="*/ 6 h 16"/>
                    <a:gd name="T32" fmla="*/ 16 w 32"/>
                    <a:gd name="T33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16">
                      <a:moveTo>
                        <a:pt x="16" y="6"/>
                      </a:moveTo>
                      <a:cubicBezTo>
                        <a:pt x="16" y="6"/>
                        <a:pt x="19" y="2"/>
                        <a:pt x="19" y="1"/>
                      </a:cubicBez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5" y="0"/>
                        <a:pt x="15" y="2"/>
                        <a:pt x="15" y="2"/>
                      </a:cubicBezTo>
                      <a:cubicBezTo>
                        <a:pt x="13" y="2"/>
                        <a:pt x="12" y="0"/>
                        <a:pt x="10" y="2"/>
                      </a:cubicBezTo>
                      <a:cubicBezTo>
                        <a:pt x="10" y="2"/>
                        <a:pt x="8" y="3"/>
                        <a:pt x="9" y="4"/>
                      </a:cubicBezTo>
                      <a:cubicBezTo>
                        <a:pt x="10" y="4"/>
                        <a:pt x="11" y="5"/>
                        <a:pt x="12" y="4"/>
                      </a:cubicBezTo>
                      <a:cubicBezTo>
                        <a:pt x="10" y="5"/>
                        <a:pt x="5" y="6"/>
                        <a:pt x="10" y="8"/>
                      </a:cubicBezTo>
                      <a:cubicBezTo>
                        <a:pt x="7" y="7"/>
                        <a:pt x="6" y="8"/>
                        <a:pt x="5" y="10"/>
                      </a:cubicBezTo>
                      <a:cubicBezTo>
                        <a:pt x="4" y="11"/>
                        <a:pt x="0" y="15"/>
                        <a:pt x="1" y="15"/>
                      </a:cubicBezTo>
                      <a:cubicBezTo>
                        <a:pt x="3" y="16"/>
                        <a:pt x="6" y="16"/>
                        <a:pt x="8" y="15"/>
                      </a:cubicBezTo>
                      <a:cubicBezTo>
                        <a:pt x="11" y="13"/>
                        <a:pt x="14" y="13"/>
                        <a:pt x="17" y="14"/>
                      </a:cubicBezTo>
                      <a:cubicBezTo>
                        <a:pt x="21" y="14"/>
                        <a:pt x="24" y="13"/>
                        <a:pt x="28" y="12"/>
                      </a:cubicBezTo>
                      <a:cubicBezTo>
                        <a:pt x="30" y="11"/>
                        <a:pt x="32" y="8"/>
                        <a:pt x="29" y="7"/>
                      </a:cubicBezTo>
                      <a:cubicBezTo>
                        <a:pt x="27" y="6"/>
                        <a:pt x="24" y="2"/>
                        <a:pt x="22" y="3"/>
                      </a:cubicBezTo>
                      <a:cubicBezTo>
                        <a:pt x="20" y="3"/>
                        <a:pt x="18" y="6"/>
                        <a:pt x="16" y="6"/>
                      </a:cubicBezTo>
                      <a:cubicBezTo>
                        <a:pt x="15" y="6"/>
                        <a:pt x="17" y="6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4" name="Freeform 408">
                  <a:extLst>
                    <a:ext uri="{FF2B5EF4-FFF2-40B4-BE49-F238E27FC236}">
                      <a16:creationId xmlns:a16="http://schemas.microsoft.com/office/drawing/2014/main" id="{C1792238-8082-DC40-88DE-F64DEE14C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2189" y="5202872"/>
                  <a:ext cx="236083" cy="133431"/>
                </a:xfrm>
                <a:custGeom>
                  <a:avLst/>
                  <a:gdLst>
                    <a:gd name="T0" fmla="*/ 26 w 30"/>
                    <a:gd name="T1" fmla="*/ 10 h 16"/>
                    <a:gd name="T2" fmla="*/ 28 w 30"/>
                    <a:gd name="T3" fmla="*/ 7 h 16"/>
                    <a:gd name="T4" fmla="*/ 29 w 30"/>
                    <a:gd name="T5" fmla="*/ 5 h 16"/>
                    <a:gd name="T6" fmla="*/ 26 w 30"/>
                    <a:gd name="T7" fmla="*/ 3 h 16"/>
                    <a:gd name="T8" fmla="*/ 22 w 30"/>
                    <a:gd name="T9" fmla="*/ 3 h 16"/>
                    <a:gd name="T10" fmla="*/ 17 w 30"/>
                    <a:gd name="T11" fmla="*/ 4 h 16"/>
                    <a:gd name="T12" fmla="*/ 18 w 30"/>
                    <a:gd name="T13" fmla="*/ 1 h 16"/>
                    <a:gd name="T14" fmla="*/ 12 w 30"/>
                    <a:gd name="T15" fmla="*/ 1 h 16"/>
                    <a:gd name="T16" fmla="*/ 5 w 30"/>
                    <a:gd name="T17" fmla="*/ 4 h 16"/>
                    <a:gd name="T18" fmla="*/ 7 w 30"/>
                    <a:gd name="T19" fmla="*/ 4 h 16"/>
                    <a:gd name="T20" fmla="*/ 0 w 30"/>
                    <a:gd name="T21" fmla="*/ 8 h 16"/>
                    <a:gd name="T22" fmla="*/ 4 w 30"/>
                    <a:gd name="T23" fmla="*/ 9 h 16"/>
                    <a:gd name="T24" fmla="*/ 7 w 30"/>
                    <a:gd name="T25" fmla="*/ 12 h 16"/>
                    <a:gd name="T26" fmla="*/ 12 w 30"/>
                    <a:gd name="T27" fmla="*/ 13 h 16"/>
                    <a:gd name="T28" fmla="*/ 19 w 30"/>
                    <a:gd name="T29" fmla="*/ 16 h 16"/>
                    <a:gd name="T30" fmla="*/ 28 w 30"/>
                    <a:gd name="T31" fmla="*/ 15 h 16"/>
                    <a:gd name="T32" fmla="*/ 26 w 30"/>
                    <a:gd name="T33" fmla="*/ 10 h 16"/>
                    <a:gd name="T34" fmla="*/ 26 w 30"/>
                    <a:gd name="T3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16">
                      <a:moveTo>
                        <a:pt x="26" y="10"/>
                      </a:moveTo>
                      <a:cubicBezTo>
                        <a:pt x="29" y="11"/>
                        <a:pt x="27" y="9"/>
                        <a:pt x="28" y="7"/>
                      </a:cubicBezTo>
                      <a:cubicBezTo>
                        <a:pt x="28" y="6"/>
                        <a:pt x="29" y="6"/>
                        <a:pt x="29" y="5"/>
                      </a:cubicBezTo>
                      <a:cubicBezTo>
                        <a:pt x="29" y="4"/>
                        <a:pt x="27" y="3"/>
                        <a:pt x="26" y="3"/>
                      </a:cubicBezTo>
                      <a:cubicBezTo>
                        <a:pt x="25" y="2"/>
                        <a:pt x="23" y="2"/>
                        <a:pt x="22" y="3"/>
                      </a:cubicBezTo>
                      <a:cubicBezTo>
                        <a:pt x="22" y="3"/>
                        <a:pt x="17" y="4"/>
                        <a:pt x="17" y="4"/>
                      </a:cubicBezTo>
                      <a:cubicBezTo>
                        <a:pt x="17" y="4"/>
                        <a:pt x="21" y="2"/>
                        <a:pt x="18" y="1"/>
                      </a:cubicBezTo>
                      <a:cubicBezTo>
                        <a:pt x="16" y="0"/>
                        <a:pt x="14" y="1"/>
                        <a:pt x="12" y="1"/>
                      </a:cubicBezTo>
                      <a:cubicBezTo>
                        <a:pt x="11" y="1"/>
                        <a:pt x="6" y="2"/>
                        <a:pt x="5" y="4"/>
                      </a:cubicBezTo>
                      <a:cubicBezTo>
                        <a:pt x="5" y="4"/>
                        <a:pt x="7" y="4"/>
                        <a:pt x="7" y="4"/>
                      </a:cubicBezTo>
                      <a:cubicBezTo>
                        <a:pt x="7" y="4"/>
                        <a:pt x="0" y="7"/>
                        <a:pt x="0" y="8"/>
                      </a:cubicBezTo>
                      <a:cubicBezTo>
                        <a:pt x="0" y="8"/>
                        <a:pt x="4" y="9"/>
                        <a:pt x="4" y="9"/>
                      </a:cubicBezTo>
                      <a:cubicBezTo>
                        <a:pt x="5" y="9"/>
                        <a:pt x="6" y="11"/>
                        <a:pt x="7" y="12"/>
                      </a:cubicBezTo>
                      <a:cubicBezTo>
                        <a:pt x="9" y="13"/>
                        <a:pt x="10" y="13"/>
                        <a:pt x="12" y="13"/>
                      </a:cubicBezTo>
                      <a:cubicBezTo>
                        <a:pt x="14" y="14"/>
                        <a:pt x="17" y="16"/>
                        <a:pt x="19" y="16"/>
                      </a:cubicBezTo>
                      <a:cubicBezTo>
                        <a:pt x="22" y="16"/>
                        <a:pt x="25" y="16"/>
                        <a:pt x="28" y="15"/>
                      </a:cubicBezTo>
                      <a:cubicBezTo>
                        <a:pt x="30" y="15"/>
                        <a:pt x="26" y="10"/>
                        <a:pt x="26" y="10"/>
                      </a:cubicBezTo>
                      <a:cubicBezTo>
                        <a:pt x="27" y="10"/>
                        <a:pt x="25" y="10"/>
                        <a:pt x="2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5" name="Freeform 409">
                  <a:extLst>
                    <a:ext uri="{FF2B5EF4-FFF2-40B4-BE49-F238E27FC236}">
                      <a16:creationId xmlns:a16="http://schemas.microsoft.com/office/drawing/2014/main" id="{041417C1-ED43-484B-9512-2FF034744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2437" y="5211388"/>
                  <a:ext cx="118041" cy="42586"/>
                </a:xfrm>
                <a:custGeom>
                  <a:avLst/>
                  <a:gdLst>
                    <a:gd name="T0" fmla="*/ 9 w 15"/>
                    <a:gd name="T1" fmla="*/ 1 h 5"/>
                    <a:gd name="T2" fmla="*/ 4 w 15"/>
                    <a:gd name="T3" fmla="*/ 1 h 5"/>
                    <a:gd name="T4" fmla="*/ 0 w 15"/>
                    <a:gd name="T5" fmla="*/ 1 h 5"/>
                    <a:gd name="T6" fmla="*/ 1 w 15"/>
                    <a:gd name="T7" fmla="*/ 3 h 5"/>
                    <a:gd name="T8" fmla="*/ 6 w 15"/>
                    <a:gd name="T9" fmla="*/ 5 h 5"/>
                    <a:gd name="T10" fmla="*/ 9 w 15"/>
                    <a:gd name="T11" fmla="*/ 1 h 5"/>
                    <a:gd name="T12" fmla="*/ 9 w 15"/>
                    <a:gd name="T13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5">
                      <a:moveTo>
                        <a:pt x="9" y="1"/>
                      </a:moveTo>
                      <a:cubicBezTo>
                        <a:pt x="8" y="1"/>
                        <a:pt x="6" y="1"/>
                        <a:pt x="4" y="1"/>
                      </a:cubicBezTo>
                      <a:cubicBezTo>
                        <a:pt x="3" y="1"/>
                        <a:pt x="1" y="0"/>
                        <a:pt x="0" y="1"/>
                      </a:cubicBezTo>
                      <a:cubicBezTo>
                        <a:pt x="0" y="1"/>
                        <a:pt x="0" y="3"/>
                        <a:pt x="1" y="3"/>
                      </a:cubicBezTo>
                      <a:cubicBezTo>
                        <a:pt x="3" y="4"/>
                        <a:pt x="4" y="5"/>
                        <a:pt x="6" y="5"/>
                      </a:cubicBezTo>
                      <a:cubicBezTo>
                        <a:pt x="8" y="5"/>
                        <a:pt x="15" y="2"/>
                        <a:pt x="9" y="1"/>
                      </a:cubicBezTo>
                      <a:cubicBezTo>
                        <a:pt x="8" y="1"/>
                        <a:pt x="10" y="2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6" name="Freeform 410">
                  <a:extLst>
                    <a:ext uri="{FF2B5EF4-FFF2-40B4-BE49-F238E27FC236}">
                      <a16:creationId xmlns:a16="http://schemas.microsoft.com/office/drawing/2014/main" id="{C920BDB4-732D-9C43-9B2D-8E252C1AA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43898" y="5094993"/>
                  <a:ext cx="198523" cy="133431"/>
                </a:xfrm>
                <a:custGeom>
                  <a:avLst/>
                  <a:gdLst>
                    <a:gd name="T0" fmla="*/ 7 w 25"/>
                    <a:gd name="T1" fmla="*/ 15 h 16"/>
                    <a:gd name="T2" fmla="*/ 3 w 25"/>
                    <a:gd name="T3" fmla="*/ 13 h 16"/>
                    <a:gd name="T4" fmla="*/ 4 w 25"/>
                    <a:gd name="T5" fmla="*/ 12 h 16"/>
                    <a:gd name="T6" fmla="*/ 0 w 25"/>
                    <a:gd name="T7" fmla="*/ 12 h 16"/>
                    <a:gd name="T8" fmla="*/ 3 w 25"/>
                    <a:gd name="T9" fmla="*/ 11 h 16"/>
                    <a:gd name="T10" fmla="*/ 2 w 25"/>
                    <a:gd name="T11" fmla="*/ 10 h 16"/>
                    <a:gd name="T12" fmla="*/ 6 w 25"/>
                    <a:gd name="T13" fmla="*/ 6 h 16"/>
                    <a:gd name="T14" fmla="*/ 5 w 25"/>
                    <a:gd name="T15" fmla="*/ 6 h 16"/>
                    <a:gd name="T16" fmla="*/ 11 w 25"/>
                    <a:gd name="T17" fmla="*/ 3 h 16"/>
                    <a:gd name="T18" fmla="*/ 18 w 25"/>
                    <a:gd name="T19" fmla="*/ 0 h 16"/>
                    <a:gd name="T20" fmla="*/ 20 w 25"/>
                    <a:gd name="T21" fmla="*/ 4 h 16"/>
                    <a:gd name="T22" fmla="*/ 25 w 25"/>
                    <a:gd name="T23" fmla="*/ 7 h 16"/>
                    <a:gd name="T24" fmla="*/ 21 w 25"/>
                    <a:gd name="T25" fmla="*/ 9 h 16"/>
                    <a:gd name="T26" fmla="*/ 23 w 25"/>
                    <a:gd name="T27" fmla="*/ 12 h 16"/>
                    <a:gd name="T28" fmla="*/ 19 w 25"/>
                    <a:gd name="T29" fmla="*/ 13 h 16"/>
                    <a:gd name="T30" fmla="*/ 7 w 25"/>
                    <a:gd name="T31" fmla="*/ 15 h 16"/>
                    <a:gd name="T32" fmla="*/ 7 w 25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6">
                      <a:moveTo>
                        <a:pt x="7" y="15"/>
                      </a:moveTo>
                      <a:cubicBezTo>
                        <a:pt x="6" y="14"/>
                        <a:pt x="4" y="14"/>
                        <a:pt x="3" y="13"/>
                      </a:cubicBezTo>
                      <a:cubicBezTo>
                        <a:pt x="2" y="12"/>
                        <a:pt x="4" y="12"/>
                        <a:pt x="4" y="12"/>
                      </a:cubicBezTo>
                      <a:cubicBezTo>
                        <a:pt x="4" y="12"/>
                        <a:pt x="0" y="13"/>
                        <a:pt x="0" y="12"/>
                      </a:cubicBezTo>
                      <a:cubicBezTo>
                        <a:pt x="0" y="10"/>
                        <a:pt x="3" y="11"/>
                        <a:pt x="3" y="11"/>
                      </a:cubicBezTo>
                      <a:cubicBezTo>
                        <a:pt x="3" y="10"/>
                        <a:pt x="2" y="10"/>
                        <a:pt x="2" y="10"/>
                      </a:cubicBezTo>
                      <a:cubicBezTo>
                        <a:pt x="2" y="10"/>
                        <a:pt x="7" y="7"/>
                        <a:pt x="6" y="6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6" y="4"/>
                        <a:pt x="9" y="4"/>
                        <a:pt x="11" y="3"/>
                      </a:cubicBezTo>
                      <a:cubicBezTo>
                        <a:pt x="13" y="2"/>
                        <a:pt x="16" y="1"/>
                        <a:pt x="18" y="0"/>
                      </a:cubicBezTo>
                      <a:cubicBezTo>
                        <a:pt x="18" y="0"/>
                        <a:pt x="19" y="3"/>
                        <a:pt x="20" y="4"/>
                      </a:cubicBezTo>
                      <a:cubicBezTo>
                        <a:pt x="20" y="4"/>
                        <a:pt x="25" y="6"/>
                        <a:pt x="25" y="7"/>
                      </a:cubicBezTo>
                      <a:cubicBezTo>
                        <a:pt x="25" y="8"/>
                        <a:pt x="20" y="7"/>
                        <a:pt x="21" y="9"/>
                      </a:cubicBezTo>
                      <a:cubicBezTo>
                        <a:pt x="21" y="9"/>
                        <a:pt x="23" y="10"/>
                        <a:pt x="23" y="12"/>
                      </a:cubicBezTo>
                      <a:cubicBezTo>
                        <a:pt x="22" y="12"/>
                        <a:pt x="20" y="12"/>
                        <a:pt x="19" y="13"/>
                      </a:cubicBezTo>
                      <a:cubicBezTo>
                        <a:pt x="16" y="14"/>
                        <a:pt x="10" y="16"/>
                        <a:pt x="7" y="15"/>
                      </a:cubicBezTo>
                      <a:cubicBezTo>
                        <a:pt x="6" y="14"/>
                        <a:pt x="9" y="16"/>
                        <a:pt x="7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7" name="Freeform 411">
                  <a:extLst>
                    <a:ext uri="{FF2B5EF4-FFF2-40B4-BE49-F238E27FC236}">
                      <a16:creationId xmlns:a16="http://schemas.microsoft.com/office/drawing/2014/main" id="{40D274E0-07C0-9045-A93D-76237CFED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36450" y="5620196"/>
                  <a:ext cx="198523" cy="68133"/>
                </a:xfrm>
                <a:custGeom>
                  <a:avLst/>
                  <a:gdLst>
                    <a:gd name="T0" fmla="*/ 5 w 25"/>
                    <a:gd name="T1" fmla="*/ 3 h 8"/>
                    <a:gd name="T2" fmla="*/ 3 w 25"/>
                    <a:gd name="T3" fmla="*/ 1 h 8"/>
                    <a:gd name="T4" fmla="*/ 1 w 25"/>
                    <a:gd name="T5" fmla="*/ 2 h 8"/>
                    <a:gd name="T6" fmla="*/ 2 w 25"/>
                    <a:gd name="T7" fmla="*/ 4 h 8"/>
                    <a:gd name="T8" fmla="*/ 5 w 25"/>
                    <a:gd name="T9" fmla="*/ 6 h 8"/>
                    <a:gd name="T10" fmla="*/ 16 w 25"/>
                    <a:gd name="T11" fmla="*/ 8 h 8"/>
                    <a:gd name="T12" fmla="*/ 24 w 25"/>
                    <a:gd name="T13" fmla="*/ 5 h 8"/>
                    <a:gd name="T14" fmla="*/ 23 w 25"/>
                    <a:gd name="T15" fmla="*/ 6 h 8"/>
                    <a:gd name="T16" fmla="*/ 20 w 25"/>
                    <a:gd name="T17" fmla="*/ 4 h 8"/>
                    <a:gd name="T18" fmla="*/ 15 w 25"/>
                    <a:gd name="T19" fmla="*/ 4 h 8"/>
                    <a:gd name="T20" fmla="*/ 10 w 25"/>
                    <a:gd name="T21" fmla="*/ 2 h 8"/>
                    <a:gd name="T22" fmla="*/ 5 w 25"/>
                    <a:gd name="T23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8">
                      <a:moveTo>
                        <a:pt x="5" y="3"/>
                      </a:moveTo>
                      <a:cubicBezTo>
                        <a:pt x="4" y="3"/>
                        <a:pt x="4" y="1"/>
                        <a:pt x="3" y="1"/>
                      </a:cubicBezTo>
                      <a:cubicBezTo>
                        <a:pt x="3" y="0"/>
                        <a:pt x="1" y="2"/>
                        <a:pt x="1" y="2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3" y="4"/>
                        <a:pt x="4" y="6"/>
                        <a:pt x="5" y="6"/>
                      </a:cubicBezTo>
                      <a:cubicBezTo>
                        <a:pt x="9" y="7"/>
                        <a:pt x="12" y="8"/>
                        <a:pt x="16" y="8"/>
                      </a:cubicBezTo>
                      <a:cubicBezTo>
                        <a:pt x="17" y="8"/>
                        <a:pt x="25" y="7"/>
                        <a:pt x="24" y="5"/>
                      </a:cubicBezTo>
                      <a:cubicBezTo>
                        <a:pt x="23" y="5"/>
                        <a:pt x="23" y="6"/>
                        <a:pt x="23" y="6"/>
                      </a:cubicBezTo>
                      <a:cubicBezTo>
                        <a:pt x="22" y="6"/>
                        <a:pt x="21" y="5"/>
                        <a:pt x="20" y="4"/>
                      </a:cubicBezTo>
                      <a:cubicBezTo>
                        <a:pt x="19" y="4"/>
                        <a:pt x="17" y="3"/>
                        <a:pt x="15" y="4"/>
                      </a:cubicBezTo>
                      <a:cubicBezTo>
                        <a:pt x="14" y="4"/>
                        <a:pt x="12" y="2"/>
                        <a:pt x="10" y="2"/>
                      </a:cubicBezTo>
                      <a:cubicBezTo>
                        <a:pt x="8" y="2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8" name="Freeform 412">
                  <a:extLst>
                    <a:ext uri="{FF2B5EF4-FFF2-40B4-BE49-F238E27FC236}">
                      <a16:creationId xmlns:a16="http://schemas.microsoft.com/office/drawing/2014/main" id="{26324CDD-A9DA-1749-81F6-9D1FDFF30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84270" y="5753625"/>
                  <a:ext cx="166332" cy="68133"/>
                </a:xfrm>
                <a:custGeom>
                  <a:avLst/>
                  <a:gdLst>
                    <a:gd name="T0" fmla="*/ 2 w 21"/>
                    <a:gd name="T1" fmla="*/ 6 h 8"/>
                    <a:gd name="T2" fmla="*/ 8 w 21"/>
                    <a:gd name="T3" fmla="*/ 6 h 8"/>
                    <a:gd name="T4" fmla="*/ 14 w 21"/>
                    <a:gd name="T5" fmla="*/ 8 h 8"/>
                    <a:gd name="T6" fmla="*/ 19 w 21"/>
                    <a:gd name="T7" fmla="*/ 7 h 8"/>
                    <a:gd name="T8" fmla="*/ 17 w 21"/>
                    <a:gd name="T9" fmla="*/ 4 h 8"/>
                    <a:gd name="T10" fmla="*/ 7 w 21"/>
                    <a:gd name="T11" fmla="*/ 2 h 8"/>
                    <a:gd name="T12" fmla="*/ 4 w 21"/>
                    <a:gd name="T13" fmla="*/ 5 h 8"/>
                    <a:gd name="T14" fmla="*/ 2 w 21"/>
                    <a:gd name="T1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8">
                      <a:moveTo>
                        <a:pt x="2" y="6"/>
                      </a:moveTo>
                      <a:cubicBezTo>
                        <a:pt x="5" y="6"/>
                        <a:pt x="6" y="6"/>
                        <a:pt x="8" y="6"/>
                      </a:cubicBezTo>
                      <a:cubicBezTo>
                        <a:pt x="10" y="7"/>
                        <a:pt x="12" y="7"/>
                        <a:pt x="14" y="8"/>
                      </a:cubicBezTo>
                      <a:cubicBezTo>
                        <a:pt x="16" y="8"/>
                        <a:pt x="18" y="8"/>
                        <a:pt x="19" y="7"/>
                      </a:cubicBezTo>
                      <a:cubicBezTo>
                        <a:pt x="21" y="6"/>
                        <a:pt x="18" y="5"/>
                        <a:pt x="17" y="4"/>
                      </a:cubicBezTo>
                      <a:cubicBezTo>
                        <a:pt x="14" y="2"/>
                        <a:pt x="11" y="0"/>
                        <a:pt x="7" y="2"/>
                      </a:cubicBez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5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9" name="Freeform 413">
                  <a:extLst>
                    <a:ext uri="{FF2B5EF4-FFF2-40B4-BE49-F238E27FC236}">
                      <a16:creationId xmlns:a16="http://schemas.microsoft.com/office/drawing/2014/main" id="{0063182F-593C-BF44-84E0-A16A10CBC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92319" y="5722400"/>
                  <a:ext cx="64385" cy="39745"/>
                </a:xfrm>
                <a:custGeom>
                  <a:avLst/>
                  <a:gdLst>
                    <a:gd name="T0" fmla="*/ 3 w 8"/>
                    <a:gd name="T1" fmla="*/ 5 h 5"/>
                    <a:gd name="T2" fmla="*/ 4 w 8"/>
                    <a:gd name="T3" fmla="*/ 1 h 5"/>
                    <a:gd name="T4" fmla="*/ 3 w 8"/>
                    <a:gd name="T5" fmla="*/ 5 h 5"/>
                    <a:gd name="T6" fmla="*/ 3 w 8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5">
                      <a:moveTo>
                        <a:pt x="3" y="5"/>
                      </a:moveTo>
                      <a:cubicBezTo>
                        <a:pt x="0" y="5"/>
                        <a:pt x="1" y="0"/>
                        <a:pt x="4" y="1"/>
                      </a:cubicBezTo>
                      <a:cubicBezTo>
                        <a:pt x="8" y="2"/>
                        <a:pt x="6" y="4"/>
                        <a:pt x="3" y="5"/>
                      </a:cubicBezTo>
                      <a:cubicBezTo>
                        <a:pt x="1" y="5"/>
                        <a:pt x="5" y="5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0" name="Freeform 414">
                  <a:extLst>
                    <a:ext uri="{FF2B5EF4-FFF2-40B4-BE49-F238E27FC236}">
                      <a16:creationId xmlns:a16="http://schemas.microsoft.com/office/drawing/2014/main" id="{D4D6AB7D-67A2-0247-9C30-33046BA874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20620" y="5603162"/>
                  <a:ext cx="24144" cy="42586"/>
                </a:xfrm>
                <a:custGeom>
                  <a:avLst/>
                  <a:gdLst>
                    <a:gd name="T0" fmla="*/ 1 w 3"/>
                    <a:gd name="T1" fmla="*/ 3 h 5"/>
                    <a:gd name="T2" fmla="*/ 3 w 3"/>
                    <a:gd name="T3" fmla="*/ 1 h 5"/>
                    <a:gd name="T4" fmla="*/ 1 w 3"/>
                    <a:gd name="T5" fmla="*/ 5 h 5"/>
                    <a:gd name="T6" fmla="*/ 1 w 3"/>
                    <a:gd name="T7" fmla="*/ 3 h 5"/>
                    <a:gd name="T8" fmla="*/ 1 w 3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3"/>
                      </a:move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3" y="2"/>
                        <a:pt x="2" y="5"/>
                        <a:pt x="1" y="5"/>
                      </a:cubicBezTo>
                      <a:cubicBezTo>
                        <a:pt x="1" y="5"/>
                        <a:pt x="1" y="3"/>
                        <a:pt x="1" y="3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1" name="Freeform 415">
                  <a:extLst>
                    <a:ext uri="{FF2B5EF4-FFF2-40B4-BE49-F238E27FC236}">
                      <a16:creationId xmlns:a16="http://schemas.microsoft.com/office/drawing/2014/main" id="{01F76A3A-3346-B543-AD87-8D9666D80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20620" y="5728075"/>
                  <a:ext cx="32193" cy="42586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1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3"/>
                        <a:pt x="1" y="0"/>
                        <a:pt x="0" y="1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2" name="Freeform 416">
                  <a:extLst>
                    <a:ext uri="{FF2B5EF4-FFF2-40B4-BE49-F238E27FC236}">
                      <a16:creationId xmlns:a16="http://schemas.microsoft.com/office/drawing/2014/main" id="{50F8842C-6396-CF4C-80DD-92D772923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74276" y="5571935"/>
                  <a:ext cx="332662" cy="133431"/>
                </a:xfrm>
                <a:custGeom>
                  <a:avLst/>
                  <a:gdLst>
                    <a:gd name="T0" fmla="*/ 34 w 42"/>
                    <a:gd name="T1" fmla="*/ 4 h 16"/>
                    <a:gd name="T2" fmla="*/ 29 w 42"/>
                    <a:gd name="T3" fmla="*/ 3 h 16"/>
                    <a:gd name="T4" fmla="*/ 23 w 42"/>
                    <a:gd name="T5" fmla="*/ 0 h 16"/>
                    <a:gd name="T6" fmla="*/ 22 w 42"/>
                    <a:gd name="T7" fmla="*/ 2 h 16"/>
                    <a:gd name="T8" fmla="*/ 20 w 42"/>
                    <a:gd name="T9" fmla="*/ 6 h 16"/>
                    <a:gd name="T10" fmla="*/ 11 w 42"/>
                    <a:gd name="T11" fmla="*/ 1 h 16"/>
                    <a:gd name="T12" fmla="*/ 4 w 42"/>
                    <a:gd name="T13" fmla="*/ 3 h 16"/>
                    <a:gd name="T14" fmla="*/ 2 w 42"/>
                    <a:gd name="T15" fmla="*/ 6 h 16"/>
                    <a:gd name="T16" fmla="*/ 1 w 42"/>
                    <a:gd name="T17" fmla="*/ 10 h 16"/>
                    <a:gd name="T18" fmla="*/ 9 w 42"/>
                    <a:gd name="T19" fmla="*/ 14 h 16"/>
                    <a:gd name="T20" fmla="*/ 13 w 42"/>
                    <a:gd name="T21" fmla="*/ 15 h 16"/>
                    <a:gd name="T22" fmla="*/ 15 w 42"/>
                    <a:gd name="T23" fmla="*/ 13 h 16"/>
                    <a:gd name="T24" fmla="*/ 16 w 42"/>
                    <a:gd name="T25" fmla="*/ 14 h 16"/>
                    <a:gd name="T26" fmla="*/ 18 w 42"/>
                    <a:gd name="T27" fmla="*/ 14 h 16"/>
                    <a:gd name="T28" fmla="*/ 25 w 42"/>
                    <a:gd name="T29" fmla="*/ 12 h 16"/>
                    <a:gd name="T30" fmla="*/ 28 w 42"/>
                    <a:gd name="T31" fmla="*/ 14 h 16"/>
                    <a:gd name="T32" fmla="*/ 34 w 42"/>
                    <a:gd name="T33" fmla="*/ 13 h 16"/>
                    <a:gd name="T34" fmla="*/ 33 w 42"/>
                    <a:gd name="T35" fmla="*/ 12 h 16"/>
                    <a:gd name="T36" fmla="*/ 37 w 42"/>
                    <a:gd name="T37" fmla="*/ 12 h 16"/>
                    <a:gd name="T38" fmla="*/ 39 w 42"/>
                    <a:gd name="T39" fmla="*/ 11 h 16"/>
                    <a:gd name="T40" fmla="*/ 40 w 42"/>
                    <a:gd name="T41" fmla="*/ 9 h 16"/>
                    <a:gd name="T42" fmla="*/ 39 w 42"/>
                    <a:gd name="T43" fmla="*/ 9 h 16"/>
                    <a:gd name="T44" fmla="*/ 42 w 42"/>
                    <a:gd name="T45" fmla="*/ 6 h 16"/>
                    <a:gd name="T46" fmla="*/ 34 w 42"/>
                    <a:gd name="T47" fmla="*/ 4 h 16"/>
                    <a:gd name="T48" fmla="*/ 34 w 42"/>
                    <a:gd name="T4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6">
                      <a:moveTo>
                        <a:pt x="34" y="4"/>
                      </a:moveTo>
                      <a:cubicBezTo>
                        <a:pt x="32" y="3"/>
                        <a:pt x="31" y="4"/>
                        <a:pt x="29" y="3"/>
                      </a:cubicBezTo>
                      <a:cubicBezTo>
                        <a:pt x="29" y="3"/>
                        <a:pt x="24" y="0"/>
                        <a:pt x="23" y="0"/>
                      </a:cubicBezTo>
                      <a:cubicBezTo>
                        <a:pt x="23" y="0"/>
                        <a:pt x="24" y="1"/>
                        <a:pt x="22" y="2"/>
                      </a:cubicBezTo>
                      <a:cubicBezTo>
                        <a:pt x="20" y="2"/>
                        <a:pt x="22" y="5"/>
                        <a:pt x="20" y="6"/>
                      </a:cubicBezTo>
                      <a:cubicBezTo>
                        <a:pt x="19" y="6"/>
                        <a:pt x="12" y="1"/>
                        <a:pt x="11" y="1"/>
                      </a:cubicBez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4" y="5"/>
                        <a:pt x="0" y="4"/>
                        <a:pt x="2" y="6"/>
                      </a:cubicBezTo>
                      <a:cubicBezTo>
                        <a:pt x="3" y="7"/>
                        <a:pt x="0" y="9"/>
                        <a:pt x="1" y="10"/>
                      </a:cubicBezTo>
                      <a:cubicBezTo>
                        <a:pt x="3" y="12"/>
                        <a:pt x="6" y="13"/>
                        <a:pt x="9" y="14"/>
                      </a:cubicBezTo>
                      <a:cubicBezTo>
                        <a:pt x="10" y="15"/>
                        <a:pt x="12" y="16"/>
                        <a:pt x="13" y="15"/>
                      </a:cubicBezTo>
                      <a:cubicBezTo>
                        <a:pt x="14" y="15"/>
                        <a:pt x="14" y="12"/>
                        <a:pt x="15" y="13"/>
                      </a:cubicBezTo>
                      <a:cubicBezTo>
                        <a:pt x="15" y="13"/>
                        <a:pt x="15" y="14"/>
                        <a:pt x="16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3"/>
                        <a:pt x="22" y="13"/>
                        <a:pt x="25" y="12"/>
                      </a:cubicBezTo>
                      <a:cubicBezTo>
                        <a:pt x="27" y="12"/>
                        <a:pt x="27" y="14"/>
                        <a:pt x="28" y="14"/>
                      </a:cubicBezTo>
                      <a:cubicBezTo>
                        <a:pt x="29" y="14"/>
                        <a:pt x="34" y="13"/>
                        <a:pt x="34" y="13"/>
                      </a:cubicBezTo>
                      <a:cubicBezTo>
                        <a:pt x="34" y="13"/>
                        <a:pt x="33" y="12"/>
                        <a:pt x="33" y="12"/>
                      </a:cubicBezTo>
                      <a:cubicBezTo>
                        <a:pt x="33" y="11"/>
                        <a:pt x="36" y="12"/>
                        <a:pt x="37" y="12"/>
                      </a:cubicBezTo>
                      <a:cubicBezTo>
                        <a:pt x="37" y="12"/>
                        <a:pt x="39" y="12"/>
                        <a:pt x="39" y="11"/>
                      </a:cubicBezTo>
                      <a:cubicBezTo>
                        <a:pt x="39" y="10"/>
                        <a:pt x="40" y="9"/>
                        <a:pt x="40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ubicBezTo>
                        <a:pt x="39" y="8"/>
                        <a:pt x="42" y="7"/>
                        <a:pt x="42" y="6"/>
                      </a:cubicBezTo>
                      <a:cubicBezTo>
                        <a:pt x="41" y="5"/>
                        <a:pt x="36" y="4"/>
                        <a:pt x="34" y="4"/>
                      </a:cubicBezTo>
                      <a:cubicBezTo>
                        <a:pt x="32" y="3"/>
                        <a:pt x="36" y="4"/>
                        <a:pt x="3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3" name="Freeform 417">
                  <a:extLst>
                    <a:ext uri="{FF2B5EF4-FFF2-40B4-BE49-F238E27FC236}">
                      <a16:creationId xmlns:a16="http://schemas.microsoft.com/office/drawing/2014/main" id="{DB41E59F-49CB-6C4B-B479-33B18D228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4753" y="5611680"/>
                  <a:ext cx="61703" cy="68133"/>
                </a:xfrm>
                <a:custGeom>
                  <a:avLst/>
                  <a:gdLst>
                    <a:gd name="T0" fmla="*/ 7 w 8"/>
                    <a:gd name="T1" fmla="*/ 6 h 8"/>
                    <a:gd name="T2" fmla="*/ 4 w 8"/>
                    <a:gd name="T3" fmla="*/ 0 h 8"/>
                    <a:gd name="T4" fmla="*/ 6 w 8"/>
                    <a:gd name="T5" fmla="*/ 2 h 8"/>
                    <a:gd name="T6" fmla="*/ 7 w 8"/>
                    <a:gd name="T7" fmla="*/ 6 h 8"/>
                    <a:gd name="T8" fmla="*/ 7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7" y="6"/>
                      </a:moveTo>
                      <a:cubicBezTo>
                        <a:pt x="6" y="7"/>
                        <a:pt x="0" y="1"/>
                        <a:pt x="4" y="0"/>
                      </a:cubicBezTo>
                      <a:cubicBezTo>
                        <a:pt x="5" y="0"/>
                        <a:pt x="8" y="0"/>
                        <a:pt x="6" y="2"/>
                      </a:cubicBezTo>
                      <a:cubicBezTo>
                        <a:pt x="3" y="4"/>
                        <a:pt x="7" y="4"/>
                        <a:pt x="7" y="6"/>
                      </a:cubicBezTo>
                      <a:cubicBezTo>
                        <a:pt x="6" y="8"/>
                        <a:pt x="7" y="5"/>
                        <a:pt x="7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4" name="Freeform 418">
                  <a:extLst>
                    <a:ext uri="{FF2B5EF4-FFF2-40B4-BE49-F238E27FC236}">
                      <a16:creationId xmlns:a16="http://schemas.microsoft.com/office/drawing/2014/main" id="{D8421EEE-4AD4-F144-9053-7E67EE2C1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94931" y="6063070"/>
                  <a:ext cx="85847" cy="51099"/>
                </a:xfrm>
                <a:custGeom>
                  <a:avLst/>
                  <a:gdLst>
                    <a:gd name="T0" fmla="*/ 3 w 11"/>
                    <a:gd name="T1" fmla="*/ 4 h 6"/>
                    <a:gd name="T2" fmla="*/ 1 w 11"/>
                    <a:gd name="T3" fmla="*/ 1 h 6"/>
                    <a:gd name="T4" fmla="*/ 6 w 11"/>
                    <a:gd name="T5" fmla="*/ 1 h 6"/>
                    <a:gd name="T6" fmla="*/ 3 w 11"/>
                    <a:gd name="T7" fmla="*/ 4 h 6"/>
                    <a:gd name="T8" fmla="*/ 3 w 11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6">
                      <a:moveTo>
                        <a:pt x="3" y="4"/>
                      </a:moveTo>
                      <a:cubicBezTo>
                        <a:pt x="1" y="3"/>
                        <a:pt x="0" y="3"/>
                        <a:pt x="1" y="1"/>
                      </a:cubicBezTo>
                      <a:cubicBezTo>
                        <a:pt x="2" y="0"/>
                        <a:pt x="4" y="1"/>
                        <a:pt x="6" y="1"/>
                      </a:cubicBezTo>
                      <a:cubicBezTo>
                        <a:pt x="11" y="2"/>
                        <a:pt x="6" y="6"/>
                        <a:pt x="3" y="4"/>
                      </a:cubicBezTo>
                      <a:cubicBezTo>
                        <a:pt x="2" y="3"/>
                        <a:pt x="4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5" name="Freeform 419">
                  <a:extLst>
                    <a:ext uri="{FF2B5EF4-FFF2-40B4-BE49-F238E27FC236}">
                      <a16:creationId xmlns:a16="http://schemas.microsoft.com/office/drawing/2014/main" id="{C8B6455C-3626-194A-A035-C6470ACD6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28598" y="6795519"/>
                  <a:ext cx="48288" cy="42586"/>
                </a:xfrm>
                <a:custGeom>
                  <a:avLst/>
                  <a:gdLst>
                    <a:gd name="T0" fmla="*/ 5 w 6"/>
                    <a:gd name="T1" fmla="*/ 2 h 5"/>
                    <a:gd name="T2" fmla="*/ 5 w 6"/>
                    <a:gd name="T3" fmla="*/ 1 h 5"/>
                    <a:gd name="T4" fmla="*/ 2 w 6"/>
                    <a:gd name="T5" fmla="*/ 1 h 5"/>
                    <a:gd name="T6" fmla="*/ 1 w 6"/>
                    <a:gd name="T7" fmla="*/ 3 h 5"/>
                    <a:gd name="T8" fmla="*/ 0 w 6"/>
                    <a:gd name="T9" fmla="*/ 4 h 5"/>
                    <a:gd name="T10" fmla="*/ 5 w 6"/>
                    <a:gd name="T11" fmla="*/ 2 h 5"/>
                    <a:gd name="T12" fmla="*/ 5 w 6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5" y="2"/>
                      </a:move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3"/>
                        <a:pt x="0" y="5"/>
                        <a:pt x="0" y="4"/>
                      </a:cubicBezTo>
                      <a:cubicBezTo>
                        <a:pt x="0" y="4"/>
                        <a:pt x="5" y="2"/>
                        <a:pt x="5" y="2"/>
                      </a:cubicBezTo>
                      <a:cubicBezTo>
                        <a:pt x="6" y="2"/>
                        <a:pt x="3" y="3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6" name="Freeform 420">
                  <a:extLst>
                    <a:ext uri="{FF2B5EF4-FFF2-40B4-BE49-F238E27FC236}">
                      <a16:creationId xmlns:a16="http://schemas.microsoft.com/office/drawing/2014/main" id="{40D1F103-0903-3444-9B9A-47093956DE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82324" y="7039668"/>
                  <a:ext cx="40241" cy="22711"/>
                </a:xfrm>
                <a:custGeom>
                  <a:avLst/>
                  <a:gdLst>
                    <a:gd name="T0" fmla="*/ 3 w 5"/>
                    <a:gd name="T1" fmla="*/ 3 h 3"/>
                    <a:gd name="T2" fmla="*/ 3 w 5"/>
                    <a:gd name="T3" fmla="*/ 0 h 3"/>
                    <a:gd name="T4" fmla="*/ 3 w 5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3" y="3"/>
                      </a:moveTo>
                      <a:cubicBezTo>
                        <a:pt x="1" y="3"/>
                        <a:pt x="0" y="1"/>
                        <a:pt x="3" y="0"/>
                      </a:cubicBezTo>
                      <a:cubicBezTo>
                        <a:pt x="5" y="0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7" name="Freeform 421">
                  <a:extLst>
                    <a:ext uri="{FF2B5EF4-FFF2-40B4-BE49-F238E27FC236}">
                      <a16:creationId xmlns:a16="http://schemas.microsoft.com/office/drawing/2014/main" id="{3E159564-1F13-E949-93C4-0FC748E62E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90571" y="7289494"/>
                  <a:ext cx="40241" cy="39745"/>
                </a:xfrm>
                <a:custGeom>
                  <a:avLst/>
                  <a:gdLst>
                    <a:gd name="T0" fmla="*/ 5 w 5"/>
                    <a:gd name="T1" fmla="*/ 1 h 5"/>
                    <a:gd name="T2" fmla="*/ 1 w 5"/>
                    <a:gd name="T3" fmla="*/ 5 h 5"/>
                    <a:gd name="T4" fmla="*/ 4 w 5"/>
                    <a:gd name="T5" fmla="*/ 3 h 5"/>
                    <a:gd name="T6" fmla="*/ 5 w 5"/>
                    <a:gd name="T7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1"/>
                      </a:moveTo>
                      <a:cubicBezTo>
                        <a:pt x="5" y="1"/>
                        <a:pt x="0" y="5"/>
                        <a:pt x="1" y="5"/>
                      </a:cubicBezTo>
                      <a:cubicBezTo>
                        <a:pt x="2" y="5"/>
                        <a:pt x="4" y="3"/>
                        <a:pt x="4" y="3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8" name="Freeform 422">
                  <a:extLst>
                    <a:ext uri="{FF2B5EF4-FFF2-40B4-BE49-F238E27FC236}">
                      <a16:creationId xmlns:a16="http://schemas.microsoft.com/office/drawing/2014/main" id="{46EC64B3-9583-DF45-889D-C1881F6CA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66428" y="7354789"/>
                  <a:ext cx="16097" cy="8516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9" name="Freeform 423">
                  <a:extLst>
                    <a:ext uri="{FF2B5EF4-FFF2-40B4-BE49-F238E27FC236}">
                      <a16:creationId xmlns:a16="http://schemas.microsoft.com/office/drawing/2014/main" id="{949EB0D8-5031-C246-9369-929D35BFA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6435" y="7488219"/>
                  <a:ext cx="24144" cy="8516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1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0" y="1"/>
                        <a:pt x="1" y="1"/>
                      </a:cubicBezTo>
                      <a:cubicBezTo>
                        <a:pt x="1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0" name="Freeform 424">
                  <a:extLst>
                    <a:ext uri="{FF2B5EF4-FFF2-40B4-BE49-F238E27FC236}">
                      <a16:creationId xmlns:a16="http://schemas.microsoft.com/office/drawing/2014/main" id="{8301BC4A-7198-5D43-B846-6A41A51B6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62537" y="7530804"/>
                  <a:ext cx="56338" cy="34068"/>
                </a:xfrm>
                <a:custGeom>
                  <a:avLst/>
                  <a:gdLst>
                    <a:gd name="T0" fmla="*/ 6 w 7"/>
                    <a:gd name="T1" fmla="*/ 0 h 4"/>
                    <a:gd name="T2" fmla="*/ 1 w 7"/>
                    <a:gd name="T3" fmla="*/ 3 h 4"/>
                    <a:gd name="T4" fmla="*/ 6 w 7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6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1" name="Freeform 425">
                  <a:extLst>
                    <a:ext uri="{FF2B5EF4-FFF2-40B4-BE49-F238E27FC236}">
                      <a16:creationId xmlns:a16="http://schemas.microsoft.com/office/drawing/2014/main" id="{2F5EC1AB-59B0-2549-8361-0475E9965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00835" y="7564871"/>
                  <a:ext cx="45606" cy="31230"/>
                </a:xfrm>
                <a:custGeom>
                  <a:avLst/>
                  <a:gdLst>
                    <a:gd name="T0" fmla="*/ 5 w 6"/>
                    <a:gd name="T1" fmla="*/ 0 h 4"/>
                    <a:gd name="T2" fmla="*/ 1 w 6"/>
                    <a:gd name="T3" fmla="*/ 3 h 4"/>
                    <a:gd name="T4" fmla="*/ 5 w 6"/>
                    <a:gd name="T5" fmla="*/ 0 h 4"/>
                    <a:gd name="T6" fmla="*/ 5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5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2" name="Freeform 426">
                  <a:extLst>
                    <a:ext uri="{FF2B5EF4-FFF2-40B4-BE49-F238E27FC236}">
                      <a16:creationId xmlns:a16="http://schemas.microsoft.com/office/drawing/2014/main" id="{48FCDAC7-CB3A-8E49-B0D4-8984DB43A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60594" y="7590421"/>
                  <a:ext cx="40241" cy="39745"/>
                </a:xfrm>
                <a:custGeom>
                  <a:avLst/>
                  <a:gdLst>
                    <a:gd name="T0" fmla="*/ 4 w 5"/>
                    <a:gd name="T1" fmla="*/ 0 h 5"/>
                    <a:gd name="T2" fmla="*/ 0 w 5"/>
                    <a:gd name="T3" fmla="*/ 4 h 5"/>
                    <a:gd name="T4" fmla="*/ 4 w 5"/>
                    <a:gd name="T5" fmla="*/ 0 h 5"/>
                    <a:gd name="T6" fmla="*/ 4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cubicBezTo>
                        <a:pt x="4" y="0"/>
                        <a:pt x="0" y="4"/>
                        <a:pt x="0" y="4"/>
                      </a:cubicBezTo>
                      <a:cubicBezTo>
                        <a:pt x="2" y="5"/>
                        <a:pt x="4" y="0"/>
                        <a:pt x="4" y="0"/>
                      </a:cubicBezTo>
                      <a:cubicBezTo>
                        <a:pt x="4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3" name="Freeform 427">
                  <a:extLst>
                    <a:ext uri="{FF2B5EF4-FFF2-40B4-BE49-F238E27FC236}">
                      <a16:creationId xmlns:a16="http://schemas.microsoft.com/office/drawing/2014/main" id="{BB809508-E235-4A45-9D21-2AA245A59F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2544" y="7647199"/>
                  <a:ext cx="8048" cy="8516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4" name="Freeform 428">
                  <a:extLst>
                    <a:ext uri="{FF2B5EF4-FFF2-40B4-BE49-F238E27FC236}">
                      <a16:creationId xmlns:a16="http://schemas.microsoft.com/office/drawing/2014/main" id="{0678AE23-B61C-1D40-9BBB-B83EABDDE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2303" y="7613132"/>
                  <a:ext cx="40241" cy="34068"/>
                </a:xfrm>
                <a:custGeom>
                  <a:avLst/>
                  <a:gdLst>
                    <a:gd name="T0" fmla="*/ 4 w 5"/>
                    <a:gd name="T1" fmla="*/ 1 h 4"/>
                    <a:gd name="T2" fmla="*/ 0 w 5"/>
                    <a:gd name="T3" fmla="*/ 4 h 4"/>
                    <a:gd name="T4" fmla="*/ 4 w 5"/>
                    <a:gd name="T5" fmla="*/ 1 h 4"/>
                    <a:gd name="T6" fmla="*/ 4 w 5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2" y="2"/>
                        <a:pt x="0" y="3"/>
                        <a:pt x="0" y="4"/>
                      </a:cubicBezTo>
                      <a:cubicBezTo>
                        <a:pt x="0" y="4"/>
                        <a:pt x="4" y="1"/>
                        <a:pt x="4" y="1"/>
                      </a:cubicBezTo>
                      <a:cubicBezTo>
                        <a:pt x="3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5" name="Freeform 429">
                  <a:extLst>
                    <a:ext uri="{FF2B5EF4-FFF2-40B4-BE49-F238E27FC236}">
                      <a16:creationId xmlns:a16="http://schemas.microsoft.com/office/drawing/2014/main" id="{ED78B11D-C964-B742-B326-194520195A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22565" y="7922577"/>
                  <a:ext cx="16097" cy="25550"/>
                </a:xfrm>
                <a:custGeom>
                  <a:avLst/>
                  <a:gdLst>
                    <a:gd name="T0" fmla="*/ 1 w 2"/>
                    <a:gd name="T1" fmla="*/ 0 h 3"/>
                    <a:gd name="T2" fmla="*/ 1 w 2"/>
                    <a:gd name="T3" fmla="*/ 3 h 3"/>
                    <a:gd name="T4" fmla="*/ 1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1" y="0"/>
                        <a:pt x="0" y="3"/>
                        <a:pt x="1" y="3"/>
                      </a:cubicBezTo>
                      <a:cubicBezTo>
                        <a:pt x="2" y="3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1B89B5A9-2410-B94D-B9B9-75ECFEFD7DDC}"/>
                    </a:ext>
                  </a:extLst>
                </p:cNvPr>
                <p:cNvGrpSpPr/>
                <p:nvPr/>
              </p:nvGrpSpPr>
              <p:grpSpPr>
                <a:xfrm>
                  <a:off x="13132831" y="7564871"/>
                  <a:ext cx="587520" cy="590499"/>
                  <a:chOff x="5961121" y="2686387"/>
                  <a:chExt cx="288233" cy="273757"/>
                </a:xfrm>
                <a:grpFill/>
              </p:grpSpPr>
              <p:sp>
                <p:nvSpPr>
                  <p:cNvPr id="833" name="Freeform 832">
                    <a:extLst>
                      <a:ext uri="{FF2B5EF4-FFF2-40B4-BE49-F238E27FC236}">
                        <a16:creationId xmlns:a16="http://schemas.microsoft.com/office/drawing/2014/main" id="{60A8AFF7-5862-6B49-ABA7-EDC8C963B4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0902" y="2686387"/>
                    <a:ext cx="118452" cy="100026"/>
                  </a:xfrm>
                  <a:custGeom>
                    <a:avLst/>
                    <a:gdLst>
                      <a:gd name="T0" fmla="*/ 28 w 31"/>
                      <a:gd name="T1" fmla="*/ 10 h 26"/>
                      <a:gd name="T2" fmla="*/ 29 w 31"/>
                      <a:gd name="T3" fmla="*/ 7 h 26"/>
                      <a:gd name="T4" fmla="*/ 27 w 31"/>
                      <a:gd name="T5" fmla="*/ 10 h 26"/>
                      <a:gd name="T6" fmla="*/ 20 w 31"/>
                      <a:gd name="T7" fmla="*/ 8 h 26"/>
                      <a:gd name="T8" fmla="*/ 11 w 31"/>
                      <a:gd name="T9" fmla="*/ 1 h 26"/>
                      <a:gd name="T10" fmla="*/ 11 w 31"/>
                      <a:gd name="T11" fmla="*/ 5 h 26"/>
                      <a:gd name="T12" fmla="*/ 9 w 31"/>
                      <a:gd name="T13" fmla="*/ 11 h 26"/>
                      <a:gd name="T14" fmla="*/ 7 w 31"/>
                      <a:gd name="T15" fmla="*/ 14 h 26"/>
                      <a:gd name="T16" fmla="*/ 4 w 31"/>
                      <a:gd name="T17" fmla="*/ 14 h 26"/>
                      <a:gd name="T18" fmla="*/ 5 w 31"/>
                      <a:gd name="T19" fmla="*/ 16 h 26"/>
                      <a:gd name="T20" fmla="*/ 1 w 31"/>
                      <a:gd name="T21" fmla="*/ 18 h 26"/>
                      <a:gd name="T22" fmla="*/ 2 w 31"/>
                      <a:gd name="T23" fmla="*/ 23 h 26"/>
                      <a:gd name="T24" fmla="*/ 4 w 31"/>
                      <a:gd name="T25" fmla="*/ 25 h 26"/>
                      <a:gd name="T26" fmla="*/ 6 w 31"/>
                      <a:gd name="T27" fmla="*/ 23 h 26"/>
                      <a:gd name="T28" fmla="*/ 7 w 31"/>
                      <a:gd name="T29" fmla="*/ 23 h 26"/>
                      <a:gd name="T30" fmla="*/ 4 w 31"/>
                      <a:gd name="T31" fmla="*/ 20 h 26"/>
                      <a:gd name="T32" fmla="*/ 7 w 31"/>
                      <a:gd name="T33" fmla="*/ 19 h 26"/>
                      <a:gd name="T34" fmla="*/ 12 w 31"/>
                      <a:gd name="T35" fmla="*/ 18 h 26"/>
                      <a:gd name="T36" fmla="*/ 17 w 31"/>
                      <a:gd name="T37" fmla="*/ 21 h 26"/>
                      <a:gd name="T38" fmla="*/ 21 w 31"/>
                      <a:gd name="T39" fmla="*/ 16 h 26"/>
                      <a:gd name="T40" fmla="*/ 31 w 31"/>
                      <a:gd name="T41" fmla="*/ 14 h 26"/>
                      <a:gd name="T42" fmla="*/ 29 w 31"/>
                      <a:gd name="T43" fmla="*/ 12 h 26"/>
                      <a:gd name="T44" fmla="*/ 28 w 31"/>
                      <a:gd name="T45" fmla="*/ 10 h 26"/>
                      <a:gd name="T46" fmla="*/ 28 w 31"/>
                      <a:gd name="T47" fmla="*/ 1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1" h="26">
                        <a:moveTo>
                          <a:pt x="28" y="10"/>
                        </a:moveTo>
                        <a:cubicBezTo>
                          <a:pt x="28" y="10"/>
                          <a:pt x="29" y="8"/>
                          <a:pt x="29" y="7"/>
                        </a:cubicBezTo>
                        <a:cubicBezTo>
                          <a:pt x="29" y="8"/>
                          <a:pt x="27" y="10"/>
                          <a:pt x="27" y="10"/>
                        </a:cubicBezTo>
                        <a:cubicBezTo>
                          <a:pt x="25" y="10"/>
                          <a:pt x="21" y="9"/>
                          <a:pt x="20" y="8"/>
                        </a:cubicBezTo>
                        <a:cubicBezTo>
                          <a:pt x="17" y="7"/>
                          <a:pt x="15" y="2"/>
                          <a:pt x="11" y="1"/>
                        </a:cubicBezTo>
                        <a:cubicBezTo>
                          <a:pt x="9" y="0"/>
                          <a:pt x="10" y="4"/>
                          <a:pt x="11" y="5"/>
                        </a:cubicBezTo>
                        <a:cubicBezTo>
                          <a:pt x="11" y="7"/>
                          <a:pt x="10" y="9"/>
                          <a:pt x="9" y="11"/>
                        </a:cubicBezTo>
                        <a:cubicBezTo>
                          <a:pt x="8" y="12"/>
                          <a:pt x="10" y="15"/>
                          <a:pt x="7" y="14"/>
                        </a:cubicBezTo>
                        <a:cubicBezTo>
                          <a:pt x="7" y="14"/>
                          <a:pt x="5" y="13"/>
                          <a:pt x="4" y="14"/>
                        </a:cubicBezTo>
                        <a:cubicBezTo>
                          <a:pt x="4" y="15"/>
                          <a:pt x="5" y="16"/>
                          <a:pt x="5" y="16"/>
                        </a:cubicBezTo>
                        <a:cubicBezTo>
                          <a:pt x="5" y="16"/>
                          <a:pt x="2" y="18"/>
                          <a:pt x="1" y="18"/>
                        </a:cubicBezTo>
                        <a:cubicBezTo>
                          <a:pt x="0" y="20"/>
                          <a:pt x="3" y="21"/>
                          <a:pt x="2" y="23"/>
                        </a:cubicBezTo>
                        <a:cubicBezTo>
                          <a:pt x="1" y="24"/>
                          <a:pt x="3" y="26"/>
                          <a:pt x="4" y="25"/>
                        </a:cubicBezTo>
                        <a:cubicBezTo>
                          <a:pt x="5" y="24"/>
                          <a:pt x="5" y="23"/>
                          <a:pt x="6" y="23"/>
                        </a:cubicBezTo>
                        <a:cubicBezTo>
                          <a:pt x="6" y="23"/>
                          <a:pt x="7" y="24"/>
                          <a:pt x="7" y="23"/>
                        </a:cubicBezTo>
                        <a:cubicBezTo>
                          <a:pt x="7" y="22"/>
                          <a:pt x="5" y="21"/>
                          <a:pt x="4" y="20"/>
                        </a:cubicBezTo>
                        <a:cubicBezTo>
                          <a:pt x="3" y="18"/>
                          <a:pt x="7" y="19"/>
                          <a:pt x="7" y="19"/>
                        </a:cubicBezTo>
                        <a:cubicBezTo>
                          <a:pt x="9" y="19"/>
                          <a:pt x="10" y="17"/>
                          <a:pt x="12" y="18"/>
                        </a:cubicBezTo>
                        <a:cubicBezTo>
                          <a:pt x="14" y="19"/>
                          <a:pt x="15" y="20"/>
                          <a:pt x="17" y="21"/>
                        </a:cubicBezTo>
                        <a:cubicBezTo>
                          <a:pt x="20" y="23"/>
                          <a:pt x="19" y="17"/>
                          <a:pt x="21" y="16"/>
                        </a:cubicBezTo>
                        <a:cubicBezTo>
                          <a:pt x="21" y="16"/>
                          <a:pt x="31" y="16"/>
                          <a:pt x="31" y="14"/>
                        </a:cubicBezTo>
                        <a:cubicBezTo>
                          <a:pt x="30" y="13"/>
                          <a:pt x="27" y="15"/>
                          <a:pt x="29" y="12"/>
                        </a:cubicBezTo>
                        <a:cubicBezTo>
                          <a:pt x="30" y="11"/>
                          <a:pt x="27" y="12"/>
                          <a:pt x="28" y="10"/>
                        </a:cubicBezTo>
                        <a:cubicBezTo>
                          <a:pt x="29" y="7"/>
                          <a:pt x="28" y="11"/>
                          <a:pt x="28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834" name="Freeform 833">
                    <a:extLst>
                      <a:ext uri="{FF2B5EF4-FFF2-40B4-BE49-F238E27FC236}">
                        <a16:creationId xmlns:a16="http://schemas.microsoft.com/office/drawing/2014/main" id="{A939ACED-DB16-BE46-A526-CC9570EB02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1121" y="2778517"/>
                    <a:ext cx="215847" cy="181627"/>
                  </a:xfrm>
                  <a:custGeom>
                    <a:avLst/>
                    <a:gdLst>
                      <a:gd name="T0" fmla="*/ 52 w 56"/>
                      <a:gd name="T1" fmla="*/ 1 h 47"/>
                      <a:gd name="T2" fmla="*/ 51 w 56"/>
                      <a:gd name="T3" fmla="*/ 1 h 47"/>
                      <a:gd name="T4" fmla="*/ 52 w 56"/>
                      <a:gd name="T5" fmla="*/ 3 h 47"/>
                      <a:gd name="T6" fmla="*/ 49 w 56"/>
                      <a:gd name="T7" fmla="*/ 3 h 47"/>
                      <a:gd name="T8" fmla="*/ 47 w 56"/>
                      <a:gd name="T9" fmla="*/ 5 h 47"/>
                      <a:gd name="T10" fmla="*/ 45 w 56"/>
                      <a:gd name="T11" fmla="*/ 6 h 47"/>
                      <a:gd name="T12" fmla="*/ 46 w 56"/>
                      <a:gd name="T13" fmla="*/ 7 h 47"/>
                      <a:gd name="T14" fmla="*/ 46 w 56"/>
                      <a:gd name="T15" fmla="*/ 10 h 47"/>
                      <a:gd name="T16" fmla="*/ 46 w 56"/>
                      <a:gd name="T17" fmla="*/ 13 h 47"/>
                      <a:gd name="T18" fmla="*/ 41 w 56"/>
                      <a:gd name="T19" fmla="*/ 22 h 47"/>
                      <a:gd name="T20" fmla="*/ 36 w 56"/>
                      <a:gd name="T21" fmla="*/ 27 h 47"/>
                      <a:gd name="T22" fmla="*/ 31 w 56"/>
                      <a:gd name="T23" fmla="*/ 27 h 47"/>
                      <a:gd name="T24" fmla="*/ 32 w 56"/>
                      <a:gd name="T25" fmla="*/ 24 h 47"/>
                      <a:gd name="T26" fmla="*/ 30 w 56"/>
                      <a:gd name="T27" fmla="*/ 25 h 47"/>
                      <a:gd name="T28" fmla="*/ 29 w 56"/>
                      <a:gd name="T29" fmla="*/ 27 h 47"/>
                      <a:gd name="T30" fmla="*/ 25 w 56"/>
                      <a:gd name="T31" fmla="*/ 33 h 47"/>
                      <a:gd name="T32" fmla="*/ 25 w 56"/>
                      <a:gd name="T33" fmla="*/ 34 h 47"/>
                      <a:gd name="T34" fmla="*/ 23 w 56"/>
                      <a:gd name="T35" fmla="*/ 36 h 47"/>
                      <a:gd name="T36" fmla="*/ 21 w 56"/>
                      <a:gd name="T37" fmla="*/ 35 h 47"/>
                      <a:gd name="T38" fmla="*/ 17 w 56"/>
                      <a:gd name="T39" fmla="*/ 35 h 47"/>
                      <a:gd name="T40" fmla="*/ 9 w 56"/>
                      <a:gd name="T41" fmla="*/ 36 h 47"/>
                      <a:gd name="T42" fmla="*/ 2 w 56"/>
                      <a:gd name="T43" fmla="*/ 42 h 47"/>
                      <a:gd name="T44" fmla="*/ 1 w 56"/>
                      <a:gd name="T45" fmla="*/ 44 h 47"/>
                      <a:gd name="T46" fmla="*/ 3 w 56"/>
                      <a:gd name="T47" fmla="*/ 43 h 47"/>
                      <a:gd name="T48" fmla="*/ 5 w 56"/>
                      <a:gd name="T49" fmla="*/ 44 h 47"/>
                      <a:gd name="T50" fmla="*/ 22 w 56"/>
                      <a:gd name="T51" fmla="*/ 40 h 47"/>
                      <a:gd name="T52" fmla="*/ 21 w 56"/>
                      <a:gd name="T53" fmla="*/ 43 h 47"/>
                      <a:gd name="T54" fmla="*/ 24 w 56"/>
                      <a:gd name="T55" fmla="*/ 47 h 47"/>
                      <a:gd name="T56" fmla="*/ 27 w 56"/>
                      <a:gd name="T57" fmla="*/ 44 h 47"/>
                      <a:gd name="T58" fmla="*/ 30 w 56"/>
                      <a:gd name="T59" fmla="*/ 43 h 47"/>
                      <a:gd name="T60" fmla="*/ 31 w 56"/>
                      <a:gd name="T61" fmla="*/ 40 h 47"/>
                      <a:gd name="T62" fmla="*/ 38 w 56"/>
                      <a:gd name="T63" fmla="*/ 39 h 47"/>
                      <a:gd name="T64" fmla="*/ 41 w 56"/>
                      <a:gd name="T65" fmla="*/ 40 h 47"/>
                      <a:gd name="T66" fmla="*/ 43 w 56"/>
                      <a:gd name="T67" fmla="*/ 37 h 47"/>
                      <a:gd name="T68" fmla="*/ 45 w 56"/>
                      <a:gd name="T69" fmla="*/ 35 h 47"/>
                      <a:gd name="T70" fmla="*/ 46 w 56"/>
                      <a:gd name="T71" fmla="*/ 38 h 47"/>
                      <a:gd name="T72" fmla="*/ 48 w 56"/>
                      <a:gd name="T73" fmla="*/ 37 h 47"/>
                      <a:gd name="T74" fmla="*/ 49 w 56"/>
                      <a:gd name="T75" fmla="*/ 35 h 47"/>
                      <a:gd name="T76" fmla="*/ 49 w 56"/>
                      <a:gd name="T77" fmla="*/ 32 h 47"/>
                      <a:gd name="T78" fmla="*/ 51 w 56"/>
                      <a:gd name="T79" fmla="*/ 26 h 47"/>
                      <a:gd name="T80" fmla="*/ 51 w 56"/>
                      <a:gd name="T81" fmla="*/ 19 h 47"/>
                      <a:gd name="T82" fmla="*/ 53 w 56"/>
                      <a:gd name="T83" fmla="*/ 19 h 47"/>
                      <a:gd name="T84" fmla="*/ 55 w 56"/>
                      <a:gd name="T85" fmla="*/ 17 h 47"/>
                      <a:gd name="T86" fmla="*/ 55 w 56"/>
                      <a:gd name="T87" fmla="*/ 9 h 47"/>
                      <a:gd name="T88" fmla="*/ 52 w 56"/>
                      <a:gd name="T89" fmla="*/ 1 h 47"/>
                      <a:gd name="T90" fmla="*/ 52 w 56"/>
                      <a:gd name="T91" fmla="*/ 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56" h="47">
                        <a:moveTo>
                          <a:pt x="52" y="1"/>
                        </a:moveTo>
                        <a:cubicBezTo>
                          <a:pt x="51" y="1"/>
                          <a:pt x="51" y="0"/>
                          <a:pt x="51" y="1"/>
                        </a:cubicBezTo>
                        <a:cubicBezTo>
                          <a:pt x="49" y="2"/>
                          <a:pt x="51" y="2"/>
                          <a:pt x="52" y="3"/>
                        </a:cubicBezTo>
                        <a:cubicBezTo>
                          <a:pt x="53" y="4"/>
                          <a:pt x="50" y="5"/>
                          <a:pt x="49" y="3"/>
                        </a:cubicBezTo>
                        <a:cubicBezTo>
                          <a:pt x="48" y="1"/>
                          <a:pt x="47" y="4"/>
                          <a:pt x="47" y="5"/>
                        </a:cubicBezTo>
                        <a:cubicBezTo>
                          <a:pt x="46" y="5"/>
                          <a:pt x="45" y="6"/>
                          <a:pt x="45" y="6"/>
                        </a:cubicBezTo>
                        <a:cubicBezTo>
                          <a:pt x="45" y="8"/>
                          <a:pt x="46" y="7"/>
                          <a:pt x="46" y="7"/>
                        </a:cubicBezTo>
                        <a:cubicBezTo>
                          <a:pt x="46" y="8"/>
                          <a:pt x="46" y="9"/>
                          <a:pt x="46" y="10"/>
                        </a:cubicBezTo>
                        <a:cubicBezTo>
                          <a:pt x="46" y="11"/>
                          <a:pt x="47" y="11"/>
                          <a:pt x="46" y="13"/>
                        </a:cubicBezTo>
                        <a:cubicBezTo>
                          <a:pt x="44" y="16"/>
                          <a:pt x="43" y="19"/>
                          <a:pt x="41" y="22"/>
                        </a:cubicBezTo>
                        <a:cubicBezTo>
                          <a:pt x="40" y="23"/>
                          <a:pt x="37" y="27"/>
                          <a:pt x="36" y="27"/>
                        </a:cubicBezTo>
                        <a:cubicBezTo>
                          <a:pt x="34" y="27"/>
                          <a:pt x="32" y="28"/>
                          <a:pt x="31" y="27"/>
                        </a:cubicBezTo>
                        <a:cubicBezTo>
                          <a:pt x="30" y="26"/>
                          <a:pt x="32" y="25"/>
                          <a:pt x="32" y="24"/>
                        </a:cubicBezTo>
                        <a:cubicBezTo>
                          <a:pt x="33" y="23"/>
                          <a:pt x="30" y="25"/>
                          <a:pt x="30" y="25"/>
                        </a:cubicBezTo>
                        <a:cubicBezTo>
                          <a:pt x="29" y="26"/>
                          <a:pt x="29" y="26"/>
                          <a:pt x="29" y="27"/>
                        </a:cubicBezTo>
                        <a:cubicBezTo>
                          <a:pt x="29" y="30"/>
                          <a:pt x="26" y="31"/>
                          <a:pt x="25" y="33"/>
                        </a:cubicBezTo>
                        <a:cubicBezTo>
                          <a:pt x="25" y="33"/>
                          <a:pt x="25" y="34"/>
                          <a:pt x="25" y="34"/>
                        </a:cubicBezTo>
                        <a:cubicBezTo>
                          <a:pt x="25" y="35"/>
                          <a:pt x="23" y="36"/>
                          <a:pt x="23" y="36"/>
                        </a:cubicBezTo>
                        <a:cubicBezTo>
                          <a:pt x="22" y="36"/>
                          <a:pt x="23" y="35"/>
                          <a:pt x="21" y="35"/>
                        </a:cubicBezTo>
                        <a:cubicBezTo>
                          <a:pt x="20" y="35"/>
                          <a:pt x="19" y="35"/>
                          <a:pt x="17" y="35"/>
                        </a:cubicBezTo>
                        <a:cubicBezTo>
                          <a:pt x="14" y="36"/>
                          <a:pt x="12" y="35"/>
                          <a:pt x="9" y="36"/>
                        </a:cubicBezTo>
                        <a:cubicBezTo>
                          <a:pt x="7" y="38"/>
                          <a:pt x="4" y="40"/>
                          <a:pt x="2" y="42"/>
                        </a:cubicBezTo>
                        <a:cubicBezTo>
                          <a:pt x="0" y="42"/>
                          <a:pt x="0" y="45"/>
                          <a:pt x="1" y="44"/>
                        </a:cubicBezTo>
                        <a:cubicBezTo>
                          <a:pt x="2" y="44"/>
                          <a:pt x="2" y="43"/>
                          <a:pt x="3" y="43"/>
                        </a:cubicBezTo>
                        <a:cubicBezTo>
                          <a:pt x="4" y="44"/>
                          <a:pt x="5" y="45"/>
                          <a:pt x="5" y="44"/>
                        </a:cubicBezTo>
                        <a:cubicBezTo>
                          <a:pt x="10" y="43"/>
                          <a:pt x="17" y="39"/>
                          <a:pt x="22" y="40"/>
                        </a:cubicBezTo>
                        <a:cubicBezTo>
                          <a:pt x="23" y="41"/>
                          <a:pt x="21" y="43"/>
                          <a:pt x="21" y="43"/>
                        </a:cubicBezTo>
                        <a:cubicBezTo>
                          <a:pt x="22" y="44"/>
                          <a:pt x="23" y="47"/>
                          <a:pt x="24" y="47"/>
                        </a:cubicBezTo>
                        <a:cubicBezTo>
                          <a:pt x="25" y="46"/>
                          <a:pt x="26" y="45"/>
                          <a:pt x="27" y="44"/>
                        </a:cubicBezTo>
                        <a:cubicBezTo>
                          <a:pt x="28" y="42"/>
                          <a:pt x="28" y="43"/>
                          <a:pt x="30" y="43"/>
                        </a:cubicBezTo>
                        <a:cubicBezTo>
                          <a:pt x="29" y="43"/>
                          <a:pt x="28" y="35"/>
                          <a:pt x="31" y="40"/>
                        </a:cubicBezTo>
                        <a:cubicBezTo>
                          <a:pt x="32" y="42"/>
                          <a:pt x="37" y="40"/>
                          <a:pt x="38" y="39"/>
                        </a:cubicBezTo>
                        <a:cubicBezTo>
                          <a:pt x="40" y="36"/>
                          <a:pt x="40" y="42"/>
                          <a:pt x="41" y="40"/>
                        </a:cubicBezTo>
                        <a:cubicBezTo>
                          <a:pt x="41" y="39"/>
                          <a:pt x="42" y="37"/>
                          <a:pt x="43" y="37"/>
                        </a:cubicBezTo>
                        <a:cubicBezTo>
                          <a:pt x="44" y="36"/>
                          <a:pt x="44" y="37"/>
                          <a:pt x="45" y="35"/>
                        </a:cubicBezTo>
                        <a:cubicBezTo>
                          <a:pt x="45" y="35"/>
                          <a:pt x="45" y="39"/>
                          <a:pt x="46" y="38"/>
                        </a:cubicBezTo>
                        <a:cubicBezTo>
                          <a:pt x="46" y="38"/>
                          <a:pt x="47" y="38"/>
                          <a:pt x="48" y="37"/>
                        </a:cubicBezTo>
                        <a:cubicBezTo>
                          <a:pt x="49" y="37"/>
                          <a:pt x="48" y="36"/>
                          <a:pt x="49" y="35"/>
                        </a:cubicBezTo>
                        <a:cubicBezTo>
                          <a:pt x="51" y="34"/>
                          <a:pt x="51" y="34"/>
                          <a:pt x="49" y="32"/>
                        </a:cubicBezTo>
                        <a:cubicBezTo>
                          <a:pt x="48" y="31"/>
                          <a:pt x="51" y="28"/>
                          <a:pt x="51" y="26"/>
                        </a:cubicBezTo>
                        <a:cubicBezTo>
                          <a:pt x="52" y="24"/>
                          <a:pt x="50" y="21"/>
                          <a:pt x="51" y="19"/>
                        </a:cubicBezTo>
                        <a:cubicBezTo>
                          <a:pt x="52" y="18"/>
                          <a:pt x="52" y="19"/>
                          <a:pt x="53" y="19"/>
                        </a:cubicBezTo>
                        <a:cubicBezTo>
                          <a:pt x="54" y="19"/>
                          <a:pt x="55" y="17"/>
                          <a:pt x="55" y="17"/>
                        </a:cubicBezTo>
                        <a:cubicBezTo>
                          <a:pt x="56" y="14"/>
                          <a:pt x="56" y="11"/>
                          <a:pt x="55" y="9"/>
                        </a:cubicBezTo>
                        <a:cubicBezTo>
                          <a:pt x="55" y="8"/>
                          <a:pt x="52" y="1"/>
                          <a:pt x="52" y="1"/>
                        </a:cubicBezTo>
                        <a:cubicBezTo>
                          <a:pt x="52" y="1"/>
                          <a:pt x="52" y="1"/>
                          <a:pt x="5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  <p:sp>
              <p:nvSpPr>
                <p:cNvPr id="737" name="Freeform 432">
                  <a:extLst>
                    <a:ext uri="{FF2B5EF4-FFF2-40B4-BE49-F238E27FC236}">
                      <a16:creationId xmlns:a16="http://schemas.microsoft.com/office/drawing/2014/main" id="{B3BC33D8-678C-584A-AE8A-20E6BFD56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80378" y="8107108"/>
                  <a:ext cx="16097" cy="22711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1 h 3"/>
                    <a:gd name="T4" fmla="*/ 2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3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8" name="Freeform 433">
                  <a:extLst>
                    <a:ext uri="{FF2B5EF4-FFF2-40B4-BE49-F238E27FC236}">
                      <a16:creationId xmlns:a16="http://schemas.microsoft.com/office/drawing/2014/main" id="{91B6F0FB-BFEE-0345-9F8B-4EBFCF07D3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6482" y="8107108"/>
                  <a:ext cx="101944" cy="82329"/>
                </a:xfrm>
                <a:custGeom>
                  <a:avLst/>
                  <a:gdLst>
                    <a:gd name="T0" fmla="*/ 11 w 13"/>
                    <a:gd name="T1" fmla="*/ 2 h 10"/>
                    <a:gd name="T2" fmla="*/ 7 w 13"/>
                    <a:gd name="T3" fmla="*/ 2 h 10"/>
                    <a:gd name="T4" fmla="*/ 5 w 13"/>
                    <a:gd name="T5" fmla="*/ 3 h 10"/>
                    <a:gd name="T6" fmla="*/ 3 w 13"/>
                    <a:gd name="T7" fmla="*/ 4 h 10"/>
                    <a:gd name="T8" fmla="*/ 0 w 13"/>
                    <a:gd name="T9" fmla="*/ 6 h 10"/>
                    <a:gd name="T10" fmla="*/ 3 w 13"/>
                    <a:gd name="T11" fmla="*/ 9 h 10"/>
                    <a:gd name="T12" fmla="*/ 6 w 13"/>
                    <a:gd name="T13" fmla="*/ 6 h 10"/>
                    <a:gd name="T14" fmla="*/ 10 w 13"/>
                    <a:gd name="T15" fmla="*/ 6 h 10"/>
                    <a:gd name="T16" fmla="*/ 11 w 13"/>
                    <a:gd name="T17" fmla="*/ 2 h 10"/>
                    <a:gd name="T18" fmla="*/ 11 w 13"/>
                    <a:gd name="T1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0">
                      <a:moveTo>
                        <a:pt x="11" y="2"/>
                      </a:moveTo>
                      <a:cubicBezTo>
                        <a:pt x="9" y="2"/>
                        <a:pt x="9" y="0"/>
                        <a:pt x="7" y="2"/>
                      </a:cubicBezTo>
                      <a:cubicBezTo>
                        <a:pt x="6" y="2"/>
                        <a:pt x="5" y="4"/>
                        <a:pt x="5" y="3"/>
                      </a:cubicBezTo>
                      <a:cubicBezTo>
                        <a:pt x="4" y="2"/>
                        <a:pt x="3" y="4"/>
                        <a:pt x="3" y="4"/>
                      </a:cubicBezTo>
                      <a:cubicBezTo>
                        <a:pt x="2" y="6"/>
                        <a:pt x="1" y="5"/>
                        <a:pt x="0" y="6"/>
                      </a:cubicBezTo>
                      <a:cubicBezTo>
                        <a:pt x="0" y="5"/>
                        <a:pt x="2" y="9"/>
                        <a:pt x="3" y="9"/>
                      </a:cubicBezTo>
                      <a:cubicBezTo>
                        <a:pt x="3" y="10"/>
                        <a:pt x="5" y="6"/>
                        <a:pt x="6" y="6"/>
                      </a:cubicBezTo>
                      <a:cubicBezTo>
                        <a:pt x="7" y="6"/>
                        <a:pt x="9" y="7"/>
                        <a:pt x="10" y="6"/>
                      </a:cubicBezTo>
                      <a:cubicBezTo>
                        <a:pt x="11" y="6"/>
                        <a:pt x="13" y="3"/>
                        <a:pt x="11" y="2"/>
                      </a:cubicBezTo>
                      <a:cubicBezTo>
                        <a:pt x="10" y="2"/>
                        <a:pt x="11" y="2"/>
                        <a:pt x="1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9" name="Freeform 434">
                  <a:extLst>
                    <a:ext uri="{FF2B5EF4-FFF2-40B4-BE49-F238E27FC236}">
                      <a16:creationId xmlns:a16="http://schemas.microsoft.com/office/drawing/2014/main" id="{D68B2C83-DA61-D34B-A626-D12685C1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4537" y="8138337"/>
                  <a:ext cx="85847" cy="133431"/>
                </a:xfrm>
                <a:custGeom>
                  <a:avLst/>
                  <a:gdLst>
                    <a:gd name="T0" fmla="*/ 7 w 11"/>
                    <a:gd name="T1" fmla="*/ 0 h 16"/>
                    <a:gd name="T2" fmla="*/ 2 w 11"/>
                    <a:gd name="T3" fmla="*/ 2 h 16"/>
                    <a:gd name="T4" fmla="*/ 0 w 11"/>
                    <a:gd name="T5" fmla="*/ 6 h 16"/>
                    <a:gd name="T6" fmla="*/ 2 w 11"/>
                    <a:gd name="T7" fmla="*/ 6 h 16"/>
                    <a:gd name="T8" fmla="*/ 3 w 11"/>
                    <a:gd name="T9" fmla="*/ 4 h 16"/>
                    <a:gd name="T10" fmla="*/ 4 w 11"/>
                    <a:gd name="T11" fmla="*/ 5 h 16"/>
                    <a:gd name="T12" fmla="*/ 3 w 11"/>
                    <a:gd name="T13" fmla="*/ 10 h 16"/>
                    <a:gd name="T14" fmla="*/ 3 w 11"/>
                    <a:gd name="T15" fmla="*/ 11 h 16"/>
                    <a:gd name="T16" fmla="*/ 3 w 11"/>
                    <a:gd name="T17" fmla="*/ 13 h 16"/>
                    <a:gd name="T18" fmla="*/ 5 w 11"/>
                    <a:gd name="T19" fmla="*/ 12 h 16"/>
                    <a:gd name="T20" fmla="*/ 6 w 11"/>
                    <a:gd name="T21" fmla="*/ 15 h 16"/>
                    <a:gd name="T22" fmla="*/ 8 w 11"/>
                    <a:gd name="T23" fmla="*/ 12 h 16"/>
                    <a:gd name="T24" fmla="*/ 11 w 11"/>
                    <a:gd name="T25" fmla="*/ 7 h 16"/>
                    <a:gd name="T26" fmla="*/ 10 w 11"/>
                    <a:gd name="T27" fmla="*/ 2 h 16"/>
                    <a:gd name="T28" fmla="*/ 7 w 11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" h="16">
                      <a:moveTo>
                        <a:pt x="7" y="0"/>
                      </a:moveTo>
                      <a:cubicBezTo>
                        <a:pt x="5" y="0"/>
                        <a:pt x="3" y="1"/>
                        <a:pt x="2" y="2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5"/>
                        <a:pt x="3" y="5"/>
                        <a:pt x="2" y="6"/>
                      </a:cubicBezTo>
                      <a:cubicBezTo>
                        <a:pt x="3" y="5"/>
                        <a:pt x="2" y="4"/>
                        <a:pt x="3" y="4"/>
                      </a:cubicBezTo>
                      <a:cubicBezTo>
                        <a:pt x="3" y="4"/>
                        <a:pt x="4" y="4"/>
                        <a:pt x="4" y="5"/>
                      </a:cubicBezTo>
                      <a:cubicBezTo>
                        <a:pt x="4" y="7"/>
                        <a:pt x="4" y="8"/>
                        <a:pt x="3" y="10"/>
                      </a:cubicBezTo>
                      <a:cubicBezTo>
                        <a:pt x="2" y="11"/>
                        <a:pt x="3" y="11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3" y="16"/>
                        <a:pt x="5" y="12"/>
                        <a:pt x="5" y="12"/>
                      </a:cubicBezTo>
                      <a:cubicBezTo>
                        <a:pt x="5" y="12"/>
                        <a:pt x="5" y="15"/>
                        <a:pt x="6" y="15"/>
                      </a:cubicBezTo>
                      <a:cubicBezTo>
                        <a:pt x="6" y="16"/>
                        <a:pt x="8" y="13"/>
                        <a:pt x="8" y="12"/>
                      </a:cubicBezTo>
                      <a:cubicBezTo>
                        <a:pt x="10" y="10"/>
                        <a:pt x="10" y="8"/>
                        <a:pt x="11" y="7"/>
                      </a:cubicBezTo>
                      <a:cubicBezTo>
                        <a:pt x="11" y="5"/>
                        <a:pt x="10" y="4"/>
                        <a:pt x="10" y="2"/>
                      </a:cubicBezTo>
                      <a:cubicBezTo>
                        <a:pt x="10" y="0"/>
                        <a:pt x="7" y="2"/>
                        <a:pt x="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0" name="Freeform 435">
                  <a:extLst>
                    <a:ext uri="{FF2B5EF4-FFF2-40B4-BE49-F238E27FC236}">
                      <a16:creationId xmlns:a16="http://schemas.microsoft.com/office/drawing/2014/main" id="{F7BCEE7B-9226-C743-A5E4-73F187DF7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8691" y="8464819"/>
                  <a:ext cx="29511" cy="25550"/>
                </a:xfrm>
                <a:custGeom>
                  <a:avLst/>
                  <a:gdLst>
                    <a:gd name="T0" fmla="*/ 4 w 4"/>
                    <a:gd name="T1" fmla="*/ 0 h 3"/>
                    <a:gd name="T2" fmla="*/ 1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1" y="3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1" name="Freeform 436">
                  <a:extLst>
                    <a:ext uri="{FF2B5EF4-FFF2-40B4-BE49-F238E27FC236}">
                      <a16:creationId xmlns:a16="http://schemas.microsoft.com/office/drawing/2014/main" id="{BC743EBA-2E47-8D47-8939-64A58EDC4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8441" y="8382486"/>
                  <a:ext cx="16097" cy="14195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2" name="Freeform 437">
                  <a:extLst>
                    <a:ext uri="{FF2B5EF4-FFF2-40B4-BE49-F238E27FC236}">
                      <a16:creationId xmlns:a16="http://schemas.microsoft.com/office/drawing/2014/main" id="{F1B49A1D-D690-D846-A15D-E7597EA20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6504" y="8555663"/>
                  <a:ext cx="16097" cy="851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3" name="Freeform 438">
                  <a:extLst>
                    <a:ext uri="{FF2B5EF4-FFF2-40B4-BE49-F238E27FC236}">
                      <a16:creationId xmlns:a16="http://schemas.microsoft.com/office/drawing/2014/main" id="{ACDD839D-0499-FF4B-A80B-982D97900D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06272" y="8524434"/>
                  <a:ext cx="93897" cy="139108"/>
                </a:xfrm>
                <a:custGeom>
                  <a:avLst/>
                  <a:gdLst>
                    <a:gd name="T0" fmla="*/ 8 w 12"/>
                    <a:gd name="T1" fmla="*/ 1 h 17"/>
                    <a:gd name="T2" fmla="*/ 0 w 12"/>
                    <a:gd name="T3" fmla="*/ 8 h 17"/>
                    <a:gd name="T4" fmla="*/ 1 w 12"/>
                    <a:gd name="T5" fmla="*/ 14 h 17"/>
                    <a:gd name="T6" fmla="*/ 3 w 12"/>
                    <a:gd name="T7" fmla="*/ 17 h 17"/>
                    <a:gd name="T8" fmla="*/ 8 w 12"/>
                    <a:gd name="T9" fmla="*/ 1 h 17"/>
                    <a:gd name="T10" fmla="*/ 8 w 12"/>
                    <a:gd name="T11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">
                      <a:moveTo>
                        <a:pt x="8" y="1"/>
                      </a:moveTo>
                      <a:cubicBezTo>
                        <a:pt x="5" y="0"/>
                        <a:pt x="1" y="6"/>
                        <a:pt x="0" y="8"/>
                      </a:cubicBezTo>
                      <a:cubicBezTo>
                        <a:pt x="0" y="10"/>
                        <a:pt x="0" y="12"/>
                        <a:pt x="1" y="14"/>
                      </a:cubicBezTo>
                      <a:cubicBezTo>
                        <a:pt x="1" y="14"/>
                        <a:pt x="3" y="17"/>
                        <a:pt x="3" y="17"/>
                      </a:cubicBezTo>
                      <a:cubicBezTo>
                        <a:pt x="4" y="15"/>
                        <a:pt x="12" y="2"/>
                        <a:pt x="8" y="1"/>
                      </a:cubicBezTo>
                      <a:cubicBezTo>
                        <a:pt x="7" y="1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4" name="Freeform 439">
                  <a:extLst>
                    <a:ext uri="{FF2B5EF4-FFF2-40B4-BE49-F238E27FC236}">
                      <a16:creationId xmlns:a16="http://schemas.microsoft.com/office/drawing/2014/main" id="{0590AABE-7E89-C54E-BF48-1D5B38DBC5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42155" y="8757228"/>
                  <a:ext cx="109992" cy="82329"/>
                </a:xfrm>
                <a:custGeom>
                  <a:avLst/>
                  <a:gdLst>
                    <a:gd name="T0" fmla="*/ 13 w 14"/>
                    <a:gd name="T1" fmla="*/ 1 h 10"/>
                    <a:gd name="T2" fmla="*/ 9 w 14"/>
                    <a:gd name="T3" fmla="*/ 0 h 10"/>
                    <a:gd name="T4" fmla="*/ 4 w 14"/>
                    <a:gd name="T5" fmla="*/ 2 h 10"/>
                    <a:gd name="T6" fmla="*/ 4 w 14"/>
                    <a:gd name="T7" fmla="*/ 9 h 10"/>
                    <a:gd name="T8" fmla="*/ 11 w 14"/>
                    <a:gd name="T9" fmla="*/ 6 h 10"/>
                    <a:gd name="T10" fmla="*/ 13 w 14"/>
                    <a:gd name="T11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0">
                      <a:moveTo>
                        <a:pt x="13" y="1"/>
                      </a:moveTo>
                      <a:cubicBezTo>
                        <a:pt x="12" y="1"/>
                        <a:pt x="11" y="0"/>
                        <a:pt x="9" y="0"/>
                      </a:cubicBez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4"/>
                        <a:pt x="0" y="7"/>
                        <a:pt x="4" y="9"/>
                      </a:cubicBezTo>
                      <a:cubicBezTo>
                        <a:pt x="6" y="10"/>
                        <a:pt x="10" y="8"/>
                        <a:pt x="11" y="6"/>
                      </a:cubicBezTo>
                      <a:cubicBezTo>
                        <a:pt x="11" y="5"/>
                        <a:pt x="14" y="1"/>
                        <a:pt x="1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5" name="Freeform 440">
                  <a:extLst>
                    <a:ext uri="{FF2B5EF4-FFF2-40B4-BE49-F238E27FC236}">
                      <a16:creationId xmlns:a16="http://schemas.microsoft.com/office/drawing/2014/main" id="{3CA2A219-518E-4741-9908-6221C39C30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0175" y="8814007"/>
                  <a:ext cx="158282" cy="235632"/>
                </a:xfrm>
                <a:custGeom>
                  <a:avLst/>
                  <a:gdLst>
                    <a:gd name="T0" fmla="*/ 12 w 20"/>
                    <a:gd name="T1" fmla="*/ 2 h 28"/>
                    <a:gd name="T2" fmla="*/ 9 w 20"/>
                    <a:gd name="T3" fmla="*/ 2 h 28"/>
                    <a:gd name="T4" fmla="*/ 4 w 20"/>
                    <a:gd name="T5" fmla="*/ 3 h 28"/>
                    <a:gd name="T6" fmla="*/ 3 w 20"/>
                    <a:gd name="T7" fmla="*/ 11 h 28"/>
                    <a:gd name="T8" fmla="*/ 3 w 20"/>
                    <a:gd name="T9" fmla="*/ 13 h 28"/>
                    <a:gd name="T10" fmla="*/ 0 w 20"/>
                    <a:gd name="T11" fmla="*/ 13 h 28"/>
                    <a:gd name="T12" fmla="*/ 3 w 20"/>
                    <a:gd name="T13" fmla="*/ 22 h 28"/>
                    <a:gd name="T14" fmla="*/ 5 w 20"/>
                    <a:gd name="T15" fmla="*/ 20 h 28"/>
                    <a:gd name="T16" fmla="*/ 7 w 20"/>
                    <a:gd name="T17" fmla="*/ 22 h 28"/>
                    <a:gd name="T18" fmla="*/ 4 w 20"/>
                    <a:gd name="T19" fmla="*/ 23 h 28"/>
                    <a:gd name="T20" fmla="*/ 8 w 20"/>
                    <a:gd name="T21" fmla="*/ 26 h 28"/>
                    <a:gd name="T22" fmla="*/ 11 w 20"/>
                    <a:gd name="T23" fmla="*/ 25 h 28"/>
                    <a:gd name="T24" fmla="*/ 15 w 20"/>
                    <a:gd name="T25" fmla="*/ 28 h 28"/>
                    <a:gd name="T26" fmla="*/ 14 w 20"/>
                    <a:gd name="T27" fmla="*/ 25 h 28"/>
                    <a:gd name="T28" fmla="*/ 17 w 20"/>
                    <a:gd name="T29" fmla="*/ 24 h 28"/>
                    <a:gd name="T30" fmla="*/ 10 w 20"/>
                    <a:gd name="T31" fmla="*/ 22 h 28"/>
                    <a:gd name="T32" fmla="*/ 9 w 20"/>
                    <a:gd name="T33" fmla="*/ 16 h 28"/>
                    <a:gd name="T34" fmla="*/ 12 w 20"/>
                    <a:gd name="T35" fmla="*/ 12 h 28"/>
                    <a:gd name="T36" fmla="*/ 13 w 20"/>
                    <a:gd name="T37" fmla="*/ 7 h 28"/>
                    <a:gd name="T38" fmla="*/ 12 w 20"/>
                    <a:gd name="T39" fmla="*/ 2 h 28"/>
                    <a:gd name="T40" fmla="*/ 12 w 20"/>
                    <a:gd name="T41" fmla="*/ 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8">
                      <a:moveTo>
                        <a:pt x="12" y="2"/>
                      </a:moveTo>
                      <a:cubicBezTo>
                        <a:pt x="10" y="1"/>
                        <a:pt x="11" y="5"/>
                        <a:pt x="9" y="2"/>
                      </a:cubicBezTo>
                      <a:cubicBezTo>
                        <a:pt x="8" y="0"/>
                        <a:pt x="4" y="1"/>
                        <a:pt x="4" y="3"/>
                      </a:cubicBezTo>
                      <a:cubicBezTo>
                        <a:pt x="3" y="6"/>
                        <a:pt x="4" y="8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3"/>
                        <a:pt x="2" y="22"/>
                        <a:pt x="3" y="22"/>
                      </a:cubicBezTo>
                      <a:cubicBezTo>
                        <a:pt x="3" y="22"/>
                        <a:pt x="4" y="19"/>
                        <a:pt x="5" y="20"/>
                      </a:cubicBezTo>
                      <a:cubicBezTo>
                        <a:pt x="5" y="20"/>
                        <a:pt x="7" y="21"/>
                        <a:pt x="7" y="22"/>
                      </a:cubicBezTo>
                      <a:cubicBezTo>
                        <a:pt x="7" y="23"/>
                        <a:pt x="4" y="21"/>
                        <a:pt x="4" y="23"/>
                      </a:cubicBezTo>
                      <a:cubicBezTo>
                        <a:pt x="4" y="25"/>
                        <a:pt x="6" y="27"/>
                        <a:pt x="8" y="26"/>
                      </a:cubicBezTo>
                      <a:cubicBezTo>
                        <a:pt x="9" y="26"/>
                        <a:pt x="10" y="24"/>
                        <a:pt x="11" y="25"/>
                      </a:cubicBezTo>
                      <a:cubicBezTo>
                        <a:pt x="11" y="25"/>
                        <a:pt x="15" y="28"/>
                        <a:pt x="15" y="28"/>
                      </a:cubicBezTo>
                      <a:cubicBezTo>
                        <a:pt x="16" y="27"/>
                        <a:pt x="13" y="26"/>
                        <a:pt x="14" y="25"/>
                      </a:cubicBezTo>
                      <a:cubicBezTo>
                        <a:pt x="13" y="26"/>
                        <a:pt x="20" y="28"/>
                        <a:pt x="17" y="24"/>
                      </a:cubicBezTo>
                      <a:cubicBezTo>
                        <a:pt x="15" y="22"/>
                        <a:pt x="11" y="25"/>
                        <a:pt x="10" y="22"/>
                      </a:cubicBezTo>
                      <a:cubicBezTo>
                        <a:pt x="9" y="20"/>
                        <a:pt x="9" y="19"/>
                        <a:pt x="9" y="16"/>
                      </a:cubicBezTo>
                      <a:cubicBezTo>
                        <a:pt x="9" y="14"/>
                        <a:pt x="11" y="14"/>
                        <a:pt x="12" y="12"/>
                      </a:cubicBezTo>
                      <a:cubicBezTo>
                        <a:pt x="14" y="10"/>
                        <a:pt x="14" y="9"/>
                        <a:pt x="13" y="7"/>
                      </a:cubicBezTo>
                      <a:cubicBezTo>
                        <a:pt x="13" y="7"/>
                        <a:pt x="13" y="2"/>
                        <a:pt x="12" y="2"/>
                      </a:cubicBezTo>
                      <a:cubicBezTo>
                        <a:pt x="11" y="2"/>
                        <a:pt x="13" y="2"/>
                        <a:pt x="1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6" name="Freeform 441">
                  <a:extLst>
                    <a:ext uri="{FF2B5EF4-FFF2-40B4-BE49-F238E27FC236}">
                      <a16:creationId xmlns:a16="http://schemas.microsoft.com/office/drawing/2014/main" id="{812628CB-B903-394C-B65C-8B0F675C4F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4312" y="9015570"/>
                  <a:ext cx="48288" cy="65297"/>
                </a:xfrm>
                <a:custGeom>
                  <a:avLst/>
                  <a:gdLst>
                    <a:gd name="T0" fmla="*/ 3 w 6"/>
                    <a:gd name="T1" fmla="*/ 1 h 8"/>
                    <a:gd name="T2" fmla="*/ 1 w 6"/>
                    <a:gd name="T3" fmla="*/ 1 h 8"/>
                    <a:gd name="T4" fmla="*/ 0 w 6"/>
                    <a:gd name="T5" fmla="*/ 3 h 8"/>
                    <a:gd name="T6" fmla="*/ 2 w 6"/>
                    <a:gd name="T7" fmla="*/ 6 h 8"/>
                    <a:gd name="T8" fmla="*/ 5 w 6"/>
                    <a:gd name="T9" fmla="*/ 7 h 8"/>
                    <a:gd name="T10" fmla="*/ 4 w 6"/>
                    <a:gd name="T11" fmla="*/ 4 h 8"/>
                    <a:gd name="T12" fmla="*/ 3 w 6"/>
                    <a:gd name="T13" fmla="*/ 1 h 8"/>
                    <a:gd name="T14" fmla="*/ 3 w 6"/>
                    <a:gd name="T1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8">
                      <a:moveTo>
                        <a:pt x="3" y="1"/>
                      </a:move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1" y="4"/>
                        <a:pt x="0" y="5"/>
                        <a:pt x="2" y="6"/>
                      </a:cubicBezTo>
                      <a:cubicBezTo>
                        <a:pt x="2" y="6"/>
                        <a:pt x="6" y="8"/>
                        <a:pt x="5" y="7"/>
                      </a:cubicBezTo>
                      <a:cubicBezTo>
                        <a:pt x="5" y="6"/>
                        <a:pt x="5" y="5"/>
                        <a:pt x="4" y="4"/>
                      </a:cubicBezTo>
                      <a:cubicBezTo>
                        <a:pt x="2" y="4"/>
                        <a:pt x="2" y="1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7" name="Freeform 442">
                  <a:extLst>
                    <a:ext uri="{FF2B5EF4-FFF2-40B4-BE49-F238E27FC236}">
                      <a16:creationId xmlns:a16="http://schemas.microsoft.com/office/drawing/2014/main" id="{57AEA208-7052-874E-A612-634C9266D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6504" y="9072349"/>
                  <a:ext cx="77799" cy="110719"/>
                </a:xfrm>
                <a:custGeom>
                  <a:avLst/>
                  <a:gdLst>
                    <a:gd name="T0" fmla="*/ 4 w 10"/>
                    <a:gd name="T1" fmla="*/ 0 h 13"/>
                    <a:gd name="T2" fmla="*/ 2 w 10"/>
                    <a:gd name="T3" fmla="*/ 1 h 13"/>
                    <a:gd name="T4" fmla="*/ 4 w 10"/>
                    <a:gd name="T5" fmla="*/ 4 h 13"/>
                    <a:gd name="T6" fmla="*/ 4 w 10"/>
                    <a:gd name="T7" fmla="*/ 9 h 13"/>
                    <a:gd name="T8" fmla="*/ 5 w 10"/>
                    <a:gd name="T9" fmla="*/ 13 h 13"/>
                    <a:gd name="T10" fmla="*/ 5 w 10"/>
                    <a:gd name="T11" fmla="*/ 11 h 13"/>
                    <a:gd name="T12" fmla="*/ 9 w 10"/>
                    <a:gd name="T13" fmla="*/ 8 h 13"/>
                    <a:gd name="T14" fmla="*/ 8 w 10"/>
                    <a:gd name="T15" fmla="*/ 6 h 13"/>
                    <a:gd name="T16" fmla="*/ 9 w 10"/>
                    <a:gd name="T17" fmla="*/ 5 h 13"/>
                    <a:gd name="T18" fmla="*/ 7 w 10"/>
                    <a:gd name="T19" fmla="*/ 1 h 13"/>
                    <a:gd name="T20" fmla="*/ 4 w 10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3">
                      <a:moveTo>
                        <a:pt x="4" y="0"/>
                      </a:moveTo>
                      <a:cubicBezTo>
                        <a:pt x="3" y="0"/>
                        <a:pt x="4" y="0"/>
                        <a:pt x="2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6"/>
                        <a:pt x="0" y="7"/>
                        <a:pt x="4" y="9"/>
                      </a:cubicBezTo>
                      <a:cubicBezTo>
                        <a:pt x="5" y="10"/>
                        <a:pt x="3" y="12"/>
                        <a:pt x="5" y="13"/>
                      </a:cubicBezTo>
                      <a:cubicBezTo>
                        <a:pt x="6" y="13"/>
                        <a:pt x="6" y="12"/>
                        <a:pt x="5" y="11"/>
                      </a:cubicBezTo>
                      <a:cubicBezTo>
                        <a:pt x="3" y="5"/>
                        <a:pt x="9" y="10"/>
                        <a:pt x="9" y="8"/>
                      </a:cubicBezTo>
                      <a:cubicBezTo>
                        <a:pt x="9" y="7"/>
                        <a:pt x="7" y="6"/>
                        <a:pt x="8" y="6"/>
                      </a:cubicBezTo>
                      <a:cubicBezTo>
                        <a:pt x="8" y="5"/>
                        <a:pt x="10" y="6"/>
                        <a:pt x="9" y="5"/>
                      </a:cubicBezTo>
                      <a:cubicBezTo>
                        <a:pt x="8" y="4"/>
                        <a:pt x="6" y="3"/>
                        <a:pt x="7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8" name="Freeform 443">
                  <a:extLst>
                    <a:ext uri="{FF2B5EF4-FFF2-40B4-BE49-F238E27FC236}">
                      <a16:creationId xmlns:a16="http://schemas.microsoft.com/office/drawing/2014/main" id="{39E519F4-A8EC-594C-B7EF-E9E78DE7F8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4317" y="9024088"/>
                  <a:ext cx="48288" cy="65297"/>
                </a:xfrm>
                <a:custGeom>
                  <a:avLst/>
                  <a:gdLst>
                    <a:gd name="T0" fmla="*/ 6 w 6"/>
                    <a:gd name="T1" fmla="*/ 5 h 8"/>
                    <a:gd name="T2" fmla="*/ 0 w 6"/>
                    <a:gd name="T3" fmla="*/ 2 h 8"/>
                    <a:gd name="T4" fmla="*/ 3 w 6"/>
                    <a:gd name="T5" fmla="*/ 6 h 8"/>
                    <a:gd name="T6" fmla="*/ 6 w 6"/>
                    <a:gd name="T7" fmla="*/ 5 h 8"/>
                    <a:gd name="T8" fmla="*/ 6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6" y="5"/>
                      </a:moveTo>
                      <a:cubicBezTo>
                        <a:pt x="5" y="4"/>
                        <a:pt x="3" y="0"/>
                        <a:pt x="0" y="2"/>
                      </a:cubicBezTo>
                      <a:cubicBezTo>
                        <a:pt x="0" y="2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5"/>
                      </a:cubicBezTo>
                      <a:cubicBezTo>
                        <a:pt x="6" y="5"/>
                        <a:pt x="6" y="6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9" name="Freeform 444">
                  <a:extLst>
                    <a:ext uri="{FF2B5EF4-FFF2-40B4-BE49-F238E27FC236}">
                      <a16:creationId xmlns:a16="http://schemas.microsoft.com/office/drawing/2014/main" id="{A2451CE6-B081-774A-8E6B-C4F1D4632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0657" y="9089383"/>
                  <a:ext cx="69752" cy="85168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2 h 10"/>
                    <a:gd name="T4" fmla="*/ 2 w 9"/>
                    <a:gd name="T5" fmla="*/ 4 h 10"/>
                    <a:gd name="T6" fmla="*/ 1 w 9"/>
                    <a:gd name="T7" fmla="*/ 9 h 10"/>
                    <a:gd name="T8" fmla="*/ 6 w 9"/>
                    <a:gd name="T9" fmla="*/ 6 h 10"/>
                    <a:gd name="T10" fmla="*/ 3 w 9"/>
                    <a:gd name="T11" fmla="*/ 2 h 10"/>
                    <a:gd name="T12" fmla="*/ 3 w 9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3"/>
                        <a:pt x="2" y="3"/>
                        <a:pt x="2" y="4"/>
                      </a:cubicBezTo>
                      <a:cubicBezTo>
                        <a:pt x="3" y="5"/>
                        <a:pt x="0" y="8"/>
                        <a:pt x="1" y="9"/>
                      </a:cubicBezTo>
                      <a:cubicBezTo>
                        <a:pt x="1" y="10"/>
                        <a:pt x="5" y="6"/>
                        <a:pt x="6" y="6"/>
                      </a:cubicBezTo>
                      <a:cubicBezTo>
                        <a:pt x="9" y="6"/>
                        <a:pt x="3" y="2"/>
                        <a:pt x="3" y="2"/>
                      </a:cubicBezTo>
                      <a:cubicBezTo>
                        <a:pt x="1" y="0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0" name="Freeform 445">
                  <a:extLst>
                    <a:ext uri="{FF2B5EF4-FFF2-40B4-BE49-F238E27FC236}">
                      <a16:creationId xmlns:a16="http://schemas.microsoft.com/office/drawing/2014/main" id="{66A3F237-8982-0143-ADE1-D076072F21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86754" y="9140483"/>
                  <a:ext cx="53656" cy="90845"/>
                </a:xfrm>
                <a:custGeom>
                  <a:avLst/>
                  <a:gdLst>
                    <a:gd name="T0" fmla="*/ 6 w 7"/>
                    <a:gd name="T1" fmla="*/ 1 h 11"/>
                    <a:gd name="T2" fmla="*/ 3 w 7"/>
                    <a:gd name="T3" fmla="*/ 5 h 11"/>
                    <a:gd name="T4" fmla="*/ 3 w 7"/>
                    <a:gd name="T5" fmla="*/ 9 h 11"/>
                    <a:gd name="T6" fmla="*/ 5 w 7"/>
                    <a:gd name="T7" fmla="*/ 6 h 11"/>
                    <a:gd name="T8" fmla="*/ 6 w 7"/>
                    <a:gd name="T9" fmla="*/ 1 h 11"/>
                    <a:gd name="T10" fmla="*/ 6 w 7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">
                      <a:moveTo>
                        <a:pt x="6" y="1"/>
                      </a:moveTo>
                      <a:cubicBezTo>
                        <a:pt x="3" y="1"/>
                        <a:pt x="4" y="4"/>
                        <a:pt x="3" y="5"/>
                      </a:cubicBezTo>
                      <a:cubicBezTo>
                        <a:pt x="0" y="7"/>
                        <a:pt x="1" y="7"/>
                        <a:pt x="3" y="9"/>
                      </a:cubicBezTo>
                      <a:cubicBezTo>
                        <a:pt x="6" y="11"/>
                        <a:pt x="4" y="8"/>
                        <a:pt x="5" y="6"/>
                      </a:cubicBezTo>
                      <a:cubicBezTo>
                        <a:pt x="5" y="6"/>
                        <a:pt x="7" y="0"/>
                        <a:pt x="6" y="1"/>
                      </a:cubicBezTo>
                      <a:cubicBezTo>
                        <a:pt x="5" y="1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1" name="Freeform 446">
                  <a:extLst>
                    <a:ext uri="{FF2B5EF4-FFF2-40B4-BE49-F238E27FC236}">
                      <a16:creationId xmlns:a16="http://schemas.microsoft.com/office/drawing/2014/main" id="{C28C17F5-E98C-464A-BA24-4FDE08528A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32358" y="9131968"/>
                  <a:ext cx="32193" cy="65297"/>
                </a:xfrm>
                <a:custGeom>
                  <a:avLst/>
                  <a:gdLst>
                    <a:gd name="T0" fmla="*/ 3 w 4"/>
                    <a:gd name="T1" fmla="*/ 1 h 8"/>
                    <a:gd name="T2" fmla="*/ 0 w 4"/>
                    <a:gd name="T3" fmla="*/ 8 h 8"/>
                    <a:gd name="T4" fmla="*/ 3 w 4"/>
                    <a:gd name="T5" fmla="*/ 5 h 8"/>
                    <a:gd name="T6" fmla="*/ 3 w 4"/>
                    <a:gd name="T7" fmla="*/ 1 h 8"/>
                    <a:gd name="T8" fmla="*/ 3 w 4"/>
                    <a:gd name="T9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8">
                      <a:moveTo>
                        <a:pt x="3" y="1"/>
                      </a:moveTo>
                      <a:cubicBezTo>
                        <a:pt x="2" y="1"/>
                        <a:pt x="0" y="7"/>
                        <a:pt x="0" y="8"/>
                      </a:cubicBezTo>
                      <a:cubicBezTo>
                        <a:pt x="0" y="8"/>
                        <a:pt x="2" y="6"/>
                        <a:pt x="3" y="5"/>
                      </a:cubicBezTo>
                      <a:cubicBezTo>
                        <a:pt x="3" y="5"/>
                        <a:pt x="4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2" name="Freeform 447">
                  <a:extLst>
                    <a:ext uri="{FF2B5EF4-FFF2-40B4-BE49-F238E27FC236}">
                      <a16:creationId xmlns:a16="http://schemas.microsoft.com/office/drawing/2014/main" id="{8F672EC6-77CB-0F4D-ABEE-B2EF82638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48457" y="9174552"/>
                  <a:ext cx="48288" cy="31230"/>
                </a:xfrm>
                <a:custGeom>
                  <a:avLst/>
                  <a:gdLst>
                    <a:gd name="T0" fmla="*/ 1 w 6"/>
                    <a:gd name="T1" fmla="*/ 1 h 4"/>
                    <a:gd name="T2" fmla="*/ 3 w 6"/>
                    <a:gd name="T3" fmla="*/ 3 h 4"/>
                    <a:gd name="T4" fmla="*/ 1 w 6"/>
                    <a:gd name="T5" fmla="*/ 1 h 4"/>
                    <a:gd name="T6" fmla="*/ 1 w 6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3"/>
                        <a:pt x="1" y="4"/>
                        <a:pt x="3" y="3"/>
                      </a:cubicBezTo>
                      <a:cubicBezTo>
                        <a:pt x="6" y="3"/>
                        <a:pt x="2" y="0"/>
                        <a:pt x="1" y="1"/>
                      </a:cubicBezTo>
                      <a:cubicBezTo>
                        <a:pt x="1" y="2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3" name="Freeform 448">
                  <a:extLst>
                    <a:ext uri="{FF2B5EF4-FFF2-40B4-BE49-F238E27FC236}">
                      <a16:creationId xmlns:a16="http://schemas.microsoft.com/office/drawing/2014/main" id="{DC306E2E-F02C-564D-92FA-129FACF89D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48457" y="9197265"/>
                  <a:ext cx="109992" cy="176016"/>
                </a:xfrm>
                <a:custGeom>
                  <a:avLst/>
                  <a:gdLst>
                    <a:gd name="T0" fmla="*/ 10 w 14"/>
                    <a:gd name="T1" fmla="*/ 0 h 21"/>
                    <a:gd name="T2" fmla="*/ 9 w 14"/>
                    <a:gd name="T3" fmla="*/ 2 h 21"/>
                    <a:gd name="T4" fmla="*/ 7 w 14"/>
                    <a:gd name="T5" fmla="*/ 4 h 21"/>
                    <a:gd name="T6" fmla="*/ 3 w 14"/>
                    <a:gd name="T7" fmla="*/ 6 h 21"/>
                    <a:gd name="T8" fmla="*/ 2 w 14"/>
                    <a:gd name="T9" fmla="*/ 11 h 21"/>
                    <a:gd name="T10" fmla="*/ 2 w 14"/>
                    <a:gd name="T11" fmla="*/ 14 h 21"/>
                    <a:gd name="T12" fmla="*/ 3 w 14"/>
                    <a:gd name="T13" fmla="*/ 18 h 21"/>
                    <a:gd name="T14" fmla="*/ 8 w 14"/>
                    <a:gd name="T15" fmla="*/ 19 h 21"/>
                    <a:gd name="T16" fmla="*/ 8 w 14"/>
                    <a:gd name="T17" fmla="*/ 16 h 21"/>
                    <a:gd name="T18" fmla="*/ 10 w 14"/>
                    <a:gd name="T19" fmla="*/ 12 h 21"/>
                    <a:gd name="T20" fmla="*/ 12 w 14"/>
                    <a:gd name="T21" fmla="*/ 17 h 21"/>
                    <a:gd name="T22" fmla="*/ 13 w 14"/>
                    <a:gd name="T23" fmla="*/ 14 h 21"/>
                    <a:gd name="T24" fmla="*/ 13 w 14"/>
                    <a:gd name="T25" fmla="*/ 10 h 21"/>
                    <a:gd name="T26" fmla="*/ 10 w 14"/>
                    <a:gd name="T27" fmla="*/ 0 h 21"/>
                    <a:gd name="T28" fmla="*/ 10 w 14"/>
                    <a:gd name="T2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21">
                      <a:moveTo>
                        <a:pt x="10" y="0"/>
                      </a:moveTo>
                      <a:cubicBezTo>
                        <a:pt x="9" y="0"/>
                        <a:pt x="9" y="1"/>
                        <a:pt x="9" y="2"/>
                      </a:cubicBezTo>
                      <a:cubicBezTo>
                        <a:pt x="9" y="3"/>
                        <a:pt x="9" y="3"/>
                        <a:pt x="7" y="4"/>
                      </a:cubicBezTo>
                      <a:cubicBezTo>
                        <a:pt x="6" y="4"/>
                        <a:pt x="4" y="6"/>
                        <a:pt x="3" y="6"/>
                      </a:cubicBezTo>
                      <a:cubicBezTo>
                        <a:pt x="1" y="9"/>
                        <a:pt x="0" y="9"/>
                        <a:pt x="2" y="11"/>
                      </a:cubicBezTo>
                      <a:cubicBezTo>
                        <a:pt x="3" y="12"/>
                        <a:pt x="2" y="13"/>
                        <a:pt x="2" y="14"/>
                      </a:cubicBezTo>
                      <a:cubicBezTo>
                        <a:pt x="1" y="16"/>
                        <a:pt x="2" y="17"/>
                        <a:pt x="3" y="18"/>
                      </a:cubicBezTo>
                      <a:cubicBezTo>
                        <a:pt x="5" y="19"/>
                        <a:pt x="7" y="19"/>
                        <a:pt x="8" y="19"/>
                      </a:cubicBezTo>
                      <a:cubicBezTo>
                        <a:pt x="11" y="21"/>
                        <a:pt x="9" y="18"/>
                        <a:pt x="8" y="16"/>
                      </a:cubicBezTo>
                      <a:cubicBezTo>
                        <a:pt x="8" y="16"/>
                        <a:pt x="8" y="12"/>
                        <a:pt x="10" y="12"/>
                      </a:cubicBezTo>
                      <a:cubicBezTo>
                        <a:pt x="11" y="12"/>
                        <a:pt x="11" y="17"/>
                        <a:pt x="12" y="17"/>
                      </a:cubicBezTo>
                      <a:cubicBezTo>
                        <a:pt x="12" y="17"/>
                        <a:pt x="13" y="14"/>
                        <a:pt x="13" y="14"/>
                      </a:cubicBezTo>
                      <a:cubicBezTo>
                        <a:pt x="14" y="12"/>
                        <a:pt x="14" y="11"/>
                        <a:pt x="13" y="10"/>
                      </a:cubicBezTo>
                      <a:cubicBezTo>
                        <a:pt x="13" y="7"/>
                        <a:pt x="13" y="1"/>
                        <a:pt x="10" y="0"/>
                      </a:cubicBezTo>
                      <a:cubicBezTo>
                        <a:pt x="9" y="0"/>
                        <a:pt x="10" y="1"/>
                        <a:pt x="1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4" name="Freeform 449">
                  <a:extLst>
                    <a:ext uri="{FF2B5EF4-FFF2-40B4-BE49-F238E27FC236}">
                      <a16:creationId xmlns:a16="http://schemas.microsoft.com/office/drawing/2014/main" id="{61B65344-00A2-D940-8833-01B9F8D1A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8704" y="9231330"/>
                  <a:ext cx="93897" cy="85168"/>
                </a:xfrm>
                <a:custGeom>
                  <a:avLst/>
                  <a:gdLst>
                    <a:gd name="T0" fmla="*/ 8 w 12"/>
                    <a:gd name="T1" fmla="*/ 1 h 10"/>
                    <a:gd name="T2" fmla="*/ 2 w 12"/>
                    <a:gd name="T3" fmla="*/ 4 h 10"/>
                    <a:gd name="T4" fmla="*/ 0 w 12"/>
                    <a:gd name="T5" fmla="*/ 10 h 10"/>
                    <a:gd name="T6" fmla="*/ 2 w 12"/>
                    <a:gd name="T7" fmla="*/ 6 h 10"/>
                    <a:gd name="T8" fmla="*/ 4 w 12"/>
                    <a:gd name="T9" fmla="*/ 6 h 10"/>
                    <a:gd name="T10" fmla="*/ 6 w 12"/>
                    <a:gd name="T11" fmla="*/ 7 h 10"/>
                    <a:gd name="T12" fmla="*/ 8 w 12"/>
                    <a:gd name="T13" fmla="*/ 7 h 10"/>
                    <a:gd name="T14" fmla="*/ 8 w 12"/>
                    <a:gd name="T15" fmla="*/ 5 h 10"/>
                    <a:gd name="T16" fmla="*/ 8 w 12"/>
                    <a:gd name="T17" fmla="*/ 1 h 10"/>
                    <a:gd name="T18" fmla="*/ 8 w 12"/>
                    <a:gd name="T1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8" y="1"/>
                      </a:moveTo>
                      <a:cubicBezTo>
                        <a:pt x="6" y="0"/>
                        <a:pt x="5" y="4"/>
                        <a:pt x="2" y="4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1" y="9"/>
                        <a:pt x="1" y="7"/>
                        <a:pt x="2" y="6"/>
                      </a:cubicBezTo>
                      <a:cubicBezTo>
                        <a:pt x="2" y="6"/>
                        <a:pt x="4" y="5"/>
                        <a:pt x="4" y="6"/>
                      </a:cubicBezTo>
                      <a:cubicBezTo>
                        <a:pt x="4" y="7"/>
                        <a:pt x="6" y="7"/>
                        <a:pt x="6" y="7"/>
                      </a:cubicBezTo>
                      <a:cubicBezTo>
                        <a:pt x="7" y="7"/>
                        <a:pt x="7" y="8"/>
                        <a:pt x="8" y="7"/>
                      </a:cubicBezTo>
                      <a:cubicBezTo>
                        <a:pt x="8" y="7"/>
                        <a:pt x="8" y="5"/>
                        <a:pt x="8" y="5"/>
                      </a:cubicBezTo>
                      <a:cubicBezTo>
                        <a:pt x="9" y="3"/>
                        <a:pt x="11" y="2"/>
                        <a:pt x="8" y="1"/>
                      </a:cubicBezTo>
                      <a:cubicBezTo>
                        <a:pt x="7" y="1"/>
                        <a:pt x="12" y="3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5" name="Freeform 450">
                  <a:extLst>
                    <a:ext uri="{FF2B5EF4-FFF2-40B4-BE49-F238E27FC236}">
                      <a16:creationId xmlns:a16="http://schemas.microsoft.com/office/drawing/2014/main" id="{B19B2207-6114-934F-92E8-65C27E140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88229" y="9149000"/>
                  <a:ext cx="93897" cy="99363"/>
                </a:xfrm>
                <a:custGeom>
                  <a:avLst/>
                  <a:gdLst>
                    <a:gd name="T0" fmla="*/ 11 w 12"/>
                    <a:gd name="T1" fmla="*/ 0 h 12"/>
                    <a:gd name="T2" fmla="*/ 6 w 12"/>
                    <a:gd name="T3" fmla="*/ 6 h 12"/>
                    <a:gd name="T4" fmla="*/ 0 w 12"/>
                    <a:gd name="T5" fmla="*/ 12 h 12"/>
                    <a:gd name="T6" fmla="*/ 4 w 12"/>
                    <a:gd name="T7" fmla="*/ 10 h 12"/>
                    <a:gd name="T8" fmla="*/ 8 w 12"/>
                    <a:gd name="T9" fmla="*/ 7 h 12"/>
                    <a:gd name="T10" fmla="*/ 10 w 12"/>
                    <a:gd name="T11" fmla="*/ 3 h 12"/>
                    <a:gd name="T12" fmla="*/ 11 w 12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2">
                      <a:moveTo>
                        <a:pt x="11" y="0"/>
                      </a:moveTo>
                      <a:cubicBezTo>
                        <a:pt x="9" y="1"/>
                        <a:pt x="7" y="4"/>
                        <a:pt x="6" y="6"/>
                      </a:cubicBezTo>
                      <a:cubicBezTo>
                        <a:pt x="5" y="7"/>
                        <a:pt x="0" y="10"/>
                        <a:pt x="0" y="12"/>
                      </a:cubicBezTo>
                      <a:cubicBezTo>
                        <a:pt x="0" y="12"/>
                        <a:pt x="3" y="11"/>
                        <a:pt x="4" y="10"/>
                      </a:cubicBezTo>
                      <a:cubicBezTo>
                        <a:pt x="5" y="10"/>
                        <a:pt x="7" y="8"/>
                        <a:pt x="8" y="7"/>
                      </a:cubicBezTo>
                      <a:cubicBezTo>
                        <a:pt x="8" y="5"/>
                        <a:pt x="9" y="4"/>
                        <a:pt x="10" y="3"/>
                      </a:cubicBezTo>
                      <a:cubicBezTo>
                        <a:pt x="11" y="3"/>
                        <a:pt x="12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6" name="Freeform 451">
                  <a:extLst>
                    <a:ext uri="{FF2B5EF4-FFF2-40B4-BE49-F238E27FC236}">
                      <a16:creationId xmlns:a16="http://schemas.microsoft.com/office/drawing/2014/main" id="{BB0A0BB0-D85F-7340-A029-4B0ED044D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64553" y="9024088"/>
                  <a:ext cx="16097" cy="8516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7" name="Freeform 452">
                  <a:extLst>
                    <a:ext uri="{FF2B5EF4-FFF2-40B4-BE49-F238E27FC236}">
                      <a16:creationId xmlns:a16="http://schemas.microsoft.com/office/drawing/2014/main" id="{246C0390-1977-5041-B184-620B05581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24380" y="9364761"/>
                  <a:ext cx="439973" cy="485460"/>
                </a:xfrm>
                <a:custGeom>
                  <a:avLst/>
                  <a:gdLst>
                    <a:gd name="T0" fmla="*/ 12 w 56"/>
                    <a:gd name="T1" fmla="*/ 3 h 58"/>
                    <a:gd name="T2" fmla="*/ 4 w 56"/>
                    <a:gd name="T3" fmla="*/ 2 h 58"/>
                    <a:gd name="T4" fmla="*/ 2 w 56"/>
                    <a:gd name="T5" fmla="*/ 3 h 58"/>
                    <a:gd name="T6" fmla="*/ 6 w 56"/>
                    <a:gd name="T7" fmla="*/ 9 h 58"/>
                    <a:gd name="T8" fmla="*/ 11 w 56"/>
                    <a:gd name="T9" fmla="*/ 13 h 58"/>
                    <a:gd name="T10" fmla="*/ 13 w 56"/>
                    <a:gd name="T11" fmla="*/ 17 h 58"/>
                    <a:gd name="T12" fmla="*/ 17 w 56"/>
                    <a:gd name="T13" fmla="*/ 19 h 58"/>
                    <a:gd name="T14" fmla="*/ 20 w 56"/>
                    <a:gd name="T15" fmla="*/ 26 h 58"/>
                    <a:gd name="T16" fmla="*/ 22 w 56"/>
                    <a:gd name="T17" fmla="*/ 28 h 58"/>
                    <a:gd name="T18" fmla="*/ 26 w 56"/>
                    <a:gd name="T19" fmla="*/ 33 h 58"/>
                    <a:gd name="T20" fmla="*/ 30 w 56"/>
                    <a:gd name="T21" fmla="*/ 42 h 58"/>
                    <a:gd name="T22" fmla="*/ 41 w 56"/>
                    <a:gd name="T23" fmla="*/ 52 h 58"/>
                    <a:gd name="T24" fmla="*/ 46 w 56"/>
                    <a:gd name="T25" fmla="*/ 57 h 58"/>
                    <a:gd name="T26" fmla="*/ 54 w 56"/>
                    <a:gd name="T27" fmla="*/ 57 h 58"/>
                    <a:gd name="T28" fmla="*/ 54 w 56"/>
                    <a:gd name="T29" fmla="*/ 46 h 58"/>
                    <a:gd name="T30" fmla="*/ 55 w 56"/>
                    <a:gd name="T31" fmla="*/ 44 h 58"/>
                    <a:gd name="T32" fmla="*/ 52 w 56"/>
                    <a:gd name="T33" fmla="*/ 41 h 58"/>
                    <a:gd name="T34" fmla="*/ 50 w 56"/>
                    <a:gd name="T35" fmla="*/ 40 h 58"/>
                    <a:gd name="T36" fmla="*/ 48 w 56"/>
                    <a:gd name="T37" fmla="*/ 42 h 58"/>
                    <a:gd name="T38" fmla="*/ 48 w 56"/>
                    <a:gd name="T39" fmla="*/ 38 h 58"/>
                    <a:gd name="T40" fmla="*/ 47 w 56"/>
                    <a:gd name="T41" fmla="*/ 36 h 58"/>
                    <a:gd name="T42" fmla="*/ 44 w 56"/>
                    <a:gd name="T43" fmla="*/ 34 h 58"/>
                    <a:gd name="T44" fmla="*/ 42 w 56"/>
                    <a:gd name="T45" fmla="*/ 30 h 58"/>
                    <a:gd name="T46" fmla="*/ 42 w 56"/>
                    <a:gd name="T47" fmla="*/ 29 h 58"/>
                    <a:gd name="T48" fmla="*/ 43 w 56"/>
                    <a:gd name="T49" fmla="*/ 28 h 58"/>
                    <a:gd name="T50" fmla="*/ 38 w 56"/>
                    <a:gd name="T51" fmla="*/ 27 h 58"/>
                    <a:gd name="T52" fmla="*/ 38 w 56"/>
                    <a:gd name="T53" fmla="*/ 25 h 58"/>
                    <a:gd name="T54" fmla="*/ 36 w 56"/>
                    <a:gd name="T55" fmla="*/ 24 h 58"/>
                    <a:gd name="T56" fmla="*/ 37 w 56"/>
                    <a:gd name="T57" fmla="*/ 23 h 58"/>
                    <a:gd name="T58" fmla="*/ 35 w 56"/>
                    <a:gd name="T59" fmla="*/ 22 h 58"/>
                    <a:gd name="T60" fmla="*/ 34 w 56"/>
                    <a:gd name="T61" fmla="*/ 21 h 58"/>
                    <a:gd name="T62" fmla="*/ 31 w 56"/>
                    <a:gd name="T63" fmla="*/ 19 h 58"/>
                    <a:gd name="T64" fmla="*/ 30 w 56"/>
                    <a:gd name="T65" fmla="*/ 19 h 58"/>
                    <a:gd name="T66" fmla="*/ 25 w 56"/>
                    <a:gd name="T67" fmla="*/ 16 h 58"/>
                    <a:gd name="T68" fmla="*/ 21 w 56"/>
                    <a:gd name="T69" fmla="*/ 11 h 58"/>
                    <a:gd name="T70" fmla="*/ 16 w 56"/>
                    <a:gd name="T71" fmla="*/ 7 h 58"/>
                    <a:gd name="T72" fmla="*/ 12 w 56"/>
                    <a:gd name="T73" fmla="*/ 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58">
                      <a:moveTo>
                        <a:pt x="12" y="3"/>
                      </a:moveTo>
                      <a:cubicBezTo>
                        <a:pt x="9" y="3"/>
                        <a:pt x="7" y="3"/>
                        <a:pt x="4" y="2"/>
                      </a:cubicBezTo>
                      <a:cubicBezTo>
                        <a:pt x="2" y="1"/>
                        <a:pt x="0" y="0"/>
                        <a:pt x="2" y="3"/>
                      </a:cubicBezTo>
                      <a:cubicBezTo>
                        <a:pt x="3" y="5"/>
                        <a:pt x="4" y="8"/>
                        <a:pt x="6" y="9"/>
                      </a:cubicBezTo>
                      <a:cubicBezTo>
                        <a:pt x="8" y="10"/>
                        <a:pt x="10" y="11"/>
                        <a:pt x="11" y="13"/>
                      </a:cubicBezTo>
                      <a:cubicBezTo>
                        <a:pt x="12" y="14"/>
                        <a:pt x="12" y="16"/>
                        <a:pt x="13" y="17"/>
                      </a:cubicBezTo>
                      <a:cubicBezTo>
                        <a:pt x="15" y="18"/>
                        <a:pt x="16" y="18"/>
                        <a:pt x="17" y="19"/>
                      </a:cubicBezTo>
                      <a:cubicBezTo>
                        <a:pt x="19" y="21"/>
                        <a:pt x="19" y="24"/>
                        <a:pt x="20" y="26"/>
                      </a:cubicBezTo>
                      <a:cubicBezTo>
                        <a:pt x="21" y="27"/>
                        <a:pt x="22" y="28"/>
                        <a:pt x="22" y="28"/>
                      </a:cubicBezTo>
                      <a:cubicBezTo>
                        <a:pt x="24" y="30"/>
                        <a:pt x="25" y="31"/>
                        <a:pt x="26" y="33"/>
                      </a:cubicBezTo>
                      <a:cubicBezTo>
                        <a:pt x="28" y="36"/>
                        <a:pt x="28" y="39"/>
                        <a:pt x="30" y="42"/>
                      </a:cubicBezTo>
                      <a:cubicBezTo>
                        <a:pt x="34" y="45"/>
                        <a:pt x="37" y="49"/>
                        <a:pt x="41" y="52"/>
                      </a:cubicBezTo>
                      <a:cubicBezTo>
                        <a:pt x="43" y="54"/>
                        <a:pt x="44" y="55"/>
                        <a:pt x="46" y="57"/>
                      </a:cubicBezTo>
                      <a:cubicBezTo>
                        <a:pt x="47" y="57"/>
                        <a:pt x="53" y="58"/>
                        <a:pt x="54" y="57"/>
                      </a:cubicBezTo>
                      <a:cubicBezTo>
                        <a:pt x="55" y="56"/>
                        <a:pt x="53" y="48"/>
                        <a:pt x="54" y="46"/>
                      </a:cubicBezTo>
                      <a:cubicBezTo>
                        <a:pt x="54" y="45"/>
                        <a:pt x="56" y="45"/>
                        <a:pt x="55" y="44"/>
                      </a:cubicBezTo>
                      <a:cubicBezTo>
                        <a:pt x="54" y="43"/>
                        <a:pt x="53" y="42"/>
                        <a:pt x="52" y="41"/>
                      </a:cubicBezTo>
                      <a:cubicBezTo>
                        <a:pt x="52" y="41"/>
                        <a:pt x="51" y="40"/>
                        <a:pt x="50" y="40"/>
                      </a:cubicBezTo>
                      <a:cubicBezTo>
                        <a:pt x="49" y="40"/>
                        <a:pt x="49" y="42"/>
                        <a:pt x="48" y="42"/>
                      </a:cubicBezTo>
                      <a:cubicBezTo>
                        <a:pt x="49" y="42"/>
                        <a:pt x="48" y="38"/>
                        <a:pt x="48" y="38"/>
                      </a:cubicBezTo>
                      <a:cubicBezTo>
                        <a:pt x="47" y="37"/>
                        <a:pt x="47" y="37"/>
                        <a:pt x="47" y="36"/>
                      </a:cubicBezTo>
                      <a:cubicBezTo>
                        <a:pt x="47" y="35"/>
                        <a:pt x="45" y="34"/>
                        <a:pt x="44" y="34"/>
                      </a:cubicBezTo>
                      <a:cubicBezTo>
                        <a:pt x="43" y="33"/>
                        <a:pt x="41" y="32"/>
                        <a:pt x="42" y="30"/>
                      </a:cubicBezTo>
                      <a:cubicBezTo>
                        <a:pt x="42" y="30"/>
                        <a:pt x="41" y="29"/>
                        <a:pt x="42" y="29"/>
                      </a:cubicBezTo>
                      <a:cubicBezTo>
                        <a:pt x="42" y="28"/>
                        <a:pt x="43" y="29"/>
                        <a:pt x="43" y="28"/>
                      </a:cubicBezTo>
                      <a:cubicBezTo>
                        <a:pt x="44" y="26"/>
                        <a:pt x="38" y="26"/>
                        <a:pt x="38" y="27"/>
                      </a:cubicBezTo>
                      <a:cubicBezTo>
                        <a:pt x="38" y="26"/>
                        <a:pt x="42" y="25"/>
                        <a:pt x="38" y="25"/>
                      </a:cubicBezTo>
                      <a:cubicBezTo>
                        <a:pt x="37" y="25"/>
                        <a:pt x="36" y="24"/>
                        <a:pt x="36" y="24"/>
                      </a:cubicBez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37" y="22"/>
                        <a:pt x="35" y="22"/>
                        <a:pt x="35" y="22"/>
                      </a:cubicBezTo>
                      <a:cubicBezTo>
                        <a:pt x="35" y="22"/>
                        <a:pt x="36" y="21"/>
                        <a:pt x="34" y="21"/>
                      </a:cubicBezTo>
                      <a:cubicBezTo>
                        <a:pt x="33" y="20"/>
                        <a:pt x="32" y="20"/>
                        <a:pt x="31" y="19"/>
                      </a:cubicBezTo>
                      <a:cubicBezTo>
                        <a:pt x="28" y="15"/>
                        <a:pt x="30" y="19"/>
                        <a:pt x="30" y="19"/>
                      </a:cubicBezTo>
                      <a:cubicBezTo>
                        <a:pt x="29" y="19"/>
                        <a:pt x="26" y="16"/>
                        <a:pt x="25" y="16"/>
                      </a:cubicBezTo>
                      <a:cubicBezTo>
                        <a:pt x="24" y="14"/>
                        <a:pt x="23" y="12"/>
                        <a:pt x="21" y="11"/>
                      </a:cubicBezTo>
                      <a:cubicBezTo>
                        <a:pt x="19" y="10"/>
                        <a:pt x="18" y="9"/>
                        <a:pt x="16" y="7"/>
                      </a:cubicBezTo>
                      <a:cubicBezTo>
                        <a:pt x="15" y="6"/>
                        <a:pt x="14" y="3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8" name="Freeform 453">
                  <a:extLst>
                    <a:ext uri="{FF2B5EF4-FFF2-40B4-BE49-F238E27FC236}">
                      <a16:creationId xmlns:a16="http://schemas.microsoft.com/office/drawing/2014/main" id="{5E25B547-BFF5-264E-9C83-A37E5E130A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2180" y="9540778"/>
                  <a:ext cx="40241" cy="42586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9" name="Freeform 454">
                  <a:extLst>
                    <a:ext uri="{FF2B5EF4-FFF2-40B4-BE49-F238E27FC236}">
                      <a16:creationId xmlns:a16="http://schemas.microsoft.com/office/drawing/2014/main" id="{0EFBC37F-2B60-6C44-BB12-8DE142ED8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8520" y="9640141"/>
                  <a:ext cx="37559" cy="42586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0" name="Freeform 455">
                  <a:extLst>
                    <a:ext uri="{FF2B5EF4-FFF2-40B4-BE49-F238E27FC236}">
                      <a16:creationId xmlns:a16="http://schemas.microsoft.com/office/drawing/2014/main" id="{94E7C513-49BE-A54F-A79D-95D780AB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24112" y="9665688"/>
                  <a:ext cx="56338" cy="59618"/>
                </a:xfrm>
                <a:custGeom>
                  <a:avLst/>
                  <a:gdLst>
                    <a:gd name="T0" fmla="*/ 7 w 7"/>
                    <a:gd name="T1" fmla="*/ 7 h 7"/>
                    <a:gd name="T2" fmla="*/ 5 w 7"/>
                    <a:gd name="T3" fmla="*/ 3 h 7"/>
                    <a:gd name="T4" fmla="*/ 0 w 7"/>
                    <a:gd name="T5" fmla="*/ 1 h 7"/>
                    <a:gd name="T6" fmla="*/ 1 w 7"/>
                    <a:gd name="T7" fmla="*/ 3 h 7"/>
                    <a:gd name="T8" fmla="*/ 3 w 7"/>
                    <a:gd name="T9" fmla="*/ 5 h 7"/>
                    <a:gd name="T10" fmla="*/ 7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cubicBezTo>
                        <a:pt x="7" y="5"/>
                        <a:pt x="5" y="5"/>
                        <a:pt x="5" y="3"/>
                      </a:cubicBezTo>
                      <a:cubicBezTo>
                        <a:pt x="5" y="1"/>
                        <a:pt x="2" y="0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3"/>
                        <a:pt x="2" y="4"/>
                        <a:pt x="3" y="5"/>
                      </a:cubicBezTo>
                      <a:cubicBezTo>
                        <a:pt x="3" y="6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1" name="Freeform 456">
                  <a:extLst>
                    <a:ext uri="{FF2B5EF4-FFF2-40B4-BE49-F238E27FC236}">
                      <a16:creationId xmlns:a16="http://schemas.microsoft.com/office/drawing/2014/main" id="{1D595EEC-86DC-0A4F-BBA0-D51B3D01C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2643" y="9708274"/>
                  <a:ext cx="29511" cy="31230"/>
                </a:xfrm>
                <a:custGeom>
                  <a:avLst/>
                  <a:gdLst>
                    <a:gd name="T0" fmla="*/ 2 w 4"/>
                    <a:gd name="T1" fmla="*/ 3 h 4"/>
                    <a:gd name="T2" fmla="*/ 2 w 4"/>
                    <a:gd name="T3" fmla="*/ 0 h 4"/>
                    <a:gd name="T4" fmla="*/ 2 w 4"/>
                    <a:gd name="T5" fmla="*/ 3 h 4"/>
                    <a:gd name="T6" fmla="*/ 2 w 4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4" y="0"/>
                        <a:pt x="4" y="3"/>
                        <a:pt x="2" y="3"/>
                      </a:cubicBezTo>
                      <a:cubicBezTo>
                        <a:pt x="1" y="4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2" name="Freeform 457">
                  <a:extLst>
                    <a:ext uri="{FF2B5EF4-FFF2-40B4-BE49-F238E27FC236}">
                      <a16:creationId xmlns:a16="http://schemas.microsoft.com/office/drawing/2014/main" id="{BA70964E-90D0-1341-8F40-93A8CD4B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32159" y="9850220"/>
                  <a:ext cx="362173" cy="124913"/>
                </a:xfrm>
                <a:custGeom>
                  <a:avLst/>
                  <a:gdLst>
                    <a:gd name="T0" fmla="*/ 9 w 46"/>
                    <a:gd name="T1" fmla="*/ 0 h 15"/>
                    <a:gd name="T2" fmla="*/ 3 w 46"/>
                    <a:gd name="T3" fmla="*/ 0 h 15"/>
                    <a:gd name="T4" fmla="*/ 0 w 46"/>
                    <a:gd name="T5" fmla="*/ 4 h 15"/>
                    <a:gd name="T6" fmla="*/ 5 w 46"/>
                    <a:gd name="T7" fmla="*/ 6 h 15"/>
                    <a:gd name="T8" fmla="*/ 11 w 46"/>
                    <a:gd name="T9" fmla="*/ 9 h 15"/>
                    <a:gd name="T10" fmla="*/ 15 w 46"/>
                    <a:gd name="T11" fmla="*/ 9 h 15"/>
                    <a:gd name="T12" fmla="*/ 24 w 46"/>
                    <a:gd name="T13" fmla="*/ 11 h 15"/>
                    <a:gd name="T14" fmla="*/ 40 w 46"/>
                    <a:gd name="T15" fmla="*/ 13 h 15"/>
                    <a:gd name="T16" fmla="*/ 45 w 46"/>
                    <a:gd name="T17" fmla="*/ 13 h 15"/>
                    <a:gd name="T18" fmla="*/ 43 w 46"/>
                    <a:gd name="T19" fmla="*/ 9 h 15"/>
                    <a:gd name="T20" fmla="*/ 41 w 46"/>
                    <a:gd name="T21" fmla="*/ 9 h 15"/>
                    <a:gd name="T22" fmla="*/ 37 w 46"/>
                    <a:gd name="T23" fmla="*/ 9 h 15"/>
                    <a:gd name="T24" fmla="*/ 35 w 46"/>
                    <a:gd name="T25" fmla="*/ 6 h 15"/>
                    <a:gd name="T26" fmla="*/ 32 w 46"/>
                    <a:gd name="T27" fmla="*/ 4 h 15"/>
                    <a:gd name="T28" fmla="*/ 27 w 46"/>
                    <a:gd name="T29" fmla="*/ 3 h 15"/>
                    <a:gd name="T30" fmla="*/ 25 w 46"/>
                    <a:gd name="T31" fmla="*/ 4 h 15"/>
                    <a:gd name="T32" fmla="*/ 21 w 46"/>
                    <a:gd name="T33" fmla="*/ 5 h 15"/>
                    <a:gd name="T34" fmla="*/ 15 w 46"/>
                    <a:gd name="T35" fmla="*/ 3 h 15"/>
                    <a:gd name="T36" fmla="*/ 11 w 46"/>
                    <a:gd name="T37" fmla="*/ 2 h 15"/>
                    <a:gd name="T38" fmla="*/ 9 w 46"/>
                    <a:gd name="T39" fmla="*/ 0 h 15"/>
                    <a:gd name="T40" fmla="*/ 9 w 46"/>
                    <a:gd name="T4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15">
                      <a:moveTo>
                        <a:pt x="9" y="0"/>
                      </a:moveTo>
                      <a:cubicBezTo>
                        <a:pt x="7" y="1"/>
                        <a:pt x="6" y="0"/>
                        <a:pt x="3" y="0"/>
                      </a:cubicBezTo>
                      <a:cubicBezTo>
                        <a:pt x="3" y="0"/>
                        <a:pt x="0" y="3"/>
                        <a:pt x="0" y="4"/>
                      </a:cubicBezTo>
                      <a:cubicBezTo>
                        <a:pt x="0" y="5"/>
                        <a:pt x="4" y="4"/>
                        <a:pt x="5" y="6"/>
                      </a:cubicBezTo>
                      <a:cubicBezTo>
                        <a:pt x="6" y="8"/>
                        <a:pt x="9" y="8"/>
                        <a:pt x="11" y="9"/>
                      </a:cubicBezTo>
                      <a:cubicBezTo>
                        <a:pt x="13" y="9"/>
                        <a:pt x="14" y="9"/>
                        <a:pt x="15" y="9"/>
                      </a:cubicBezTo>
                      <a:cubicBezTo>
                        <a:pt x="18" y="9"/>
                        <a:pt x="21" y="10"/>
                        <a:pt x="24" y="11"/>
                      </a:cubicBezTo>
                      <a:cubicBezTo>
                        <a:pt x="29" y="12"/>
                        <a:pt x="35" y="11"/>
                        <a:pt x="40" y="13"/>
                      </a:cubicBezTo>
                      <a:cubicBezTo>
                        <a:pt x="41" y="13"/>
                        <a:pt x="44" y="15"/>
                        <a:pt x="45" y="13"/>
                      </a:cubicBezTo>
                      <a:cubicBezTo>
                        <a:pt x="46" y="13"/>
                        <a:pt x="44" y="9"/>
                        <a:pt x="43" y="9"/>
                      </a:cubicBezTo>
                      <a:cubicBezTo>
                        <a:pt x="42" y="8"/>
                        <a:pt x="42" y="9"/>
                        <a:pt x="41" y="9"/>
                      </a:cubicBezTo>
                      <a:cubicBezTo>
                        <a:pt x="39" y="10"/>
                        <a:pt x="38" y="9"/>
                        <a:pt x="37" y="9"/>
                      </a:cubicBezTo>
                      <a:cubicBezTo>
                        <a:pt x="36" y="8"/>
                        <a:pt x="36" y="7"/>
                        <a:pt x="35" y="6"/>
                      </a:cubicBezTo>
                      <a:cubicBezTo>
                        <a:pt x="35" y="5"/>
                        <a:pt x="33" y="5"/>
                        <a:pt x="32" y="4"/>
                      </a:cubicBezTo>
                      <a:cubicBezTo>
                        <a:pt x="31" y="4"/>
                        <a:pt x="28" y="3"/>
                        <a:pt x="27" y="3"/>
                      </a:cubicBezTo>
                      <a:cubicBezTo>
                        <a:pt x="26" y="3"/>
                        <a:pt x="25" y="4"/>
                        <a:pt x="25" y="4"/>
                      </a:cubicBezTo>
                      <a:cubicBezTo>
                        <a:pt x="24" y="5"/>
                        <a:pt x="23" y="5"/>
                        <a:pt x="21" y="5"/>
                      </a:cubicBezTo>
                      <a:cubicBezTo>
                        <a:pt x="19" y="5"/>
                        <a:pt x="17" y="4"/>
                        <a:pt x="15" y="3"/>
                      </a:cubicBezTo>
                      <a:cubicBezTo>
                        <a:pt x="14" y="2"/>
                        <a:pt x="12" y="2"/>
                        <a:pt x="11" y="2"/>
                      </a:cubicBezTo>
                      <a:cubicBezTo>
                        <a:pt x="11" y="2"/>
                        <a:pt x="10" y="0"/>
                        <a:pt x="9" y="0"/>
                      </a:cubicBezTo>
                      <a:cubicBezTo>
                        <a:pt x="8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3" name="Freeform 458">
                  <a:extLst>
                    <a:ext uri="{FF2B5EF4-FFF2-40B4-BE49-F238E27FC236}">
                      <a16:creationId xmlns:a16="http://schemas.microsoft.com/office/drawing/2014/main" id="{25EFC74E-A168-324B-A939-9D1AB094B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00436" y="9881447"/>
                  <a:ext cx="61703" cy="25550"/>
                </a:xfrm>
                <a:custGeom>
                  <a:avLst/>
                  <a:gdLst>
                    <a:gd name="T0" fmla="*/ 3 w 8"/>
                    <a:gd name="T1" fmla="*/ 3 h 3"/>
                    <a:gd name="T2" fmla="*/ 8 w 8"/>
                    <a:gd name="T3" fmla="*/ 1 h 3"/>
                    <a:gd name="T4" fmla="*/ 3 w 8"/>
                    <a:gd name="T5" fmla="*/ 3 h 3"/>
                    <a:gd name="T6" fmla="*/ 3 w 8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3" y="3"/>
                      </a:moveTo>
                      <a:cubicBezTo>
                        <a:pt x="0" y="2"/>
                        <a:pt x="7" y="0"/>
                        <a:pt x="8" y="1"/>
                      </a:cubicBezTo>
                      <a:cubicBezTo>
                        <a:pt x="8" y="2"/>
                        <a:pt x="4" y="3"/>
                        <a:pt x="3" y="3"/>
                      </a:cubicBezTo>
                      <a:cubicBezTo>
                        <a:pt x="2" y="3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4" name="Freeform 459">
                  <a:extLst>
                    <a:ext uri="{FF2B5EF4-FFF2-40B4-BE49-F238E27FC236}">
                      <a16:creationId xmlns:a16="http://schemas.microsoft.com/office/drawing/2014/main" id="{2F7BA935-1232-9A4B-9A95-B229814532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6283" y="9941066"/>
                  <a:ext cx="48288" cy="34068"/>
                </a:xfrm>
                <a:custGeom>
                  <a:avLst/>
                  <a:gdLst>
                    <a:gd name="T0" fmla="*/ 3 w 6"/>
                    <a:gd name="T1" fmla="*/ 0 h 4"/>
                    <a:gd name="T2" fmla="*/ 1 w 6"/>
                    <a:gd name="T3" fmla="*/ 1 h 4"/>
                    <a:gd name="T4" fmla="*/ 3 w 6"/>
                    <a:gd name="T5" fmla="*/ 4 h 4"/>
                    <a:gd name="T6" fmla="*/ 3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0"/>
                      </a:moveTo>
                      <a:cubicBezTo>
                        <a:pt x="2" y="0"/>
                        <a:pt x="0" y="0"/>
                        <a:pt x="1" y="1"/>
                      </a:cubicBezTo>
                      <a:cubicBezTo>
                        <a:pt x="1" y="1"/>
                        <a:pt x="3" y="4"/>
                        <a:pt x="3" y="4"/>
                      </a:cubicBezTo>
                      <a:cubicBezTo>
                        <a:pt x="5" y="4"/>
                        <a:pt x="6" y="0"/>
                        <a:pt x="3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5" name="Freeform 460">
                  <a:extLst>
                    <a:ext uri="{FF2B5EF4-FFF2-40B4-BE49-F238E27FC236}">
                      <a16:creationId xmlns:a16="http://schemas.microsoft.com/office/drawing/2014/main" id="{F48BA0E7-693E-0648-AD6C-8F378B9C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34574" y="9949581"/>
                  <a:ext cx="37559" cy="25550"/>
                </a:xfrm>
                <a:custGeom>
                  <a:avLst/>
                  <a:gdLst>
                    <a:gd name="T0" fmla="*/ 4 w 5"/>
                    <a:gd name="T1" fmla="*/ 1 h 3"/>
                    <a:gd name="T2" fmla="*/ 2 w 5"/>
                    <a:gd name="T3" fmla="*/ 0 h 3"/>
                    <a:gd name="T4" fmla="*/ 1 w 5"/>
                    <a:gd name="T5" fmla="*/ 2 h 3"/>
                    <a:gd name="T6" fmla="*/ 2 w 5"/>
                    <a:gd name="T7" fmla="*/ 2 h 3"/>
                    <a:gd name="T8" fmla="*/ 4 w 5"/>
                    <a:gd name="T9" fmla="*/ 1 h 3"/>
                    <a:gd name="T10" fmla="*/ 4 w 5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4" y="1"/>
                      </a:move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1"/>
                        <a:pt x="0" y="2"/>
                        <a:pt x="1" y="2"/>
                      </a:cubicBezTo>
                      <a:cubicBezTo>
                        <a:pt x="1" y="2"/>
                        <a:pt x="2" y="3"/>
                        <a:pt x="2" y="2"/>
                      </a:cubicBezTo>
                      <a:cubicBezTo>
                        <a:pt x="3" y="2"/>
                        <a:pt x="5" y="2"/>
                        <a:pt x="4" y="1"/>
                      </a:cubicBezTo>
                      <a:cubicBezTo>
                        <a:pt x="4" y="1"/>
                        <a:pt x="5" y="2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6" name="Freeform 461">
                  <a:extLst>
                    <a:ext uri="{FF2B5EF4-FFF2-40B4-BE49-F238E27FC236}">
                      <a16:creationId xmlns:a16="http://schemas.microsoft.com/office/drawing/2014/main" id="{C3EA5CB1-8070-5748-8631-091109B3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64083" y="9949581"/>
                  <a:ext cx="56338" cy="34068"/>
                </a:xfrm>
                <a:custGeom>
                  <a:avLst/>
                  <a:gdLst>
                    <a:gd name="T0" fmla="*/ 2 w 7"/>
                    <a:gd name="T1" fmla="*/ 1 h 4"/>
                    <a:gd name="T2" fmla="*/ 2 w 7"/>
                    <a:gd name="T3" fmla="*/ 4 h 4"/>
                    <a:gd name="T4" fmla="*/ 6 w 7"/>
                    <a:gd name="T5" fmla="*/ 3 h 4"/>
                    <a:gd name="T6" fmla="*/ 5 w 7"/>
                    <a:gd name="T7" fmla="*/ 1 h 4"/>
                    <a:gd name="T8" fmla="*/ 2 w 7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2" y="1"/>
                      </a:moveTo>
                      <a:cubicBezTo>
                        <a:pt x="1" y="2"/>
                        <a:pt x="0" y="4"/>
                        <a:pt x="2" y="4"/>
                      </a:cubicBezTo>
                      <a:cubicBezTo>
                        <a:pt x="4" y="4"/>
                        <a:pt x="5" y="4"/>
                        <a:pt x="6" y="3"/>
                      </a:cubicBezTo>
                      <a:cubicBezTo>
                        <a:pt x="7" y="3"/>
                        <a:pt x="5" y="2"/>
                        <a:pt x="5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7" name="Freeform 462">
                  <a:extLst>
                    <a:ext uri="{FF2B5EF4-FFF2-40B4-BE49-F238E27FC236}">
                      <a16:creationId xmlns:a16="http://schemas.microsoft.com/office/drawing/2014/main" id="{A593B5C2-6693-6041-8CDE-51BE6C8F1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04325" y="9941066"/>
                  <a:ext cx="64385" cy="42586"/>
                </a:xfrm>
                <a:custGeom>
                  <a:avLst/>
                  <a:gdLst>
                    <a:gd name="T0" fmla="*/ 1 w 8"/>
                    <a:gd name="T1" fmla="*/ 0 h 5"/>
                    <a:gd name="T2" fmla="*/ 0 w 8"/>
                    <a:gd name="T3" fmla="*/ 1 h 5"/>
                    <a:gd name="T4" fmla="*/ 2 w 8"/>
                    <a:gd name="T5" fmla="*/ 2 h 5"/>
                    <a:gd name="T6" fmla="*/ 2 w 8"/>
                    <a:gd name="T7" fmla="*/ 3 h 5"/>
                    <a:gd name="T8" fmla="*/ 7 w 8"/>
                    <a:gd name="T9" fmla="*/ 4 h 5"/>
                    <a:gd name="T10" fmla="*/ 7 w 8"/>
                    <a:gd name="T11" fmla="*/ 1 h 5"/>
                    <a:gd name="T12" fmla="*/ 1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2" y="1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2" y="4"/>
                        <a:pt x="6" y="5"/>
                        <a:pt x="7" y="4"/>
                      </a:cubicBezTo>
                      <a:cubicBezTo>
                        <a:pt x="8" y="3"/>
                        <a:pt x="8" y="2"/>
                        <a:pt x="7" y="1"/>
                      </a:cubicBezTo>
                      <a:cubicBezTo>
                        <a:pt x="5" y="1"/>
                        <a:pt x="3" y="1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8" name="Freeform 463">
                  <a:extLst>
                    <a:ext uri="{FF2B5EF4-FFF2-40B4-BE49-F238E27FC236}">
                      <a16:creationId xmlns:a16="http://schemas.microsoft.com/office/drawing/2014/main" id="{3A6D8B99-027B-5547-BA95-FA191F868C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0175" y="9949581"/>
                  <a:ext cx="96579" cy="34068"/>
                </a:xfrm>
                <a:custGeom>
                  <a:avLst/>
                  <a:gdLst>
                    <a:gd name="T0" fmla="*/ 2 w 12"/>
                    <a:gd name="T1" fmla="*/ 0 h 4"/>
                    <a:gd name="T2" fmla="*/ 0 w 12"/>
                    <a:gd name="T3" fmla="*/ 2 h 4"/>
                    <a:gd name="T4" fmla="*/ 12 w 12"/>
                    <a:gd name="T5" fmla="*/ 2 h 4"/>
                    <a:gd name="T6" fmla="*/ 9 w 12"/>
                    <a:gd name="T7" fmla="*/ 2 h 4"/>
                    <a:gd name="T8" fmla="*/ 2 w 12"/>
                    <a:gd name="T9" fmla="*/ 0 h 4"/>
                    <a:gd name="T10" fmla="*/ 2 w 1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">
                      <a:moveTo>
                        <a:pt x="2" y="0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2"/>
                        <a:pt x="11" y="4"/>
                        <a:pt x="12" y="2"/>
                      </a:cubicBezTo>
                      <a:cubicBezTo>
                        <a:pt x="12" y="1"/>
                        <a:pt x="9" y="2"/>
                        <a:pt x="9" y="2"/>
                      </a:cubicBezTo>
                      <a:cubicBezTo>
                        <a:pt x="7" y="2"/>
                        <a:pt x="4" y="1"/>
                        <a:pt x="2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9" name="Freeform 464">
                  <a:extLst>
                    <a:ext uri="{FF2B5EF4-FFF2-40B4-BE49-F238E27FC236}">
                      <a16:creationId xmlns:a16="http://schemas.microsoft.com/office/drawing/2014/main" id="{B121A4E0-D7A6-EA4D-9E2D-4D3EDC2AC5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60664" y="9997845"/>
                  <a:ext cx="85847" cy="51099"/>
                </a:xfrm>
                <a:custGeom>
                  <a:avLst/>
                  <a:gdLst>
                    <a:gd name="T0" fmla="*/ 0 w 11"/>
                    <a:gd name="T1" fmla="*/ 0 h 6"/>
                    <a:gd name="T2" fmla="*/ 8 w 11"/>
                    <a:gd name="T3" fmla="*/ 4 h 6"/>
                    <a:gd name="T4" fmla="*/ 0 w 11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1" y="0"/>
                        <a:pt x="7" y="6"/>
                        <a:pt x="8" y="4"/>
                      </a:cubicBezTo>
                      <a:cubicBezTo>
                        <a:pt x="1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0" name="Freeform 465">
                  <a:extLst>
                    <a:ext uri="{FF2B5EF4-FFF2-40B4-BE49-F238E27FC236}">
                      <a16:creationId xmlns:a16="http://schemas.microsoft.com/office/drawing/2014/main" id="{A5685081-CC70-DD44-870D-8CD19AB854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4303" y="9730985"/>
                  <a:ext cx="48288" cy="34068"/>
                </a:xfrm>
                <a:custGeom>
                  <a:avLst/>
                  <a:gdLst>
                    <a:gd name="T0" fmla="*/ 3 w 6"/>
                    <a:gd name="T1" fmla="*/ 3 h 4"/>
                    <a:gd name="T2" fmla="*/ 4 w 6"/>
                    <a:gd name="T3" fmla="*/ 0 h 4"/>
                    <a:gd name="T4" fmla="*/ 3 w 6"/>
                    <a:gd name="T5" fmla="*/ 3 h 4"/>
                    <a:gd name="T6" fmla="*/ 3 w 6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3"/>
                      </a:moveTo>
                      <a:cubicBezTo>
                        <a:pt x="0" y="4"/>
                        <a:pt x="1" y="0"/>
                        <a:pt x="4" y="0"/>
                      </a:cubicBezTo>
                      <a:cubicBezTo>
                        <a:pt x="6" y="0"/>
                        <a:pt x="5" y="3"/>
                        <a:pt x="3" y="3"/>
                      </a:cubicBezTo>
                      <a:cubicBezTo>
                        <a:pt x="2" y="4"/>
                        <a:pt x="5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1" name="Freeform 466">
                  <a:extLst>
                    <a:ext uri="{FF2B5EF4-FFF2-40B4-BE49-F238E27FC236}">
                      <a16:creationId xmlns:a16="http://schemas.microsoft.com/office/drawing/2014/main" id="{9BAAFFB1-0297-B948-BEDD-18CD6C57C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4787" y="9725308"/>
                  <a:ext cx="118041" cy="39745"/>
                </a:xfrm>
                <a:custGeom>
                  <a:avLst/>
                  <a:gdLst>
                    <a:gd name="T0" fmla="*/ 2 w 15"/>
                    <a:gd name="T1" fmla="*/ 3 h 5"/>
                    <a:gd name="T2" fmla="*/ 1 w 15"/>
                    <a:gd name="T3" fmla="*/ 1 h 5"/>
                    <a:gd name="T4" fmla="*/ 5 w 15"/>
                    <a:gd name="T5" fmla="*/ 0 h 5"/>
                    <a:gd name="T6" fmla="*/ 13 w 15"/>
                    <a:gd name="T7" fmla="*/ 2 h 5"/>
                    <a:gd name="T8" fmla="*/ 15 w 15"/>
                    <a:gd name="T9" fmla="*/ 5 h 5"/>
                    <a:gd name="T10" fmla="*/ 11 w 15"/>
                    <a:gd name="T11" fmla="*/ 3 h 5"/>
                    <a:gd name="T12" fmla="*/ 2 w 15"/>
                    <a:gd name="T13" fmla="*/ 3 h 5"/>
                    <a:gd name="T14" fmla="*/ 2 w 15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5">
                      <a:moveTo>
                        <a:pt x="2" y="3"/>
                      </a:moveTo>
                      <a:cubicBezTo>
                        <a:pt x="1" y="3"/>
                        <a:pt x="0" y="2"/>
                        <a:pt x="1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8" y="0"/>
                        <a:pt x="10" y="0"/>
                        <a:pt x="13" y="2"/>
                      </a:cubicBezTo>
                      <a:cubicBezTo>
                        <a:pt x="14" y="3"/>
                        <a:pt x="15" y="4"/>
                        <a:pt x="15" y="5"/>
                      </a:cubicBezTo>
                      <a:cubicBezTo>
                        <a:pt x="14" y="5"/>
                        <a:pt x="11" y="3"/>
                        <a:pt x="11" y="3"/>
                      </a:cubicBezTo>
                      <a:cubicBezTo>
                        <a:pt x="8" y="2"/>
                        <a:pt x="5" y="3"/>
                        <a:pt x="2" y="3"/>
                      </a:cubicBezTo>
                      <a:cubicBezTo>
                        <a:pt x="1" y="3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2" name="Freeform 467">
                  <a:extLst>
                    <a:ext uri="{FF2B5EF4-FFF2-40B4-BE49-F238E27FC236}">
                      <a16:creationId xmlns:a16="http://schemas.microsoft.com/office/drawing/2014/main" id="{1099D4A8-58AD-AB47-B68F-CDB222C1C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615" y="9532257"/>
                  <a:ext cx="252180" cy="300927"/>
                </a:xfrm>
                <a:custGeom>
                  <a:avLst/>
                  <a:gdLst>
                    <a:gd name="T0" fmla="*/ 13 w 32"/>
                    <a:gd name="T1" fmla="*/ 32 h 36"/>
                    <a:gd name="T2" fmla="*/ 14 w 32"/>
                    <a:gd name="T3" fmla="*/ 30 h 36"/>
                    <a:gd name="T4" fmla="*/ 11 w 32"/>
                    <a:gd name="T5" fmla="*/ 28 h 36"/>
                    <a:gd name="T6" fmla="*/ 12 w 32"/>
                    <a:gd name="T7" fmla="*/ 23 h 36"/>
                    <a:gd name="T8" fmla="*/ 8 w 32"/>
                    <a:gd name="T9" fmla="*/ 23 h 36"/>
                    <a:gd name="T10" fmla="*/ 8 w 32"/>
                    <a:gd name="T11" fmla="*/ 29 h 36"/>
                    <a:gd name="T12" fmla="*/ 8 w 32"/>
                    <a:gd name="T13" fmla="*/ 30 h 36"/>
                    <a:gd name="T14" fmla="*/ 7 w 32"/>
                    <a:gd name="T15" fmla="*/ 34 h 36"/>
                    <a:gd name="T16" fmla="*/ 4 w 32"/>
                    <a:gd name="T17" fmla="*/ 36 h 36"/>
                    <a:gd name="T18" fmla="*/ 4 w 32"/>
                    <a:gd name="T19" fmla="*/ 31 h 36"/>
                    <a:gd name="T20" fmla="*/ 2 w 32"/>
                    <a:gd name="T21" fmla="*/ 26 h 36"/>
                    <a:gd name="T22" fmla="*/ 1 w 32"/>
                    <a:gd name="T23" fmla="*/ 21 h 36"/>
                    <a:gd name="T24" fmla="*/ 3 w 32"/>
                    <a:gd name="T25" fmla="*/ 14 h 36"/>
                    <a:gd name="T26" fmla="*/ 9 w 32"/>
                    <a:gd name="T27" fmla="*/ 5 h 36"/>
                    <a:gd name="T28" fmla="*/ 11 w 32"/>
                    <a:gd name="T29" fmla="*/ 2 h 36"/>
                    <a:gd name="T30" fmla="*/ 18 w 32"/>
                    <a:gd name="T31" fmla="*/ 4 h 36"/>
                    <a:gd name="T32" fmla="*/ 25 w 32"/>
                    <a:gd name="T33" fmla="*/ 4 h 36"/>
                    <a:gd name="T34" fmla="*/ 32 w 32"/>
                    <a:gd name="T35" fmla="*/ 1 h 36"/>
                    <a:gd name="T36" fmla="*/ 29 w 32"/>
                    <a:gd name="T37" fmla="*/ 6 h 36"/>
                    <a:gd name="T38" fmla="*/ 23 w 32"/>
                    <a:gd name="T39" fmla="*/ 7 h 36"/>
                    <a:gd name="T40" fmla="*/ 10 w 32"/>
                    <a:gd name="T41" fmla="*/ 7 h 36"/>
                    <a:gd name="T42" fmla="*/ 6 w 32"/>
                    <a:gd name="T43" fmla="*/ 10 h 36"/>
                    <a:gd name="T44" fmla="*/ 10 w 32"/>
                    <a:gd name="T45" fmla="*/ 15 h 36"/>
                    <a:gd name="T46" fmla="*/ 13 w 32"/>
                    <a:gd name="T47" fmla="*/ 14 h 36"/>
                    <a:gd name="T48" fmla="*/ 20 w 32"/>
                    <a:gd name="T49" fmla="*/ 13 h 36"/>
                    <a:gd name="T50" fmla="*/ 17 w 32"/>
                    <a:gd name="T51" fmla="*/ 16 h 36"/>
                    <a:gd name="T52" fmla="*/ 13 w 32"/>
                    <a:gd name="T53" fmla="*/ 17 h 36"/>
                    <a:gd name="T54" fmla="*/ 14 w 32"/>
                    <a:gd name="T55" fmla="*/ 20 h 36"/>
                    <a:gd name="T56" fmla="*/ 18 w 32"/>
                    <a:gd name="T57" fmla="*/ 25 h 36"/>
                    <a:gd name="T58" fmla="*/ 19 w 32"/>
                    <a:gd name="T59" fmla="*/ 28 h 36"/>
                    <a:gd name="T60" fmla="*/ 22 w 32"/>
                    <a:gd name="T61" fmla="*/ 30 h 36"/>
                    <a:gd name="T62" fmla="*/ 13 w 32"/>
                    <a:gd name="T63" fmla="*/ 32 h 36"/>
                    <a:gd name="T64" fmla="*/ 13 w 32"/>
                    <a:gd name="T65" fmla="*/ 3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6">
                      <a:moveTo>
                        <a:pt x="13" y="32"/>
                      </a:moveTo>
                      <a:cubicBezTo>
                        <a:pt x="13" y="31"/>
                        <a:pt x="14" y="31"/>
                        <a:pt x="14" y="30"/>
                      </a:cubicBezTo>
                      <a:cubicBezTo>
                        <a:pt x="14" y="29"/>
                        <a:pt x="12" y="28"/>
                        <a:pt x="11" y="28"/>
                      </a:cubicBezTo>
                      <a:cubicBezTo>
                        <a:pt x="10" y="26"/>
                        <a:pt x="12" y="25"/>
                        <a:pt x="12" y="23"/>
                      </a:cubicBezTo>
                      <a:cubicBezTo>
                        <a:pt x="12" y="22"/>
                        <a:pt x="8" y="22"/>
                        <a:pt x="8" y="23"/>
                      </a:cubicBezTo>
                      <a:cubicBezTo>
                        <a:pt x="7" y="25"/>
                        <a:pt x="8" y="27"/>
                        <a:pt x="8" y="29"/>
                      </a:cubicBezTo>
                      <a:cubicBezTo>
                        <a:pt x="7" y="29"/>
                        <a:pt x="8" y="30"/>
                        <a:pt x="8" y="30"/>
                      </a:cubicBezTo>
                      <a:cubicBezTo>
                        <a:pt x="8" y="32"/>
                        <a:pt x="7" y="33"/>
                        <a:pt x="7" y="34"/>
                      </a:cubicBezTo>
                      <a:cubicBezTo>
                        <a:pt x="6" y="36"/>
                        <a:pt x="7" y="36"/>
                        <a:pt x="4" y="36"/>
                      </a:cubicBezTo>
                      <a:cubicBezTo>
                        <a:pt x="1" y="36"/>
                        <a:pt x="4" y="32"/>
                        <a:pt x="4" y="31"/>
                      </a:cubicBezTo>
                      <a:cubicBezTo>
                        <a:pt x="5" y="30"/>
                        <a:pt x="4" y="27"/>
                        <a:pt x="2" y="26"/>
                      </a:cubicBezTo>
                      <a:cubicBezTo>
                        <a:pt x="0" y="25"/>
                        <a:pt x="0" y="23"/>
                        <a:pt x="1" y="21"/>
                      </a:cubicBezTo>
                      <a:cubicBezTo>
                        <a:pt x="2" y="19"/>
                        <a:pt x="2" y="16"/>
                        <a:pt x="3" y="14"/>
                      </a:cubicBezTo>
                      <a:cubicBezTo>
                        <a:pt x="5" y="11"/>
                        <a:pt x="4" y="5"/>
                        <a:pt x="9" y="5"/>
                      </a:cubicBezTo>
                      <a:cubicBezTo>
                        <a:pt x="10" y="5"/>
                        <a:pt x="9" y="2"/>
                        <a:pt x="11" y="2"/>
                      </a:cubicBezTo>
                      <a:cubicBezTo>
                        <a:pt x="14" y="3"/>
                        <a:pt x="16" y="4"/>
                        <a:pt x="18" y="4"/>
                      </a:cubicBezTo>
                      <a:cubicBezTo>
                        <a:pt x="20" y="4"/>
                        <a:pt x="23" y="5"/>
                        <a:pt x="25" y="4"/>
                      </a:cubicBezTo>
                      <a:cubicBezTo>
                        <a:pt x="26" y="4"/>
                        <a:pt x="32" y="0"/>
                        <a:pt x="32" y="1"/>
                      </a:cubicBezTo>
                      <a:cubicBezTo>
                        <a:pt x="32" y="2"/>
                        <a:pt x="29" y="5"/>
                        <a:pt x="29" y="6"/>
                      </a:cubicBezTo>
                      <a:cubicBezTo>
                        <a:pt x="27" y="7"/>
                        <a:pt x="25" y="7"/>
                        <a:pt x="23" y="7"/>
                      </a:cubicBezTo>
                      <a:cubicBezTo>
                        <a:pt x="18" y="6"/>
                        <a:pt x="14" y="7"/>
                        <a:pt x="10" y="7"/>
                      </a:cubicBezTo>
                      <a:cubicBezTo>
                        <a:pt x="7" y="6"/>
                        <a:pt x="6" y="7"/>
                        <a:pt x="6" y="10"/>
                      </a:cubicBezTo>
                      <a:cubicBezTo>
                        <a:pt x="6" y="13"/>
                        <a:pt x="9" y="13"/>
                        <a:pt x="10" y="15"/>
                      </a:cubicBezTo>
                      <a:cubicBezTo>
                        <a:pt x="11" y="17"/>
                        <a:pt x="12" y="15"/>
                        <a:pt x="13" y="14"/>
                      </a:cubicBezTo>
                      <a:cubicBezTo>
                        <a:pt x="13" y="13"/>
                        <a:pt x="20" y="12"/>
                        <a:pt x="20" y="13"/>
                      </a:cubicBezTo>
                      <a:cubicBezTo>
                        <a:pt x="21" y="13"/>
                        <a:pt x="18" y="16"/>
                        <a:pt x="17" y="16"/>
                      </a:cubicBezTo>
                      <a:cubicBezTo>
                        <a:pt x="15" y="18"/>
                        <a:pt x="15" y="18"/>
                        <a:pt x="13" y="17"/>
                      </a:cubicBezTo>
                      <a:cubicBezTo>
                        <a:pt x="13" y="17"/>
                        <a:pt x="14" y="20"/>
                        <a:pt x="14" y="20"/>
                      </a:cubicBezTo>
                      <a:cubicBezTo>
                        <a:pt x="15" y="21"/>
                        <a:pt x="18" y="23"/>
                        <a:pt x="18" y="25"/>
                      </a:cubicBezTo>
                      <a:cubicBezTo>
                        <a:pt x="18" y="26"/>
                        <a:pt x="18" y="27"/>
                        <a:pt x="19" y="28"/>
                      </a:cubicBezTo>
                      <a:cubicBezTo>
                        <a:pt x="19" y="28"/>
                        <a:pt x="21" y="30"/>
                        <a:pt x="22" y="30"/>
                      </a:cubicBezTo>
                      <a:cubicBezTo>
                        <a:pt x="20" y="31"/>
                        <a:pt x="15" y="33"/>
                        <a:pt x="13" y="32"/>
                      </a:cubicBezTo>
                      <a:cubicBezTo>
                        <a:pt x="13" y="31"/>
                        <a:pt x="14" y="33"/>
                        <a:pt x="13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3" name="Freeform 468">
                  <a:extLst>
                    <a:ext uri="{FF2B5EF4-FFF2-40B4-BE49-F238E27FC236}">
                      <a16:creationId xmlns:a16="http://schemas.microsoft.com/office/drawing/2014/main" id="{CB341609-E5B9-2442-86F5-CF1D865CA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0641" y="9515223"/>
                  <a:ext cx="61703" cy="124913"/>
                </a:xfrm>
                <a:custGeom>
                  <a:avLst/>
                  <a:gdLst>
                    <a:gd name="T0" fmla="*/ 3 w 8"/>
                    <a:gd name="T1" fmla="*/ 2 h 15"/>
                    <a:gd name="T2" fmla="*/ 3 w 8"/>
                    <a:gd name="T3" fmla="*/ 0 h 15"/>
                    <a:gd name="T4" fmla="*/ 0 w 8"/>
                    <a:gd name="T5" fmla="*/ 4 h 15"/>
                    <a:gd name="T6" fmla="*/ 1 w 8"/>
                    <a:gd name="T7" fmla="*/ 8 h 15"/>
                    <a:gd name="T8" fmla="*/ 2 w 8"/>
                    <a:gd name="T9" fmla="*/ 12 h 15"/>
                    <a:gd name="T10" fmla="*/ 5 w 8"/>
                    <a:gd name="T11" fmla="*/ 15 h 15"/>
                    <a:gd name="T12" fmla="*/ 4 w 8"/>
                    <a:gd name="T13" fmla="*/ 13 h 15"/>
                    <a:gd name="T14" fmla="*/ 3 w 8"/>
                    <a:gd name="T15" fmla="*/ 9 h 15"/>
                    <a:gd name="T16" fmla="*/ 7 w 8"/>
                    <a:gd name="T17" fmla="*/ 9 h 15"/>
                    <a:gd name="T18" fmla="*/ 5 w 8"/>
                    <a:gd name="T19" fmla="*/ 7 h 15"/>
                    <a:gd name="T20" fmla="*/ 6 w 8"/>
                    <a:gd name="T21" fmla="*/ 5 h 15"/>
                    <a:gd name="T22" fmla="*/ 2 w 8"/>
                    <a:gd name="T23" fmla="*/ 6 h 15"/>
                    <a:gd name="T24" fmla="*/ 3 w 8"/>
                    <a:gd name="T25" fmla="*/ 2 h 15"/>
                    <a:gd name="T26" fmla="*/ 3 w 8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5">
                      <a:moveTo>
                        <a:pt x="3" y="2"/>
                      </a:move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0" y="3"/>
                        <a:pt x="0" y="4"/>
                      </a:cubicBezTo>
                      <a:cubicBezTo>
                        <a:pt x="0" y="5"/>
                        <a:pt x="1" y="6"/>
                        <a:pt x="1" y="8"/>
                      </a:cubicBezTo>
                      <a:cubicBezTo>
                        <a:pt x="1" y="9"/>
                        <a:pt x="1" y="11"/>
                        <a:pt x="2" y="12"/>
                      </a:cubicBezTo>
                      <a:cubicBezTo>
                        <a:pt x="2" y="12"/>
                        <a:pt x="5" y="15"/>
                        <a:pt x="5" y="15"/>
                      </a:cubicBezTo>
                      <a:cubicBezTo>
                        <a:pt x="5" y="15"/>
                        <a:pt x="4" y="13"/>
                        <a:pt x="4" y="13"/>
                      </a:cubicBezTo>
                      <a:cubicBezTo>
                        <a:pt x="3" y="12"/>
                        <a:pt x="3" y="10"/>
                        <a:pt x="3" y="9"/>
                      </a:cubicBezTo>
                      <a:cubicBezTo>
                        <a:pt x="3" y="8"/>
                        <a:pt x="7" y="9"/>
                        <a:pt x="7" y="9"/>
                      </a:cubicBezTo>
                      <a:cubicBezTo>
                        <a:pt x="8" y="9"/>
                        <a:pt x="6" y="8"/>
                        <a:pt x="5" y="7"/>
                      </a:cubicBezTo>
                      <a:cubicBezTo>
                        <a:pt x="5" y="7"/>
                        <a:pt x="6" y="6"/>
                        <a:pt x="6" y="5"/>
                      </a:cubicBezTo>
                      <a:cubicBezTo>
                        <a:pt x="7" y="1"/>
                        <a:pt x="3" y="6"/>
                        <a:pt x="2" y="6"/>
                      </a:cubicBezTo>
                      <a:cubicBezTo>
                        <a:pt x="2" y="6"/>
                        <a:pt x="4" y="3"/>
                        <a:pt x="3" y="2"/>
                      </a:cubicBezTo>
                      <a:cubicBezTo>
                        <a:pt x="3" y="1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4" name="Freeform 469">
                  <a:extLst>
                    <a:ext uri="{FF2B5EF4-FFF2-40B4-BE49-F238E27FC236}">
                      <a16:creationId xmlns:a16="http://schemas.microsoft.com/office/drawing/2014/main" id="{3FA20A05-F256-2C43-9FFF-8C23BE268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2837" y="9498193"/>
                  <a:ext cx="21461" cy="17034"/>
                </a:xfrm>
                <a:custGeom>
                  <a:avLst/>
                  <a:gdLst>
                    <a:gd name="T0" fmla="*/ 1 w 3"/>
                    <a:gd name="T1" fmla="*/ 2 h 2"/>
                    <a:gd name="T2" fmla="*/ 2 w 3"/>
                    <a:gd name="T3" fmla="*/ 0 h 2"/>
                    <a:gd name="T4" fmla="*/ 1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5" name="Freeform 485">
                  <a:extLst>
                    <a:ext uri="{FF2B5EF4-FFF2-40B4-BE49-F238E27FC236}">
                      <a16:creationId xmlns:a16="http://schemas.microsoft.com/office/drawing/2014/main" id="{63F020B9-B1FB-2444-877E-D4AE36468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74416" y="9197265"/>
                  <a:ext cx="85847" cy="150465"/>
                </a:xfrm>
                <a:custGeom>
                  <a:avLst/>
                  <a:gdLst>
                    <a:gd name="T0" fmla="*/ 2 w 11"/>
                    <a:gd name="T1" fmla="*/ 0 h 18"/>
                    <a:gd name="T2" fmla="*/ 1 w 11"/>
                    <a:gd name="T3" fmla="*/ 0 h 18"/>
                    <a:gd name="T4" fmla="*/ 1 w 11"/>
                    <a:gd name="T5" fmla="*/ 3 h 18"/>
                    <a:gd name="T6" fmla="*/ 0 w 11"/>
                    <a:gd name="T7" fmla="*/ 8 h 18"/>
                    <a:gd name="T8" fmla="*/ 4 w 11"/>
                    <a:gd name="T9" fmla="*/ 18 h 18"/>
                    <a:gd name="T10" fmla="*/ 9 w 11"/>
                    <a:gd name="T11" fmla="*/ 15 h 18"/>
                    <a:gd name="T12" fmla="*/ 9 w 11"/>
                    <a:gd name="T13" fmla="*/ 8 h 18"/>
                    <a:gd name="T14" fmla="*/ 2 w 11"/>
                    <a:gd name="T15" fmla="*/ 0 h 18"/>
                    <a:gd name="T16" fmla="*/ 2 w 11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8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3"/>
                        <a:pt x="1" y="3"/>
                      </a:cubicBezTo>
                      <a:cubicBezTo>
                        <a:pt x="1" y="5"/>
                        <a:pt x="0" y="6"/>
                        <a:pt x="0" y="8"/>
                      </a:cubicBezTo>
                      <a:cubicBezTo>
                        <a:pt x="0" y="11"/>
                        <a:pt x="0" y="18"/>
                        <a:pt x="4" y="18"/>
                      </a:cubicBezTo>
                      <a:cubicBezTo>
                        <a:pt x="6" y="18"/>
                        <a:pt x="9" y="17"/>
                        <a:pt x="9" y="15"/>
                      </a:cubicBezTo>
                      <a:cubicBezTo>
                        <a:pt x="11" y="13"/>
                        <a:pt x="9" y="10"/>
                        <a:pt x="9" y="8"/>
                      </a:cubicBezTo>
                      <a:cubicBezTo>
                        <a:pt x="7" y="6"/>
                        <a:pt x="5" y="0"/>
                        <a:pt x="2" y="0"/>
                      </a:cubicBezTo>
                      <a:cubicBezTo>
                        <a:pt x="1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6" name="Freeform 487">
                  <a:extLst>
                    <a:ext uri="{FF2B5EF4-FFF2-40B4-BE49-F238E27FC236}">
                      <a16:creationId xmlns:a16="http://schemas.microsoft.com/office/drawing/2014/main" id="{12A47EFF-A6F6-334B-9C05-5E54928C4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6175" y="6020485"/>
                  <a:ext cx="85847" cy="68133"/>
                </a:xfrm>
                <a:custGeom>
                  <a:avLst/>
                  <a:gdLst>
                    <a:gd name="T0" fmla="*/ 9 w 11"/>
                    <a:gd name="T1" fmla="*/ 7 h 8"/>
                    <a:gd name="T2" fmla="*/ 8 w 11"/>
                    <a:gd name="T3" fmla="*/ 4 h 8"/>
                    <a:gd name="T4" fmla="*/ 3 w 11"/>
                    <a:gd name="T5" fmla="*/ 0 h 8"/>
                    <a:gd name="T6" fmla="*/ 1 w 11"/>
                    <a:gd name="T7" fmla="*/ 2 h 8"/>
                    <a:gd name="T8" fmla="*/ 3 w 11"/>
                    <a:gd name="T9" fmla="*/ 5 h 8"/>
                    <a:gd name="T10" fmla="*/ 9 w 11"/>
                    <a:gd name="T11" fmla="*/ 7 h 8"/>
                    <a:gd name="T12" fmla="*/ 9 w 11"/>
                    <a:gd name="T13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8">
                      <a:moveTo>
                        <a:pt x="9" y="7"/>
                      </a:moveTo>
                      <a:cubicBezTo>
                        <a:pt x="11" y="8"/>
                        <a:pt x="9" y="5"/>
                        <a:pt x="8" y="4"/>
                      </a:cubicBezTo>
                      <a:cubicBezTo>
                        <a:pt x="7" y="3"/>
                        <a:pt x="4" y="1"/>
                        <a:pt x="3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6"/>
                        <a:pt x="7" y="7"/>
                        <a:pt x="9" y="7"/>
                      </a:cubicBezTo>
                      <a:cubicBezTo>
                        <a:pt x="10" y="7"/>
                        <a:pt x="7" y="7"/>
                        <a:pt x="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7" name="Freeform 488">
                  <a:extLst>
                    <a:ext uri="{FF2B5EF4-FFF2-40B4-BE49-F238E27FC236}">
                      <a16:creationId xmlns:a16="http://schemas.microsoft.com/office/drawing/2014/main" id="{4988C5BE-D375-8549-8114-94EBE268F2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45714" y="6071588"/>
                  <a:ext cx="85847" cy="82329"/>
                </a:xfrm>
                <a:custGeom>
                  <a:avLst/>
                  <a:gdLst>
                    <a:gd name="T0" fmla="*/ 10 w 11"/>
                    <a:gd name="T1" fmla="*/ 6 h 10"/>
                    <a:gd name="T2" fmla="*/ 6 w 11"/>
                    <a:gd name="T3" fmla="*/ 10 h 10"/>
                    <a:gd name="T4" fmla="*/ 0 w 11"/>
                    <a:gd name="T5" fmla="*/ 6 h 10"/>
                    <a:gd name="T6" fmla="*/ 10 w 11"/>
                    <a:gd name="T7" fmla="*/ 6 h 10"/>
                    <a:gd name="T8" fmla="*/ 10 w 11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0" y="6"/>
                      </a:moveTo>
                      <a:cubicBezTo>
                        <a:pt x="10" y="8"/>
                        <a:pt x="7" y="9"/>
                        <a:pt x="6" y="10"/>
                      </a:cubicBezTo>
                      <a:cubicBezTo>
                        <a:pt x="4" y="10"/>
                        <a:pt x="0" y="9"/>
                        <a:pt x="0" y="6"/>
                      </a:cubicBezTo>
                      <a:cubicBezTo>
                        <a:pt x="1" y="0"/>
                        <a:pt x="11" y="6"/>
                        <a:pt x="10" y="6"/>
                      </a:cubicBezTo>
                      <a:cubicBezTo>
                        <a:pt x="10" y="7"/>
                        <a:pt x="11" y="5"/>
                        <a:pt x="1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8" name="Freeform 489">
                  <a:extLst>
                    <a:ext uri="{FF2B5EF4-FFF2-40B4-BE49-F238E27FC236}">
                      <a16:creationId xmlns:a16="http://schemas.microsoft.com/office/drawing/2014/main" id="{DB867950-B69C-6241-A7AC-422E15766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4196" y="5787692"/>
                  <a:ext cx="69752" cy="42586"/>
                </a:xfrm>
                <a:custGeom>
                  <a:avLst/>
                  <a:gdLst>
                    <a:gd name="T0" fmla="*/ 9 w 9"/>
                    <a:gd name="T1" fmla="*/ 3 h 5"/>
                    <a:gd name="T2" fmla="*/ 4 w 9"/>
                    <a:gd name="T3" fmla="*/ 5 h 5"/>
                    <a:gd name="T4" fmla="*/ 1 w 9"/>
                    <a:gd name="T5" fmla="*/ 1 h 5"/>
                    <a:gd name="T6" fmla="*/ 6 w 9"/>
                    <a:gd name="T7" fmla="*/ 1 h 5"/>
                    <a:gd name="T8" fmla="*/ 9 w 9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5">
                      <a:moveTo>
                        <a:pt x="9" y="3"/>
                      </a:moveTo>
                      <a:cubicBezTo>
                        <a:pt x="7" y="4"/>
                        <a:pt x="6" y="4"/>
                        <a:pt x="4" y="5"/>
                      </a:cubicBezTo>
                      <a:cubicBezTo>
                        <a:pt x="2" y="5"/>
                        <a:pt x="0" y="3"/>
                        <a:pt x="1" y="1"/>
                      </a:cubicBezTo>
                      <a:cubicBezTo>
                        <a:pt x="1" y="0"/>
                        <a:pt x="5" y="0"/>
                        <a:pt x="6" y="1"/>
                      </a:cubicBezTo>
                      <a:cubicBezTo>
                        <a:pt x="7" y="1"/>
                        <a:pt x="8" y="3"/>
                        <a:pt x="9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9" name="Freeform 490">
                  <a:extLst>
                    <a:ext uri="{FF2B5EF4-FFF2-40B4-BE49-F238E27FC236}">
                      <a16:creationId xmlns:a16="http://schemas.microsoft.com/office/drawing/2014/main" id="{A09D2DC2-DBCE-DA4A-83AB-9D8977F2C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76291" y="5705363"/>
                  <a:ext cx="77799" cy="39745"/>
                </a:xfrm>
                <a:custGeom>
                  <a:avLst/>
                  <a:gdLst>
                    <a:gd name="T0" fmla="*/ 6 w 10"/>
                    <a:gd name="T1" fmla="*/ 5 h 5"/>
                    <a:gd name="T2" fmla="*/ 1 w 10"/>
                    <a:gd name="T3" fmla="*/ 4 h 5"/>
                    <a:gd name="T4" fmla="*/ 4 w 10"/>
                    <a:gd name="T5" fmla="*/ 1 h 5"/>
                    <a:gd name="T6" fmla="*/ 9 w 10"/>
                    <a:gd name="T7" fmla="*/ 1 h 5"/>
                    <a:gd name="T8" fmla="*/ 6 w 10"/>
                    <a:gd name="T9" fmla="*/ 5 h 5"/>
                    <a:gd name="T10" fmla="*/ 6 w 10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5">
                      <a:moveTo>
                        <a:pt x="6" y="5"/>
                      </a:moveTo>
                      <a:cubicBezTo>
                        <a:pt x="4" y="5"/>
                        <a:pt x="2" y="4"/>
                        <a:pt x="1" y="4"/>
                      </a:cubicBezTo>
                      <a:cubicBezTo>
                        <a:pt x="0" y="3"/>
                        <a:pt x="3" y="1"/>
                        <a:pt x="4" y="1"/>
                      </a:cubicBezTo>
                      <a:cubicBezTo>
                        <a:pt x="5" y="0"/>
                        <a:pt x="8" y="0"/>
                        <a:pt x="9" y="1"/>
                      </a:cubicBezTo>
                      <a:cubicBezTo>
                        <a:pt x="10" y="2"/>
                        <a:pt x="7" y="5"/>
                        <a:pt x="6" y="5"/>
                      </a:cubicBezTo>
                      <a:cubicBezTo>
                        <a:pt x="4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0" name="Freeform 491">
                  <a:extLst>
                    <a:ext uri="{FF2B5EF4-FFF2-40B4-BE49-F238E27FC236}">
                      <a16:creationId xmlns:a16="http://schemas.microsoft.com/office/drawing/2014/main" id="{99653B56-8BA2-9B44-B35E-6CA2EC1C2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82196" y="5103509"/>
                  <a:ext cx="48288" cy="17034"/>
                </a:xfrm>
                <a:custGeom>
                  <a:avLst/>
                  <a:gdLst>
                    <a:gd name="T0" fmla="*/ 6 w 6"/>
                    <a:gd name="T1" fmla="*/ 1 h 2"/>
                    <a:gd name="T2" fmla="*/ 0 w 6"/>
                    <a:gd name="T3" fmla="*/ 1 h 2"/>
                    <a:gd name="T4" fmla="*/ 6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1"/>
                      </a:moveTo>
                      <a:cubicBezTo>
                        <a:pt x="6" y="2"/>
                        <a:pt x="0" y="2"/>
                        <a:pt x="0" y="1"/>
                      </a:cubicBezTo>
                      <a:cubicBezTo>
                        <a:pt x="0" y="0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1" name="Freeform 492">
                  <a:extLst>
                    <a:ext uri="{FF2B5EF4-FFF2-40B4-BE49-F238E27FC236}">
                      <a16:creationId xmlns:a16="http://schemas.microsoft.com/office/drawing/2014/main" id="{3896BE6C-1A76-AC4F-9ABB-B38284FC9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42225" y="5821763"/>
                  <a:ext cx="45606" cy="34068"/>
                </a:xfrm>
                <a:custGeom>
                  <a:avLst/>
                  <a:gdLst>
                    <a:gd name="T0" fmla="*/ 5 w 6"/>
                    <a:gd name="T1" fmla="*/ 4 h 4"/>
                    <a:gd name="T2" fmla="*/ 2 w 6"/>
                    <a:gd name="T3" fmla="*/ 1 h 4"/>
                    <a:gd name="T4" fmla="*/ 5 w 6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4"/>
                      </a:moveTo>
                      <a:cubicBezTo>
                        <a:pt x="4" y="4"/>
                        <a:pt x="0" y="3"/>
                        <a:pt x="2" y="1"/>
                      </a:cubicBezTo>
                      <a:cubicBezTo>
                        <a:pt x="5" y="0"/>
                        <a:pt x="6" y="4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2" name="Freeform 496">
                  <a:extLst>
                    <a:ext uri="{FF2B5EF4-FFF2-40B4-BE49-F238E27FC236}">
                      <a16:creationId xmlns:a16="http://schemas.microsoft.com/office/drawing/2014/main" id="{E24B93FD-48BC-2044-B4E7-BF66FDE0AF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1852" y="8030459"/>
                  <a:ext cx="101944" cy="59618"/>
                </a:xfrm>
                <a:custGeom>
                  <a:avLst/>
                  <a:gdLst>
                    <a:gd name="T0" fmla="*/ 12 w 13"/>
                    <a:gd name="T1" fmla="*/ 1 h 7"/>
                    <a:gd name="T2" fmla="*/ 10 w 13"/>
                    <a:gd name="T3" fmla="*/ 2 h 7"/>
                    <a:gd name="T4" fmla="*/ 10 w 13"/>
                    <a:gd name="T5" fmla="*/ 5 h 7"/>
                    <a:gd name="T6" fmla="*/ 6 w 13"/>
                    <a:gd name="T7" fmla="*/ 6 h 7"/>
                    <a:gd name="T8" fmla="*/ 2 w 13"/>
                    <a:gd name="T9" fmla="*/ 6 h 7"/>
                    <a:gd name="T10" fmla="*/ 5 w 13"/>
                    <a:gd name="T11" fmla="*/ 3 h 7"/>
                    <a:gd name="T12" fmla="*/ 12 w 13"/>
                    <a:gd name="T13" fmla="*/ 1 h 7"/>
                    <a:gd name="T14" fmla="*/ 12 w 13"/>
                    <a:gd name="T1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7">
                      <a:moveTo>
                        <a:pt x="12" y="1"/>
                      </a:moveTo>
                      <a:cubicBezTo>
                        <a:pt x="12" y="1"/>
                        <a:pt x="10" y="2"/>
                        <a:pt x="10" y="2"/>
                      </a:cubicBezTo>
                      <a:cubicBezTo>
                        <a:pt x="9" y="3"/>
                        <a:pt x="10" y="5"/>
                        <a:pt x="10" y="5"/>
                      </a:cubicBezTo>
                      <a:cubicBezTo>
                        <a:pt x="9" y="5"/>
                        <a:pt x="7" y="5"/>
                        <a:pt x="6" y="6"/>
                      </a:cubicBezTo>
                      <a:cubicBezTo>
                        <a:pt x="4" y="7"/>
                        <a:pt x="3" y="7"/>
                        <a:pt x="2" y="6"/>
                      </a:cubicBezTo>
                      <a:cubicBezTo>
                        <a:pt x="0" y="4"/>
                        <a:pt x="4" y="3"/>
                        <a:pt x="5" y="3"/>
                      </a:cubicBezTo>
                      <a:cubicBezTo>
                        <a:pt x="7" y="3"/>
                        <a:pt x="10" y="2"/>
                        <a:pt x="12" y="1"/>
                      </a:cubicBezTo>
                      <a:cubicBezTo>
                        <a:pt x="13" y="0"/>
                        <a:pt x="11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3" name="Freeform 497">
                  <a:extLst>
                    <a:ext uri="{FF2B5EF4-FFF2-40B4-BE49-F238E27FC236}">
                      <a16:creationId xmlns:a16="http://schemas.microsoft.com/office/drawing/2014/main" id="{3A56AE50-2459-DE4E-A4F9-A633CAADF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63826" y="8038974"/>
                  <a:ext cx="118041" cy="34068"/>
                </a:xfrm>
                <a:custGeom>
                  <a:avLst/>
                  <a:gdLst>
                    <a:gd name="T0" fmla="*/ 8 w 15"/>
                    <a:gd name="T1" fmla="*/ 4 h 4"/>
                    <a:gd name="T2" fmla="*/ 1 w 15"/>
                    <a:gd name="T3" fmla="*/ 1 h 4"/>
                    <a:gd name="T4" fmla="*/ 7 w 15"/>
                    <a:gd name="T5" fmla="*/ 1 h 4"/>
                    <a:gd name="T6" fmla="*/ 15 w 15"/>
                    <a:gd name="T7" fmla="*/ 2 h 4"/>
                    <a:gd name="T8" fmla="*/ 13 w 15"/>
                    <a:gd name="T9" fmla="*/ 3 h 4"/>
                    <a:gd name="T10" fmla="*/ 8 w 15"/>
                    <a:gd name="T11" fmla="*/ 4 h 4"/>
                    <a:gd name="T12" fmla="*/ 8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8" y="4"/>
                      </a:moveTo>
                      <a:cubicBezTo>
                        <a:pt x="7" y="4"/>
                        <a:pt x="0" y="2"/>
                        <a:pt x="1" y="1"/>
                      </a:cubicBezTo>
                      <a:cubicBezTo>
                        <a:pt x="1" y="0"/>
                        <a:pt x="7" y="1"/>
                        <a:pt x="7" y="1"/>
                      </a:cubicBezTo>
                      <a:cubicBezTo>
                        <a:pt x="10" y="2"/>
                        <a:pt x="12" y="2"/>
                        <a:pt x="15" y="2"/>
                      </a:cubicBezTo>
                      <a:cubicBezTo>
                        <a:pt x="15" y="2"/>
                        <a:pt x="13" y="3"/>
                        <a:pt x="13" y="3"/>
                      </a:cubicBezTo>
                      <a:cubicBezTo>
                        <a:pt x="12" y="4"/>
                        <a:pt x="10" y="4"/>
                        <a:pt x="8" y="4"/>
                      </a:cubicBezTo>
                      <a:cubicBezTo>
                        <a:pt x="6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4" name="Freeform 611">
                  <a:extLst>
                    <a:ext uri="{FF2B5EF4-FFF2-40B4-BE49-F238E27FC236}">
                      <a16:creationId xmlns:a16="http://schemas.microsoft.com/office/drawing/2014/main" id="{9CF99A89-DAE4-DB4F-B6E5-7DF9DE6EE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0641" y="9665686"/>
                  <a:ext cx="16097" cy="17034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0" y="2"/>
                        <a:pt x="0" y="1"/>
                      </a:cubicBezTo>
                      <a:cubicBezTo>
                        <a:pt x="0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5" name="Freeform 643">
                  <a:extLst>
                    <a:ext uri="{FF2B5EF4-FFF2-40B4-BE49-F238E27FC236}">
                      <a16:creationId xmlns:a16="http://schemas.microsoft.com/office/drawing/2014/main" id="{C4D341C4-CD24-1648-8A1E-043690F6B6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4311" y="9975134"/>
                  <a:ext cx="80483" cy="73815"/>
                </a:xfrm>
                <a:custGeom>
                  <a:avLst/>
                  <a:gdLst>
                    <a:gd name="T0" fmla="*/ 9 w 10"/>
                    <a:gd name="T1" fmla="*/ 0 h 9"/>
                    <a:gd name="T2" fmla="*/ 2 w 10"/>
                    <a:gd name="T3" fmla="*/ 7 h 9"/>
                    <a:gd name="T4" fmla="*/ 10 w 10"/>
                    <a:gd name="T5" fmla="*/ 3 h 9"/>
                    <a:gd name="T6" fmla="*/ 9 w 10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9">
                      <a:moveTo>
                        <a:pt x="9" y="0"/>
                      </a:moveTo>
                      <a:cubicBezTo>
                        <a:pt x="7" y="1"/>
                        <a:pt x="0" y="4"/>
                        <a:pt x="2" y="7"/>
                      </a:cubicBezTo>
                      <a:cubicBezTo>
                        <a:pt x="4" y="9"/>
                        <a:pt x="9" y="3"/>
                        <a:pt x="10" y="3"/>
                      </a:cubicBezTo>
                      <a:cubicBezTo>
                        <a:pt x="10" y="2"/>
                        <a:pt x="9" y="1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6" name="Freeform 644">
                  <a:extLst>
                    <a:ext uri="{FF2B5EF4-FFF2-40B4-BE49-F238E27FC236}">
                      <a16:creationId xmlns:a16="http://schemas.microsoft.com/office/drawing/2014/main" id="{E9CA4451-539E-7645-A2A7-BB83913209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88696" y="9958099"/>
                  <a:ext cx="101944" cy="39745"/>
                </a:xfrm>
                <a:custGeom>
                  <a:avLst/>
                  <a:gdLst>
                    <a:gd name="T0" fmla="*/ 12 w 13"/>
                    <a:gd name="T1" fmla="*/ 0 h 5"/>
                    <a:gd name="T2" fmla="*/ 7 w 13"/>
                    <a:gd name="T3" fmla="*/ 0 h 5"/>
                    <a:gd name="T4" fmla="*/ 1 w 13"/>
                    <a:gd name="T5" fmla="*/ 2 h 5"/>
                    <a:gd name="T6" fmla="*/ 5 w 13"/>
                    <a:gd name="T7" fmla="*/ 3 h 5"/>
                    <a:gd name="T8" fmla="*/ 12 w 1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5">
                      <a:moveTo>
                        <a:pt x="12" y="0"/>
                      </a:moveTo>
                      <a:cubicBezTo>
                        <a:pt x="13" y="0"/>
                        <a:pt x="7" y="0"/>
                        <a:pt x="7" y="0"/>
                      </a:cubicBezTo>
                      <a:cubicBezTo>
                        <a:pt x="6" y="0"/>
                        <a:pt x="0" y="1"/>
                        <a:pt x="1" y="2"/>
                      </a:cubicBezTo>
                      <a:cubicBezTo>
                        <a:pt x="3" y="5"/>
                        <a:pt x="2" y="5"/>
                        <a:pt x="5" y="3"/>
                      </a:cubicBezTo>
                      <a:cubicBezTo>
                        <a:pt x="8" y="2"/>
                        <a:pt x="10" y="2"/>
                        <a:pt x="1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7" name="Freeform 671">
                  <a:extLst>
                    <a:ext uri="{FF2B5EF4-FFF2-40B4-BE49-F238E27FC236}">
                      <a16:creationId xmlns:a16="http://schemas.microsoft.com/office/drawing/2014/main" id="{8CF3AD7B-DD4C-BE42-BA6E-9A37E5125E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5781" y="7738047"/>
                  <a:ext cx="244133" cy="266861"/>
                </a:xfrm>
                <a:custGeom>
                  <a:avLst/>
                  <a:gdLst>
                    <a:gd name="T0" fmla="*/ 31 w 31"/>
                    <a:gd name="T1" fmla="*/ 0 h 32"/>
                    <a:gd name="T2" fmla="*/ 23 w 31"/>
                    <a:gd name="T3" fmla="*/ 3 h 32"/>
                    <a:gd name="T4" fmla="*/ 13 w 31"/>
                    <a:gd name="T5" fmla="*/ 2 h 32"/>
                    <a:gd name="T6" fmla="*/ 9 w 31"/>
                    <a:gd name="T7" fmla="*/ 4 h 32"/>
                    <a:gd name="T8" fmla="*/ 6 w 31"/>
                    <a:gd name="T9" fmla="*/ 5 h 32"/>
                    <a:gd name="T10" fmla="*/ 4 w 31"/>
                    <a:gd name="T11" fmla="*/ 8 h 32"/>
                    <a:gd name="T12" fmla="*/ 2 w 31"/>
                    <a:gd name="T13" fmla="*/ 11 h 32"/>
                    <a:gd name="T14" fmla="*/ 2 w 31"/>
                    <a:gd name="T15" fmla="*/ 15 h 32"/>
                    <a:gd name="T16" fmla="*/ 4 w 31"/>
                    <a:gd name="T17" fmla="*/ 17 h 32"/>
                    <a:gd name="T18" fmla="*/ 5 w 31"/>
                    <a:gd name="T19" fmla="*/ 22 h 32"/>
                    <a:gd name="T20" fmla="*/ 6 w 31"/>
                    <a:gd name="T21" fmla="*/ 25 h 32"/>
                    <a:gd name="T22" fmla="*/ 7 w 31"/>
                    <a:gd name="T23" fmla="*/ 28 h 32"/>
                    <a:gd name="T24" fmla="*/ 8 w 31"/>
                    <a:gd name="T25" fmla="*/ 29 h 32"/>
                    <a:gd name="T26" fmla="*/ 10 w 31"/>
                    <a:gd name="T27" fmla="*/ 31 h 32"/>
                    <a:gd name="T28" fmla="*/ 12 w 31"/>
                    <a:gd name="T29" fmla="*/ 30 h 32"/>
                    <a:gd name="T30" fmla="*/ 13 w 31"/>
                    <a:gd name="T31" fmla="*/ 31 h 32"/>
                    <a:gd name="T32" fmla="*/ 13 w 31"/>
                    <a:gd name="T33" fmla="*/ 26 h 32"/>
                    <a:gd name="T34" fmla="*/ 17 w 31"/>
                    <a:gd name="T35" fmla="*/ 26 h 32"/>
                    <a:gd name="T36" fmla="*/ 14 w 31"/>
                    <a:gd name="T37" fmla="*/ 23 h 32"/>
                    <a:gd name="T38" fmla="*/ 17 w 31"/>
                    <a:gd name="T39" fmla="*/ 24 h 32"/>
                    <a:gd name="T40" fmla="*/ 18 w 31"/>
                    <a:gd name="T41" fmla="*/ 22 h 32"/>
                    <a:gd name="T42" fmla="*/ 21 w 31"/>
                    <a:gd name="T43" fmla="*/ 23 h 32"/>
                    <a:gd name="T44" fmla="*/ 19 w 31"/>
                    <a:gd name="T45" fmla="*/ 19 h 32"/>
                    <a:gd name="T46" fmla="*/ 15 w 31"/>
                    <a:gd name="T47" fmla="*/ 17 h 32"/>
                    <a:gd name="T48" fmla="*/ 15 w 31"/>
                    <a:gd name="T49" fmla="*/ 16 h 32"/>
                    <a:gd name="T50" fmla="*/ 11 w 31"/>
                    <a:gd name="T51" fmla="*/ 10 h 32"/>
                    <a:gd name="T52" fmla="*/ 16 w 31"/>
                    <a:gd name="T53" fmla="*/ 11 h 32"/>
                    <a:gd name="T54" fmla="*/ 16 w 31"/>
                    <a:gd name="T55" fmla="*/ 10 h 32"/>
                    <a:gd name="T56" fmla="*/ 18 w 31"/>
                    <a:gd name="T57" fmla="*/ 11 h 32"/>
                    <a:gd name="T58" fmla="*/ 17 w 31"/>
                    <a:gd name="T59" fmla="*/ 9 h 32"/>
                    <a:gd name="T60" fmla="*/ 21 w 31"/>
                    <a:gd name="T61" fmla="*/ 10 h 32"/>
                    <a:gd name="T62" fmla="*/ 17 w 31"/>
                    <a:gd name="T63" fmla="*/ 7 h 32"/>
                    <a:gd name="T64" fmla="*/ 22 w 31"/>
                    <a:gd name="T65" fmla="*/ 5 h 32"/>
                    <a:gd name="T66" fmla="*/ 21 w 31"/>
                    <a:gd name="T67" fmla="*/ 7 h 32"/>
                    <a:gd name="T68" fmla="*/ 25 w 31"/>
                    <a:gd name="T69" fmla="*/ 5 h 32"/>
                    <a:gd name="T70" fmla="*/ 29 w 31"/>
                    <a:gd name="T71" fmla="*/ 7 h 32"/>
                    <a:gd name="T72" fmla="*/ 31 w 31"/>
                    <a:gd name="T7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1" h="32">
                      <a:moveTo>
                        <a:pt x="31" y="0"/>
                      </a:moveTo>
                      <a:cubicBezTo>
                        <a:pt x="28" y="2"/>
                        <a:pt x="27" y="4"/>
                        <a:pt x="23" y="3"/>
                      </a:cubicBezTo>
                      <a:cubicBezTo>
                        <a:pt x="21" y="2"/>
                        <a:pt x="15" y="1"/>
                        <a:pt x="13" y="2"/>
                      </a:cubicBezTo>
                      <a:cubicBezTo>
                        <a:pt x="13" y="5"/>
                        <a:pt x="10" y="3"/>
                        <a:pt x="9" y="4"/>
                      </a:cubicBezTo>
                      <a:cubicBezTo>
                        <a:pt x="8" y="5"/>
                        <a:pt x="7" y="5"/>
                        <a:pt x="6" y="5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3" y="9"/>
                        <a:pt x="3" y="10"/>
                        <a:pt x="2" y="11"/>
                      </a:cubicBezTo>
                      <a:cubicBezTo>
                        <a:pt x="0" y="13"/>
                        <a:pt x="0" y="13"/>
                        <a:pt x="2" y="15"/>
                      </a:cubicBezTo>
                      <a:cubicBezTo>
                        <a:pt x="3" y="16"/>
                        <a:pt x="4" y="16"/>
                        <a:pt x="4" y="17"/>
                      </a:cubicBezTo>
                      <a:cubicBezTo>
                        <a:pt x="4" y="19"/>
                        <a:pt x="4" y="20"/>
                        <a:pt x="5" y="22"/>
                      </a:cubicBezTo>
                      <a:cubicBezTo>
                        <a:pt x="5" y="23"/>
                        <a:pt x="5" y="24"/>
                        <a:pt x="6" y="25"/>
                      </a:cubicBezTo>
                      <a:cubicBezTo>
                        <a:pt x="8" y="26"/>
                        <a:pt x="6" y="27"/>
                        <a:pt x="7" y="28"/>
                      </a:cubicBezTo>
                      <a:cubicBezTo>
                        <a:pt x="7" y="30"/>
                        <a:pt x="8" y="29"/>
                        <a:pt x="8" y="29"/>
                      </a:cubicBezTo>
                      <a:cubicBezTo>
                        <a:pt x="10" y="29"/>
                        <a:pt x="10" y="30"/>
                        <a:pt x="10" y="31"/>
                      </a:cubicBezTo>
                      <a:cubicBezTo>
                        <a:pt x="11" y="31"/>
                        <a:pt x="12" y="30"/>
                        <a:pt x="12" y="30"/>
                      </a:cubicBezTo>
                      <a:cubicBezTo>
                        <a:pt x="13" y="29"/>
                        <a:pt x="13" y="31"/>
                        <a:pt x="13" y="31"/>
                      </a:cubicBezTo>
                      <a:cubicBezTo>
                        <a:pt x="14" y="32"/>
                        <a:pt x="13" y="25"/>
                        <a:pt x="13" y="26"/>
                      </a:cubicBezTo>
                      <a:cubicBezTo>
                        <a:pt x="13" y="25"/>
                        <a:pt x="16" y="26"/>
                        <a:pt x="17" y="26"/>
                      </a:cubicBezTo>
                      <a:cubicBezTo>
                        <a:pt x="17" y="25"/>
                        <a:pt x="14" y="24"/>
                        <a:pt x="14" y="23"/>
                      </a:cubicBezTo>
                      <a:cubicBezTo>
                        <a:pt x="15" y="21"/>
                        <a:pt x="17" y="23"/>
                        <a:pt x="17" y="24"/>
                      </a:cubicBezTo>
                      <a:cubicBezTo>
                        <a:pt x="19" y="25"/>
                        <a:pt x="18" y="23"/>
                        <a:pt x="18" y="22"/>
                      </a:cubicBezTo>
                      <a:cubicBezTo>
                        <a:pt x="18" y="21"/>
                        <a:pt x="21" y="23"/>
                        <a:pt x="21" y="23"/>
                      </a:cubicBezTo>
                      <a:cubicBezTo>
                        <a:pt x="21" y="22"/>
                        <a:pt x="19" y="19"/>
                        <a:pt x="19" y="19"/>
                      </a:cubicBezTo>
                      <a:cubicBezTo>
                        <a:pt x="18" y="18"/>
                        <a:pt x="16" y="18"/>
                        <a:pt x="15" y="17"/>
                      </a:cubicBezTo>
                      <a:cubicBezTo>
                        <a:pt x="15" y="17"/>
                        <a:pt x="15" y="15"/>
                        <a:pt x="15" y="16"/>
                      </a:cubicBezTo>
                      <a:cubicBezTo>
                        <a:pt x="14" y="14"/>
                        <a:pt x="11" y="12"/>
                        <a:pt x="11" y="10"/>
                      </a:cubicBezTo>
                      <a:cubicBezTo>
                        <a:pt x="12" y="6"/>
                        <a:pt x="15" y="10"/>
                        <a:pt x="16" y="11"/>
                      </a:cubicBezTo>
                      <a:cubicBezTo>
                        <a:pt x="16" y="11"/>
                        <a:pt x="16" y="10"/>
                        <a:pt x="16" y="10"/>
                      </a:cubicBezTo>
                      <a:cubicBezTo>
                        <a:pt x="17" y="9"/>
                        <a:pt x="18" y="10"/>
                        <a:pt x="18" y="11"/>
                      </a:cubicBezTo>
                      <a:cubicBezTo>
                        <a:pt x="18" y="11"/>
                        <a:pt x="17" y="9"/>
                        <a:pt x="17" y="9"/>
                      </a:cubicBezTo>
                      <a:cubicBezTo>
                        <a:pt x="18" y="9"/>
                        <a:pt x="20" y="10"/>
                        <a:pt x="21" y="10"/>
                      </a:cubicBezTo>
                      <a:cubicBezTo>
                        <a:pt x="21" y="9"/>
                        <a:pt x="17" y="9"/>
                        <a:pt x="17" y="7"/>
                      </a:cubicBezTo>
                      <a:cubicBezTo>
                        <a:pt x="17" y="7"/>
                        <a:pt x="21" y="5"/>
                        <a:pt x="22" y="5"/>
                      </a:cubicBezTo>
                      <a:cubicBezTo>
                        <a:pt x="22" y="5"/>
                        <a:pt x="21" y="7"/>
                        <a:pt x="21" y="7"/>
                      </a:cubicBezTo>
                      <a:cubicBezTo>
                        <a:pt x="21" y="7"/>
                        <a:pt x="24" y="5"/>
                        <a:pt x="25" y="5"/>
                      </a:cubicBezTo>
                      <a:cubicBezTo>
                        <a:pt x="26" y="5"/>
                        <a:pt x="27" y="6"/>
                        <a:pt x="29" y="7"/>
                      </a:cubicBezTo>
                      <a:cubicBezTo>
                        <a:pt x="30" y="5"/>
                        <a:pt x="31" y="2"/>
                        <a:pt x="3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8" name="Freeform 675">
                  <a:extLst>
                    <a:ext uri="{FF2B5EF4-FFF2-40B4-BE49-F238E27FC236}">
                      <a16:creationId xmlns:a16="http://schemas.microsoft.com/office/drawing/2014/main" id="{03B60477-9B55-6940-A98A-C80ACB4B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7680" y="7763595"/>
                  <a:ext cx="150235" cy="133431"/>
                </a:xfrm>
                <a:custGeom>
                  <a:avLst/>
                  <a:gdLst>
                    <a:gd name="T0" fmla="*/ 19 w 19"/>
                    <a:gd name="T1" fmla="*/ 14 h 16"/>
                    <a:gd name="T2" fmla="*/ 17 w 19"/>
                    <a:gd name="T3" fmla="*/ 10 h 16"/>
                    <a:gd name="T4" fmla="*/ 16 w 19"/>
                    <a:gd name="T5" fmla="*/ 7 h 16"/>
                    <a:gd name="T6" fmla="*/ 14 w 19"/>
                    <a:gd name="T7" fmla="*/ 3 h 16"/>
                    <a:gd name="T8" fmla="*/ 12 w 19"/>
                    <a:gd name="T9" fmla="*/ 0 h 16"/>
                    <a:gd name="T10" fmla="*/ 6 w 19"/>
                    <a:gd name="T11" fmla="*/ 6 h 16"/>
                    <a:gd name="T12" fmla="*/ 9 w 19"/>
                    <a:gd name="T13" fmla="*/ 9 h 16"/>
                    <a:gd name="T14" fmla="*/ 12 w 19"/>
                    <a:gd name="T15" fmla="*/ 11 h 16"/>
                    <a:gd name="T16" fmla="*/ 16 w 19"/>
                    <a:gd name="T17" fmla="*/ 13 h 16"/>
                    <a:gd name="T18" fmla="*/ 19 w 19"/>
                    <a:gd name="T19" fmla="*/ 14 h 16"/>
                    <a:gd name="T20" fmla="*/ 19 w 19"/>
                    <a:gd name="T21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6">
                      <a:moveTo>
                        <a:pt x="19" y="14"/>
                      </a:moveTo>
                      <a:cubicBezTo>
                        <a:pt x="19" y="12"/>
                        <a:pt x="19" y="11"/>
                        <a:pt x="17" y="10"/>
                      </a:cubicBezTo>
                      <a:cubicBezTo>
                        <a:pt x="15" y="9"/>
                        <a:pt x="17" y="8"/>
                        <a:pt x="16" y="7"/>
                      </a:cubicBezTo>
                      <a:cubicBezTo>
                        <a:pt x="15" y="5"/>
                        <a:pt x="14" y="6"/>
                        <a:pt x="14" y="3"/>
                      </a:cubicBezTo>
                      <a:cubicBezTo>
                        <a:pt x="14" y="3"/>
                        <a:pt x="11" y="1"/>
                        <a:pt x="12" y="0"/>
                      </a:cubicBezTo>
                      <a:cubicBezTo>
                        <a:pt x="9" y="0"/>
                        <a:pt x="0" y="1"/>
                        <a:pt x="6" y="6"/>
                      </a:cubicBezTo>
                      <a:cubicBezTo>
                        <a:pt x="7" y="7"/>
                        <a:pt x="8" y="8"/>
                        <a:pt x="9" y="9"/>
                      </a:cubicBezTo>
                      <a:cubicBezTo>
                        <a:pt x="10" y="10"/>
                        <a:pt x="11" y="10"/>
                        <a:pt x="12" y="11"/>
                      </a:cubicBezTo>
                      <a:cubicBezTo>
                        <a:pt x="14" y="11"/>
                        <a:pt x="16" y="11"/>
                        <a:pt x="16" y="13"/>
                      </a:cubicBezTo>
                      <a:cubicBezTo>
                        <a:pt x="17" y="14"/>
                        <a:pt x="18" y="16"/>
                        <a:pt x="19" y="14"/>
                      </a:cubicBezTo>
                      <a:cubicBezTo>
                        <a:pt x="19" y="13"/>
                        <a:pt x="18" y="15"/>
                        <a:pt x="19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9" name="Freeform 676">
                  <a:extLst>
                    <a:ext uri="{FF2B5EF4-FFF2-40B4-BE49-F238E27FC236}">
                      <a16:creationId xmlns:a16="http://schemas.microsoft.com/office/drawing/2014/main" id="{A0F9073E-D8D1-1549-897F-AEC54E6574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74018" y="7831731"/>
                  <a:ext cx="777999" cy="698378"/>
                </a:xfrm>
                <a:custGeom>
                  <a:avLst/>
                  <a:gdLst>
                    <a:gd name="T0" fmla="*/ 95 w 99"/>
                    <a:gd name="T1" fmla="*/ 73 h 84"/>
                    <a:gd name="T2" fmla="*/ 93 w 99"/>
                    <a:gd name="T3" fmla="*/ 68 h 84"/>
                    <a:gd name="T4" fmla="*/ 90 w 99"/>
                    <a:gd name="T5" fmla="*/ 65 h 84"/>
                    <a:gd name="T6" fmla="*/ 86 w 99"/>
                    <a:gd name="T7" fmla="*/ 60 h 84"/>
                    <a:gd name="T8" fmla="*/ 87 w 99"/>
                    <a:gd name="T9" fmla="*/ 55 h 84"/>
                    <a:gd name="T10" fmla="*/ 89 w 99"/>
                    <a:gd name="T11" fmla="*/ 50 h 84"/>
                    <a:gd name="T12" fmla="*/ 84 w 99"/>
                    <a:gd name="T13" fmla="*/ 49 h 84"/>
                    <a:gd name="T14" fmla="*/ 84 w 99"/>
                    <a:gd name="T15" fmla="*/ 46 h 84"/>
                    <a:gd name="T16" fmla="*/ 84 w 99"/>
                    <a:gd name="T17" fmla="*/ 40 h 84"/>
                    <a:gd name="T18" fmla="*/ 82 w 99"/>
                    <a:gd name="T19" fmla="*/ 36 h 84"/>
                    <a:gd name="T20" fmla="*/ 85 w 99"/>
                    <a:gd name="T21" fmla="*/ 31 h 84"/>
                    <a:gd name="T22" fmla="*/ 86 w 99"/>
                    <a:gd name="T23" fmla="*/ 20 h 84"/>
                    <a:gd name="T24" fmla="*/ 79 w 99"/>
                    <a:gd name="T25" fmla="*/ 18 h 84"/>
                    <a:gd name="T26" fmla="*/ 76 w 99"/>
                    <a:gd name="T27" fmla="*/ 15 h 84"/>
                    <a:gd name="T28" fmla="*/ 71 w 99"/>
                    <a:gd name="T29" fmla="*/ 13 h 84"/>
                    <a:gd name="T30" fmla="*/ 66 w 99"/>
                    <a:gd name="T31" fmla="*/ 12 h 84"/>
                    <a:gd name="T32" fmla="*/ 61 w 99"/>
                    <a:gd name="T33" fmla="*/ 11 h 84"/>
                    <a:gd name="T34" fmla="*/ 57 w 99"/>
                    <a:gd name="T35" fmla="*/ 12 h 84"/>
                    <a:gd name="T36" fmla="*/ 53 w 99"/>
                    <a:gd name="T37" fmla="*/ 15 h 84"/>
                    <a:gd name="T38" fmla="*/ 49 w 99"/>
                    <a:gd name="T39" fmla="*/ 17 h 84"/>
                    <a:gd name="T40" fmla="*/ 46 w 99"/>
                    <a:gd name="T41" fmla="*/ 20 h 84"/>
                    <a:gd name="T42" fmla="*/ 33 w 99"/>
                    <a:gd name="T43" fmla="*/ 18 h 84"/>
                    <a:gd name="T44" fmla="*/ 30 w 99"/>
                    <a:gd name="T45" fmla="*/ 16 h 84"/>
                    <a:gd name="T46" fmla="*/ 25 w 99"/>
                    <a:gd name="T47" fmla="*/ 15 h 84"/>
                    <a:gd name="T48" fmla="*/ 24 w 99"/>
                    <a:gd name="T49" fmla="*/ 10 h 84"/>
                    <a:gd name="T50" fmla="*/ 20 w 99"/>
                    <a:gd name="T51" fmla="*/ 5 h 84"/>
                    <a:gd name="T52" fmla="*/ 14 w 99"/>
                    <a:gd name="T53" fmla="*/ 5 h 84"/>
                    <a:gd name="T54" fmla="*/ 11 w 99"/>
                    <a:gd name="T55" fmla="*/ 7 h 84"/>
                    <a:gd name="T56" fmla="*/ 5 w 99"/>
                    <a:gd name="T57" fmla="*/ 4 h 84"/>
                    <a:gd name="T58" fmla="*/ 1 w 99"/>
                    <a:gd name="T59" fmla="*/ 3 h 84"/>
                    <a:gd name="T60" fmla="*/ 0 w 99"/>
                    <a:gd name="T61" fmla="*/ 5 h 84"/>
                    <a:gd name="T62" fmla="*/ 1 w 99"/>
                    <a:gd name="T63" fmla="*/ 8 h 84"/>
                    <a:gd name="T64" fmla="*/ 1 w 99"/>
                    <a:gd name="T65" fmla="*/ 10 h 84"/>
                    <a:gd name="T66" fmla="*/ 1 w 99"/>
                    <a:gd name="T67" fmla="*/ 12 h 84"/>
                    <a:gd name="T68" fmla="*/ 3 w 99"/>
                    <a:gd name="T69" fmla="*/ 14 h 84"/>
                    <a:gd name="T70" fmla="*/ 3 w 99"/>
                    <a:gd name="T71" fmla="*/ 16 h 84"/>
                    <a:gd name="T72" fmla="*/ 5 w 99"/>
                    <a:gd name="T73" fmla="*/ 21 h 84"/>
                    <a:gd name="T74" fmla="*/ 8 w 99"/>
                    <a:gd name="T75" fmla="*/ 24 h 84"/>
                    <a:gd name="T76" fmla="*/ 10 w 99"/>
                    <a:gd name="T77" fmla="*/ 25 h 84"/>
                    <a:gd name="T78" fmla="*/ 8 w 99"/>
                    <a:gd name="T79" fmla="*/ 37 h 84"/>
                    <a:gd name="T80" fmla="*/ 12 w 99"/>
                    <a:gd name="T81" fmla="*/ 41 h 84"/>
                    <a:gd name="T82" fmla="*/ 18 w 99"/>
                    <a:gd name="T83" fmla="*/ 47 h 84"/>
                    <a:gd name="T84" fmla="*/ 17 w 99"/>
                    <a:gd name="T85" fmla="*/ 50 h 84"/>
                    <a:gd name="T86" fmla="*/ 19 w 99"/>
                    <a:gd name="T87" fmla="*/ 52 h 84"/>
                    <a:gd name="T88" fmla="*/ 22 w 99"/>
                    <a:gd name="T89" fmla="*/ 58 h 84"/>
                    <a:gd name="T90" fmla="*/ 24 w 99"/>
                    <a:gd name="T91" fmla="*/ 55 h 84"/>
                    <a:gd name="T92" fmla="*/ 25 w 99"/>
                    <a:gd name="T93" fmla="*/ 56 h 84"/>
                    <a:gd name="T94" fmla="*/ 26 w 99"/>
                    <a:gd name="T95" fmla="*/ 57 h 84"/>
                    <a:gd name="T96" fmla="*/ 30 w 99"/>
                    <a:gd name="T97" fmla="*/ 57 h 84"/>
                    <a:gd name="T98" fmla="*/ 35 w 99"/>
                    <a:gd name="T99" fmla="*/ 66 h 84"/>
                    <a:gd name="T100" fmla="*/ 46 w 99"/>
                    <a:gd name="T101" fmla="*/ 74 h 84"/>
                    <a:gd name="T102" fmla="*/ 52 w 99"/>
                    <a:gd name="T103" fmla="*/ 76 h 84"/>
                    <a:gd name="T104" fmla="*/ 56 w 99"/>
                    <a:gd name="T105" fmla="*/ 75 h 84"/>
                    <a:gd name="T106" fmla="*/ 56 w 99"/>
                    <a:gd name="T107" fmla="*/ 76 h 84"/>
                    <a:gd name="T108" fmla="*/ 61 w 99"/>
                    <a:gd name="T109" fmla="*/ 73 h 84"/>
                    <a:gd name="T110" fmla="*/ 60 w 99"/>
                    <a:gd name="T111" fmla="*/ 73 h 84"/>
                    <a:gd name="T112" fmla="*/ 62 w 99"/>
                    <a:gd name="T113" fmla="*/ 73 h 84"/>
                    <a:gd name="T114" fmla="*/ 65 w 99"/>
                    <a:gd name="T115" fmla="*/ 77 h 84"/>
                    <a:gd name="T116" fmla="*/ 69 w 99"/>
                    <a:gd name="T117" fmla="*/ 81 h 84"/>
                    <a:gd name="T118" fmla="*/ 88 w 99"/>
                    <a:gd name="T119" fmla="*/ 84 h 84"/>
                    <a:gd name="T120" fmla="*/ 92 w 99"/>
                    <a:gd name="T121" fmla="*/ 77 h 84"/>
                    <a:gd name="T122" fmla="*/ 95 w 99"/>
                    <a:gd name="T123" fmla="*/ 73 h 84"/>
                    <a:gd name="T124" fmla="*/ 95 w 99"/>
                    <a:gd name="T125" fmla="*/ 7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9" h="84">
                      <a:moveTo>
                        <a:pt x="95" y="73"/>
                      </a:moveTo>
                      <a:cubicBezTo>
                        <a:pt x="93" y="72"/>
                        <a:pt x="94" y="70"/>
                        <a:pt x="93" y="68"/>
                      </a:cubicBezTo>
                      <a:cubicBezTo>
                        <a:pt x="93" y="67"/>
                        <a:pt x="91" y="66"/>
                        <a:pt x="90" y="65"/>
                      </a:cubicBezTo>
                      <a:cubicBezTo>
                        <a:pt x="88" y="64"/>
                        <a:pt x="87" y="62"/>
                        <a:pt x="86" y="60"/>
                      </a:cubicBezTo>
                      <a:cubicBezTo>
                        <a:pt x="84" y="58"/>
                        <a:pt x="85" y="58"/>
                        <a:pt x="87" y="55"/>
                      </a:cubicBezTo>
                      <a:cubicBezTo>
                        <a:pt x="88" y="54"/>
                        <a:pt x="90" y="52"/>
                        <a:pt x="89" y="50"/>
                      </a:cubicBezTo>
                      <a:cubicBezTo>
                        <a:pt x="88" y="49"/>
                        <a:pt x="85" y="49"/>
                        <a:pt x="84" y="49"/>
                      </a:cubicBezTo>
                      <a:cubicBezTo>
                        <a:pt x="83" y="48"/>
                        <a:pt x="84" y="46"/>
                        <a:pt x="84" y="46"/>
                      </a:cubicBezTo>
                      <a:cubicBezTo>
                        <a:pt x="83" y="44"/>
                        <a:pt x="83" y="41"/>
                        <a:pt x="84" y="40"/>
                      </a:cubicBezTo>
                      <a:cubicBezTo>
                        <a:pt x="86" y="38"/>
                        <a:pt x="83" y="37"/>
                        <a:pt x="82" y="36"/>
                      </a:cubicBezTo>
                      <a:cubicBezTo>
                        <a:pt x="82" y="35"/>
                        <a:pt x="84" y="32"/>
                        <a:pt x="85" y="31"/>
                      </a:cubicBezTo>
                      <a:cubicBezTo>
                        <a:pt x="85" y="30"/>
                        <a:pt x="87" y="20"/>
                        <a:pt x="86" y="20"/>
                      </a:cubicBezTo>
                      <a:cubicBezTo>
                        <a:pt x="83" y="20"/>
                        <a:pt x="82" y="20"/>
                        <a:pt x="79" y="18"/>
                      </a:cubicBezTo>
                      <a:cubicBezTo>
                        <a:pt x="78" y="17"/>
                        <a:pt x="77" y="16"/>
                        <a:pt x="76" y="15"/>
                      </a:cubicBezTo>
                      <a:cubicBezTo>
                        <a:pt x="75" y="14"/>
                        <a:pt x="72" y="14"/>
                        <a:pt x="71" y="13"/>
                      </a:cubicBezTo>
                      <a:cubicBezTo>
                        <a:pt x="69" y="13"/>
                        <a:pt x="68" y="13"/>
                        <a:pt x="66" y="12"/>
                      </a:cubicBezTo>
                      <a:cubicBezTo>
                        <a:pt x="65" y="10"/>
                        <a:pt x="63" y="11"/>
                        <a:pt x="61" y="11"/>
                      </a:cubicBezTo>
                      <a:cubicBezTo>
                        <a:pt x="60" y="12"/>
                        <a:pt x="58" y="11"/>
                        <a:pt x="57" y="12"/>
                      </a:cubicBezTo>
                      <a:cubicBezTo>
                        <a:pt x="55" y="12"/>
                        <a:pt x="54" y="14"/>
                        <a:pt x="53" y="15"/>
                      </a:cubicBezTo>
                      <a:cubicBezTo>
                        <a:pt x="52" y="16"/>
                        <a:pt x="49" y="15"/>
                        <a:pt x="49" y="17"/>
                      </a:cubicBezTo>
                      <a:cubicBezTo>
                        <a:pt x="49" y="19"/>
                        <a:pt x="48" y="19"/>
                        <a:pt x="46" y="20"/>
                      </a:cubicBezTo>
                      <a:cubicBezTo>
                        <a:pt x="41" y="21"/>
                        <a:pt x="37" y="21"/>
                        <a:pt x="33" y="18"/>
                      </a:cubicBezTo>
                      <a:cubicBezTo>
                        <a:pt x="32" y="17"/>
                        <a:pt x="31" y="16"/>
                        <a:pt x="30" y="16"/>
                      </a:cubicBezTo>
                      <a:cubicBezTo>
                        <a:pt x="28" y="14"/>
                        <a:pt x="27" y="15"/>
                        <a:pt x="25" y="15"/>
                      </a:cubicBezTo>
                      <a:cubicBezTo>
                        <a:pt x="24" y="14"/>
                        <a:pt x="24" y="11"/>
                        <a:pt x="24" y="10"/>
                      </a:cubicBezTo>
                      <a:cubicBezTo>
                        <a:pt x="21" y="9"/>
                        <a:pt x="20" y="8"/>
                        <a:pt x="20" y="5"/>
                      </a:cubicBezTo>
                      <a:cubicBezTo>
                        <a:pt x="20" y="0"/>
                        <a:pt x="16" y="3"/>
                        <a:pt x="14" y="5"/>
                      </a:cubicBezTo>
                      <a:cubicBezTo>
                        <a:pt x="13" y="6"/>
                        <a:pt x="12" y="7"/>
                        <a:pt x="11" y="7"/>
                      </a:cubicBezTo>
                      <a:cubicBezTo>
                        <a:pt x="9" y="6"/>
                        <a:pt x="6" y="6"/>
                        <a:pt x="5" y="4"/>
                      </a:cubicBezTo>
                      <a:cubicBezTo>
                        <a:pt x="3" y="2"/>
                        <a:pt x="3" y="1"/>
                        <a:pt x="1" y="3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8"/>
                      </a:cubicBezTo>
                      <a:cubicBezTo>
                        <a:pt x="1" y="8"/>
                        <a:pt x="2" y="10"/>
                        <a:pt x="1" y="10"/>
                      </a:cubicBezTo>
                      <a:cubicBezTo>
                        <a:pt x="1" y="11"/>
                        <a:pt x="0" y="11"/>
                        <a:pt x="1" y="12"/>
                      </a:cubicBezTo>
                      <a:cubicBezTo>
                        <a:pt x="1" y="13"/>
                        <a:pt x="3" y="13"/>
                        <a:pt x="3" y="14"/>
                      </a:cubicBezTo>
                      <a:cubicBezTo>
                        <a:pt x="3" y="15"/>
                        <a:pt x="2" y="16"/>
                        <a:pt x="3" y="16"/>
                      </a:cubicBezTo>
                      <a:cubicBezTo>
                        <a:pt x="4" y="18"/>
                        <a:pt x="4" y="19"/>
                        <a:pt x="5" y="21"/>
                      </a:cubicBezTo>
                      <a:cubicBezTo>
                        <a:pt x="6" y="22"/>
                        <a:pt x="6" y="23"/>
                        <a:pt x="8" y="24"/>
                      </a:cubicBezTo>
                      <a:cubicBezTo>
                        <a:pt x="8" y="24"/>
                        <a:pt x="10" y="25"/>
                        <a:pt x="10" y="25"/>
                      </a:cubicBezTo>
                      <a:cubicBezTo>
                        <a:pt x="11" y="29"/>
                        <a:pt x="2" y="33"/>
                        <a:pt x="8" y="37"/>
                      </a:cubicBezTo>
                      <a:cubicBezTo>
                        <a:pt x="10" y="38"/>
                        <a:pt x="10" y="40"/>
                        <a:pt x="12" y="41"/>
                      </a:cubicBezTo>
                      <a:cubicBezTo>
                        <a:pt x="14" y="43"/>
                        <a:pt x="16" y="44"/>
                        <a:pt x="18" y="47"/>
                      </a:cubicBezTo>
                      <a:cubicBezTo>
                        <a:pt x="18" y="48"/>
                        <a:pt x="17" y="49"/>
                        <a:pt x="17" y="50"/>
                      </a:cubicBezTo>
                      <a:cubicBezTo>
                        <a:pt x="18" y="51"/>
                        <a:pt x="20" y="51"/>
                        <a:pt x="19" y="52"/>
                      </a:cubicBezTo>
                      <a:cubicBezTo>
                        <a:pt x="19" y="55"/>
                        <a:pt x="21" y="56"/>
                        <a:pt x="22" y="58"/>
                      </a:cubicBezTo>
                      <a:cubicBezTo>
                        <a:pt x="24" y="57"/>
                        <a:pt x="23" y="56"/>
                        <a:pt x="24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7" y="56"/>
                        <a:pt x="25" y="56"/>
                        <a:pt x="26" y="57"/>
                      </a:cubicBezTo>
                      <a:cubicBezTo>
                        <a:pt x="27" y="58"/>
                        <a:pt x="28" y="55"/>
                        <a:pt x="30" y="57"/>
                      </a:cubicBezTo>
                      <a:cubicBezTo>
                        <a:pt x="32" y="60"/>
                        <a:pt x="33" y="63"/>
                        <a:pt x="35" y="66"/>
                      </a:cubicBezTo>
                      <a:cubicBezTo>
                        <a:pt x="37" y="69"/>
                        <a:pt x="42" y="72"/>
                        <a:pt x="46" y="74"/>
                      </a:cubicBezTo>
                      <a:cubicBezTo>
                        <a:pt x="48" y="75"/>
                        <a:pt x="50" y="75"/>
                        <a:pt x="52" y="76"/>
                      </a:cubicBezTo>
                      <a:cubicBezTo>
                        <a:pt x="53" y="76"/>
                        <a:pt x="56" y="75"/>
                        <a:pt x="56" y="75"/>
                      </a:cubicBezTo>
                      <a:cubicBezTo>
                        <a:pt x="56" y="75"/>
                        <a:pt x="56" y="76"/>
                        <a:pt x="56" y="76"/>
                      </a:cubicBezTo>
                      <a:cubicBezTo>
                        <a:pt x="57" y="76"/>
                        <a:pt x="60" y="74"/>
                        <a:pt x="61" y="73"/>
                      </a:cubicBezTo>
                      <a:cubicBezTo>
                        <a:pt x="61" y="73"/>
                        <a:pt x="60" y="73"/>
                        <a:pt x="60" y="73"/>
                      </a:cubicBezTo>
                      <a:cubicBezTo>
                        <a:pt x="60" y="72"/>
                        <a:pt x="62" y="73"/>
                        <a:pt x="62" y="73"/>
                      </a:cubicBezTo>
                      <a:cubicBezTo>
                        <a:pt x="64" y="74"/>
                        <a:pt x="64" y="75"/>
                        <a:pt x="65" y="77"/>
                      </a:cubicBezTo>
                      <a:cubicBezTo>
                        <a:pt x="66" y="80"/>
                        <a:pt x="67" y="80"/>
                        <a:pt x="69" y="81"/>
                      </a:cubicBezTo>
                      <a:cubicBezTo>
                        <a:pt x="75" y="82"/>
                        <a:pt x="82" y="83"/>
                        <a:pt x="88" y="84"/>
                      </a:cubicBezTo>
                      <a:cubicBezTo>
                        <a:pt x="88" y="80"/>
                        <a:pt x="89" y="79"/>
                        <a:pt x="92" y="77"/>
                      </a:cubicBezTo>
                      <a:cubicBezTo>
                        <a:pt x="94" y="76"/>
                        <a:pt x="99" y="75"/>
                        <a:pt x="95" y="73"/>
                      </a:cubicBezTo>
                      <a:cubicBezTo>
                        <a:pt x="94" y="72"/>
                        <a:pt x="97" y="74"/>
                        <a:pt x="95" y="7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0" name="Freeform 677">
                  <a:extLst>
                    <a:ext uri="{FF2B5EF4-FFF2-40B4-BE49-F238E27FC236}">
                      <a16:creationId xmlns:a16="http://schemas.microsoft.com/office/drawing/2014/main" id="{C324D3E8-520C-3A4A-A156-96EEF7287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0114" y="7840248"/>
                  <a:ext cx="61705" cy="48264"/>
                </a:xfrm>
                <a:custGeom>
                  <a:avLst/>
                  <a:gdLst>
                    <a:gd name="T0" fmla="*/ 1 w 8"/>
                    <a:gd name="T1" fmla="*/ 1 h 6"/>
                    <a:gd name="T2" fmla="*/ 3 w 8"/>
                    <a:gd name="T3" fmla="*/ 4 h 6"/>
                    <a:gd name="T4" fmla="*/ 8 w 8"/>
                    <a:gd name="T5" fmla="*/ 6 h 6"/>
                    <a:gd name="T6" fmla="*/ 0 w 8"/>
                    <a:gd name="T7" fmla="*/ 0 h 6"/>
                    <a:gd name="T8" fmla="*/ 1 w 8"/>
                    <a:gd name="T9" fmla="*/ 1 h 6"/>
                    <a:gd name="T10" fmla="*/ 1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1" y="1"/>
                      </a:moveTo>
                      <a:cubicBezTo>
                        <a:pt x="2" y="1"/>
                        <a:pt x="2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7" y="2"/>
                        <a:pt x="3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2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1" name="Freeform 678">
                  <a:extLst>
                    <a:ext uri="{FF2B5EF4-FFF2-40B4-BE49-F238E27FC236}">
                      <a16:creationId xmlns:a16="http://schemas.microsoft.com/office/drawing/2014/main" id="{4E9C1995-D8FD-7240-AAE4-DED652FC5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7685" y="7638682"/>
                  <a:ext cx="276326" cy="150467"/>
                </a:xfrm>
                <a:custGeom>
                  <a:avLst/>
                  <a:gdLst>
                    <a:gd name="T0" fmla="*/ 26 w 35"/>
                    <a:gd name="T1" fmla="*/ 15 h 18"/>
                    <a:gd name="T2" fmla="*/ 30 w 35"/>
                    <a:gd name="T3" fmla="*/ 17 h 18"/>
                    <a:gd name="T4" fmla="*/ 34 w 35"/>
                    <a:gd name="T5" fmla="*/ 17 h 18"/>
                    <a:gd name="T6" fmla="*/ 33 w 35"/>
                    <a:gd name="T7" fmla="*/ 12 h 18"/>
                    <a:gd name="T8" fmla="*/ 30 w 35"/>
                    <a:gd name="T9" fmla="*/ 10 h 18"/>
                    <a:gd name="T10" fmla="*/ 27 w 35"/>
                    <a:gd name="T11" fmla="*/ 7 h 18"/>
                    <a:gd name="T12" fmla="*/ 19 w 35"/>
                    <a:gd name="T13" fmla="*/ 6 h 18"/>
                    <a:gd name="T14" fmla="*/ 9 w 35"/>
                    <a:gd name="T15" fmla="*/ 4 h 18"/>
                    <a:gd name="T16" fmla="*/ 0 w 35"/>
                    <a:gd name="T17" fmla="*/ 2 h 18"/>
                    <a:gd name="T18" fmla="*/ 8 w 35"/>
                    <a:gd name="T19" fmla="*/ 14 h 18"/>
                    <a:gd name="T20" fmla="*/ 18 w 35"/>
                    <a:gd name="T21" fmla="*/ 18 h 18"/>
                    <a:gd name="T22" fmla="*/ 26 w 35"/>
                    <a:gd name="T23" fmla="*/ 15 h 18"/>
                    <a:gd name="T24" fmla="*/ 26 w 35"/>
                    <a:gd name="T25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18">
                      <a:moveTo>
                        <a:pt x="26" y="15"/>
                      </a:moveTo>
                      <a:cubicBezTo>
                        <a:pt x="27" y="14"/>
                        <a:pt x="29" y="16"/>
                        <a:pt x="30" y="17"/>
                      </a:cubicBezTo>
                      <a:cubicBezTo>
                        <a:pt x="30" y="17"/>
                        <a:pt x="34" y="17"/>
                        <a:pt x="34" y="17"/>
                      </a:cubicBezTo>
                      <a:cubicBezTo>
                        <a:pt x="35" y="16"/>
                        <a:pt x="30" y="12"/>
                        <a:pt x="33" y="12"/>
                      </a:cubicBezTo>
                      <a:cubicBezTo>
                        <a:pt x="32" y="11"/>
                        <a:pt x="30" y="11"/>
                        <a:pt x="30" y="10"/>
                      </a:cubicBezTo>
                      <a:cubicBezTo>
                        <a:pt x="30" y="8"/>
                        <a:pt x="29" y="7"/>
                        <a:pt x="27" y="7"/>
                      </a:cubicBezTo>
                      <a:cubicBezTo>
                        <a:pt x="24" y="7"/>
                        <a:pt x="22" y="8"/>
                        <a:pt x="19" y="6"/>
                      </a:cubicBezTo>
                      <a:cubicBezTo>
                        <a:pt x="16" y="5"/>
                        <a:pt x="13" y="5"/>
                        <a:pt x="9" y="4"/>
                      </a:cubicBezTo>
                      <a:cubicBezTo>
                        <a:pt x="6" y="3"/>
                        <a:pt x="4" y="0"/>
                        <a:pt x="0" y="2"/>
                      </a:cubicBezTo>
                      <a:cubicBezTo>
                        <a:pt x="3" y="6"/>
                        <a:pt x="11" y="7"/>
                        <a:pt x="8" y="14"/>
                      </a:cubicBezTo>
                      <a:cubicBezTo>
                        <a:pt x="11" y="14"/>
                        <a:pt x="18" y="14"/>
                        <a:pt x="18" y="18"/>
                      </a:cubicBezTo>
                      <a:cubicBezTo>
                        <a:pt x="18" y="15"/>
                        <a:pt x="24" y="15"/>
                        <a:pt x="26" y="15"/>
                      </a:cubicBezTo>
                      <a:cubicBezTo>
                        <a:pt x="27" y="14"/>
                        <a:pt x="19" y="15"/>
                        <a:pt x="26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2" name="Freeform 679">
                  <a:extLst>
                    <a:ext uri="{FF2B5EF4-FFF2-40B4-BE49-F238E27FC236}">
                      <a16:creationId xmlns:a16="http://schemas.microsoft.com/office/drawing/2014/main" id="{AFA20AAB-CC98-AD46-91DD-039C8310E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8163" y="7738047"/>
                  <a:ext cx="211937" cy="176016"/>
                </a:xfrm>
                <a:custGeom>
                  <a:avLst/>
                  <a:gdLst>
                    <a:gd name="T0" fmla="*/ 8 w 27"/>
                    <a:gd name="T1" fmla="*/ 2 h 21"/>
                    <a:gd name="T2" fmla="*/ 10 w 27"/>
                    <a:gd name="T3" fmla="*/ 5 h 21"/>
                    <a:gd name="T4" fmla="*/ 7 w 27"/>
                    <a:gd name="T5" fmla="*/ 5 h 21"/>
                    <a:gd name="T6" fmla="*/ 4 w 27"/>
                    <a:gd name="T7" fmla="*/ 3 h 21"/>
                    <a:gd name="T8" fmla="*/ 4 w 27"/>
                    <a:gd name="T9" fmla="*/ 7 h 21"/>
                    <a:gd name="T10" fmla="*/ 6 w 27"/>
                    <a:gd name="T11" fmla="*/ 11 h 21"/>
                    <a:gd name="T12" fmla="*/ 8 w 27"/>
                    <a:gd name="T13" fmla="*/ 14 h 21"/>
                    <a:gd name="T14" fmla="*/ 9 w 27"/>
                    <a:gd name="T15" fmla="*/ 17 h 21"/>
                    <a:gd name="T16" fmla="*/ 16 w 27"/>
                    <a:gd name="T17" fmla="*/ 13 h 21"/>
                    <a:gd name="T18" fmla="*/ 17 w 27"/>
                    <a:gd name="T19" fmla="*/ 16 h 21"/>
                    <a:gd name="T20" fmla="*/ 21 w 27"/>
                    <a:gd name="T21" fmla="*/ 21 h 21"/>
                    <a:gd name="T22" fmla="*/ 21 w 27"/>
                    <a:gd name="T23" fmla="*/ 18 h 21"/>
                    <a:gd name="T24" fmla="*/ 23 w 27"/>
                    <a:gd name="T25" fmla="*/ 16 h 21"/>
                    <a:gd name="T26" fmla="*/ 25 w 27"/>
                    <a:gd name="T27" fmla="*/ 11 h 21"/>
                    <a:gd name="T28" fmla="*/ 19 w 27"/>
                    <a:gd name="T29" fmla="*/ 1 h 21"/>
                    <a:gd name="T30" fmla="*/ 12 w 27"/>
                    <a:gd name="T31" fmla="*/ 2 h 21"/>
                    <a:gd name="T32" fmla="*/ 9 w 27"/>
                    <a:gd name="T33" fmla="*/ 0 h 21"/>
                    <a:gd name="T34" fmla="*/ 8 w 27"/>
                    <a:gd name="T35" fmla="*/ 2 h 21"/>
                    <a:gd name="T36" fmla="*/ 8 w 27"/>
                    <a:gd name="T3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1">
                      <a:moveTo>
                        <a:pt x="8" y="2"/>
                      </a:moveTo>
                      <a:cubicBezTo>
                        <a:pt x="8" y="2"/>
                        <a:pt x="11" y="4"/>
                        <a:pt x="10" y="5"/>
                      </a:cubicBezTo>
                      <a:cubicBezTo>
                        <a:pt x="10" y="5"/>
                        <a:pt x="7" y="5"/>
                        <a:pt x="7" y="5"/>
                      </a:cubicBezTo>
                      <a:cubicBezTo>
                        <a:pt x="5" y="5"/>
                        <a:pt x="5" y="3"/>
                        <a:pt x="4" y="3"/>
                      </a:cubicBezTo>
                      <a:cubicBezTo>
                        <a:pt x="0" y="2"/>
                        <a:pt x="4" y="6"/>
                        <a:pt x="4" y="7"/>
                      </a:cubicBezTo>
                      <a:cubicBezTo>
                        <a:pt x="4" y="10"/>
                        <a:pt x="7" y="8"/>
                        <a:pt x="6" y="11"/>
                      </a:cubicBezTo>
                      <a:cubicBezTo>
                        <a:pt x="5" y="13"/>
                        <a:pt x="7" y="13"/>
                        <a:pt x="8" y="14"/>
                      </a:cubicBezTo>
                      <a:cubicBezTo>
                        <a:pt x="9" y="14"/>
                        <a:pt x="9" y="16"/>
                        <a:pt x="9" y="17"/>
                      </a:cubicBezTo>
                      <a:cubicBezTo>
                        <a:pt x="10" y="16"/>
                        <a:pt x="14" y="14"/>
                        <a:pt x="16" y="13"/>
                      </a:cubicBezTo>
                      <a:cubicBezTo>
                        <a:pt x="17" y="13"/>
                        <a:pt x="17" y="15"/>
                        <a:pt x="17" y="16"/>
                      </a:cubicBezTo>
                      <a:cubicBezTo>
                        <a:pt x="17" y="19"/>
                        <a:pt x="18" y="20"/>
                        <a:pt x="21" y="21"/>
                      </a:cubicBezTo>
                      <a:cubicBezTo>
                        <a:pt x="21" y="20"/>
                        <a:pt x="21" y="18"/>
                        <a:pt x="21" y="18"/>
                      </a:cubicBezTo>
                      <a:cubicBezTo>
                        <a:pt x="22" y="17"/>
                        <a:pt x="23" y="17"/>
                        <a:pt x="23" y="16"/>
                      </a:cubicBezTo>
                      <a:cubicBezTo>
                        <a:pt x="24" y="14"/>
                        <a:pt x="24" y="12"/>
                        <a:pt x="25" y="11"/>
                      </a:cubicBezTo>
                      <a:cubicBezTo>
                        <a:pt x="27" y="8"/>
                        <a:pt x="21" y="2"/>
                        <a:pt x="19" y="1"/>
                      </a:cubicBezTo>
                      <a:cubicBezTo>
                        <a:pt x="17" y="4"/>
                        <a:pt x="15" y="4"/>
                        <a:pt x="12" y="2"/>
                      </a:cubicBezTo>
                      <a:cubicBezTo>
                        <a:pt x="12" y="1"/>
                        <a:pt x="10" y="0"/>
                        <a:pt x="9" y="0"/>
                      </a:cubicBezTo>
                      <a:cubicBezTo>
                        <a:pt x="8" y="0"/>
                        <a:pt x="8" y="1"/>
                        <a:pt x="8" y="2"/>
                      </a:cubicBezTo>
                      <a:cubicBezTo>
                        <a:pt x="9" y="3"/>
                        <a:pt x="7" y="0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3" name="Freeform 680">
                  <a:extLst>
                    <a:ext uri="{FF2B5EF4-FFF2-40B4-BE49-F238E27FC236}">
                      <a16:creationId xmlns:a16="http://schemas.microsoft.com/office/drawing/2014/main" id="{D23C95E6-033D-4941-8425-F2C068D771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7913" y="8288802"/>
                  <a:ext cx="69752" cy="85168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7 h 10"/>
                    <a:gd name="T4" fmla="*/ 4 w 9"/>
                    <a:gd name="T5" fmla="*/ 8 h 10"/>
                    <a:gd name="T6" fmla="*/ 9 w 9"/>
                    <a:gd name="T7" fmla="*/ 10 h 10"/>
                    <a:gd name="T8" fmla="*/ 7 w 9"/>
                    <a:gd name="T9" fmla="*/ 5 h 10"/>
                    <a:gd name="T10" fmla="*/ 8 w 9"/>
                    <a:gd name="T11" fmla="*/ 3 h 10"/>
                    <a:gd name="T12" fmla="*/ 3 w 9"/>
                    <a:gd name="T13" fmla="*/ 2 h 10"/>
                    <a:gd name="T14" fmla="*/ 3 w 9"/>
                    <a:gd name="T15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1" y="3"/>
                        <a:pt x="0" y="5"/>
                        <a:pt x="0" y="7"/>
                      </a:cubicBezTo>
                      <a:cubicBezTo>
                        <a:pt x="1" y="7"/>
                        <a:pt x="4" y="7"/>
                        <a:pt x="4" y="8"/>
                      </a:cubicBezTo>
                      <a:cubicBezTo>
                        <a:pt x="6" y="10"/>
                        <a:pt x="7" y="10"/>
                        <a:pt x="9" y="10"/>
                      </a:cubicBezTo>
                      <a:cubicBezTo>
                        <a:pt x="9" y="10"/>
                        <a:pt x="7" y="5"/>
                        <a:pt x="7" y="5"/>
                      </a:cubicBezTo>
                      <a:cubicBezTo>
                        <a:pt x="8" y="5"/>
                        <a:pt x="9" y="5"/>
                        <a:pt x="8" y="3"/>
                      </a:cubicBezTo>
                      <a:cubicBezTo>
                        <a:pt x="6" y="2"/>
                        <a:pt x="5" y="0"/>
                        <a:pt x="3" y="2"/>
                      </a:cubicBezTo>
                      <a:cubicBezTo>
                        <a:pt x="1" y="4"/>
                        <a:pt x="4" y="1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4" name="Freeform 681">
                  <a:extLst>
                    <a:ext uri="{FF2B5EF4-FFF2-40B4-BE49-F238E27FC236}">
                      <a16:creationId xmlns:a16="http://schemas.microsoft.com/office/drawing/2014/main" id="{79B7CA67-DC57-9142-A32B-6288A0EB35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27943" y="7973678"/>
                  <a:ext cx="273642" cy="224276"/>
                </a:xfrm>
                <a:custGeom>
                  <a:avLst/>
                  <a:gdLst>
                    <a:gd name="T0" fmla="*/ 29 w 35"/>
                    <a:gd name="T1" fmla="*/ 10 h 27"/>
                    <a:gd name="T2" fmla="*/ 30 w 35"/>
                    <a:gd name="T3" fmla="*/ 7 h 27"/>
                    <a:gd name="T4" fmla="*/ 29 w 35"/>
                    <a:gd name="T5" fmla="*/ 5 h 27"/>
                    <a:gd name="T6" fmla="*/ 35 w 35"/>
                    <a:gd name="T7" fmla="*/ 0 h 27"/>
                    <a:gd name="T8" fmla="*/ 25 w 35"/>
                    <a:gd name="T9" fmla="*/ 1 h 27"/>
                    <a:gd name="T10" fmla="*/ 19 w 35"/>
                    <a:gd name="T11" fmla="*/ 2 h 27"/>
                    <a:gd name="T12" fmla="*/ 13 w 35"/>
                    <a:gd name="T13" fmla="*/ 2 h 27"/>
                    <a:gd name="T14" fmla="*/ 8 w 35"/>
                    <a:gd name="T15" fmla="*/ 2 h 27"/>
                    <a:gd name="T16" fmla="*/ 7 w 35"/>
                    <a:gd name="T17" fmla="*/ 4 h 27"/>
                    <a:gd name="T18" fmla="*/ 6 w 35"/>
                    <a:gd name="T19" fmla="*/ 6 h 27"/>
                    <a:gd name="T20" fmla="*/ 3 w 35"/>
                    <a:gd name="T21" fmla="*/ 6 h 27"/>
                    <a:gd name="T22" fmla="*/ 3 w 35"/>
                    <a:gd name="T23" fmla="*/ 10 h 27"/>
                    <a:gd name="T24" fmla="*/ 4 w 35"/>
                    <a:gd name="T25" fmla="*/ 14 h 27"/>
                    <a:gd name="T26" fmla="*/ 2 w 35"/>
                    <a:gd name="T27" fmla="*/ 22 h 27"/>
                    <a:gd name="T28" fmla="*/ 7 w 35"/>
                    <a:gd name="T29" fmla="*/ 27 h 27"/>
                    <a:gd name="T30" fmla="*/ 13 w 35"/>
                    <a:gd name="T31" fmla="*/ 24 h 27"/>
                    <a:gd name="T32" fmla="*/ 22 w 35"/>
                    <a:gd name="T33" fmla="*/ 19 h 27"/>
                    <a:gd name="T34" fmla="*/ 28 w 35"/>
                    <a:gd name="T35" fmla="*/ 15 h 27"/>
                    <a:gd name="T36" fmla="*/ 29 w 35"/>
                    <a:gd name="T37" fmla="*/ 10 h 27"/>
                    <a:gd name="T38" fmla="*/ 29 w 35"/>
                    <a:gd name="T39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" h="27">
                      <a:moveTo>
                        <a:pt x="29" y="10"/>
                      </a:moveTo>
                      <a:cubicBezTo>
                        <a:pt x="30" y="9"/>
                        <a:pt x="31" y="8"/>
                        <a:pt x="30" y="7"/>
                      </a:cubicBezTo>
                      <a:cubicBezTo>
                        <a:pt x="29" y="6"/>
                        <a:pt x="28" y="6"/>
                        <a:pt x="29" y="5"/>
                      </a:cubicBezTo>
                      <a:cubicBezTo>
                        <a:pt x="31" y="3"/>
                        <a:pt x="35" y="3"/>
                        <a:pt x="35" y="0"/>
                      </a:cubicBezTo>
                      <a:cubicBezTo>
                        <a:pt x="32" y="0"/>
                        <a:pt x="28" y="0"/>
                        <a:pt x="25" y="1"/>
                      </a:cubicBezTo>
                      <a:cubicBezTo>
                        <a:pt x="23" y="1"/>
                        <a:pt x="21" y="2"/>
                        <a:pt x="19" y="2"/>
                      </a:cubicBezTo>
                      <a:cubicBezTo>
                        <a:pt x="16" y="2"/>
                        <a:pt x="15" y="1"/>
                        <a:pt x="13" y="2"/>
                      </a:cubicBezTo>
                      <a:cubicBezTo>
                        <a:pt x="11" y="3"/>
                        <a:pt x="10" y="3"/>
                        <a:pt x="8" y="2"/>
                      </a:cubicBezTo>
                      <a:cubicBezTo>
                        <a:pt x="6" y="0"/>
                        <a:pt x="7" y="4"/>
                        <a:pt x="7" y="4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5" y="8"/>
                        <a:pt x="4" y="6"/>
                        <a:pt x="3" y="6"/>
                      </a:cubicBezTo>
                      <a:cubicBezTo>
                        <a:pt x="2" y="7"/>
                        <a:pt x="3" y="9"/>
                        <a:pt x="3" y="10"/>
                      </a:cubicBezTo>
                      <a:cubicBezTo>
                        <a:pt x="3" y="11"/>
                        <a:pt x="2" y="13"/>
                        <a:pt x="4" y="14"/>
                      </a:cubicBezTo>
                      <a:cubicBezTo>
                        <a:pt x="9" y="17"/>
                        <a:pt x="5" y="19"/>
                        <a:pt x="2" y="22"/>
                      </a:cubicBezTo>
                      <a:cubicBezTo>
                        <a:pt x="0" y="24"/>
                        <a:pt x="5" y="27"/>
                        <a:pt x="7" y="27"/>
                      </a:cubicBezTo>
                      <a:cubicBezTo>
                        <a:pt x="9" y="27"/>
                        <a:pt x="11" y="25"/>
                        <a:pt x="13" y="24"/>
                      </a:cubicBezTo>
                      <a:cubicBezTo>
                        <a:pt x="16" y="22"/>
                        <a:pt x="19" y="21"/>
                        <a:pt x="22" y="19"/>
                      </a:cubicBezTo>
                      <a:cubicBezTo>
                        <a:pt x="24" y="18"/>
                        <a:pt x="26" y="17"/>
                        <a:pt x="28" y="15"/>
                      </a:cubicBezTo>
                      <a:cubicBezTo>
                        <a:pt x="29" y="13"/>
                        <a:pt x="28" y="11"/>
                        <a:pt x="29" y="10"/>
                      </a:cubicBezTo>
                      <a:cubicBezTo>
                        <a:pt x="30" y="8"/>
                        <a:pt x="29" y="11"/>
                        <a:pt x="2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5" name="Freeform 682">
                  <a:extLst>
                    <a:ext uri="{FF2B5EF4-FFF2-40B4-BE49-F238E27FC236}">
                      <a16:creationId xmlns:a16="http://schemas.microsoft.com/office/drawing/2014/main" id="{5EAC4F5E-FAEA-E642-AFD5-9C1056F6A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4031" y="7956645"/>
                  <a:ext cx="391683" cy="391773"/>
                </a:xfrm>
                <a:custGeom>
                  <a:avLst/>
                  <a:gdLst>
                    <a:gd name="T0" fmla="*/ 47 w 50"/>
                    <a:gd name="T1" fmla="*/ 36 h 47"/>
                    <a:gd name="T2" fmla="*/ 45 w 50"/>
                    <a:gd name="T3" fmla="*/ 34 h 47"/>
                    <a:gd name="T4" fmla="*/ 46 w 50"/>
                    <a:gd name="T5" fmla="*/ 32 h 47"/>
                    <a:gd name="T6" fmla="*/ 41 w 50"/>
                    <a:gd name="T7" fmla="*/ 27 h 47"/>
                    <a:gd name="T8" fmla="*/ 38 w 50"/>
                    <a:gd name="T9" fmla="*/ 25 h 47"/>
                    <a:gd name="T10" fmla="*/ 35 w 50"/>
                    <a:gd name="T11" fmla="*/ 18 h 47"/>
                    <a:gd name="T12" fmla="*/ 38 w 50"/>
                    <a:gd name="T13" fmla="*/ 10 h 47"/>
                    <a:gd name="T14" fmla="*/ 34 w 50"/>
                    <a:gd name="T15" fmla="*/ 6 h 47"/>
                    <a:gd name="T16" fmla="*/ 32 w 50"/>
                    <a:gd name="T17" fmla="*/ 2 h 47"/>
                    <a:gd name="T18" fmla="*/ 30 w 50"/>
                    <a:gd name="T19" fmla="*/ 3 h 47"/>
                    <a:gd name="T20" fmla="*/ 28 w 50"/>
                    <a:gd name="T21" fmla="*/ 1 h 47"/>
                    <a:gd name="T22" fmla="*/ 25 w 50"/>
                    <a:gd name="T23" fmla="*/ 2 h 47"/>
                    <a:gd name="T24" fmla="*/ 20 w 50"/>
                    <a:gd name="T25" fmla="*/ 1 h 47"/>
                    <a:gd name="T26" fmla="*/ 18 w 50"/>
                    <a:gd name="T27" fmla="*/ 4 h 47"/>
                    <a:gd name="T28" fmla="*/ 13 w 50"/>
                    <a:gd name="T29" fmla="*/ 7 h 47"/>
                    <a:gd name="T30" fmla="*/ 14 w 50"/>
                    <a:gd name="T31" fmla="*/ 10 h 47"/>
                    <a:gd name="T32" fmla="*/ 13 w 50"/>
                    <a:gd name="T33" fmla="*/ 13 h 47"/>
                    <a:gd name="T34" fmla="*/ 9 w 50"/>
                    <a:gd name="T35" fmla="*/ 19 h 47"/>
                    <a:gd name="T36" fmla="*/ 1 w 50"/>
                    <a:gd name="T37" fmla="*/ 25 h 47"/>
                    <a:gd name="T38" fmla="*/ 3 w 50"/>
                    <a:gd name="T39" fmla="*/ 30 h 47"/>
                    <a:gd name="T40" fmla="*/ 9 w 50"/>
                    <a:gd name="T41" fmla="*/ 31 h 47"/>
                    <a:gd name="T42" fmla="*/ 18 w 50"/>
                    <a:gd name="T43" fmla="*/ 36 h 47"/>
                    <a:gd name="T44" fmla="*/ 29 w 50"/>
                    <a:gd name="T45" fmla="*/ 45 h 47"/>
                    <a:gd name="T46" fmla="*/ 38 w 50"/>
                    <a:gd name="T47" fmla="*/ 47 h 47"/>
                    <a:gd name="T48" fmla="*/ 43 w 50"/>
                    <a:gd name="T49" fmla="*/ 42 h 47"/>
                    <a:gd name="T50" fmla="*/ 50 w 50"/>
                    <a:gd name="T51" fmla="*/ 43 h 47"/>
                    <a:gd name="T52" fmla="*/ 47 w 50"/>
                    <a:gd name="T53" fmla="*/ 39 h 47"/>
                    <a:gd name="T54" fmla="*/ 47 w 50"/>
                    <a:gd name="T55" fmla="*/ 36 h 47"/>
                    <a:gd name="T56" fmla="*/ 47 w 50"/>
                    <a:gd name="T57" fmla="*/ 3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0" h="47">
                      <a:moveTo>
                        <a:pt x="47" y="36"/>
                      </a:moveTo>
                      <a:cubicBezTo>
                        <a:pt x="47" y="36"/>
                        <a:pt x="45" y="35"/>
                        <a:pt x="45" y="34"/>
                      </a:cubicBezTo>
                      <a:cubicBezTo>
                        <a:pt x="45" y="33"/>
                        <a:pt x="46" y="33"/>
                        <a:pt x="46" y="32"/>
                      </a:cubicBezTo>
                      <a:cubicBezTo>
                        <a:pt x="45" y="30"/>
                        <a:pt x="43" y="29"/>
                        <a:pt x="41" y="27"/>
                      </a:cubicBezTo>
                      <a:cubicBezTo>
                        <a:pt x="40" y="27"/>
                        <a:pt x="38" y="26"/>
                        <a:pt x="38" y="25"/>
                      </a:cubicBezTo>
                      <a:cubicBezTo>
                        <a:pt x="37" y="23"/>
                        <a:pt x="35" y="21"/>
                        <a:pt x="35" y="18"/>
                      </a:cubicBezTo>
                      <a:cubicBezTo>
                        <a:pt x="34" y="16"/>
                        <a:pt x="40" y="12"/>
                        <a:pt x="38" y="10"/>
                      </a:cubicBezTo>
                      <a:cubicBezTo>
                        <a:pt x="36" y="9"/>
                        <a:pt x="35" y="8"/>
                        <a:pt x="34" y="6"/>
                      </a:cubicBezTo>
                      <a:cubicBezTo>
                        <a:pt x="33" y="5"/>
                        <a:pt x="33" y="3"/>
                        <a:pt x="32" y="2"/>
                      </a:cubicBezTo>
                      <a:cubicBezTo>
                        <a:pt x="31" y="2"/>
                        <a:pt x="31" y="3"/>
                        <a:pt x="30" y="3"/>
                      </a:cubicBezTo>
                      <a:cubicBezTo>
                        <a:pt x="28" y="3"/>
                        <a:pt x="29" y="1"/>
                        <a:pt x="28" y="1"/>
                      </a:cubicBezTo>
                      <a:cubicBezTo>
                        <a:pt x="27" y="1"/>
                        <a:pt x="25" y="2"/>
                        <a:pt x="25" y="2"/>
                      </a:cubicBezTo>
                      <a:cubicBezTo>
                        <a:pt x="23" y="0"/>
                        <a:pt x="22" y="1"/>
                        <a:pt x="20" y="1"/>
                      </a:cubicBezTo>
                      <a:cubicBezTo>
                        <a:pt x="18" y="2"/>
                        <a:pt x="19" y="3"/>
                        <a:pt x="18" y="4"/>
                      </a:cubicBezTo>
                      <a:cubicBezTo>
                        <a:pt x="16" y="5"/>
                        <a:pt x="14" y="5"/>
                        <a:pt x="13" y="7"/>
                      </a:cubicBezTo>
                      <a:cubicBezTo>
                        <a:pt x="12" y="9"/>
                        <a:pt x="14" y="8"/>
                        <a:pt x="14" y="10"/>
                      </a:cubicBezTo>
                      <a:cubicBezTo>
                        <a:pt x="14" y="11"/>
                        <a:pt x="13" y="11"/>
                        <a:pt x="13" y="13"/>
                      </a:cubicBezTo>
                      <a:cubicBezTo>
                        <a:pt x="13" y="16"/>
                        <a:pt x="12" y="17"/>
                        <a:pt x="9" y="19"/>
                      </a:cubicBezTo>
                      <a:cubicBezTo>
                        <a:pt x="7" y="20"/>
                        <a:pt x="0" y="23"/>
                        <a:pt x="1" y="25"/>
                      </a:cubicBezTo>
                      <a:cubicBezTo>
                        <a:pt x="2" y="26"/>
                        <a:pt x="2" y="29"/>
                        <a:pt x="3" y="30"/>
                      </a:cubicBezTo>
                      <a:cubicBezTo>
                        <a:pt x="4" y="31"/>
                        <a:pt x="8" y="31"/>
                        <a:pt x="9" y="31"/>
                      </a:cubicBezTo>
                      <a:cubicBezTo>
                        <a:pt x="12" y="32"/>
                        <a:pt x="15" y="34"/>
                        <a:pt x="18" y="36"/>
                      </a:cubicBezTo>
                      <a:cubicBezTo>
                        <a:pt x="22" y="39"/>
                        <a:pt x="25" y="42"/>
                        <a:pt x="29" y="45"/>
                      </a:cubicBezTo>
                      <a:cubicBezTo>
                        <a:pt x="32" y="47"/>
                        <a:pt x="35" y="47"/>
                        <a:pt x="38" y="47"/>
                      </a:cubicBezTo>
                      <a:cubicBezTo>
                        <a:pt x="41" y="47"/>
                        <a:pt x="41" y="44"/>
                        <a:pt x="43" y="42"/>
                      </a:cubicBezTo>
                      <a:cubicBezTo>
                        <a:pt x="45" y="40"/>
                        <a:pt x="49" y="44"/>
                        <a:pt x="50" y="43"/>
                      </a:cubicBezTo>
                      <a:cubicBezTo>
                        <a:pt x="49" y="42"/>
                        <a:pt x="48" y="41"/>
                        <a:pt x="47" y="39"/>
                      </a:cubicBezTo>
                      <a:cubicBezTo>
                        <a:pt x="47" y="38"/>
                        <a:pt x="48" y="37"/>
                        <a:pt x="47" y="36"/>
                      </a:cubicBezTo>
                      <a:cubicBezTo>
                        <a:pt x="46" y="35"/>
                        <a:pt x="48" y="37"/>
                        <a:pt x="47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6" name="Freeform 683">
                  <a:extLst>
                    <a:ext uri="{FF2B5EF4-FFF2-40B4-BE49-F238E27FC236}">
                      <a16:creationId xmlns:a16="http://schemas.microsoft.com/office/drawing/2014/main" id="{B226C2D3-653D-BF47-A618-2F0015066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57720" y="7729531"/>
                  <a:ext cx="745806" cy="300927"/>
                </a:xfrm>
                <a:custGeom>
                  <a:avLst/>
                  <a:gdLst>
                    <a:gd name="T0" fmla="*/ 52 w 95"/>
                    <a:gd name="T1" fmla="*/ 36 h 36"/>
                    <a:gd name="T2" fmla="*/ 54 w 95"/>
                    <a:gd name="T3" fmla="*/ 33 h 36"/>
                    <a:gd name="T4" fmla="*/ 55 w 95"/>
                    <a:gd name="T5" fmla="*/ 31 h 36"/>
                    <a:gd name="T6" fmla="*/ 60 w 95"/>
                    <a:gd name="T7" fmla="*/ 31 h 36"/>
                    <a:gd name="T8" fmla="*/ 64 w 95"/>
                    <a:gd name="T9" fmla="*/ 31 h 36"/>
                    <a:gd name="T10" fmla="*/ 75 w 95"/>
                    <a:gd name="T11" fmla="*/ 29 h 36"/>
                    <a:gd name="T12" fmla="*/ 85 w 95"/>
                    <a:gd name="T13" fmla="*/ 28 h 36"/>
                    <a:gd name="T14" fmla="*/ 90 w 95"/>
                    <a:gd name="T15" fmla="*/ 28 h 36"/>
                    <a:gd name="T16" fmla="*/ 92 w 95"/>
                    <a:gd name="T17" fmla="*/ 30 h 36"/>
                    <a:gd name="T18" fmla="*/ 94 w 95"/>
                    <a:gd name="T19" fmla="*/ 28 h 36"/>
                    <a:gd name="T20" fmla="*/ 92 w 95"/>
                    <a:gd name="T21" fmla="*/ 24 h 36"/>
                    <a:gd name="T22" fmla="*/ 92 w 95"/>
                    <a:gd name="T23" fmla="*/ 22 h 36"/>
                    <a:gd name="T24" fmla="*/ 91 w 95"/>
                    <a:gd name="T25" fmla="*/ 17 h 36"/>
                    <a:gd name="T26" fmla="*/ 93 w 95"/>
                    <a:gd name="T27" fmla="*/ 14 h 36"/>
                    <a:gd name="T28" fmla="*/ 89 w 95"/>
                    <a:gd name="T29" fmla="*/ 8 h 36"/>
                    <a:gd name="T30" fmla="*/ 83 w 95"/>
                    <a:gd name="T31" fmla="*/ 3 h 36"/>
                    <a:gd name="T32" fmla="*/ 80 w 95"/>
                    <a:gd name="T33" fmla="*/ 3 h 36"/>
                    <a:gd name="T34" fmla="*/ 78 w 95"/>
                    <a:gd name="T35" fmla="*/ 3 h 36"/>
                    <a:gd name="T36" fmla="*/ 73 w 95"/>
                    <a:gd name="T37" fmla="*/ 6 h 36"/>
                    <a:gd name="T38" fmla="*/ 63 w 95"/>
                    <a:gd name="T39" fmla="*/ 6 h 36"/>
                    <a:gd name="T40" fmla="*/ 58 w 95"/>
                    <a:gd name="T41" fmla="*/ 6 h 36"/>
                    <a:gd name="T42" fmla="*/ 54 w 95"/>
                    <a:gd name="T43" fmla="*/ 4 h 36"/>
                    <a:gd name="T44" fmla="*/ 50 w 95"/>
                    <a:gd name="T45" fmla="*/ 2 h 36"/>
                    <a:gd name="T46" fmla="*/ 46 w 95"/>
                    <a:gd name="T47" fmla="*/ 0 h 36"/>
                    <a:gd name="T48" fmla="*/ 37 w 95"/>
                    <a:gd name="T49" fmla="*/ 0 h 36"/>
                    <a:gd name="T50" fmla="*/ 29 w 95"/>
                    <a:gd name="T51" fmla="*/ 4 h 36"/>
                    <a:gd name="T52" fmla="*/ 18 w 95"/>
                    <a:gd name="T53" fmla="*/ 5 h 36"/>
                    <a:gd name="T54" fmla="*/ 16 w 95"/>
                    <a:gd name="T55" fmla="*/ 6 h 36"/>
                    <a:gd name="T56" fmla="*/ 18 w 95"/>
                    <a:gd name="T57" fmla="*/ 7 h 36"/>
                    <a:gd name="T58" fmla="*/ 15 w 95"/>
                    <a:gd name="T59" fmla="*/ 8 h 36"/>
                    <a:gd name="T60" fmla="*/ 13 w 95"/>
                    <a:gd name="T61" fmla="*/ 9 h 36"/>
                    <a:gd name="T62" fmla="*/ 4 w 95"/>
                    <a:gd name="T63" fmla="*/ 9 h 36"/>
                    <a:gd name="T64" fmla="*/ 3 w 95"/>
                    <a:gd name="T65" fmla="*/ 11 h 36"/>
                    <a:gd name="T66" fmla="*/ 3 w 95"/>
                    <a:gd name="T67" fmla="*/ 15 h 36"/>
                    <a:gd name="T68" fmla="*/ 5 w 95"/>
                    <a:gd name="T69" fmla="*/ 14 h 36"/>
                    <a:gd name="T70" fmla="*/ 3 w 95"/>
                    <a:gd name="T71" fmla="*/ 17 h 36"/>
                    <a:gd name="T72" fmla="*/ 5 w 95"/>
                    <a:gd name="T73" fmla="*/ 17 h 36"/>
                    <a:gd name="T74" fmla="*/ 5 w 95"/>
                    <a:gd name="T75" fmla="*/ 19 h 36"/>
                    <a:gd name="T76" fmla="*/ 3 w 95"/>
                    <a:gd name="T77" fmla="*/ 20 h 36"/>
                    <a:gd name="T78" fmla="*/ 4 w 95"/>
                    <a:gd name="T79" fmla="*/ 22 h 36"/>
                    <a:gd name="T80" fmla="*/ 4 w 95"/>
                    <a:gd name="T81" fmla="*/ 25 h 36"/>
                    <a:gd name="T82" fmla="*/ 8 w 95"/>
                    <a:gd name="T83" fmla="*/ 27 h 36"/>
                    <a:gd name="T84" fmla="*/ 7 w 95"/>
                    <a:gd name="T85" fmla="*/ 30 h 36"/>
                    <a:gd name="T86" fmla="*/ 10 w 95"/>
                    <a:gd name="T87" fmla="*/ 30 h 36"/>
                    <a:gd name="T88" fmla="*/ 8 w 95"/>
                    <a:gd name="T89" fmla="*/ 31 h 36"/>
                    <a:gd name="T90" fmla="*/ 10 w 95"/>
                    <a:gd name="T91" fmla="*/ 31 h 36"/>
                    <a:gd name="T92" fmla="*/ 9 w 95"/>
                    <a:gd name="T93" fmla="*/ 34 h 36"/>
                    <a:gd name="T94" fmla="*/ 11 w 95"/>
                    <a:gd name="T95" fmla="*/ 35 h 36"/>
                    <a:gd name="T96" fmla="*/ 12 w 95"/>
                    <a:gd name="T97" fmla="*/ 31 h 36"/>
                    <a:gd name="T98" fmla="*/ 16 w 95"/>
                    <a:gd name="T99" fmla="*/ 32 h 36"/>
                    <a:gd name="T100" fmla="*/ 22 w 95"/>
                    <a:gd name="T101" fmla="*/ 33 h 36"/>
                    <a:gd name="T102" fmla="*/ 27 w 95"/>
                    <a:gd name="T103" fmla="*/ 31 h 36"/>
                    <a:gd name="T104" fmla="*/ 35 w 95"/>
                    <a:gd name="T105" fmla="*/ 35 h 36"/>
                    <a:gd name="T106" fmla="*/ 42 w 95"/>
                    <a:gd name="T107" fmla="*/ 32 h 36"/>
                    <a:gd name="T108" fmla="*/ 44 w 95"/>
                    <a:gd name="T109" fmla="*/ 30 h 36"/>
                    <a:gd name="T110" fmla="*/ 48 w 95"/>
                    <a:gd name="T111" fmla="*/ 31 h 36"/>
                    <a:gd name="T112" fmla="*/ 50 w 95"/>
                    <a:gd name="T113" fmla="*/ 33 h 36"/>
                    <a:gd name="T114" fmla="*/ 50 w 95"/>
                    <a:gd name="T115" fmla="*/ 35 h 36"/>
                    <a:gd name="T116" fmla="*/ 52 w 95"/>
                    <a:gd name="T117" fmla="*/ 36 h 36"/>
                    <a:gd name="T118" fmla="*/ 52 w 95"/>
                    <a:gd name="T11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5" h="36">
                      <a:moveTo>
                        <a:pt x="52" y="36"/>
                      </a:moveTo>
                      <a:cubicBezTo>
                        <a:pt x="53" y="35"/>
                        <a:pt x="54" y="33"/>
                        <a:pt x="54" y="33"/>
                      </a:cubicBezTo>
                      <a:cubicBezTo>
                        <a:pt x="53" y="31"/>
                        <a:pt x="54" y="30"/>
                        <a:pt x="55" y="31"/>
                      </a:cubicBezTo>
                      <a:cubicBezTo>
                        <a:pt x="57" y="32"/>
                        <a:pt x="58" y="31"/>
                        <a:pt x="60" y="31"/>
                      </a:cubicBezTo>
                      <a:cubicBezTo>
                        <a:pt x="62" y="30"/>
                        <a:pt x="62" y="30"/>
                        <a:pt x="64" y="31"/>
                      </a:cubicBezTo>
                      <a:cubicBezTo>
                        <a:pt x="68" y="31"/>
                        <a:pt x="71" y="29"/>
                        <a:pt x="75" y="29"/>
                      </a:cubicBezTo>
                      <a:cubicBezTo>
                        <a:pt x="78" y="29"/>
                        <a:pt x="82" y="29"/>
                        <a:pt x="85" y="28"/>
                      </a:cubicBezTo>
                      <a:cubicBezTo>
                        <a:pt x="87" y="27"/>
                        <a:pt x="87" y="29"/>
                        <a:pt x="90" y="28"/>
                      </a:cubicBezTo>
                      <a:cubicBezTo>
                        <a:pt x="92" y="27"/>
                        <a:pt x="91" y="29"/>
                        <a:pt x="92" y="30"/>
                      </a:cubicBezTo>
                      <a:cubicBezTo>
                        <a:pt x="93" y="31"/>
                        <a:pt x="95" y="29"/>
                        <a:pt x="94" y="28"/>
                      </a:cubicBezTo>
                      <a:cubicBezTo>
                        <a:pt x="93" y="27"/>
                        <a:pt x="95" y="25"/>
                        <a:pt x="92" y="24"/>
                      </a:cubicBezTo>
                      <a:cubicBezTo>
                        <a:pt x="91" y="23"/>
                        <a:pt x="93" y="23"/>
                        <a:pt x="92" y="22"/>
                      </a:cubicBezTo>
                      <a:cubicBezTo>
                        <a:pt x="92" y="20"/>
                        <a:pt x="91" y="19"/>
                        <a:pt x="91" y="17"/>
                      </a:cubicBezTo>
                      <a:cubicBezTo>
                        <a:pt x="91" y="16"/>
                        <a:pt x="93" y="14"/>
                        <a:pt x="93" y="14"/>
                      </a:cubicBezTo>
                      <a:cubicBezTo>
                        <a:pt x="92" y="12"/>
                        <a:pt x="90" y="11"/>
                        <a:pt x="89" y="8"/>
                      </a:cubicBezTo>
                      <a:cubicBezTo>
                        <a:pt x="87" y="5"/>
                        <a:pt x="87" y="4"/>
                        <a:pt x="83" y="3"/>
                      </a:cubicBezTo>
                      <a:cubicBezTo>
                        <a:pt x="82" y="3"/>
                        <a:pt x="81" y="3"/>
                        <a:pt x="80" y="3"/>
                      </a:cubicBezTo>
                      <a:cubicBezTo>
                        <a:pt x="78" y="2"/>
                        <a:pt x="79" y="3"/>
                        <a:pt x="78" y="3"/>
                      </a:cubicBezTo>
                      <a:cubicBezTo>
                        <a:pt x="76" y="5"/>
                        <a:pt x="74" y="5"/>
                        <a:pt x="73" y="6"/>
                      </a:cubicBezTo>
                      <a:cubicBezTo>
                        <a:pt x="70" y="7"/>
                        <a:pt x="66" y="6"/>
                        <a:pt x="63" y="6"/>
                      </a:cubicBezTo>
                      <a:cubicBezTo>
                        <a:pt x="61" y="6"/>
                        <a:pt x="59" y="6"/>
                        <a:pt x="58" y="6"/>
                      </a:cubicBezTo>
                      <a:cubicBezTo>
                        <a:pt x="56" y="5"/>
                        <a:pt x="56" y="4"/>
                        <a:pt x="54" y="4"/>
                      </a:cubicBezTo>
                      <a:cubicBezTo>
                        <a:pt x="52" y="4"/>
                        <a:pt x="51" y="3"/>
                        <a:pt x="50" y="2"/>
                      </a:cubicBezTo>
                      <a:cubicBezTo>
                        <a:pt x="49" y="2"/>
                        <a:pt x="45" y="0"/>
                        <a:pt x="46" y="0"/>
                      </a:cubicBezTo>
                      <a:cubicBezTo>
                        <a:pt x="44" y="1"/>
                        <a:pt x="39" y="0"/>
                        <a:pt x="37" y="0"/>
                      </a:cubicBezTo>
                      <a:cubicBezTo>
                        <a:pt x="34" y="0"/>
                        <a:pt x="31" y="3"/>
                        <a:pt x="29" y="4"/>
                      </a:cubicBezTo>
                      <a:cubicBezTo>
                        <a:pt x="26" y="6"/>
                        <a:pt x="21" y="4"/>
                        <a:pt x="18" y="5"/>
                      </a:cubicBezTo>
                      <a:cubicBezTo>
                        <a:pt x="17" y="5"/>
                        <a:pt x="16" y="5"/>
                        <a:pt x="16" y="6"/>
                      </a:cubicBezTo>
                      <a:cubicBezTo>
                        <a:pt x="16" y="6"/>
                        <a:pt x="18" y="6"/>
                        <a:pt x="18" y="7"/>
                      </a:cubicBezTo>
                      <a:cubicBezTo>
                        <a:pt x="18" y="7"/>
                        <a:pt x="15" y="7"/>
                        <a:pt x="15" y="8"/>
                      </a:cubicBezTo>
                      <a:cubicBezTo>
                        <a:pt x="15" y="9"/>
                        <a:pt x="15" y="9"/>
                        <a:pt x="13" y="9"/>
                      </a:cubicBezTo>
                      <a:cubicBezTo>
                        <a:pt x="10" y="9"/>
                        <a:pt x="7" y="9"/>
                        <a:pt x="4" y="9"/>
                      </a:cubicBezTo>
                      <a:cubicBezTo>
                        <a:pt x="2" y="9"/>
                        <a:pt x="3" y="10"/>
                        <a:pt x="3" y="11"/>
                      </a:cubicBezTo>
                      <a:cubicBezTo>
                        <a:pt x="2" y="13"/>
                        <a:pt x="0" y="14"/>
                        <a:pt x="3" y="15"/>
                      </a:cubicBezTo>
                      <a:cubicBezTo>
                        <a:pt x="3" y="15"/>
                        <a:pt x="5" y="14"/>
                        <a:pt x="5" y="14"/>
                      </a:cubicBezTo>
                      <a:cubicBezTo>
                        <a:pt x="5" y="15"/>
                        <a:pt x="3" y="17"/>
                        <a:pt x="3" y="17"/>
                      </a:cubicBezTo>
                      <a:cubicBezTo>
                        <a:pt x="4" y="18"/>
                        <a:pt x="4" y="17"/>
                        <a:pt x="5" y="17"/>
                      </a:cubicBezTo>
                      <a:cubicBezTo>
                        <a:pt x="5" y="17"/>
                        <a:pt x="5" y="19"/>
                        <a:pt x="5" y="19"/>
                      </a:cubicBezTo>
                      <a:cubicBezTo>
                        <a:pt x="7" y="22"/>
                        <a:pt x="4" y="20"/>
                        <a:pt x="3" y="20"/>
                      </a:cubicBezTo>
                      <a:cubicBezTo>
                        <a:pt x="3" y="20"/>
                        <a:pt x="2" y="23"/>
                        <a:pt x="4" y="22"/>
                      </a:cubicBezTo>
                      <a:cubicBezTo>
                        <a:pt x="6" y="22"/>
                        <a:pt x="4" y="24"/>
                        <a:pt x="4" y="25"/>
                      </a:cubicBezTo>
                      <a:cubicBezTo>
                        <a:pt x="4" y="26"/>
                        <a:pt x="7" y="26"/>
                        <a:pt x="8" y="27"/>
                      </a:cubicBezTo>
                      <a:cubicBezTo>
                        <a:pt x="9" y="28"/>
                        <a:pt x="7" y="30"/>
                        <a:pt x="7" y="30"/>
                      </a:cubicBezTo>
                      <a:cubicBezTo>
                        <a:pt x="8" y="30"/>
                        <a:pt x="9" y="28"/>
                        <a:pt x="10" y="30"/>
                      </a:cubicBezTo>
                      <a:cubicBezTo>
                        <a:pt x="10" y="31"/>
                        <a:pt x="8" y="31"/>
                        <a:pt x="8" y="31"/>
                      </a:cubicBezTo>
                      <a:cubicBezTo>
                        <a:pt x="8" y="31"/>
                        <a:pt x="10" y="31"/>
                        <a:pt x="10" y="31"/>
                      </a:cubicBezTo>
                      <a:cubicBezTo>
                        <a:pt x="11" y="32"/>
                        <a:pt x="10" y="33"/>
                        <a:pt x="9" y="34"/>
                      </a:cubicBezTo>
                      <a:cubicBezTo>
                        <a:pt x="9" y="35"/>
                        <a:pt x="11" y="36"/>
                        <a:pt x="11" y="35"/>
                      </a:cubicBezTo>
                      <a:cubicBezTo>
                        <a:pt x="12" y="34"/>
                        <a:pt x="11" y="32"/>
                        <a:pt x="12" y="31"/>
                      </a:cubicBezTo>
                      <a:cubicBezTo>
                        <a:pt x="13" y="30"/>
                        <a:pt x="15" y="32"/>
                        <a:pt x="16" y="32"/>
                      </a:cubicBezTo>
                      <a:cubicBezTo>
                        <a:pt x="18" y="33"/>
                        <a:pt x="20" y="35"/>
                        <a:pt x="22" y="33"/>
                      </a:cubicBezTo>
                      <a:cubicBezTo>
                        <a:pt x="25" y="32"/>
                        <a:pt x="23" y="29"/>
                        <a:pt x="27" y="31"/>
                      </a:cubicBezTo>
                      <a:cubicBezTo>
                        <a:pt x="29" y="33"/>
                        <a:pt x="32" y="35"/>
                        <a:pt x="35" y="35"/>
                      </a:cubicBezTo>
                      <a:cubicBezTo>
                        <a:pt x="37" y="34"/>
                        <a:pt x="40" y="33"/>
                        <a:pt x="42" y="32"/>
                      </a:cubicBezTo>
                      <a:cubicBezTo>
                        <a:pt x="43" y="31"/>
                        <a:pt x="43" y="30"/>
                        <a:pt x="44" y="30"/>
                      </a:cubicBezTo>
                      <a:cubicBezTo>
                        <a:pt x="46" y="31"/>
                        <a:pt x="47" y="32"/>
                        <a:pt x="48" y="31"/>
                      </a:cubicBezTo>
                      <a:cubicBezTo>
                        <a:pt x="51" y="30"/>
                        <a:pt x="51" y="31"/>
                        <a:pt x="50" y="33"/>
                      </a:cubicBezTo>
                      <a:cubicBezTo>
                        <a:pt x="50" y="34"/>
                        <a:pt x="52" y="34"/>
                        <a:pt x="50" y="35"/>
                      </a:cubicBezTo>
                      <a:cubicBezTo>
                        <a:pt x="51" y="36"/>
                        <a:pt x="51" y="36"/>
                        <a:pt x="52" y="36"/>
                      </a:cubicBezTo>
                      <a:cubicBezTo>
                        <a:pt x="53" y="35"/>
                        <a:pt x="51" y="36"/>
                        <a:pt x="52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7" name="Freeform 684">
                  <a:extLst>
                    <a:ext uri="{FF2B5EF4-FFF2-40B4-BE49-F238E27FC236}">
                      <a16:creationId xmlns:a16="http://schemas.microsoft.com/office/drawing/2014/main" id="{A2A01969-77D9-C441-A5C2-130E02658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5747" y="8206473"/>
                  <a:ext cx="826288" cy="701220"/>
                </a:xfrm>
                <a:custGeom>
                  <a:avLst/>
                  <a:gdLst>
                    <a:gd name="T0" fmla="*/ 65 w 105"/>
                    <a:gd name="T1" fmla="*/ 20 h 84"/>
                    <a:gd name="T2" fmla="*/ 61 w 105"/>
                    <a:gd name="T3" fmla="*/ 17 h 84"/>
                    <a:gd name="T4" fmla="*/ 52 w 105"/>
                    <a:gd name="T5" fmla="*/ 17 h 84"/>
                    <a:gd name="T6" fmla="*/ 48 w 105"/>
                    <a:gd name="T7" fmla="*/ 15 h 84"/>
                    <a:gd name="T8" fmla="*/ 40 w 105"/>
                    <a:gd name="T9" fmla="*/ 8 h 84"/>
                    <a:gd name="T10" fmla="*/ 27 w 105"/>
                    <a:gd name="T11" fmla="*/ 1 h 84"/>
                    <a:gd name="T12" fmla="*/ 21 w 105"/>
                    <a:gd name="T13" fmla="*/ 1 h 84"/>
                    <a:gd name="T14" fmla="*/ 13 w 105"/>
                    <a:gd name="T15" fmla="*/ 3 h 84"/>
                    <a:gd name="T16" fmla="*/ 17 w 105"/>
                    <a:gd name="T17" fmla="*/ 9 h 84"/>
                    <a:gd name="T18" fmla="*/ 13 w 105"/>
                    <a:gd name="T19" fmla="*/ 12 h 84"/>
                    <a:gd name="T20" fmla="*/ 10 w 105"/>
                    <a:gd name="T21" fmla="*/ 12 h 84"/>
                    <a:gd name="T22" fmla="*/ 9 w 105"/>
                    <a:gd name="T23" fmla="*/ 14 h 84"/>
                    <a:gd name="T24" fmla="*/ 2 w 105"/>
                    <a:gd name="T25" fmla="*/ 14 h 84"/>
                    <a:gd name="T26" fmla="*/ 1 w 105"/>
                    <a:gd name="T27" fmla="*/ 19 h 84"/>
                    <a:gd name="T28" fmla="*/ 3 w 105"/>
                    <a:gd name="T29" fmla="*/ 22 h 84"/>
                    <a:gd name="T30" fmla="*/ 8 w 105"/>
                    <a:gd name="T31" fmla="*/ 31 h 84"/>
                    <a:gd name="T32" fmla="*/ 12 w 105"/>
                    <a:gd name="T33" fmla="*/ 38 h 84"/>
                    <a:gd name="T34" fmla="*/ 15 w 105"/>
                    <a:gd name="T35" fmla="*/ 42 h 84"/>
                    <a:gd name="T36" fmla="*/ 20 w 105"/>
                    <a:gd name="T37" fmla="*/ 46 h 84"/>
                    <a:gd name="T38" fmla="*/ 22 w 105"/>
                    <a:gd name="T39" fmla="*/ 53 h 84"/>
                    <a:gd name="T40" fmla="*/ 23 w 105"/>
                    <a:gd name="T41" fmla="*/ 59 h 84"/>
                    <a:gd name="T42" fmla="*/ 31 w 105"/>
                    <a:gd name="T43" fmla="*/ 67 h 84"/>
                    <a:gd name="T44" fmla="*/ 36 w 105"/>
                    <a:gd name="T45" fmla="*/ 76 h 84"/>
                    <a:gd name="T46" fmla="*/ 40 w 105"/>
                    <a:gd name="T47" fmla="*/ 81 h 84"/>
                    <a:gd name="T48" fmla="*/ 41 w 105"/>
                    <a:gd name="T49" fmla="*/ 84 h 84"/>
                    <a:gd name="T50" fmla="*/ 43 w 105"/>
                    <a:gd name="T51" fmla="*/ 81 h 84"/>
                    <a:gd name="T52" fmla="*/ 50 w 105"/>
                    <a:gd name="T53" fmla="*/ 79 h 84"/>
                    <a:gd name="T54" fmla="*/ 60 w 105"/>
                    <a:gd name="T55" fmla="*/ 80 h 84"/>
                    <a:gd name="T56" fmla="*/ 66 w 105"/>
                    <a:gd name="T57" fmla="*/ 77 h 84"/>
                    <a:gd name="T58" fmla="*/ 76 w 105"/>
                    <a:gd name="T59" fmla="*/ 72 h 84"/>
                    <a:gd name="T60" fmla="*/ 94 w 105"/>
                    <a:gd name="T61" fmla="*/ 68 h 84"/>
                    <a:gd name="T62" fmla="*/ 102 w 105"/>
                    <a:gd name="T63" fmla="*/ 66 h 84"/>
                    <a:gd name="T64" fmla="*/ 104 w 105"/>
                    <a:gd name="T65" fmla="*/ 61 h 84"/>
                    <a:gd name="T66" fmla="*/ 105 w 105"/>
                    <a:gd name="T67" fmla="*/ 56 h 84"/>
                    <a:gd name="T68" fmla="*/ 103 w 105"/>
                    <a:gd name="T69" fmla="*/ 51 h 84"/>
                    <a:gd name="T70" fmla="*/ 93 w 105"/>
                    <a:gd name="T71" fmla="*/ 50 h 84"/>
                    <a:gd name="T72" fmla="*/ 88 w 105"/>
                    <a:gd name="T73" fmla="*/ 47 h 84"/>
                    <a:gd name="T74" fmla="*/ 81 w 105"/>
                    <a:gd name="T75" fmla="*/ 39 h 84"/>
                    <a:gd name="T76" fmla="*/ 77 w 105"/>
                    <a:gd name="T77" fmla="*/ 34 h 84"/>
                    <a:gd name="T78" fmla="*/ 77 w 105"/>
                    <a:gd name="T79" fmla="*/ 29 h 84"/>
                    <a:gd name="T80" fmla="*/ 74 w 105"/>
                    <a:gd name="T81" fmla="*/ 27 h 84"/>
                    <a:gd name="T82" fmla="*/ 70 w 105"/>
                    <a:gd name="T83" fmla="*/ 22 h 84"/>
                    <a:gd name="T84" fmla="*/ 65 w 105"/>
                    <a:gd name="T85" fmla="*/ 2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5" h="84">
                      <a:moveTo>
                        <a:pt x="65" y="20"/>
                      </a:moveTo>
                      <a:cubicBezTo>
                        <a:pt x="64" y="17"/>
                        <a:pt x="64" y="17"/>
                        <a:pt x="61" y="17"/>
                      </a:cubicBezTo>
                      <a:cubicBezTo>
                        <a:pt x="58" y="17"/>
                        <a:pt x="55" y="17"/>
                        <a:pt x="52" y="17"/>
                      </a:cubicBezTo>
                      <a:cubicBezTo>
                        <a:pt x="50" y="17"/>
                        <a:pt x="49" y="15"/>
                        <a:pt x="48" y="15"/>
                      </a:cubicBezTo>
                      <a:cubicBezTo>
                        <a:pt x="45" y="12"/>
                        <a:pt x="42" y="10"/>
                        <a:pt x="40" y="8"/>
                      </a:cubicBezTo>
                      <a:cubicBezTo>
                        <a:pt x="36" y="5"/>
                        <a:pt x="32" y="2"/>
                        <a:pt x="27" y="1"/>
                      </a:cubicBezTo>
                      <a:cubicBezTo>
                        <a:pt x="25" y="0"/>
                        <a:pt x="24" y="0"/>
                        <a:pt x="21" y="1"/>
                      </a:cubicBezTo>
                      <a:cubicBezTo>
                        <a:pt x="19" y="1"/>
                        <a:pt x="16" y="2"/>
                        <a:pt x="13" y="3"/>
                      </a:cubicBezTo>
                      <a:cubicBezTo>
                        <a:pt x="14" y="5"/>
                        <a:pt x="17" y="7"/>
                        <a:pt x="17" y="9"/>
                      </a:cubicBezTo>
                      <a:cubicBezTo>
                        <a:pt x="17" y="11"/>
                        <a:pt x="14" y="12"/>
                        <a:pt x="13" y="12"/>
                      </a:cubicBezTo>
                      <a:cubicBezTo>
                        <a:pt x="12" y="13"/>
                        <a:pt x="11" y="12"/>
                        <a:pt x="10" y="12"/>
                      </a:cubicBezTo>
                      <a:cubicBezTo>
                        <a:pt x="9" y="13"/>
                        <a:pt x="9" y="14"/>
                        <a:pt x="9" y="14"/>
                      </a:cubicBezTo>
                      <a:cubicBezTo>
                        <a:pt x="7" y="17"/>
                        <a:pt x="3" y="15"/>
                        <a:pt x="2" y="14"/>
                      </a:cubicBezTo>
                      <a:cubicBezTo>
                        <a:pt x="1" y="16"/>
                        <a:pt x="1" y="17"/>
                        <a:pt x="1" y="19"/>
                      </a:cubicBezTo>
                      <a:cubicBezTo>
                        <a:pt x="0" y="22"/>
                        <a:pt x="1" y="21"/>
                        <a:pt x="3" y="22"/>
                      </a:cubicBezTo>
                      <a:cubicBezTo>
                        <a:pt x="5" y="24"/>
                        <a:pt x="7" y="28"/>
                        <a:pt x="8" y="31"/>
                      </a:cubicBezTo>
                      <a:cubicBezTo>
                        <a:pt x="10" y="33"/>
                        <a:pt x="11" y="35"/>
                        <a:pt x="12" y="38"/>
                      </a:cubicBezTo>
                      <a:cubicBezTo>
                        <a:pt x="13" y="40"/>
                        <a:pt x="14" y="41"/>
                        <a:pt x="15" y="42"/>
                      </a:cubicBezTo>
                      <a:cubicBezTo>
                        <a:pt x="17" y="44"/>
                        <a:pt x="19" y="44"/>
                        <a:pt x="20" y="46"/>
                      </a:cubicBezTo>
                      <a:cubicBezTo>
                        <a:pt x="21" y="48"/>
                        <a:pt x="22" y="50"/>
                        <a:pt x="22" y="53"/>
                      </a:cubicBezTo>
                      <a:cubicBezTo>
                        <a:pt x="23" y="55"/>
                        <a:pt x="22" y="57"/>
                        <a:pt x="23" y="59"/>
                      </a:cubicBezTo>
                      <a:cubicBezTo>
                        <a:pt x="25" y="63"/>
                        <a:pt x="29" y="64"/>
                        <a:pt x="31" y="67"/>
                      </a:cubicBezTo>
                      <a:cubicBezTo>
                        <a:pt x="33" y="70"/>
                        <a:pt x="34" y="74"/>
                        <a:pt x="36" y="76"/>
                      </a:cubicBezTo>
                      <a:cubicBezTo>
                        <a:pt x="37" y="78"/>
                        <a:pt x="39" y="80"/>
                        <a:pt x="40" y="81"/>
                      </a:cubicBezTo>
                      <a:cubicBezTo>
                        <a:pt x="40" y="82"/>
                        <a:pt x="40" y="84"/>
                        <a:pt x="41" y="84"/>
                      </a:cubicBezTo>
                      <a:cubicBezTo>
                        <a:pt x="43" y="84"/>
                        <a:pt x="42" y="82"/>
                        <a:pt x="43" y="81"/>
                      </a:cubicBezTo>
                      <a:cubicBezTo>
                        <a:pt x="43" y="78"/>
                        <a:pt x="48" y="79"/>
                        <a:pt x="50" y="79"/>
                      </a:cubicBezTo>
                      <a:cubicBezTo>
                        <a:pt x="53" y="79"/>
                        <a:pt x="58" y="78"/>
                        <a:pt x="60" y="80"/>
                      </a:cubicBezTo>
                      <a:cubicBezTo>
                        <a:pt x="63" y="81"/>
                        <a:pt x="64" y="79"/>
                        <a:pt x="66" y="77"/>
                      </a:cubicBezTo>
                      <a:cubicBezTo>
                        <a:pt x="69" y="73"/>
                        <a:pt x="72" y="73"/>
                        <a:pt x="76" y="72"/>
                      </a:cubicBezTo>
                      <a:cubicBezTo>
                        <a:pt x="82" y="72"/>
                        <a:pt x="88" y="70"/>
                        <a:pt x="94" y="68"/>
                      </a:cubicBezTo>
                      <a:cubicBezTo>
                        <a:pt x="96" y="67"/>
                        <a:pt x="99" y="66"/>
                        <a:pt x="102" y="66"/>
                      </a:cubicBezTo>
                      <a:cubicBezTo>
                        <a:pt x="103" y="65"/>
                        <a:pt x="103" y="63"/>
                        <a:pt x="104" y="61"/>
                      </a:cubicBezTo>
                      <a:cubicBezTo>
                        <a:pt x="104" y="60"/>
                        <a:pt x="105" y="58"/>
                        <a:pt x="105" y="56"/>
                      </a:cubicBezTo>
                      <a:cubicBezTo>
                        <a:pt x="105" y="55"/>
                        <a:pt x="104" y="52"/>
                        <a:pt x="103" y="51"/>
                      </a:cubicBezTo>
                      <a:cubicBezTo>
                        <a:pt x="100" y="51"/>
                        <a:pt x="96" y="51"/>
                        <a:pt x="93" y="50"/>
                      </a:cubicBezTo>
                      <a:cubicBezTo>
                        <a:pt x="90" y="50"/>
                        <a:pt x="90" y="49"/>
                        <a:pt x="88" y="47"/>
                      </a:cubicBezTo>
                      <a:cubicBezTo>
                        <a:pt x="86" y="43"/>
                        <a:pt x="83" y="42"/>
                        <a:pt x="81" y="39"/>
                      </a:cubicBezTo>
                      <a:cubicBezTo>
                        <a:pt x="80" y="39"/>
                        <a:pt x="78" y="35"/>
                        <a:pt x="77" y="34"/>
                      </a:cubicBezTo>
                      <a:cubicBezTo>
                        <a:pt x="76" y="32"/>
                        <a:pt x="81" y="31"/>
                        <a:pt x="77" y="29"/>
                      </a:cubicBezTo>
                      <a:cubicBezTo>
                        <a:pt x="76" y="29"/>
                        <a:pt x="75" y="27"/>
                        <a:pt x="74" y="27"/>
                      </a:cubicBezTo>
                      <a:cubicBezTo>
                        <a:pt x="72" y="27"/>
                        <a:pt x="71" y="24"/>
                        <a:pt x="70" y="22"/>
                      </a:cubicBezTo>
                      <a:cubicBezTo>
                        <a:pt x="69" y="19"/>
                        <a:pt x="69" y="20"/>
                        <a:pt x="6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8" name="Freeform 685">
                  <a:extLst>
                    <a:ext uri="{FF2B5EF4-FFF2-40B4-BE49-F238E27FC236}">
                      <a16:creationId xmlns:a16="http://schemas.microsoft.com/office/drawing/2014/main" id="{5F499C72-5C29-A94D-9B8F-1186EECD8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1844" y="8155369"/>
                  <a:ext cx="163648" cy="184531"/>
                </a:xfrm>
                <a:custGeom>
                  <a:avLst/>
                  <a:gdLst>
                    <a:gd name="T0" fmla="*/ 5 w 21"/>
                    <a:gd name="T1" fmla="*/ 22 h 22"/>
                    <a:gd name="T2" fmla="*/ 8 w 21"/>
                    <a:gd name="T3" fmla="*/ 19 h 22"/>
                    <a:gd name="T4" fmla="*/ 12 w 21"/>
                    <a:gd name="T5" fmla="*/ 18 h 22"/>
                    <a:gd name="T6" fmla="*/ 15 w 21"/>
                    <a:gd name="T7" fmla="*/ 15 h 22"/>
                    <a:gd name="T8" fmla="*/ 11 w 21"/>
                    <a:gd name="T9" fmla="*/ 9 h 22"/>
                    <a:gd name="T10" fmla="*/ 21 w 21"/>
                    <a:gd name="T11" fmla="*/ 6 h 22"/>
                    <a:gd name="T12" fmla="*/ 19 w 21"/>
                    <a:gd name="T13" fmla="*/ 0 h 22"/>
                    <a:gd name="T14" fmla="*/ 9 w 21"/>
                    <a:gd name="T15" fmla="*/ 5 h 22"/>
                    <a:gd name="T16" fmla="*/ 4 w 21"/>
                    <a:gd name="T17" fmla="*/ 1 h 22"/>
                    <a:gd name="T18" fmla="*/ 3 w 21"/>
                    <a:gd name="T19" fmla="*/ 11 h 22"/>
                    <a:gd name="T20" fmla="*/ 0 w 21"/>
                    <a:gd name="T21" fmla="*/ 18 h 22"/>
                    <a:gd name="T22" fmla="*/ 1 w 21"/>
                    <a:gd name="T23" fmla="*/ 21 h 22"/>
                    <a:gd name="T24" fmla="*/ 5 w 21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2">
                      <a:moveTo>
                        <a:pt x="5" y="22"/>
                      </a:moveTo>
                      <a:cubicBezTo>
                        <a:pt x="7" y="22"/>
                        <a:pt x="7" y="19"/>
                        <a:pt x="8" y="19"/>
                      </a:cubicBezTo>
                      <a:cubicBezTo>
                        <a:pt x="9" y="17"/>
                        <a:pt x="11" y="18"/>
                        <a:pt x="12" y="18"/>
                      </a:cubicBezTo>
                      <a:cubicBezTo>
                        <a:pt x="13" y="17"/>
                        <a:pt x="16" y="16"/>
                        <a:pt x="15" y="15"/>
                      </a:cubicBezTo>
                      <a:cubicBezTo>
                        <a:pt x="14" y="13"/>
                        <a:pt x="13" y="11"/>
                        <a:pt x="11" y="9"/>
                      </a:cubicBezTo>
                      <a:cubicBezTo>
                        <a:pt x="15" y="8"/>
                        <a:pt x="18" y="7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16" y="1"/>
                        <a:pt x="12" y="5"/>
                        <a:pt x="9" y="5"/>
                      </a:cubicBezTo>
                      <a:cubicBezTo>
                        <a:pt x="7" y="5"/>
                        <a:pt x="4" y="3"/>
                        <a:pt x="4" y="1"/>
                      </a:cubicBezTo>
                      <a:cubicBezTo>
                        <a:pt x="3" y="5"/>
                        <a:pt x="3" y="8"/>
                        <a:pt x="3" y="11"/>
                      </a:cubicBezTo>
                      <a:cubicBezTo>
                        <a:pt x="2" y="13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1" y="21"/>
                      </a:cubicBezTo>
                      <a:cubicBezTo>
                        <a:pt x="3" y="21"/>
                        <a:pt x="4" y="22"/>
                        <a:pt x="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9" name="Freeform 686">
                  <a:extLst>
                    <a:ext uri="{FF2B5EF4-FFF2-40B4-BE49-F238E27FC236}">
                      <a16:creationId xmlns:a16="http://schemas.microsoft.com/office/drawing/2014/main" id="{9E039EED-DF43-3340-9F4D-5EAD49465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9893" y="8090076"/>
                  <a:ext cx="61705" cy="73815"/>
                </a:xfrm>
                <a:custGeom>
                  <a:avLst/>
                  <a:gdLst>
                    <a:gd name="T0" fmla="*/ 7 w 8"/>
                    <a:gd name="T1" fmla="*/ 2 h 9"/>
                    <a:gd name="T2" fmla="*/ 4 w 8"/>
                    <a:gd name="T3" fmla="*/ 0 h 9"/>
                    <a:gd name="T4" fmla="*/ 2 w 8"/>
                    <a:gd name="T5" fmla="*/ 2 h 9"/>
                    <a:gd name="T6" fmla="*/ 0 w 8"/>
                    <a:gd name="T7" fmla="*/ 8 h 9"/>
                    <a:gd name="T8" fmla="*/ 4 w 8"/>
                    <a:gd name="T9" fmla="*/ 8 h 9"/>
                    <a:gd name="T10" fmla="*/ 7 w 8"/>
                    <a:gd name="T11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7" y="2"/>
                      </a:moveTo>
                      <a:cubicBezTo>
                        <a:pt x="7" y="1"/>
                        <a:pt x="5" y="0"/>
                        <a:pt x="4" y="0"/>
                      </a:cubicBezTo>
                      <a:cubicBezTo>
                        <a:pt x="3" y="1"/>
                        <a:pt x="3" y="1"/>
                        <a:pt x="2" y="2"/>
                      </a:cubicBezTo>
                      <a:cubicBezTo>
                        <a:pt x="2" y="4"/>
                        <a:pt x="1" y="6"/>
                        <a:pt x="0" y="8"/>
                      </a:cubicBezTo>
                      <a:cubicBezTo>
                        <a:pt x="2" y="8"/>
                        <a:pt x="2" y="9"/>
                        <a:pt x="4" y="8"/>
                      </a:cubicBezTo>
                      <a:cubicBezTo>
                        <a:pt x="5" y="7"/>
                        <a:pt x="8" y="4"/>
                        <a:pt x="7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0" name="Freeform 687">
                  <a:extLst>
                    <a:ext uri="{FF2B5EF4-FFF2-40B4-BE49-F238E27FC236}">
                      <a16:creationId xmlns:a16="http://schemas.microsoft.com/office/drawing/2014/main" id="{BFFEB2D0-557E-FC49-AD8B-BA71241BF4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1844" y="8189439"/>
                  <a:ext cx="24146" cy="59618"/>
                </a:xfrm>
                <a:custGeom>
                  <a:avLst/>
                  <a:gdLst>
                    <a:gd name="T0" fmla="*/ 0 w 3"/>
                    <a:gd name="T1" fmla="*/ 3 h 7"/>
                    <a:gd name="T2" fmla="*/ 3 w 3"/>
                    <a:gd name="T3" fmla="*/ 7 h 7"/>
                    <a:gd name="T4" fmla="*/ 3 w 3"/>
                    <a:gd name="T5" fmla="*/ 1 h 7"/>
                    <a:gd name="T6" fmla="*/ 2 w 3"/>
                    <a:gd name="T7" fmla="*/ 0 h 7"/>
                    <a:gd name="T8" fmla="*/ 0 w 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3"/>
                      </a:moveTo>
                      <a:cubicBezTo>
                        <a:pt x="0" y="5"/>
                        <a:pt x="1" y="6"/>
                        <a:pt x="3" y="7"/>
                      </a:cubicBezTo>
                      <a:cubicBezTo>
                        <a:pt x="3" y="5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0" y="0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1" name="Freeform 688">
                  <a:extLst>
                    <a:ext uri="{FF2B5EF4-FFF2-40B4-BE49-F238E27FC236}">
                      <a16:creationId xmlns:a16="http://schemas.microsoft.com/office/drawing/2014/main" id="{66DAA8B2-D27A-4F41-8307-E6FD09ABC1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79652" y="8155369"/>
                  <a:ext cx="64385" cy="218601"/>
                </a:xfrm>
                <a:custGeom>
                  <a:avLst/>
                  <a:gdLst>
                    <a:gd name="T0" fmla="*/ 4 w 8"/>
                    <a:gd name="T1" fmla="*/ 17 h 26"/>
                    <a:gd name="T2" fmla="*/ 6 w 8"/>
                    <a:gd name="T3" fmla="*/ 13 h 26"/>
                    <a:gd name="T4" fmla="*/ 5 w 8"/>
                    <a:gd name="T5" fmla="*/ 10 h 26"/>
                    <a:gd name="T6" fmla="*/ 7 w 8"/>
                    <a:gd name="T7" fmla="*/ 4 h 26"/>
                    <a:gd name="T8" fmla="*/ 6 w 8"/>
                    <a:gd name="T9" fmla="*/ 0 h 26"/>
                    <a:gd name="T10" fmla="*/ 2 w 8"/>
                    <a:gd name="T11" fmla="*/ 7 h 26"/>
                    <a:gd name="T12" fmla="*/ 0 w 8"/>
                    <a:gd name="T13" fmla="*/ 11 h 26"/>
                    <a:gd name="T14" fmla="*/ 1 w 8"/>
                    <a:gd name="T15" fmla="*/ 16 h 26"/>
                    <a:gd name="T16" fmla="*/ 2 w 8"/>
                    <a:gd name="T17" fmla="*/ 26 h 26"/>
                    <a:gd name="T18" fmla="*/ 2 w 8"/>
                    <a:gd name="T19" fmla="*/ 25 h 26"/>
                    <a:gd name="T20" fmla="*/ 4 w 8"/>
                    <a:gd name="T21" fmla="*/ 17 h 26"/>
                    <a:gd name="T22" fmla="*/ 4 w 8"/>
                    <a:gd name="T23" fmla="*/ 17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26">
                      <a:moveTo>
                        <a:pt x="4" y="17"/>
                      </a:moveTo>
                      <a:cubicBezTo>
                        <a:pt x="4" y="16"/>
                        <a:pt x="5" y="15"/>
                        <a:pt x="6" y="13"/>
                      </a:cubicBezTo>
                      <a:cubicBezTo>
                        <a:pt x="7" y="11"/>
                        <a:pt x="6" y="12"/>
                        <a:pt x="5" y="10"/>
                      </a:cubicBezTo>
                      <a:cubicBezTo>
                        <a:pt x="3" y="8"/>
                        <a:pt x="4" y="3"/>
                        <a:pt x="7" y="4"/>
                      </a:cubicBezTo>
                      <a:cubicBezTo>
                        <a:pt x="8" y="1"/>
                        <a:pt x="8" y="1"/>
                        <a:pt x="6" y="0"/>
                      </a:cubicBezTo>
                      <a:cubicBezTo>
                        <a:pt x="4" y="0"/>
                        <a:pt x="3" y="5"/>
                        <a:pt x="2" y="7"/>
                      </a:cubicBezTo>
                      <a:cubicBezTo>
                        <a:pt x="1" y="8"/>
                        <a:pt x="0" y="9"/>
                        <a:pt x="0" y="11"/>
                      </a:cubicBezTo>
                      <a:cubicBezTo>
                        <a:pt x="0" y="12"/>
                        <a:pt x="1" y="14"/>
                        <a:pt x="1" y="16"/>
                      </a:cubicBezTo>
                      <a:cubicBezTo>
                        <a:pt x="1" y="19"/>
                        <a:pt x="2" y="22"/>
                        <a:pt x="2" y="26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3"/>
                        <a:pt x="3" y="20"/>
                        <a:pt x="4" y="17"/>
                      </a:cubicBezTo>
                      <a:cubicBezTo>
                        <a:pt x="4" y="16"/>
                        <a:pt x="4" y="18"/>
                        <a:pt x="4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2" name="Freeform 689">
                  <a:extLst>
                    <a:ext uri="{FF2B5EF4-FFF2-40B4-BE49-F238E27FC236}">
                      <a16:creationId xmlns:a16="http://schemas.microsoft.com/office/drawing/2014/main" id="{917BF86C-CD93-F34D-ABAD-FE45A91B7C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31561" y="8481848"/>
                  <a:ext cx="40241" cy="65297"/>
                </a:xfrm>
                <a:custGeom>
                  <a:avLst/>
                  <a:gdLst>
                    <a:gd name="T0" fmla="*/ 3 w 5"/>
                    <a:gd name="T1" fmla="*/ 8 h 8"/>
                    <a:gd name="T2" fmla="*/ 2 w 5"/>
                    <a:gd name="T3" fmla="*/ 0 h 8"/>
                    <a:gd name="T4" fmla="*/ 0 w 5"/>
                    <a:gd name="T5" fmla="*/ 4 h 8"/>
                    <a:gd name="T6" fmla="*/ 3 w 5"/>
                    <a:gd name="T7" fmla="*/ 8 h 8"/>
                    <a:gd name="T8" fmla="*/ 3 w 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3" y="8"/>
                      </a:moveTo>
                      <a:cubicBezTo>
                        <a:pt x="3" y="7"/>
                        <a:pt x="5" y="0"/>
                        <a:pt x="2" y="0"/>
                      </a:cubicBezTo>
                      <a:cubicBezTo>
                        <a:pt x="1" y="1"/>
                        <a:pt x="0" y="3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2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3" name="Freeform 690">
                  <a:extLst>
                    <a:ext uri="{FF2B5EF4-FFF2-40B4-BE49-F238E27FC236}">
                      <a16:creationId xmlns:a16="http://schemas.microsoft.com/office/drawing/2014/main" id="{30BCC1E5-AA01-F24A-9A2A-7BC685F4BC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09633" y="8791295"/>
                  <a:ext cx="418509" cy="281057"/>
                </a:xfrm>
                <a:custGeom>
                  <a:avLst/>
                  <a:gdLst>
                    <a:gd name="T0" fmla="*/ 47 w 53"/>
                    <a:gd name="T1" fmla="*/ 0 h 34"/>
                    <a:gd name="T2" fmla="*/ 38 w 53"/>
                    <a:gd name="T3" fmla="*/ 2 h 34"/>
                    <a:gd name="T4" fmla="*/ 28 w 53"/>
                    <a:gd name="T5" fmla="*/ 4 h 34"/>
                    <a:gd name="T6" fmla="*/ 23 w 53"/>
                    <a:gd name="T7" fmla="*/ 10 h 34"/>
                    <a:gd name="T8" fmla="*/ 17 w 53"/>
                    <a:gd name="T9" fmla="*/ 9 h 34"/>
                    <a:gd name="T10" fmla="*/ 9 w 53"/>
                    <a:gd name="T11" fmla="*/ 9 h 34"/>
                    <a:gd name="T12" fmla="*/ 3 w 53"/>
                    <a:gd name="T13" fmla="*/ 12 h 34"/>
                    <a:gd name="T14" fmla="*/ 1 w 53"/>
                    <a:gd name="T15" fmla="*/ 15 h 34"/>
                    <a:gd name="T16" fmla="*/ 1 w 53"/>
                    <a:gd name="T17" fmla="*/ 21 h 34"/>
                    <a:gd name="T18" fmla="*/ 3 w 53"/>
                    <a:gd name="T19" fmla="*/ 28 h 34"/>
                    <a:gd name="T20" fmla="*/ 4 w 53"/>
                    <a:gd name="T21" fmla="*/ 32 h 34"/>
                    <a:gd name="T22" fmla="*/ 12 w 53"/>
                    <a:gd name="T23" fmla="*/ 32 h 34"/>
                    <a:gd name="T24" fmla="*/ 16 w 53"/>
                    <a:gd name="T25" fmla="*/ 29 h 34"/>
                    <a:gd name="T26" fmla="*/ 21 w 53"/>
                    <a:gd name="T27" fmla="*/ 29 h 34"/>
                    <a:gd name="T28" fmla="*/ 24 w 53"/>
                    <a:gd name="T29" fmla="*/ 26 h 34"/>
                    <a:gd name="T30" fmla="*/ 32 w 53"/>
                    <a:gd name="T31" fmla="*/ 24 h 34"/>
                    <a:gd name="T32" fmla="*/ 41 w 53"/>
                    <a:gd name="T33" fmla="*/ 21 h 34"/>
                    <a:gd name="T34" fmla="*/ 47 w 53"/>
                    <a:gd name="T35" fmla="*/ 17 h 34"/>
                    <a:gd name="T36" fmla="*/ 52 w 53"/>
                    <a:gd name="T37" fmla="*/ 12 h 34"/>
                    <a:gd name="T38" fmla="*/ 47 w 53"/>
                    <a:gd name="T3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3" h="34">
                      <a:moveTo>
                        <a:pt x="47" y="0"/>
                      </a:moveTo>
                      <a:cubicBezTo>
                        <a:pt x="44" y="1"/>
                        <a:pt x="41" y="2"/>
                        <a:pt x="38" y="2"/>
                      </a:cubicBezTo>
                      <a:cubicBezTo>
                        <a:pt x="35" y="3"/>
                        <a:pt x="31" y="2"/>
                        <a:pt x="28" y="4"/>
                      </a:cubicBezTo>
                      <a:cubicBezTo>
                        <a:pt x="26" y="6"/>
                        <a:pt x="25" y="8"/>
                        <a:pt x="23" y="10"/>
                      </a:cubicBezTo>
                      <a:cubicBezTo>
                        <a:pt x="22" y="11"/>
                        <a:pt x="19" y="9"/>
                        <a:pt x="17" y="9"/>
                      </a:cubicBezTo>
                      <a:cubicBezTo>
                        <a:pt x="14" y="9"/>
                        <a:pt x="12" y="9"/>
                        <a:pt x="9" y="9"/>
                      </a:cubicBezTo>
                      <a:cubicBezTo>
                        <a:pt x="6" y="9"/>
                        <a:pt x="3" y="8"/>
                        <a:pt x="3" y="12"/>
                      </a:cubicBezTo>
                      <a:cubicBezTo>
                        <a:pt x="2" y="14"/>
                        <a:pt x="1" y="13"/>
                        <a:pt x="1" y="15"/>
                      </a:cubicBezTo>
                      <a:cubicBezTo>
                        <a:pt x="0" y="17"/>
                        <a:pt x="0" y="19"/>
                        <a:pt x="1" y="21"/>
                      </a:cubicBezTo>
                      <a:cubicBezTo>
                        <a:pt x="1" y="23"/>
                        <a:pt x="2" y="26"/>
                        <a:pt x="3" y="28"/>
                      </a:cubicBezTo>
                      <a:cubicBezTo>
                        <a:pt x="3" y="29"/>
                        <a:pt x="3" y="31"/>
                        <a:pt x="4" y="32"/>
                      </a:cubicBezTo>
                      <a:cubicBezTo>
                        <a:pt x="5" y="34"/>
                        <a:pt x="10" y="33"/>
                        <a:pt x="12" y="32"/>
                      </a:cubicBezTo>
                      <a:cubicBezTo>
                        <a:pt x="13" y="31"/>
                        <a:pt x="14" y="30"/>
                        <a:pt x="16" y="29"/>
                      </a:cubicBezTo>
                      <a:cubicBezTo>
                        <a:pt x="17" y="29"/>
                        <a:pt x="19" y="29"/>
                        <a:pt x="21" y="29"/>
                      </a:cubicBezTo>
                      <a:cubicBezTo>
                        <a:pt x="22" y="28"/>
                        <a:pt x="23" y="27"/>
                        <a:pt x="24" y="26"/>
                      </a:cubicBezTo>
                      <a:cubicBezTo>
                        <a:pt x="27" y="25"/>
                        <a:pt x="29" y="25"/>
                        <a:pt x="32" y="24"/>
                      </a:cubicBezTo>
                      <a:cubicBezTo>
                        <a:pt x="35" y="23"/>
                        <a:pt x="38" y="22"/>
                        <a:pt x="41" y="21"/>
                      </a:cubicBezTo>
                      <a:cubicBezTo>
                        <a:pt x="43" y="20"/>
                        <a:pt x="47" y="19"/>
                        <a:pt x="47" y="17"/>
                      </a:cubicBezTo>
                      <a:cubicBezTo>
                        <a:pt x="48" y="14"/>
                        <a:pt x="53" y="14"/>
                        <a:pt x="52" y="12"/>
                      </a:cubicBezTo>
                      <a:cubicBezTo>
                        <a:pt x="50" y="8"/>
                        <a:pt x="49" y="4"/>
                        <a:pt x="4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4" name="Freeform 691">
                  <a:extLst>
                    <a:ext uri="{FF2B5EF4-FFF2-40B4-BE49-F238E27FC236}">
                      <a16:creationId xmlns:a16="http://schemas.microsoft.com/office/drawing/2014/main" id="{981E5ACD-7A02-DF45-848D-C17C1D8F87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9850" y="8481848"/>
                  <a:ext cx="321930" cy="408808"/>
                </a:xfrm>
                <a:custGeom>
                  <a:avLst/>
                  <a:gdLst>
                    <a:gd name="T0" fmla="*/ 39 w 41"/>
                    <a:gd name="T1" fmla="*/ 19 h 49"/>
                    <a:gd name="T2" fmla="*/ 34 w 41"/>
                    <a:gd name="T3" fmla="*/ 14 h 49"/>
                    <a:gd name="T4" fmla="*/ 28 w 41"/>
                    <a:gd name="T5" fmla="*/ 12 h 49"/>
                    <a:gd name="T6" fmla="*/ 22 w 41"/>
                    <a:gd name="T7" fmla="*/ 6 h 49"/>
                    <a:gd name="T8" fmla="*/ 21 w 41"/>
                    <a:gd name="T9" fmla="*/ 3 h 49"/>
                    <a:gd name="T10" fmla="*/ 22 w 41"/>
                    <a:gd name="T11" fmla="*/ 0 h 49"/>
                    <a:gd name="T12" fmla="*/ 17 w 41"/>
                    <a:gd name="T13" fmla="*/ 5 h 49"/>
                    <a:gd name="T14" fmla="*/ 10 w 41"/>
                    <a:gd name="T15" fmla="*/ 10 h 49"/>
                    <a:gd name="T16" fmla="*/ 5 w 41"/>
                    <a:gd name="T17" fmla="*/ 10 h 49"/>
                    <a:gd name="T18" fmla="*/ 0 w 41"/>
                    <a:gd name="T19" fmla="*/ 11 h 49"/>
                    <a:gd name="T20" fmla="*/ 5 w 41"/>
                    <a:gd name="T21" fmla="*/ 17 h 49"/>
                    <a:gd name="T22" fmla="*/ 16 w 41"/>
                    <a:gd name="T23" fmla="*/ 19 h 49"/>
                    <a:gd name="T24" fmla="*/ 16 w 41"/>
                    <a:gd name="T25" fmla="*/ 32 h 49"/>
                    <a:gd name="T26" fmla="*/ 11 w 41"/>
                    <a:gd name="T27" fmla="*/ 34 h 49"/>
                    <a:gd name="T28" fmla="*/ 0 w 41"/>
                    <a:gd name="T29" fmla="*/ 37 h 49"/>
                    <a:gd name="T30" fmla="*/ 5 w 41"/>
                    <a:gd name="T31" fmla="*/ 49 h 49"/>
                    <a:gd name="T32" fmla="*/ 14 w 41"/>
                    <a:gd name="T33" fmla="*/ 48 h 49"/>
                    <a:gd name="T34" fmla="*/ 17 w 41"/>
                    <a:gd name="T35" fmla="*/ 44 h 49"/>
                    <a:gd name="T36" fmla="*/ 23 w 41"/>
                    <a:gd name="T37" fmla="*/ 42 h 49"/>
                    <a:gd name="T38" fmla="*/ 28 w 41"/>
                    <a:gd name="T39" fmla="*/ 38 h 49"/>
                    <a:gd name="T40" fmla="*/ 29 w 41"/>
                    <a:gd name="T41" fmla="*/ 32 h 49"/>
                    <a:gd name="T42" fmla="*/ 32 w 41"/>
                    <a:gd name="T43" fmla="*/ 30 h 49"/>
                    <a:gd name="T44" fmla="*/ 37 w 41"/>
                    <a:gd name="T45" fmla="*/ 24 h 49"/>
                    <a:gd name="T46" fmla="*/ 39 w 41"/>
                    <a:gd name="T47" fmla="*/ 19 h 49"/>
                    <a:gd name="T48" fmla="*/ 39 w 41"/>
                    <a:gd name="T4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" h="49">
                      <a:moveTo>
                        <a:pt x="39" y="19"/>
                      </a:moveTo>
                      <a:cubicBezTo>
                        <a:pt x="36" y="19"/>
                        <a:pt x="35" y="16"/>
                        <a:pt x="34" y="14"/>
                      </a:cubicBezTo>
                      <a:cubicBezTo>
                        <a:pt x="33" y="13"/>
                        <a:pt x="29" y="13"/>
                        <a:pt x="28" y="12"/>
                      </a:cubicBezTo>
                      <a:cubicBezTo>
                        <a:pt x="25" y="11"/>
                        <a:pt x="24" y="9"/>
                        <a:pt x="22" y="6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1" y="3"/>
                        <a:pt x="22" y="0"/>
                        <a:pt x="22" y="0"/>
                      </a:cubicBezTo>
                      <a:cubicBezTo>
                        <a:pt x="21" y="0"/>
                        <a:pt x="18" y="4"/>
                        <a:pt x="17" y="5"/>
                      </a:cubicBezTo>
                      <a:cubicBezTo>
                        <a:pt x="15" y="7"/>
                        <a:pt x="13" y="10"/>
                        <a:pt x="10" y="10"/>
                      </a:cubicBezTo>
                      <a:cubicBezTo>
                        <a:pt x="8" y="11"/>
                        <a:pt x="7" y="10"/>
                        <a:pt x="5" y="10"/>
                      </a:cubicBezTo>
                      <a:cubicBezTo>
                        <a:pt x="3" y="11"/>
                        <a:pt x="1" y="13"/>
                        <a:pt x="0" y="11"/>
                      </a:cubicBezTo>
                      <a:cubicBezTo>
                        <a:pt x="1" y="14"/>
                        <a:pt x="2" y="17"/>
                        <a:pt x="5" y="17"/>
                      </a:cubicBezTo>
                      <a:cubicBezTo>
                        <a:pt x="7" y="17"/>
                        <a:pt x="15" y="17"/>
                        <a:pt x="16" y="19"/>
                      </a:cubicBezTo>
                      <a:cubicBezTo>
                        <a:pt x="19" y="23"/>
                        <a:pt x="17" y="27"/>
                        <a:pt x="16" y="32"/>
                      </a:cubicBezTo>
                      <a:cubicBezTo>
                        <a:pt x="15" y="33"/>
                        <a:pt x="11" y="34"/>
                        <a:pt x="11" y="34"/>
                      </a:cubicBezTo>
                      <a:cubicBezTo>
                        <a:pt x="7" y="35"/>
                        <a:pt x="3" y="36"/>
                        <a:pt x="0" y="37"/>
                      </a:cubicBezTo>
                      <a:cubicBezTo>
                        <a:pt x="2" y="41"/>
                        <a:pt x="4" y="45"/>
                        <a:pt x="5" y="49"/>
                      </a:cubicBezTo>
                      <a:cubicBezTo>
                        <a:pt x="8" y="48"/>
                        <a:pt x="11" y="48"/>
                        <a:pt x="14" y="48"/>
                      </a:cubicBezTo>
                      <a:cubicBezTo>
                        <a:pt x="18" y="47"/>
                        <a:pt x="15" y="46"/>
                        <a:pt x="17" y="44"/>
                      </a:cubicBezTo>
                      <a:cubicBezTo>
                        <a:pt x="19" y="43"/>
                        <a:pt x="22" y="44"/>
                        <a:pt x="23" y="42"/>
                      </a:cubicBezTo>
                      <a:cubicBezTo>
                        <a:pt x="25" y="40"/>
                        <a:pt x="25" y="39"/>
                        <a:pt x="28" y="38"/>
                      </a:cubicBezTo>
                      <a:cubicBezTo>
                        <a:pt x="30" y="37"/>
                        <a:pt x="29" y="34"/>
                        <a:pt x="29" y="32"/>
                      </a:cubicBezTo>
                      <a:cubicBezTo>
                        <a:pt x="28" y="30"/>
                        <a:pt x="30" y="30"/>
                        <a:pt x="32" y="30"/>
                      </a:cubicBezTo>
                      <a:cubicBezTo>
                        <a:pt x="35" y="29"/>
                        <a:pt x="35" y="26"/>
                        <a:pt x="37" y="24"/>
                      </a:cubicBezTo>
                      <a:cubicBezTo>
                        <a:pt x="38" y="23"/>
                        <a:pt x="41" y="20"/>
                        <a:pt x="39" y="19"/>
                      </a:cubicBezTo>
                      <a:cubicBezTo>
                        <a:pt x="38" y="19"/>
                        <a:pt x="40" y="20"/>
                        <a:pt x="39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5" name="Freeform 692">
                  <a:extLst>
                    <a:ext uri="{FF2B5EF4-FFF2-40B4-BE49-F238E27FC236}">
                      <a16:creationId xmlns:a16="http://schemas.microsoft.com/office/drawing/2014/main" id="{980F3F15-16DA-A042-9CB7-8221F5896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3952" y="7681269"/>
                  <a:ext cx="431925" cy="198727"/>
                </a:xfrm>
                <a:custGeom>
                  <a:avLst/>
                  <a:gdLst>
                    <a:gd name="T0" fmla="*/ 55 w 55"/>
                    <a:gd name="T1" fmla="*/ 5 h 24"/>
                    <a:gd name="T2" fmla="*/ 47 w 55"/>
                    <a:gd name="T3" fmla="*/ 3 h 24"/>
                    <a:gd name="T4" fmla="*/ 36 w 55"/>
                    <a:gd name="T5" fmla="*/ 2 h 24"/>
                    <a:gd name="T6" fmla="*/ 27 w 55"/>
                    <a:gd name="T7" fmla="*/ 0 h 24"/>
                    <a:gd name="T8" fmla="*/ 22 w 55"/>
                    <a:gd name="T9" fmla="*/ 2 h 24"/>
                    <a:gd name="T10" fmla="*/ 19 w 55"/>
                    <a:gd name="T11" fmla="*/ 4 h 24"/>
                    <a:gd name="T12" fmla="*/ 11 w 55"/>
                    <a:gd name="T13" fmla="*/ 5 h 24"/>
                    <a:gd name="T14" fmla="*/ 9 w 55"/>
                    <a:gd name="T15" fmla="*/ 7 h 24"/>
                    <a:gd name="T16" fmla="*/ 8 w 55"/>
                    <a:gd name="T17" fmla="*/ 11 h 24"/>
                    <a:gd name="T18" fmla="*/ 12 w 55"/>
                    <a:gd name="T19" fmla="*/ 12 h 24"/>
                    <a:gd name="T20" fmla="*/ 15 w 55"/>
                    <a:gd name="T21" fmla="*/ 12 h 24"/>
                    <a:gd name="T22" fmla="*/ 19 w 55"/>
                    <a:gd name="T23" fmla="*/ 15 h 24"/>
                    <a:gd name="T24" fmla="*/ 15 w 55"/>
                    <a:gd name="T25" fmla="*/ 17 h 24"/>
                    <a:gd name="T26" fmla="*/ 11 w 55"/>
                    <a:gd name="T27" fmla="*/ 17 h 24"/>
                    <a:gd name="T28" fmla="*/ 10 w 55"/>
                    <a:gd name="T29" fmla="*/ 20 h 24"/>
                    <a:gd name="T30" fmla="*/ 1 w 55"/>
                    <a:gd name="T31" fmla="*/ 20 h 24"/>
                    <a:gd name="T32" fmla="*/ 11 w 55"/>
                    <a:gd name="T33" fmla="*/ 22 h 24"/>
                    <a:gd name="T34" fmla="*/ 15 w 55"/>
                    <a:gd name="T35" fmla="*/ 23 h 24"/>
                    <a:gd name="T36" fmla="*/ 21 w 55"/>
                    <a:gd name="T37" fmla="*/ 23 h 24"/>
                    <a:gd name="T38" fmla="*/ 25 w 55"/>
                    <a:gd name="T39" fmla="*/ 20 h 24"/>
                    <a:gd name="T40" fmla="*/ 28 w 55"/>
                    <a:gd name="T41" fmla="*/ 17 h 24"/>
                    <a:gd name="T42" fmla="*/ 33 w 55"/>
                    <a:gd name="T43" fmla="*/ 16 h 24"/>
                    <a:gd name="T44" fmla="*/ 37 w 55"/>
                    <a:gd name="T45" fmla="*/ 16 h 24"/>
                    <a:gd name="T46" fmla="*/ 40 w 55"/>
                    <a:gd name="T47" fmla="*/ 13 h 24"/>
                    <a:gd name="T48" fmla="*/ 44 w 55"/>
                    <a:gd name="T49" fmla="*/ 12 h 24"/>
                    <a:gd name="T50" fmla="*/ 54 w 55"/>
                    <a:gd name="T51" fmla="*/ 7 h 24"/>
                    <a:gd name="T52" fmla="*/ 55 w 55"/>
                    <a:gd name="T53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24">
                      <a:moveTo>
                        <a:pt x="55" y="5"/>
                      </a:moveTo>
                      <a:cubicBezTo>
                        <a:pt x="52" y="5"/>
                        <a:pt x="50" y="3"/>
                        <a:pt x="47" y="3"/>
                      </a:cubicBezTo>
                      <a:cubicBezTo>
                        <a:pt x="44" y="2"/>
                        <a:pt x="40" y="2"/>
                        <a:pt x="36" y="2"/>
                      </a:cubicBezTo>
                      <a:cubicBezTo>
                        <a:pt x="33" y="2"/>
                        <a:pt x="30" y="2"/>
                        <a:pt x="27" y="0"/>
                      </a:cubicBezTo>
                      <a:cubicBezTo>
                        <a:pt x="25" y="0"/>
                        <a:pt x="23" y="0"/>
                        <a:pt x="22" y="2"/>
                      </a:cubicBezTo>
                      <a:cubicBezTo>
                        <a:pt x="22" y="4"/>
                        <a:pt x="21" y="5"/>
                        <a:pt x="19" y="4"/>
                      </a:cubicBezTo>
                      <a:cubicBezTo>
                        <a:pt x="17" y="3"/>
                        <a:pt x="12" y="1"/>
                        <a:pt x="11" y="5"/>
                      </a:cubicBezTo>
                      <a:cubicBezTo>
                        <a:pt x="10" y="6"/>
                        <a:pt x="11" y="6"/>
                        <a:pt x="9" y="7"/>
                      </a:cubicBezTo>
                      <a:cubicBezTo>
                        <a:pt x="8" y="8"/>
                        <a:pt x="6" y="10"/>
                        <a:pt x="8" y="11"/>
                      </a:cubicBezTo>
                      <a:cubicBezTo>
                        <a:pt x="9" y="12"/>
                        <a:pt x="12" y="13"/>
                        <a:pt x="12" y="12"/>
                      </a:cubicBezTo>
                      <a:cubicBezTo>
                        <a:pt x="13" y="10"/>
                        <a:pt x="14" y="11"/>
                        <a:pt x="15" y="12"/>
                      </a:cubicBezTo>
                      <a:cubicBezTo>
                        <a:pt x="16" y="13"/>
                        <a:pt x="20" y="14"/>
                        <a:pt x="19" y="15"/>
                      </a:cubicBezTo>
                      <a:cubicBezTo>
                        <a:pt x="19" y="16"/>
                        <a:pt x="16" y="16"/>
                        <a:pt x="15" y="17"/>
                      </a:cubicBezTo>
                      <a:cubicBezTo>
                        <a:pt x="14" y="18"/>
                        <a:pt x="13" y="19"/>
                        <a:pt x="11" y="17"/>
                      </a:cubicBezTo>
                      <a:cubicBezTo>
                        <a:pt x="10" y="16"/>
                        <a:pt x="10" y="19"/>
                        <a:pt x="10" y="20"/>
                      </a:cubicBezTo>
                      <a:cubicBezTo>
                        <a:pt x="6" y="22"/>
                        <a:pt x="4" y="15"/>
                        <a:pt x="1" y="20"/>
                      </a:cubicBezTo>
                      <a:cubicBezTo>
                        <a:pt x="0" y="21"/>
                        <a:pt x="10" y="23"/>
                        <a:pt x="11" y="22"/>
                      </a:cubicBezTo>
                      <a:cubicBezTo>
                        <a:pt x="12" y="21"/>
                        <a:pt x="14" y="22"/>
                        <a:pt x="15" y="23"/>
                      </a:cubicBezTo>
                      <a:cubicBezTo>
                        <a:pt x="16" y="23"/>
                        <a:pt x="19" y="24"/>
                        <a:pt x="21" y="23"/>
                      </a:cubicBezTo>
                      <a:cubicBezTo>
                        <a:pt x="22" y="22"/>
                        <a:pt x="24" y="23"/>
                        <a:pt x="25" y="20"/>
                      </a:cubicBezTo>
                      <a:cubicBezTo>
                        <a:pt x="25" y="19"/>
                        <a:pt x="27" y="18"/>
                        <a:pt x="28" y="17"/>
                      </a:cubicBezTo>
                      <a:cubicBezTo>
                        <a:pt x="29" y="16"/>
                        <a:pt x="33" y="16"/>
                        <a:pt x="33" y="16"/>
                      </a:cubicBezTo>
                      <a:cubicBezTo>
                        <a:pt x="34" y="18"/>
                        <a:pt x="35" y="16"/>
                        <a:pt x="37" y="16"/>
                      </a:cubicBezTo>
                      <a:cubicBezTo>
                        <a:pt x="38" y="16"/>
                        <a:pt x="39" y="13"/>
                        <a:pt x="40" y="13"/>
                      </a:cubicBezTo>
                      <a:cubicBezTo>
                        <a:pt x="41" y="12"/>
                        <a:pt x="43" y="13"/>
                        <a:pt x="44" y="12"/>
                      </a:cubicBezTo>
                      <a:cubicBezTo>
                        <a:pt x="48" y="11"/>
                        <a:pt x="50" y="9"/>
                        <a:pt x="54" y="7"/>
                      </a:cubicBezTo>
                      <a:cubicBezTo>
                        <a:pt x="55" y="7"/>
                        <a:pt x="55" y="7"/>
                        <a:pt x="55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6" name="Freeform 693">
                  <a:extLst>
                    <a:ext uri="{FF2B5EF4-FFF2-40B4-BE49-F238E27FC236}">
                      <a16:creationId xmlns:a16="http://schemas.microsoft.com/office/drawing/2014/main" id="{811843CD-A145-BD42-ABCF-45C578698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38134" y="7556355"/>
                  <a:ext cx="700200" cy="434358"/>
                </a:xfrm>
                <a:custGeom>
                  <a:avLst/>
                  <a:gdLst>
                    <a:gd name="T0" fmla="*/ 78 w 89"/>
                    <a:gd name="T1" fmla="*/ 32 h 52"/>
                    <a:gd name="T2" fmla="*/ 81 w 89"/>
                    <a:gd name="T3" fmla="*/ 33 h 52"/>
                    <a:gd name="T4" fmla="*/ 84 w 89"/>
                    <a:gd name="T5" fmla="*/ 31 h 52"/>
                    <a:gd name="T6" fmla="*/ 81 w 89"/>
                    <a:gd name="T7" fmla="*/ 26 h 52"/>
                    <a:gd name="T8" fmla="*/ 79 w 89"/>
                    <a:gd name="T9" fmla="*/ 27 h 52"/>
                    <a:gd name="T10" fmla="*/ 75 w 89"/>
                    <a:gd name="T11" fmla="*/ 27 h 52"/>
                    <a:gd name="T12" fmla="*/ 78 w 89"/>
                    <a:gd name="T13" fmla="*/ 21 h 52"/>
                    <a:gd name="T14" fmla="*/ 74 w 89"/>
                    <a:gd name="T15" fmla="*/ 22 h 52"/>
                    <a:gd name="T16" fmla="*/ 68 w 89"/>
                    <a:gd name="T17" fmla="*/ 25 h 52"/>
                    <a:gd name="T18" fmla="*/ 65 w 89"/>
                    <a:gd name="T19" fmla="*/ 29 h 52"/>
                    <a:gd name="T20" fmla="*/ 62 w 89"/>
                    <a:gd name="T21" fmla="*/ 28 h 52"/>
                    <a:gd name="T22" fmla="*/ 57 w 89"/>
                    <a:gd name="T23" fmla="*/ 27 h 52"/>
                    <a:gd name="T24" fmla="*/ 53 w 89"/>
                    <a:gd name="T25" fmla="*/ 23 h 52"/>
                    <a:gd name="T26" fmla="*/ 52 w 89"/>
                    <a:gd name="T27" fmla="*/ 17 h 52"/>
                    <a:gd name="T28" fmla="*/ 49 w 89"/>
                    <a:gd name="T29" fmla="*/ 13 h 52"/>
                    <a:gd name="T30" fmla="*/ 45 w 89"/>
                    <a:gd name="T31" fmla="*/ 12 h 52"/>
                    <a:gd name="T32" fmla="*/ 38 w 89"/>
                    <a:gd name="T33" fmla="*/ 12 h 52"/>
                    <a:gd name="T34" fmla="*/ 31 w 89"/>
                    <a:gd name="T35" fmla="*/ 12 h 52"/>
                    <a:gd name="T36" fmla="*/ 27 w 89"/>
                    <a:gd name="T37" fmla="*/ 8 h 52"/>
                    <a:gd name="T38" fmla="*/ 23 w 89"/>
                    <a:gd name="T39" fmla="*/ 8 h 52"/>
                    <a:gd name="T40" fmla="*/ 19 w 89"/>
                    <a:gd name="T41" fmla="*/ 10 h 52"/>
                    <a:gd name="T42" fmla="*/ 17 w 89"/>
                    <a:gd name="T43" fmla="*/ 6 h 52"/>
                    <a:gd name="T44" fmla="*/ 15 w 89"/>
                    <a:gd name="T45" fmla="*/ 1 h 52"/>
                    <a:gd name="T46" fmla="*/ 15 w 89"/>
                    <a:gd name="T47" fmla="*/ 5 h 52"/>
                    <a:gd name="T48" fmla="*/ 14 w 89"/>
                    <a:gd name="T49" fmla="*/ 8 h 52"/>
                    <a:gd name="T50" fmla="*/ 13 w 89"/>
                    <a:gd name="T51" fmla="*/ 3 h 52"/>
                    <a:gd name="T52" fmla="*/ 14 w 89"/>
                    <a:gd name="T53" fmla="*/ 0 h 52"/>
                    <a:gd name="T54" fmla="*/ 1 w 89"/>
                    <a:gd name="T55" fmla="*/ 4 h 52"/>
                    <a:gd name="T56" fmla="*/ 1 w 89"/>
                    <a:gd name="T57" fmla="*/ 15 h 52"/>
                    <a:gd name="T58" fmla="*/ 1 w 89"/>
                    <a:gd name="T59" fmla="*/ 23 h 52"/>
                    <a:gd name="T60" fmla="*/ 2 w 89"/>
                    <a:gd name="T61" fmla="*/ 26 h 52"/>
                    <a:gd name="T62" fmla="*/ 6 w 89"/>
                    <a:gd name="T63" fmla="*/ 26 h 52"/>
                    <a:gd name="T64" fmla="*/ 6 w 89"/>
                    <a:gd name="T65" fmla="*/ 23 h 52"/>
                    <a:gd name="T66" fmla="*/ 10 w 89"/>
                    <a:gd name="T67" fmla="*/ 20 h 52"/>
                    <a:gd name="T68" fmla="*/ 13 w 89"/>
                    <a:gd name="T69" fmla="*/ 18 h 52"/>
                    <a:gd name="T70" fmla="*/ 17 w 89"/>
                    <a:gd name="T71" fmla="*/ 19 h 52"/>
                    <a:gd name="T72" fmla="*/ 21 w 89"/>
                    <a:gd name="T73" fmla="*/ 20 h 52"/>
                    <a:gd name="T74" fmla="*/ 21 w 89"/>
                    <a:gd name="T75" fmla="*/ 24 h 52"/>
                    <a:gd name="T76" fmla="*/ 26 w 89"/>
                    <a:gd name="T77" fmla="*/ 27 h 52"/>
                    <a:gd name="T78" fmla="*/ 33 w 89"/>
                    <a:gd name="T79" fmla="*/ 34 h 52"/>
                    <a:gd name="T80" fmla="*/ 38 w 89"/>
                    <a:gd name="T81" fmla="*/ 37 h 52"/>
                    <a:gd name="T82" fmla="*/ 41 w 89"/>
                    <a:gd name="T83" fmla="*/ 39 h 52"/>
                    <a:gd name="T84" fmla="*/ 50 w 89"/>
                    <a:gd name="T85" fmla="*/ 45 h 52"/>
                    <a:gd name="T86" fmla="*/ 54 w 89"/>
                    <a:gd name="T87" fmla="*/ 49 h 52"/>
                    <a:gd name="T88" fmla="*/ 61 w 89"/>
                    <a:gd name="T89" fmla="*/ 52 h 52"/>
                    <a:gd name="T90" fmla="*/ 63 w 89"/>
                    <a:gd name="T91" fmla="*/ 47 h 52"/>
                    <a:gd name="T92" fmla="*/ 62 w 89"/>
                    <a:gd name="T93" fmla="*/ 42 h 52"/>
                    <a:gd name="T94" fmla="*/ 59 w 89"/>
                    <a:gd name="T95" fmla="*/ 38 h 52"/>
                    <a:gd name="T96" fmla="*/ 64 w 89"/>
                    <a:gd name="T97" fmla="*/ 36 h 52"/>
                    <a:gd name="T98" fmla="*/ 66 w 89"/>
                    <a:gd name="T99" fmla="*/ 33 h 52"/>
                    <a:gd name="T100" fmla="*/ 68 w 89"/>
                    <a:gd name="T101" fmla="*/ 30 h 52"/>
                    <a:gd name="T102" fmla="*/ 71 w 89"/>
                    <a:gd name="T103" fmla="*/ 30 h 52"/>
                    <a:gd name="T104" fmla="*/ 74 w 89"/>
                    <a:gd name="T105" fmla="*/ 29 h 52"/>
                    <a:gd name="T106" fmla="*/ 74 w 89"/>
                    <a:gd name="T107" fmla="*/ 34 h 52"/>
                    <a:gd name="T108" fmla="*/ 77 w 89"/>
                    <a:gd name="T109" fmla="*/ 34 h 52"/>
                    <a:gd name="T110" fmla="*/ 78 w 89"/>
                    <a:gd name="T111" fmla="*/ 32 h 52"/>
                    <a:gd name="T112" fmla="*/ 78 w 89"/>
                    <a:gd name="T113" fmla="*/ 3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9" h="52">
                      <a:moveTo>
                        <a:pt x="78" y="32"/>
                      </a:moveTo>
                      <a:cubicBezTo>
                        <a:pt x="79" y="33"/>
                        <a:pt x="79" y="34"/>
                        <a:pt x="81" y="33"/>
                      </a:cubicBezTo>
                      <a:cubicBezTo>
                        <a:pt x="82" y="33"/>
                        <a:pt x="83" y="31"/>
                        <a:pt x="84" y="31"/>
                      </a:cubicBezTo>
                      <a:cubicBezTo>
                        <a:pt x="89" y="30"/>
                        <a:pt x="83" y="28"/>
                        <a:pt x="81" y="26"/>
                      </a:cubicBezTo>
                      <a:cubicBezTo>
                        <a:pt x="80" y="25"/>
                        <a:pt x="80" y="26"/>
                        <a:pt x="79" y="27"/>
                      </a:cubicBezTo>
                      <a:cubicBezTo>
                        <a:pt x="79" y="28"/>
                        <a:pt x="76" y="27"/>
                        <a:pt x="75" y="27"/>
                      </a:cubicBezTo>
                      <a:cubicBezTo>
                        <a:pt x="71" y="25"/>
                        <a:pt x="77" y="22"/>
                        <a:pt x="78" y="21"/>
                      </a:cubicBezTo>
                      <a:cubicBezTo>
                        <a:pt x="78" y="21"/>
                        <a:pt x="74" y="22"/>
                        <a:pt x="74" y="22"/>
                      </a:cubicBezTo>
                      <a:cubicBezTo>
                        <a:pt x="72" y="23"/>
                        <a:pt x="70" y="23"/>
                        <a:pt x="68" y="25"/>
                      </a:cubicBezTo>
                      <a:cubicBezTo>
                        <a:pt x="67" y="26"/>
                        <a:pt x="66" y="28"/>
                        <a:pt x="65" y="29"/>
                      </a:cubicBezTo>
                      <a:cubicBezTo>
                        <a:pt x="64" y="32"/>
                        <a:pt x="63" y="30"/>
                        <a:pt x="62" y="28"/>
                      </a:cubicBezTo>
                      <a:cubicBezTo>
                        <a:pt x="61" y="26"/>
                        <a:pt x="59" y="27"/>
                        <a:pt x="57" y="27"/>
                      </a:cubicBezTo>
                      <a:cubicBezTo>
                        <a:pt x="55" y="27"/>
                        <a:pt x="54" y="24"/>
                        <a:pt x="53" y="23"/>
                      </a:cubicBezTo>
                      <a:cubicBezTo>
                        <a:pt x="51" y="21"/>
                        <a:pt x="54" y="19"/>
                        <a:pt x="52" y="17"/>
                      </a:cubicBezTo>
                      <a:cubicBezTo>
                        <a:pt x="51" y="16"/>
                        <a:pt x="50" y="14"/>
                        <a:pt x="49" y="13"/>
                      </a:cubicBezTo>
                      <a:cubicBezTo>
                        <a:pt x="48" y="12"/>
                        <a:pt x="46" y="11"/>
                        <a:pt x="45" y="12"/>
                      </a:cubicBezTo>
                      <a:cubicBezTo>
                        <a:pt x="43" y="13"/>
                        <a:pt x="41" y="12"/>
                        <a:pt x="38" y="12"/>
                      </a:cubicBezTo>
                      <a:cubicBezTo>
                        <a:pt x="36" y="12"/>
                        <a:pt x="33" y="13"/>
                        <a:pt x="31" y="12"/>
                      </a:cubicBezTo>
                      <a:cubicBezTo>
                        <a:pt x="30" y="11"/>
                        <a:pt x="28" y="9"/>
                        <a:pt x="27" y="8"/>
                      </a:cubicBezTo>
                      <a:cubicBezTo>
                        <a:pt x="25" y="6"/>
                        <a:pt x="24" y="6"/>
                        <a:pt x="23" y="8"/>
                      </a:cubicBezTo>
                      <a:cubicBezTo>
                        <a:pt x="22" y="9"/>
                        <a:pt x="21" y="10"/>
                        <a:pt x="19" y="10"/>
                      </a:cubicBezTo>
                      <a:cubicBezTo>
                        <a:pt x="16" y="10"/>
                        <a:pt x="16" y="8"/>
                        <a:pt x="17" y="6"/>
                      </a:cubicBezTo>
                      <a:cubicBezTo>
                        <a:pt x="18" y="3"/>
                        <a:pt x="18" y="3"/>
                        <a:pt x="15" y="1"/>
                      </a:cubicBezTo>
                      <a:cubicBezTo>
                        <a:pt x="15" y="2"/>
                        <a:pt x="15" y="4"/>
                        <a:pt x="15" y="5"/>
                      </a:cubicBezTo>
                      <a:cubicBezTo>
                        <a:pt x="15" y="7"/>
                        <a:pt x="16" y="8"/>
                        <a:pt x="14" y="8"/>
                      </a:cubicBezTo>
                      <a:cubicBezTo>
                        <a:pt x="12" y="7"/>
                        <a:pt x="12" y="4"/>
                        <a:pt x="13" y="3"/>
                      </a:cubicBezTo>
                      <a:cubicBezTo>
                        <a:pt x="13" y="3"/>
                        <a:pt x="15" y="0"/>
                        <a:pt x="14" y="0"/>
                      </a:cubicBezTo>
                      <a:cubicBezTo>
                        <a:pt x="9" y="1"/>
                        <a:pt x="5" y="2"/>
                        <a:pt x="1" y="4"/>
                      </a:cubicBezTo>
                      <a:cubicBezTo>
                        <a:pt x="0" y="4"/>
                        <a:pt x="1" y="14"/>
                        <a:pt x="1" y="15"/>
                      </a:cubicBezTo>
                      <a:cubicBezTo>
                        <a:pt x="1" y="18"/>
                        <a:pt x="1" y="21"/>
                        <a:pt x="1" y="23"/>
                      </a:cubicBezTo>
                      <a:cubicBezTo>
                        <a:pt x="1" y="25"/>
                        <a:pt x="0" y="26"/>
                        <a:pt x="2" y="26"/>
                      </a:cubicBezTo>
                      <a:cubicBezTo>
                        <a:pt x="3" y="26"/>
                        <a:pt x="4" y="26"/>
                        <a:pt x="6" y="26"/>
                      </a:cubicBezTo>
                      <a:cubicBezTo>
                        <a:pt x="8" y="26"/>
                        <a:pt x="5" y="24"/>
                        <a:pt x="6" y="23"/>
                      </a:cubicBezTo>
                      <a:cubicBezTo>
                        <a:pt x="7" y="21"/>
                        <a:pt x="9" y="22"/>
                        <a:pt x="10" y="20"/>
                      </a:cubicBezTo>
                      <a:cubicBezTo>
                        <a:pt x="12" y="19"/>
                        <a:pt x="12" y="19"/>
                        <a:pt x="13" y="18"/>
                      </a:cubicBezTo>
                      <a:cubicBezTo>
                        <a:pt x="15" y="17"/>
                        <a:pt x="16" y="18"/>
                        <a:pt x="17" y="19"/>
                      </a:cubicBezTo>
                      <a:cubicBezTo>
                        <a:pt x="18" y="20"/>
                        <a:pt x="21" y="20"/>
                        <a:pt x="21" y="20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5" y="27"/>
                        <a:pt x="26" y="27"/>
                      </a:cubicBezTo>
                      <a:cubicBezTo>
                        <a:pt x="31" y="27"/>
                        <a:pt x="31" y="30"/>
                        <a:pt x="33" y="34"/>
                      </a:cubicBezTo>
                      <a:cubicBezTo>
                        <a:pt x="34" y="35"/>
                        <a:pt x="36" y="36"/>
                        <a:pt x="38" y="37"/>
                      </a:cubicBezTo>
                      <a:cubicBezTo>
                        <a:pt x="39" y="37"/>
                        <a:pt x="40" y="38"/>
                        <a:pt x="41" y="39"/>
                      </a:cubicBezTo>
                      <a:cubicBezTo>
                        <a:pt x="44" y="41"/>
                        <a:pt x="47" y="44"/>
                        <a:pt x="50" y="45"/>
                      </a:cubicBezTo>
                      <a:cubicBezTo>
                        <a:pt x="54" y="46"/>
                        <a:pt x="54" y="46"/>
                        <a:pt x="54" y="49"/>
                      </a:cubicBezTo>
                      <a:cubicBezTo>
                        <a:pt x="56" y="49"/>
                        <a:pt x="59" y="51"/>
                        <a:pt x="61" y="52"/>
                      </a:cubicBezTo>
                      <a:cubicBezTo>
                        <a:pt x="61" y="49"/>
                        <a:pt x="60" y="49"/>
                        <a:pt x="63" y="47"/>
                      </a:cubicBezTo>
                      <a:cubicBezTo>
                        <a:pt x="64" y="45"/>
                        <a:pt x="62" y="44"/>
                        <a:pt x="62" y="42"/>
                      </a:cubicBezTo>
                      <a:cubicBezTo>
                        <a:pt x="63" y="39"/>
                        <a:pt x="60" y="40"/>
                        <a:pt x="59" y="38"/>
                      </a:cubicBezTo>
                      <a:cubicBezTo>
                        <a:pt x="58" y="36"/>
                        <a:pt x="63" y="37"/>
                        <a:pt x="64" y="36"/>
                      </a:cubicBezTo>
                      <a:cubicBezTo>
                        <a:pt x="67" y="35"/>
                        <a:pt x="64" y="32"/>
                        <a:pt x="66" y="33"/>
                      </a:cubicBezTo>
                      <a:cubicBezTo>
                        <a:pt x="70" y="33"/>
                        <a:pt x="66" y="30"/>
                        <a:pt x="68" y="30"/>
                      </a:cubicBezTo>
                      <a:cubicBezTo>
                        <a:pt x="69" y="29"/>
                        <a:pt x="70" y="31"/>
                        <a:pt x="71" y="30"/>
                      </a:cubicBezTo>
                      <a:cubicBezTo>
                        <a:pt x="72" y="30"/>
                        <a:pt x="73" y="29"/>
                        <a:pt x="74" y="29"/>
                      </a:cubicBezTo>
                      <a:cubicBezTo>
                        <a:pt x="76" y="29"/>
                        <a:pt x="74" y="33"/>
                        <a:pt x="74" y="34"/>
                      </a:cubicBezTo>
                      <a:cubicBezTo>
                        <a:pt x="75" y="34"/>
                        <a:pt x="77" y="31"/>
                        <a:pt x="77" y="34"/>
                      </a:cubicBezTo>
                      <a:cubicBezTo>
                        <a:pt x="77" y="34"/>
                        <a:pt x="77" y="32"/>
                        <a:pt x="78" y="32"/>
                      </a:cubicBezTo>
                      <a:cubicBezTo>
                        <a:pt x="79" y="32"/>
                        <a:pt x="77" y="32"/>
                        <a:pt x="78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7" name="Freeform 694">
                  <a:extLst>
                    <a:ext uri="{FF2B5EF4-FFF2-40B4-BE49-F238E27FC236}">
                      <a16:creationId xmlns:a16="http://schemas.microsoft.com/office/drawing/2014/main" id="{583AFCE5-A877-F048-B938-B429484746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50072" y="8038974"/>
                  <a:ext cx="0" cy="8518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8" name="Freeform 695">
                  <a:extLst>
                    <a:ext uri="{FF2B5EF4-FFF2-40B4-BE49-F238E27FC236}">
                      <a16:creationId xmlns:a16="http://schemas.microsoft.com/office/drawing/2014/main" id="{0145E48E-E667-084E-BACE-83592A3828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7898" y="7706818"/>
                  <a:ext cx="574108" cy="357706"/>
                </a:xfrm>
                <a:custGeom>
                  <a:avLst/>
                  <a:gdLst>
                    <a:gd name="T0" fmla="*/ 73 w 73"/>
                    <a:gd name="T1" fmla="*/ 28 h 43"/>
                    <a:gd name="T2" fmla="*/ 69 w 73"/>
                    <a:gd name="T3" fmla="*/ 27 h 43"/>
                    <a:gd name="T4" fmla="*/ 65 w 73"/>
                    <a:gd name="T5" fmla="*/ 24 h 43"/>
                    <a:gd name="T6" fmla="*/ 58 w 73"/>
                    <a:gd name="T7" fmla="*/ 20 h 43"/>
                    <a:gd name="T8" fmla="*/ 52 w 73"/>
                    <a:gd name="T9" fmla="*/ 16 h 43"/>
                    <a:gd name="T10" fmla="*/ 47 w 73"/>
                    <a:gd name="T11" fmla="*/ 9 h 43"/>
                    <a:gd name="T12" fmla="*/ 40 w 73"/>
                    <a:gd name="T13" fmla="*/ 5 h 43"/>
                    <a:gd name="T14" fmla="*/ 40 w 73"/>
                    <a:gd name="T15" fmla="*/ 2 h 43"/>
                    <a:gd name="T16" fmla="*/ 36 w 73"/>
                    <a:gd name="T17" fmla="*/ 1 h 43"/>
                    <a:gd name="T18" fmla="*/ 34 w 73"/>
                    <a:gd name="T19" fmla="*/ 0 h 43"/>
                    <a:gd name="T20" fmla="*/ 31 w 73"/>
                    <a:gd name="T21" fmla="*/ 1 h 43"/>
                    <a:gd name="T22" fmla="*/ 28 w 73"/>
                    <a:gd name="T23" fmla="*/ 3 h 43"/>
                    <a:gd name="T24" fmla="*/ 25 w 73"/>
                    <a:gd name="T25" fmla="*/ 6 h 43"/>
                    <a:gd name="T26" fmla="*/ 22 w 73"/>
                    <a:gd name="T27" fmla="*/ 8 h 43"/>
                    <a:gd name="T28" fmla="*/ 17 w 73"/>
                    <a:gd name="T29" fmla="*/ 8 h 43"/>
                    <a:gd name="T30" fmla="*/ 12 w 73"/>
                    <a:gd name="T31" fmla="*/ 2 h 43"/>
                    <a:gd name="T32" fmla="*/ 2 w 73"/>
                    <a:gd name="T33" fmla="*/ 5 h 43"/>
                    <a:gd name="T34" fmla="*/ 5 w 73"/>
                    <a:gd name="T35" fmla="*/ 12 h 43"/>
                    <a:gd name="T36" fmla="*/ 8 w 73"/>
                    <a:gd name="T37" fmla="*/ 17 h 43"/>
                    <a:gd name="T38" fmla="*/ 8 w 73"/>
                    <a:gd name="T39" fmla="*/ 19 h 43"/>
                    <a:gd name="T40" fmla="*/ 10 w 73"/>
                    <a:gd name="T41" fmla="*/ 22 h 43"/>
                    <a:gd name="T42" fmla="*/ 9 w 73"/>
                    <a:gd name="T43" fmla="*/ 26 h 43"/>
                    <a:gd name="T44" fmla="*/ 9 w 73"/>
                    <a:gd name="T45" fmla="*/ 31 h 43"/>
                    <a:gd name="T46" fmla="*/ 14 w 73"/>
                    <a:gd name="T47" fmla="*/ 29 h 43"/>
                    <a:gd name="T48" fmla="*/ 17 w 73"/>
                    <a:gd name="T49" fmla="*/ 26 h 43"/>
                    <a:gd name="T50" fmla="*/ 27 w 73"/>
                    <a:gd name="T51" fmla="*/ 27 h 43"/>
                    <a:gd name="T52" fmla="*/ 37 w 73"/>
                    <a:gd name="T53" fmla="*/ 31 h 43"/>
                    <a:gd name="T54" fmla="*/ 45 w 73"/>
                    <a:gd name="T55" fmla="*/ 35 h 43"/>
                    <a:gd name="T56" fmla="*/ 46 w 73"/>
                    <a:gd name="T57" fmla="*/ 37 h 43"/>
                    <a:gd name="T58" fmla="*/ 48 w 73"/>
                    <a:gd name="T59" fmla="*/ 42 h 43"/>
                    <a:gd name="T60" fmla="*/ 53 w 73"/>
                    <a:gd name="T61" fmla="*/ 43 h 43"/>
                    <a:gd name="T62" fmla="*/ 57 w 73"/>
                    <a:gd name="T63" fmla="*/ 40 h 43"/>
                    <a:gd name="T64" fmla="*/ 62 w 73"/>
                    <a:gd name="T65" fmla="*/ 38 h 43"/>
                    <a:gd name="T66" fmla="*/ 65 w 73"/>
                    <a:gd name="T67" fmla="*/ 33 h 43"/>
                    <a:gd name="T68" fmla="*/ 69 w 73"/>
                    <a:gd name="T69" fmla="*/ 31 h 43"/>
                    <a:gd name="T70" fmla="*/ 73 w 73"/>
                    <a:gd name="T71" fmla="*/ 31 h 43"/>
                    <a:gd name="T72" fmla="*/ 73 w 73"/>
                    <a:gd name="T73" fmla="*/ 2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3" h="43">
                      <a:moveTo>
                        <a:pt x="73" y="28"/>
                      </a:moveTo>
                      <a:cubicBezTo>
                        <a:pt x="72" y="27"/>
                        <a:pt x="71" y="27"/>
                        <a:pt x="69" y="27"/>
                      </a:cubicBezTo>
                      <a:cubicBezTo>
                        <a:pt x="68" y="26"/>
                        <a:pt x="66" y="25"/>
                        <a:pt x="65" y="24"/>
                      </a:cubicBezTo>
                      <a:cubicBezTo>
                        <a:pt x="63" y="23"/>
                        <a:pt x="60" y="22"/>
                        <a:pt x="58" y="20"/>
                      </a:cubicBezTo>
                      <a:cubicBezTo>
                        <a:pt x="57" y="18"/>
                        <a:pt x="54" y="18"/>
                        <a:pt x="52" y="16"/>
                      </a:cubicBezTo>
                      <a:cubicBezTo>
                        <a:pt x="51" y="13"/>
                        <a:pt x="50" y="9"/>
                        <a:pt x="47" y="9"/>
                      </a:cubicBezTo>
                      <a:cubicBezTo>
                        <a:pt x="44" y="9"/>
                        <a:pt x="40" y="9"/>
                        <a:pt x="40" y="5"/>
                      </a:cubicBezTo>
                      <a:cubicBezTo>
                        <a:pt x="40" y="4"/>
                        <a:pt x="41" y="2"/>
                        <a:pt x="40" y="2"/>
                      </a:cubicBezTo>
                      <a:cubicBezTo>
                        <a:pt x="39" y="1"/>
                        <a:pt x="38" y="2"/>
                        <a:pt x="36" y="1"/>
                      </a:cubicBezTo>
                      <a:cubicBezTo>
                        <a:pt x="36" y="1"/>
                        <a:pt x="35" y="0"/>
                        <a:pt x="34" y="0"/>
                      </a:cubicBezTo>
                      <a:cubicBezTo>
                        <a:pt x="33" y="0"/>
                        <a:pt x="32" y="1"/>
                        <a:pt x="31" y="1"/>
                      </a:cubicBezTo>
                      <a:cubicBezTo>
                        <a:pt x="30" y="0"/>
                        <a:pt x="29" y="3"/>
                        <a:pt x="28" y="3"/>
                      </a:cubicBezTo>
                      <a:cubicBezTo>
                        <a:pt x="27" y="3"/>
                        <a:pt x="24" y="4"/>
                        <a:pt x="25" y="6"/>
                      </a:cubicBezTo>
                      <a:cubicBezTo>
                        <a:pt x="26" y="9"/>
                        <a:pt x="25" y="8"/>
                        <a:pt x="22" y="8"/>
                      </a:cubicBezTo>
                      <a:cubicBezTo>
                        <a:pt x="21" y="8"/>
                        <a:pt x="18" y="8"/>
                        <a:pt x="17" y="8"/>
                      </a:cubicBezTo>
                      <a:cubicBezTo>
                        <a:pt x="15" y="6"/>
                        <a:pt x="14" y="4"/>
                        <a:pt x="12" y="2"/>
                      </a:cubicBezTo>
                      <a:cubicBezTo>
                        <a:pt x="9" y="0"/>
                        <a:pt x="5" y="3"/>
                        <a:pt x="2" y="5"/>
                      </a:cubicBezTo>
                      <a:cubicBezTo>
                        <a:pt x="3" y="6"/>
                        <a:pt x="6" y="10"/>
                        <a:pt x="5" y="12"/>
                      </a:cubicBezTo>
                      <a:cubicBezTo>
                        <a:pt x="0" y="15"/>
                        <a:pt x="6" y="15"/>
                        <a:pt x="8" y="17"/>
                      </a:cubicBezTo>
                      <a:cubicBezTo>
                        <a:pt x="8" y="17"/>
                        <a:pt x="8" y="19"/>
                        <a:pt x="8" y="19"/>
                      </a:cubicBezTo>
                      <a:cubicBezTo>
                        <a:pt x="7" y="20"/>
                        <a:pt x="9" y="22"/>
                        <a:pt x="10" y="22"/>
                      </a:cubicBezTo>
                      <a:cubicBezTo>
                        <a:pt x="10" y="23"/>
                        <a:pt x="9" y="24"/>
                        <a:pt x="9" y="26"/>
                      </a:cubicBezTo>
                      <a:cubicBezTo>
                        <a:pt x="9" y="27"/>
                        <a:pt x="9" y="29"/>
                        <a:pt x="9" y="31"/>
                      </a:cubicBezTo>
                      <a:cubicBezTo>
                        <a:pt x="11" y="31"/>
                        <a:pt x="12" y="31"/>
                        <a:pt x="14" y="29"/>
                      </a:cubicBezTo>
                      <a:cubicBezTo>
                        <a:pt x="15" y="28"/>
                        <a:pt x="16" y="27"/>
                        <a:pt x="17" y="26"/>
                      </a:cubicBezTo>
                      <a:cubicBezTo>
                        <a:pt x="21" y="26"/>
                        <a:pt x="24" y="25"/>
                        <a:pt x="27" y="27"/>
                      </a:cubicBezTo>
                      <a:cubicBezTo>
                        <a:pt x="29" y="30"/>
                        <a:pt x="35" y="28"/>
                        <a:pt x="37" y="31"/>
                      </a:cubicBezTo>
                      <a:cubicBezTo>
                        <a:pt x="39" y="34"/>
                        <a:pt x="41" y="35"/>
                        <a:pt x="45" y="35"/>
                      </a:cubicBezTo>
                      <a:cubicBezTo>
                        <a:pt x="46" y="35"/>
                        <a:pt x="46" y="35"/>
                        <a:pt x="46" y="37"/>
                      </a:cubicBezTo>
                      <a:cubicBezTo>
                        <a:pt x="46" y="40"/>
                        <a:pt x="46" y="40"/>
                        <a:pt x="48" y="42"/>
                      </a:cubicBezTo>
                      <a:cubicBezTo>
                        <a:pt x="50" y="42"/>
                        <a:pt x="51" y="43"/>
                        <a:pt x="53" y="43"/>
                      </a:cubicBezTo>
                      <a:cubicBezTo>
                        <a:pt x="56" y="43"/>
                        <a:pt x="56" y="42"/>
                        <a:pt x="57" y="40"/>
                      </a:cubicBezTo>
                      <a:cubicBezTo>
                        <a:pt x="58" y="38"/>
                        <a:pt x="60" y="39"/>
                        <a:pt x="62" y="38"/>
                      </a:cubicBezTo>
                      <a:cubicBezTo>
                        <a:pt x="64" y="37"/>
                        <a:pt x="64" y="35"/>
                        <a:pt x="65" y="33"/>
                      </a:cubicBezTo>
                      <a:cubicBezTo>
                        <a:pt x="65" y="31"/>
                        <a:pt x="68" y="33"/>
                        <a:pt x="69" y="31"/>
                      </a:cubicBezTo>
                      <a:cubicBezTo>
                        <a:pt x="69" y="29"/>
                        <a:pt x="72" y="31"/>
                        <a:pt x="73" y="31"/>
                      </a:cubicBezTo>
                      <a:cubicBezTo>
                        <a:pt x="73" y="30"/>
                        <a:pt x="73" y="29"/>
                        <a:pt x="7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9" name="Freeform 696">
                  <a:extLst>
                    <a:ext uri="{FF2B5EF4-FFF2-40B4-BE49-F238E27FC236}">
                      <a16:creationId xmlns:a16="http://schemas.microsoft.com/office/drawing/2014/main" id="{2B649116-F165-BD40-9E8A-69EDF20733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4202" y="7789147"/>
                  <a:ext cx="313881" cy="224276"/>
                </a:xfrm>
                <a:custGeom>
                  <a:avLst/>
                  <a:gdLst>
                    <a:gd name="T0" fmla="*/ 30 w 40"/>
                    <a:gd name="T1" fmla="*/ 10 h 27"/>
                    <a:gd name="T2" fmla="*/ 25 w 40"/>
                    <a:gd name="T3" fmla="*/ 10 h 27"/>
                    <a:gd name="T4" fmla="*/ 21 w 40"/>
                    <a:gd name="T5" fmla="*/ 8 h 27"/>
                    <a:gd name="T6" fmla="*/ 19 w 40"/>
                    <a:gd name="T7" fmla="*/ 9 h 27"/>
                    <a:gd name="T8" fmla="*/ 17 w 40"/>
                    <a:gd name="T9" fmla="*/ 9 h 27"/>
                    <a:gd name="T10" fmla="*/ 10 w 40"/>
                    <a:gd name="T11" fmla="*/ 8 h 27"/>
                    <a:gd name="T12" fmla="*/ 12 w 40"/>
                    <a:gd name="T13" fmla="*/ 5 h 27"/>
                    <a:gd name="T14" fmla="*/ 16 w 40"/>
                    <a:gd name="T15" fmla="*/ 7 h 27"/>
                    <a:gd name="T16" fmla="*/ 19 w 40"/>
                    <a:gd name="T17" fmla="*/ 5 h 27"/>
                    <a:gd name="T18" fmla="*/ 16 w 40"/>
                    <a:gd name="T19" fmla="*/ 6 h 27"/>
                    <a:gd name="T20" fmla="*/ 16 w 40"/>
                    <a:gd name="T21" fmla="*/ 1 h 27"/>
                    <a:gd name="T22" fmla="*/ 14 w 40"/>
                    <a:gd name="T23" fmla="*/ 2 h 27"/>
                    <a:gd name="T24" fmla="*/ 10 w 40"/>
                    <a:gd name="T25" fmla="*/ 2 h 27"/>
                    <a:gd name="T26" fmla="*/ 8 w 40"/>
                    <a:gd name="T27" fmla="*/ 5 h 27"/>
                    <a:gd name="T28" fmla="*/ 6 w 40"/>
                    <a:gd name="T29" fmla="*/ 8 h 27"/>
                    <a:gd name="T30" fmla="*/ 1 w 40"/>
                    <a:gd name="T31" fmla="*/ 10 h 27"/>
                    <a:gd name="T32" fmla="*/ 4 w 40"/>
                    <a:gd name="T33" fmla="*/ 14 h 27"/>
                    <a:gd name="T34" fmla="*/ 4 w 40"/>
                    <a:gd name="T35" fmla="*/ 19 h 27"/>
                    <a:gd name="T36" fmla="*/ 4 w 40"/>
                    <a:gd name="T37" fmla="*/ 24 h 27"/>
                    <a:gd name="T38" fmla="*/ 9 w 40"/>
                    <a:gd name="T39" fmla="*/ 22 h 27"/>
                    <a:gd name="T40" fmla="*/ 12 w 40"/>
                    <a:gd name="T41" fmla="*/ 20 h 27"/>
                    <a:gd name="T42" fmla="*/ 17 w 40"/>
                    <a:gd name="T43" fmla="*/ 17 h 27"/>
                    <a:gd name="T44" fmla="*/ 20 w 40"/>
                    <a:gd name="T45" fmla="*/ 17 h 27"/>
                    <a:gd name="T46" fmla="*/ 22 w 40"/>
                    <a:gd name="T47" fmla="*/ 21 h 27"/>
                    <a:gd name="T48" fmla="*/ 21 w 40"/>
                    <a:gd name="T49" fmla="*/ 24 h 27"/>
                    <a:gd name="T50" fmla="*/ 27 w 40"/>
                    <a:gd name="T51" fmla="*/ 23 h 27"/>
                    <a:gd name="T52" fmla="*/ 32 w 40"/>
                    <a:gd name="T53" fmla="*/ 21 h 27"/>
                    <a:gd name="T54" fmla="*/ 39 w 40"/>
                    <a:gd name="T55" fmla="*/ 21 h 27"/>
                    <a:gd name="T56" fmla="*/ 38 w 40"/>
                    <a:gd name="T57" fmla="*/ 18 h 27"/>
                    <a:gd name="T58" fmla="*/ 36 w 40"/>
                    <a:gd name="T59" fmla="*/ 14 h 27"/>
                    <a:gd name="T60" fmla="*/ 32 w 40"/>
                    <a:gd name="T61" fmla="*/ 9 h 27"/>
                    <a:gd name="T62" fmla="*/ 30 w 40"/>
                    <a:gd name="T63" fmla="*/ 10 h 27"/>
                    <a:gd name="T64" fmla="*/ 30 w 40"/>
                    <a:gd name="T65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" h="27">
                      <a:moveTo>
                        <a:pt x="30" y="10"/>
                      </a:moveTo>
                      <a:cubicBezTo>
                        <a:pt x="28" y="11"/>
                        <a:pt x="27" y="10"/>
                        <a:pt x="25" y="10"/>
                      </a:cubicBezTo>
                      <a:cubicBezTo>
                        <a:pt x="23" y="10"/>
                        <a:pt x="22" y="8"/>
                        <a:pt x="21" y="8"/>
                      </a:cubicBezTo>
                      <a:cubicBezTo>
                        <a:pt x="20" y="8"/>
                        <a:pt x="20" y="9"/>
                        <a:pt x="19" y="9"/>
                      </a:cubicBezTo>
                      <a:cubicBezTo>
                        <a:pt x="19" y="10"/>
                        <a:pt x="18" y="9"/>
                        <a:pt x="17" y="9"/>
                      </a:cubicBezTo>
                      <a:cubicBezTo>
                        <a:pt x="15" y="9"/>
                        <a:pt x="12" y="9"/>
                        <a:pt x="10" y="8"/>
                      </a:cubicBezTo>
                      <a:cubicBezTo>
                        <a:pt x="9" y="7"/>
                        <a:pt x="12" y="5"/>
                        <a:pt x="12" y="5"/>
                      </a:cubicBezTo>
                      <a:cubicBezTo>
                        <a:pt x="14" y="4"/>
                        <a:pt x="15" y="7"/>
                        <a:pt x="16" y="7"/>
                      </a:cubicBezTo>
                      <a:cubicBezTo>
                        <a:pt x="18" y="7"/>
                        <a:pt x="19" y="6"/>
                        <a:pt x="19" y="5"/>
                      </a:cubicBezTo>
                      <a:cubicBezTo>
                        <a:pt x="18" y="4"/>
                        <a:pt x="17" y="6"/>
                        <a:pt x="16" y="6"/>
                      </a:cubicBezTo>
                      <a:cubicBezTo>
                        <a:pt x="15" y="5"/>
                        <a:pt x="17" y="2"/>
                        <a:pt x="16" y="1"/>
                      </a:cubicBezTo>
                      <a:cubicBezTo>
                        <a:pt x="16" y="0"/>
                        <a:pt x="14" y="2"/>
                        <a:pt x="14" y="2"/>
                      </a:cubicBezTo>
                      <a:cubicBezTo>
                        <a:pt x="12" y="3"/>
                        <a:pt x="11" y="1"/>
                        <a:pt x="10" y="2"/>
                      </a:cubicBezTo>
                      <a:cubicBezTo>
                        <a:pt x="8" y="2"/>
                        <a:pt x="12" y="5"/>
                        <a:pt x="8" y="5"/>
                      </a:cubicBezTo>
                      <a:cubicBezTo>
                        <a:pt x="6" y="4"/>
                        <a:pt x="9" y="8"/>
                        <a:pt x="6" y="8"/>
                      </a:cubicBezTo>
                      <a:cubicBezTo>
                        <a:pt x="5" y="9"/>
                        <a:pt x="0" y="8"/>
                        <a:pt x="1" y="10"/>
                      </a:cubicBezTo>
                      <a:cubicBezTo>
                        <a:pt x="2" y="13"/>
                        <a:pt x="5" y="11"/>
                        <a:pt x="4" y="14"/>
                      </a:cubicBezTo>
                      <a:cubicBezTo>
                        <a:pt x="4" y="17"/>
                        <a:pt x="7" y="17"/>
                        <a:pt x="4" y="19"/>
                      </a:cubicBezTo>
                      <a:cubicBezTo>
                        <a:pt x="3" y="20"/>
                        <a:pt x="1" y="24"/>
                        <a:pt x="4" y="24"/>
                      </a:cubicBezTo>
                      <a:cubicBezTo>
                        <a:pt x="6" y="24"/>
                        <a:pt x="8" y="21"/>
                        <a:pt x="9" y="22"/>
                      </a:cubicBezTo>
                      <a:cubicBezTo>
                        <a:pt x="12" y="25"/>
                        <a:pt x="9" y="20"/>
                        <a:pt x="12" y="20"/>
                      </a:cubicBezTo>
                      <a:cubicBezTo>
                        <a:pt x="14" y="20"/>
                        <a:pt x="15" y="19"/>
                        <a:pt x="17" y="17"/>
                      </a:cubicBezTo>
                      <a:cubicBezTo>
                        <a:pt x="18" y="14"/>
                        <a:pt x="19" y="15"/>
                        <a:pt x="20" y="17"/>
                      </a:cubicBezTo>
                      <a:cubicBezTo>
                        <a:pt x="21" y="18"/>
                        <a:pt x="22" y="19"/>
                        <a:pt x="22" y="21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6" y="24"/>
                        <a:pt x="27" y="23"/>
                      </a:cubicBezTo>
                      <a:cubicBezTo>
                        <a:pt x="28" y="22"/>
                        <a:pt x="31" y="20"/>
                        <a:pt x="32" y="21"/>
                      </a:cubicBezTo>
                      <a:cubicBezTo>
                        <a:pt x="34" y="23"/>
                        <a:pt x="36" y="20"/>
                        <a:pt x="39" y="21"/>
                      </a:cubicBezTo>
                      <a:cubicBezTo>
                        <a:pt x="40" y="20"/>
                        <a:pt x="38" y="18"/>
                        <a:pt x="38" y="18"/>
                      </a:cubicBezTo>
                      <a:cubicBezTo>
                        <a:pt x="37" y="16"/>
                        <a:pt x="38" y="14"/>
                        <a:pt x="36" y="14"/>
                      </a:cubicBezTo>
                      <a:cubicBezTo>
                        <a:pt x="33" y="15"/>
                        <a:pt x="31" y="12"/>
                        <a:pt x="32" y="9"/>
                      </a:cubicBezTo>
                      <a:cubicBezTo>
                        <a:pt x="32" y="9"/>
                        <a:pt x="31" y="9"/>
                        <a:pt x="30" y="10"/>
                      </a:cubicBezTo>
                      <a:cubicBezTo>
                        <a:pt x="29" y="10"/>
                        <a:pt x="31" y="9"/>
                        <a:pt x="30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0" name="Freeform 697">
                  <a:extLst>
                    <a:ext uri="{FF2B5EF4-FFF2-40B4-BE49-F238E27FC236}">
                      <a16:creationId xmlns:a16="http://schemas.microsoft.com/office/drawing/2014/main" id="{7F0AEC43-4D80-C843-947A-B02571035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42024" y="7982196"/>
                  <a:ext cx="651912" cy="616052"/>
                </a:xfrm>
                <a:custGeom>
                  <a:avLst/>
                  <a:gdLst>
                    <a:gd name="T0" fmla="*/ 8 w 83"/>
                    <a:gd name="T1" fmla="*/ 51 h 74"/>
                    <a:gd name="T2" fmla="*/ 9 w 83"/>
                    <a:gd name="T3" fmla="*/ 54 h 74"/>
                    <a:gd name="T4" fmla="*/ 11 w 83"/>
                    <a:gd name="T5" fmla="*/ 57 h 74"/>
                    <a:gd name="T6" fmla="*/ 5 w 83"/>
                    <a:gd name="T7" fmla="*/ 61 h 74"/>
                    <a:gd name="T8" fmla="*/ 3 w 83"/>
                    <a:gd name="T9" fmla="*/ 64 h 74"/>
                    <a:gd name="T10" fmla="*/ 6 w 83"/>
                    <a:gd name="T11" fmla="*/ 66 h 74"/>
                    <a:gd name="T12" fmla="*/ 13 w 83"/>
                    <a:gd name="T13" fmla="*/ 64 h 74"/>
                    <a:gd name="T14" fmla="*/ 19 w 83"/>
                    <a:gd name="T15" fmla="*/ 65 h 74"/>
                    <a:gd name="T16" fmla="*/ 23 w 83"/>
                    <a:gd name="T17" fmla="*/ 65 h 74"/>
                    <a:gd name="T18" fmla="*/ 28 w 83"/>
                    <a:gd name="T19" fmla="*/ 64 h 74"/>
                    <a:gd name="T20" fmla="*/ 29 w 83"/>
                    <a:gd name="T21" fmla="*/ 67 h 74"/>
                    <a:gd name="T22" fmla="*/ 32 w 83"/>
                    <a:gd name="T23" fmla="*/ 69 h 74"/>
                    <a:gd name="T24" fmla="*/ 33 w 83"/>
                    <a:gd name="T25" fmla="*/ 73 h 74"/>
                    <a:gd name="T26" fmla="*/ 34 w 83"/>
                    <a:gd name="T27" fmla="*/ 71 h 74"/>
                    <a:gd name="T28" fmla="*/ 36 w 83"/>
                    <a:gd name="T29" fmla="*/ 73 h 74"/>
                    <a:gd name="T30" fmla="*/ 43 w 83"/>
                    <a:gd name="T31" fmla="*/ 71 h 74"/>
                    <a:gd name="T32" fmla="*/ 46 w 83"/>
                    <a:gd name="T33" fmla="*/ 70 h 74"/>
                    <a:gd name="T34" fmla="*/ 50 w 83"/>
                    <a:gd name="T35" fmla="*/ 70 h 74"/>
                    <a:gd name="T36" fmla="*/ 48 w 83"/>
                    <a:gd name="T37" fmla="*/ 64 h 74"/>
                    <a:gd name="T38" fmla="*/ 46 w 83"/>
                    <a:gd name="T39" fmla="*/ 61 h 74"/>
                    <a:gd name="T40" fmla="*/ 44 w 83"/>
                    <a:gd name="T41" fmla="*/ 57 h 74"/>
                    <a:gd name="T42" fmla="*/ 46 w 83"/>
                    <a:gd name="T43" fmla="*/ 52 h 74"/>
                    <a:gd name="T44" fmla="*/ 49 w 83"/>
                    <a:gd name="T45" fmla="*/ 52 h 74"/>
                    <a:gd name="T46" fmla="*/ 52 w 83"/>
                    <a:gd name="T47" fmla="*/ 52 h 74"/>
                    <a:gd name="T48" fmla="*/ 57 w 83"/>
                    <a:gd name="T49" fmla="*/ 46 h 74"/>
                    <a:gd name="T50" fmla="*/ 60 w 83"/>
                    <a:gd name="T51" fmla="*/ 44 h 74"/>
                    <a:gd name="T52" fmla="*/ 62 w 83"/>
                    <a:gd name="T53" fmla="*/ 41 h 74"/>
                    <a:gd name="T54" fmla="*/ 65 w 83"/>
                    <a:gd name="T55" fmla="*/ 39 h 74"/>
                    <a:gd name="T56" fmla="*/ 66 w 83"/>
                    <a:gd name="T57" fmla="*/ 37 h 74"/>
                    <a:gd name="T58" fmla="*/ 69 w 83"/>
                    <a:gd name="T59" fmla="*/ 33 h 74"/>
                    <a:gd name="T60" fmla="*/ 71 w 83"/>
                    <a:gd name="T61" fmla="*/ 27 h 74"/>
                    <a:gd name="T62" fmla="*/ 66 w 83"/>
                    <a:gd name="T63" fmla="*/ 23 h 74"/>
                    <a:gd name="T64" fmla="*/ 65 w 83"/>
                    <a:gd name="T65" fmla="*/ 16 h 74"/>
                    <a:gd name="T66" fmla="*/ 70 w 83"/>
                    <a:gd name="T67" fmla="*/ 14 h 74"/>
                    <a:gd name="T68" fmla="*/ 74 w 83"/>
                    <a:gd name="T69" fmla="*/ 15 h 74"/>
                    <a:gd name="T70" fmla="*/ 77 w 83"/>
                    <a:gd name="T71" fmla="*/ 13 h 74"/>
                    <a:gd name="T72" fmla="*/ 83 w 83"/>
                    <a:gd name="T73" fmla="*/ 10 h 74"/>
                    <a:gd name="T74" fmla="*/ 76 w 83"/>
                    <a:gd name="T75" fmla="*/ 6 h 74"/>
                    <a:gd name="T76" fmla="*/ 74 w 83"/>
                    <a:gd name="T77" fmla="*/ 2 h 74"/>
                    <a:gd name="T78" fmla="*/ 71 w 83"/>
                    <a:gd name="T79" fmla="*/ 0 h 74"/>
                    <a:gd name="T80" fmla="*/ 65 w 83"/>
                    <a:gd name="T81" fmla="*/ 1 h 74"/>
                    <a:gd name="T82" fmla="*/ 56 w 83"/>
                    <a:gd name="T83" fmla="*/ 4 h 74"/>
                    <a:gd name="T84" fmla="*/ 53 w 83"/>
                    <a:gd name="T85" fmla="*/ 8 h 74"/>
                    <a:gd name="T86" fmla="*/ 51 w 83"/>
                    <a:gd name="T87" fmla="*/ 13 h 74"/>
                    <a:gd name="T88" fmla="*/ 48 w 83"/>
                    <a:gd name="T89" fmla="*/ 18 h 74"/>
                    <a:gd name="T90" fmla="*/ 47 w 83"/>
                    <a:gd name="T91" fmla="*/ 21 h 74"/>
                    <a:gd name="T92" fmla="*/ 43 w 83"/>
                    <a:gd name="T93" fmla="*/ 24 h 74"/>
                    <a:gd name="T94" fmla="*/ 41 w 83"/>
                    <a:gd name="T95" fmla="*/ 30 h 74"/>
                    <a:gd name="T96" fmla="*/ 38 w 83"/>
                    <a:gd name="T97" fmla="*/ 30 h 74"/>
                    <a:gd name="T98" fmla="*/ 34 w 83"/>
                    <a:gd name="T99" fmla="*/ 32 h 74"/>
                    <a:gd name="T100" fmla="*/ 30 w 83"/>
                    <a:gd name="T101" fmla="*/ 33 h 74"/>
                    <a:gd name="T102" fmla="*/ 27 w 83"/>
                    <a:gd name="T103" fmla="*/ 37 h 74"/>
                    <a:gd name="T104" fmla="*/ 22 w 83"/>
                    <a:gd name="T105" fmla="*/ 42 h 74"/>
                    <a:gd name="T106" fmla="*/ 13 w 83"/>
                    <a:gd name="T107" fmla="*/ 43 h 74"/>
                    <a:gd name="T108" fmla="*/ 0 w 83"/>
                    <a:gd name="T109" fmla="*/ 40 h 74"/>
                    <a:gd name="T110" fmla="*/ 3 w 83"/>
                    <a:gd name="T111" fmla="*/ 46 h 74"/>
                    <a:gd name="T112" fmla="*/ 8 w 83"/>
                    <a:gd name="T113" fmla="*/ 5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3" h="74">
                      <a:moveTo>
                        <a:pt x="8" y="51"/>
                      </a:moveTo>
                      <a:cubicBezTo>
                        <a:pt x="8" y="52"/>
                        <a:pt x="8" y="53"/>
                        <a:pt x="9" y="54"/>
                      </a:cubicBezTo>
                      <a:cubicBezTo>
                        <a:pt x="10" y="55"/>
                        <a:pt x="11" y="56"/>
                        <a:pt x="11" y="57"/>
                      </a:cubicBezTo>
                      <a:cubicBezTo>
                        <a:pt x="11" y="58"/>
                        <a:pt x="6" y="60"/>
                        <a:pt x="5" y="61"/>
                      </a:cubicBezTo>
                      <a:cubicBezTo>
                        <a:pt x="4" y="61"/>
                        <a:pt x="3" y="62"/>
                        <a:pt x="3" y="64"/>
                      </a:cubicBezTo>
                      <a:cubicBezTo>
                        <a:pt x="3" y="66"/>
                        <a:pt x="3" y="66"/>
                        <a:pt x="6" y="66"/>
                      </a:cubicBezTo>
                      <a:cubicBezTo>
                        <a:pt x="8" y="65"/>
                        <a:pt x="11" y="65"/>
                        <a:pt x="13" y="64"/>
                      </a:cubicBezTo>
                      <a:cubicBezTo>
                        <a:pt x="15" y="64"/>
                        <a:pt x="17" y="64"/>
                        <a:pt x="19" y="65"/>
                      </a:cubicBezTo>
                      <a:cubicBezTo>
                        <a:pt x="20" y="65"/>
                        <a:pt x="22" y="65"/>
                        <a:pt x="23" y="65"/>
                      </a:cubicBezTo>
                      <a:cubicBezTo>
                        <a:pt x="25" y="65"/>
                        <a:pt x="26" y="64"/>
                        <a:pt x="28" y="64"/>
                      </a:cubicBezTo>
                      <a:cubicBezTo>
                        <a:pt x="29" y="64"/>
                        <a:pt x="29" y="66"/>
                        <a:pt x="29" y="67"/>
                      </a:cubicBezTo>
                      <a:cubicBezTo>
                        <a:pt x="30" y="68"/>
                        <a:pt x="31" y="68"/>
                        <a:pt x="32" y="69"/>
                      </a:cubicBezTo>
                      <a:cubicBezTo>
                        <a:pt x="32" y="70"/>
                        <a:pt x="33" y="72"/>
                        <a:pt x="33" y="73"/>
                      </a:cubicBezTo>
                      <a:cubicBezTo>
                        <a:pt x="35" y="74"/>
                        <a:pt x="34" y="72"/>
                        <a:pt x="34" y="71"/>
                      </a:cubicBezTo>
                      <a:cubicBezTo>
                        <a:pt x="35" y="71"/>
                        <a:pt x="36" y="73"/>
                        <a:pt x="36" y="73"/>
                      </a:cubicBezTo>
                      <a:cubicBezTo>
                        <a:pt x="38" y="72"/>
                        <a:pt x="40" y="70"/>
                        <a:pt x="43" y="71"/>
                      </a:cubicBezTo>
                      <a:cubicBezTo>
                        <a:pt x="44" y="71"/>
                        <a:pt x="45" y="71"/>
                        <a:pt x="46" y="70"/>
                      </a:cubicBezTo>
                      <a:cubicBezTo>
                        <a:pt x="47" y="70"/>
                        <a:pt x="49" y="70"/>
                        <a:pt x="50" y="70"/>
                      </a:cubicBezTo>
                      <a:cubicBezTo>
                        <a:pt x="51" y="69"/>
                        <a:pt x="49" y="64"/>
                        <a:pt x="48" y="64"/>
                      </a:cubicBezTo>
                      <a:cubicBezTo>
                        <a:pt x="47" y="63"/>
                        <a:pt x="46" y="63"/>
                        <a:pt x="46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1" y="56"/>
                        <a:pt x="45" y="54"/>
                        <a:pt x="46" y="52"/>
                      </a:cubicBezTo>
                      <a:cubicBezTo>
                        <a:pt x="47" y="52"/>
                        <a:pt x="47" y="51"/>
                        <a:pt x="49" y="52"/>
                      </a:cubicBezTo>
                      <a:cubicBezTo>
                        <a:pt x="51" y="54"/>
                        <a:pt x="50" y="52"/>
                        <a:pt x="52" y="52"/>
                      </a:cubicBezTo>
                      <a:cubicBezTo>
                        <a:pt x="56" y="51"/>
                        <a:pt x="55" y="48"/>
                        <a:pt x="57" y="46"/>
                      </a:cubicBezTo>
                      <a:cubicBezTo>
                        <a:pt x="58" y="45"/>
                        <a:pt x="60" y="45"/>
                        <a:pt x="60" y="44"/>
                      </a:cubicBezTo>
                      <a:cubicBezTo>
                        <a:pt x="61" y="43"/>
                        <a:pt x="62" y="42"/>
                        <a:pt x="62" y="41"/>
                      </a:cubicBezTo>
                      <a:cubicBezTo>
                        <a:pt x="62" y="40"/>
                        <a:pt x="64" y="39"/>
                        <a:pt x="65" y="39"/>
                      </a:cubicBezTo>
                      <a:cubicBezTo>
                        <a:pt x="66" y="39"/>
                        <a:pt x="66" y="37"/>
                        <a:pt x="66" y="37"/>
                      </a:cubicBezTo>
                      <a:cubicBezTo>
                        <a:pt x="66" y="34"/>
                        <a:pt x="70" y="36"/>
                        <a:pt x="69" y="33"/>
                      </a:cubicBezTo>
                      <a:cubicBezTo>
                        <a:pt x="69" y="30"/>
                        <a:pt x="68" y="29"/>
                        <a:pt x="71" y="27"/>
                      </a:cubicBezTo>
                      <a:cubicBezTo>
                        <a:pt x="72" y="27"/>
                        <a:pt x="67" y="24"/>
                        <a:pt x="66" y="23"/>
                      </a:cubicBezTo>
                      <a:cubicBezTo>
                        <a:pt x="65" y="21"/>
                        <a:pt x="66" y="18"/>
                        <a:pt x="65" y="16"/>
                      </a:cubicBezTo>
                      <a:cubicBezTo>
                        <a:pt x="65" y="13"/>
                        <a:pt x="68" y="13"/>
                        <a:pt x="70" y="14"/>
                      </a:cubicBezTo>
                      <a:cubicBezTo>
                        <a:pt x="71" y="14"/>
                        <a:pt x="73" y="15"/>
                        <a:pt x="74" y="15"/>
                      </a:cubicBezTo>
                      <a:cubicBezTo>
                        <a:pt x="76" y="15"/>
                        <a:pt x="76" y="14"/>
                        <a:pt x="77" y="13"/>
                      </a:cubicBezTo>
                      <a:cubicBezTo>
                        <a:pt x="80" y="13"/>
                        <a:pt x="81" y="13"/>
                        <a:pt x="83" y="10"/>
                      </a:cubicBezTo>
                      <a:cubicBezTo>
                        <a:pt x="80" y="9"/>
                        <a:pt x="77" y="8"/>
                        <a:pt x="76" y="6"/>
                      </a:cubicBezTo>
                      <a:cubicBezTo>
                        <a:pt x="75" y="5"/>
                        <a:pt x="75" y="3"/>
                        <a:pt x="74" y="2"/>
                      </a:cubicBezTo>
                      <a:cubicBezTo>
                        <a:pt x="73" y="1"/>
                        <a:pt x="72" y="1"/>
                        <a:pt x="71" y="0"/>
                      </a:cubicBezTo>
                      <a:cubicBezTo>
                        <a:pt x="69" y="0"/>
                        <a:pt x="66" y="1"/>
                        <a:pt x="65" y="1"/>
                      </a:cubicBezTo>
                      <a:cubicBezTo>
                        <a:pt x="61" y="0"/>
                        <a:pt x="59" y="2"/>
                        <a:pt x="56" y="4"/>
                      </a:cubicBezTo>
                      <a:cubicBezTo>
                        <a:pt x="53" y="5"/>
                        <a:pt x="51" y="5"/>
                        <a:pt x="53" y="8"/>
                      </a:cubicBezTo>
                      <a:cubicBezTo>
                        <a:pt x="55" y="10"/>
                        <a:pt x="53" y="12"/>
                        <a:pt x="51" y="13"/>
                      </a:cubicBezTo>
                      <a:cubicBezTo>
                        <a:pt x="49" y="15"/>
                        <a:pt x="52" y="19"/>
                        <a:pt x="48" y="18"/>
                      </a:cubicBezTo>
                      <a:cubicBezTo>
                        <a:pt x="43" y="18"/>
                        <a:pt x="47" y="19"/>
                        <a:pt x="47" y="21"/>
                      </a:cubicBezTo>
                      <a:cubicBezTo>
                        <a:pt x="48" y="22"/>
                        <a:pt x="44" y="23"/>
                        <a:pt x="43" y="24"/>
                      </a:cubicBezTo>
                      <a:cubicBezTo>
                        <a:pt x="42" y="26"/>
                        <a:pt x="42" y="30"/>
                        <a:pt x="41" y="30"/>
                      </a:cubicBezTo>
                      <a:cubicBezTo>
                        <a:pt x="40" y="31"/>
                        <a:pt x="39" y="30"/>
                        <a:pt x="38" y="30"/>
                      </a:cubicBezTo>
                      <a:cubicBezTo>
                        <a:pt x="36" y="30"/>
                        <a:pt x="35" y="31"/>
                        <a:pt x="34" y="32"/>
                      </a:cubicBezTo>
                      <a:cubicBezTo>
                        <a:pt x="32" y="33"/>
                        <a:pt x="31" y="32"/>
                        <a:pt x="30" y="33"/>
                      </a:cubicBezTo>
                      <a:cubicBezTo>
                        <a:pt x="28" y="34"/>
                        <a:pt x="28" y="35"/>
                        <a:pt x="27" y="37"/>
                      </a:cubicBezTo>
                      <a:cubicBezTo>
                        <a:pt x="27" y="40"/>
                        <a:pt x="25" y="41"/>
                        <a:pt x="22" y="42"/>
                      </a:cubicBezTo>
                      <a:cubicBezTo>
                        <a:pt x="19" y="43"/>
                        <a:pt x="16" y="43"/>
                        <a:pt x="13" y="43"/>
                      </a:cubicBezTo>
                      <a:cubicBezTo>
                        <a:pt x="8" y="43"/>
                        <a:pt x="4" y="42"/>
                        <a:pt x="0" y="40"/>
                      </a:cubicBezTo>
                      <a:cubicBezTo>
                        <a:pt x="1" y="42"/>
                        <a:pt x="2" y="44"/>
                        <a:pt x="3" y="46"/>
                      </a:cubicBezTo>
                      <a:cubicBezTo>
                        <a:pt x="4" y="47"/>
                        <a:pt x="8" y="48"/>
                        <a:pt x="8" y="5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1" name="Freeform 698">
                  <a:extLst>
                    <a:ext uri="{FF2B5EF4-FFF2-40B4-BE49-F238E27FC236}">
                      <a16:creationId xmlns:a16="http://schemas.microsoft.com/office/drawing/2014/main" id="{23555C0C-FA01-ED49-B345-C05EA31DA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9830" y="7905544"/>
                  <a:ext cx="590207" cy="442874"/>
                </a:xfrm>
                <a:custGeom>
                  <a:avLst/>
                  <a:gdLst>
                    <a:gd name="T0" fmla="*/ 72 w 75"/>
                    <a:gd name="T1" fmla="*/ 7 h 53"/>
                    <a:gd name="T2" fmla="*/ 69 w 75"/>
                    <a:gd name="T3" fmla="*/ 8 h 53"/>
                    <a:gd name="T4" fmla="*/ 67 w 75"/>
                    <a:gd name="T5" fmla="*/ 7 h 53"/>
                    <a:gd name="T6" fmla="*/ 62 w 75"/>
                    <a:gd name="T7" fmla="*/ 10 h 53"/>
                    <a:gd name="T8" fmla="*/ 57 w 75"/>
                    <a:gd name="T9" fmla="*/ 11 h 53"/>
                    <a:gd name="T10" fmla="*/ 57 w 75"/>
                    <a:gd name="T11" fmla="*/ 4 h 53"/>
                    <a:gd name="T12" fmla="*/ 54 w 75"/>
                    <a:gd name="T13" fmla="*/ 1 h 53"/>
                    <a:gd name="T14" fmla="*/ 50 w 75"/>
                    <a:gd name="T15" fmla="*/ 6 h 53"/>
                    <a:gd name="T16" fmla="*/ 47 w 75"/>
                    <a:gd name="T17" fmla="*/ 8 h 53"/>
                    <a:gd name="T18" fmla="*/ 44 w 75"/>
                    <a:gd name="T19" fmla="*/ 8 h 53"/>
                    <a:gd name="T20" fmla="*/ 39 w 75"/>
                    <a:gd name="T21" fmla="*/ 10 h 53"/>
                    <a:gd name="T22" fmla="*/ 34 w 75"/>
                    <a:gd name="T23" fmla="*/ 7 h 53"/>
                    <a:gd name="T24" fmla="*/ 28 w 75"/>
                    <a:gd name="T25" fmla="*/ 6 h 53"/>
                    <a:gd name="T26" fmla="*/ 27 w 75"/>
                    <a:gd name="T27" fmla="*/ 8 h 53"/>
                    <a:gd name="T28" fmla="*/ 24 w 75"/>
                    <a:gd name="T29" fmla="*/ 9 h 53"/>
                    <a:gd name="T30" fmla="*/ 21 w 75"/>
                    <a:gd name="T31" fmla="*/ 14 h 53"/>
                    <a:gd name="T32" fmla="*/ 15 w 75"/>
                    <a:gd name="T33" fmla="*/ 17 h 53"/>
                    <a:gd name="T34" fmla="*/ 11 w 75"/>
                    <a:gd name="T35" fmla="*/ 19 h 53"/>
                    <a:gd name="T36" fmla="*/ 5 w 75"/>
                    <a:gd name="T37" fmla="*/ 16 h 53"/>
                    <a:gd name="T38" fmla="*/ 4 w 75"/>
                    <a:gd name="T39" fmla="*/ 23 h 53"/>
                    <a:gd name="T40" fmla="*/ 3 w 75"/>
                    <a:gd name="T41" fmla="*/ 29 h 53"/>
                    <a:gd name="T42" fmla="*/ 2 w 75"/>
                    <a:gd name="T43" fmla="*/ 33 h 53"/>
                    <a:gd name="T44" fmla="*/ 3 w 75"/>
                    <a:gd name="T45" fmla="*/ 37 h 53"/>
                    <a:gd name="T46" fmla="*/ 4 w 75"/>
                    <a:gd name="T47" fmla="*/ 40 h 53"/>
                    <a:gd name="T48" fmla="*/ 8 w 75"/>
                    <a:gd name="T49" fmla="*/ 43 h 53"/>
                    <a:gd name="T50" fmla="*/ 4 w 75"/>
                    <a:gd name="T51" fmla="*/ 49 h 53"/>
                    <a:gd name="T52" fmla="*/ 29 w 75"/>
                    <a:gd name="T53" fmla="*/ 50 h 53"/>
                    <a:gd name="T54" fmla="*/ 32 w 75"/>
                    <a:gd name="T55" fmla="*/ 43 h 53"/>
                    <a:gd name="T56" fmla="*/ 39 w 75"/>
                    <a:gd name="T57" fmla="*/ 40 h 53"/>
                    <a:gd name="T58" fmla="*/ 43 w 75"/>
                    <a:gd name="T59" fmla="*/ 39 h 53"/>
                    <a:gd name="T60" fmla="*/ 45 w 75"/>
                    <a:gd name="T61" fmla="*/ 39 h 53"/>
                    <a:gd name="T62" fmla="*/ 47 w 75"/>
                    <a:gd name="T63" fmla="*/ 33 h 53"/>
                    <a:gd name="T64" fmla="*/ 51 w 75"/>
                    <a:gd name="T65" fmla="*/ 30 h 53"/>
                    <a:gd name="T66" fmla="*/ 51 w 75"/>
                    <a:gd name="T67" fmla="*/ 27 h 53"/>
                    <a:gd name="T68" fmla="*/ 55 w 75"/>
                    <a:gd name="T69" fmla="*/ 26 h 53"/>
                    <a:gd name="T70" fmla="*/ 55 w 75"/>
                    <a:gd name="T71" fmla="*/ 23 h 53"/>
                    <a:gd name="T72" fmla="*/ 58 w 75"/>
                    <a:gd name="T73" fmla="*/ 19 h 53"/>
                    <a:gd name="T74" fmla="*/ 56 w 75"/>
                    <a:gd name="T75" fmla="*/ 14 h 53"/>
                    <a:gd name="T76" fmla="*/ 63 w 75"/>
                    <a:gd name="T77" fmla="*/ 11 h 53"/>
                    <a:gd name="T78" fmla="*/ 70 w 75"/>
                    <a:gd name="T79" fmla="*/ 10 h 53"/>
                    <a:gd name="T80" fmla="*/ 74 w 75"/>
                    <a:gd name="T81" fmla="*/ 9 h 53"/>
                    <a:gd name="T82" fmla="*/ 75 w 75"/>
                    <a:gd name="T83" fmla="*/ 7 h 53"/>
                    <a:gd name="T84" fmla="*/ 72 w 75"/>
                    <a:gd name="T85" fmla="*/ 7 h 53"/>
                    <a:gd name="T86" fmla="*/ 72 w 75"/>
                    <a:gd name="T8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5" h="53">
                      <a:moveTo>
                        <a:pt x="72" y="7"/>
                      </a:moveTo>
                      <a:cubicBezTo>
                        <a:pt x="71" y="7"/>
                        <a:pt x="70" y="9"/>
                        <a:pt x="69" y="8"/>
                      </a:cubicBezTo>
                      <a:cubicBezTo>
                        <a:pt x="68" y="8"/>
                        <a:pt x="68" y="6"/>
                        <a:pt x="67" y="7"/>
                      </a:cubicBezTo>
                      <a:cubicBezTo>
                        <a:pt x="65" y="7"/>
                        <a:pt x="63" y="9"/>
                        <a:pt x="62" y="10"/>
                      </a:cubicBezTo>
                      <a:cubicBezTo>
                        <a:pt x="61" y="10"/>
                        <a:pt x="59" y="12"/>
                        <a:pt x="57" y="11"/>
                      </a:cubicBezTo>
                      <a:cubicBezTo>
                        <a:pt x="56" y="10"/>
                        <a:pt x="59" y="6"/>
                        <a:pt x="57" y="4"/>
                      </a:cubicBezTo>
                      <a:cubicBezTo>
                        <a:pt x="57" y="4"/>
                        <a:pt x="55" y="0"/>
                        <a:pt x="54" y="1"/>
                      </a:cubicBezTo>
                      <a:cubicBezTo>
                        <a:pt x="53" y="3"/>
                        <a:pt x="52" y="5"/>
                        <a:pt x="50" y="6"/>
                      </a:cubicBezTo>
                      <a:cubicBezTo>
                        <a:pt x="48" y="7"/>
                        <a:pt x="47" y="6"/>
                        <a:pt x="47" y="8"/>
                      </a:cubicBezTo>
                      <a:cubicBezTo>
                        <a:pt x="46" y="11"/>
                        <a:pt x="45" y="7"/>
                        <a:pt x="44" y="8"/>
                      </a:cubicBezTo>
                      <a:cubicBezTo>
                        <a:pt x="42" y="9"/>
                        <a:pt x="41" y="10"/>
                        <a:pt x="39" y="10"/>
                      </a:cubicBezTo>
                      <a:cubicBezTo>
                        <a:pt x="37" y="9"/>
                        <a:pt x="35" y="8"/>
                        <a:pt x="34" y="7"/>
                      </a:cubicBezTo>
                      <a:cubicBezTo>
                        <a:pt x="33" y="7"/>
                        <a:pt x="28" y="6"/>
                        <a:pt x="28" y="6"/>
                      </a:cubicBezTo>
                      <a:cubicBezTo>
                        <a:pt x="27" y="7"/>
                        <a:pt x="28" y="8"/>
                        <a:pt x="27" y="8"/>
                      </a:cubicBezTo>
                      <a:cubicBezTo>
                        <a:pt x="26" y="8"/>
                        <a:pt x="24" y="8"/>
                        <a:pt x="24" y="9"/>
                      </a:cubicBezTo>
                      <a:cubicBezTo>
                        <a:pt x="23" y="11"/>
                        <a:pt x="23" y="13"/>
                        <a:pt x="21" y="14"/>
                      </a:cubicBezTo>
                      <a:cubicBezTo>
                        <a:pt x="18" y="16"/>
                        <a:pt x="17" y="15"/>
                        <a:pt x="15" y="17"/>
                      </a:cubicBezTo>
                      <a:cubicBezTo>
                        <a:pt x="14" y="19"/>
                        <a:pt x="12" y="19"/>
                        <a:pt x="11" y="19"/>
                      </a:cubicBezTo>
                      <a:cubicBezTo>
                        <a:pt x="10" y="18"/>
                        <a:pt x="5" y="17"/>
                        <a:pt x="5" y="16"/>
                      </a:cubicBezTo>
                      <a:cubicBezTo>
                        <a:pt x="5" y="19"/>
                        <a:pt x="5" y="21"/>
                        <a:pt x="4" y="23"/>
                      </a:cubicBezTo>
                      <a:cubicBezTo>
                        <a:pt x="2" y="25"/>
                        <a:pt x="0" y="27"/>
                        <a:pt x="3" y="29"/>
                      </a:cubicBezTo>
                      <a:cubicBezTo>
                        <a:pt x="4" y="30"/>
                        <a:pt x="2" y="31"/>
                        <a:pt x="2" y="33"/>
                      </a:cubicBezTo>
                      <a:cubicBezTo>
                        <a:pt x="2" y="34"/>
                        <a:pt x="2" y="36"/>
                        <a:pt x="3" y="37"/>
                      </a:cubicBezTo>
                      <a:cubicBezTo>
                        <a:pt x="3" y="39"/>
                        <a:pt x="2" y="40"/>
                        <a:pt x="4" y="40"/>
                      </a:cubicBezTo>
                      <a:cubicBezTo>
                        <a:pt x="7" y="41"/>
                        <a:pt x="8" y="40"/>
                        <a:pt x="8" y="43"/>
                      </a:cubicBezTo>
                      <a:cubicBezTo>
                        <a:pt x="8" y="45"/>
                        <a:pt x="5" y="48"/>
                        <a:pt x="4" y="49"/>
                      </a:cubicBezTo>
                      <a:cubicBezTo>
                        <a:pt x="12" y="53"/>
                        <a:pt x="21" y="52"/>
                        <a:pt x="29" y="50"/>
                      </a:cubicBezTo>
                      <a:cubicBezTo>
                        <a:pt x="32" y="49"/>
                        <a:pt x="31" y="45"/>
                        <a:pt x="32" y="43"/>
                      </a:cubicBezTo>
                      <a:cubicBezTo>
                        <a:pt x="33" y="41"/>
                        <a:pt x="37" y="42"/>
                        <a:pt x="39" y="40"/>
                      </a:cubicBezTo>
                      <a:cubicBezTo>
                        <a:pt x="40" y="40"/>
                        <a:pt x="41" y="39"/>
                        <a:pt x="43" y="39"/>
                      </a:cubicBezTo>
                      <a:cubicBezTo>
                        <a:pt x="43" y="39"/>
                        <a:pt x="45" y="40"/>
                        <a:pt x="45" y="39"/>
                      </a:cubicBezTo>
                      <a:cubicBezTo>
                        <a:pt x="46" y="37"/>
                        <a:pt x="46" y="35"/>
                        <a:pt x="47" y="33"/>
                      </a:cubicBezTo>
                      <a:cubicBezTo>
                        <a:pt x="48" y="32"/>
                        <a:pt x="52" y="31"/>
                        <a:pt x="51" y="30"/>
                      </a:cubicBezTo>
                      <a:cubicBezTo>
                        <a:pt x="51" y="29"/>
                        <a:pt x="47" y="27"/>
                        <a:pt x="51" y="27"/>
                      </a:cubicBezTo>
                      <a:cubicBezTo>
                        <a:pt x="52" y="27"/>
                        <a:pt x="54" y="28"/>
                        <a:pt x="55" y="26"/>
                      </a:cubicBezTo>
                      <a:cubicBezTo>
                        <a:pt x="55" y="25"/>
                        <a:pt x="54" y="24"/>
                        <a:pt x="55" y="23"/>
                      </a:cubicBezTo>
                      <a:cubicBezTo>
                        <a:pt x="55" y="21"/>
                        <a:pt x="58" y="21"/>
                        <a:pt x="58" y="19"/>
                      </a:cubicBezTo>
                      <a:cubicBezTo>
                        <a:pt x="58" y="17"/>
                        <a:pt x="55" y="16"/>
                        <a:pt x="56" y="14"/>
                      </a:cubicBezTo>
                      <a:cubicBezTo>
                        <a:pt x="58" y="13"/>
                        <a:pt x="61" y="12"/>
                        <a:pt x="63" y="11"/>
                      </a:cubicBezTo>
                      <a:cubicBezTo>
                        <a:pt x="65" y="9"/>
                        <a:pt x="68" y="10"/>
                        <a:pt x="70" y="10"/>
                      </a:cubicBezTo>
                      <a:cubicBezTo>
                        <a:pt x="71" y="10"/>
                        <a:pt x="73" y="10"/>
                        <a:pt x="74" y="9"/>
                      </a:cubicBezTo>
                      <a:cubicBezTo>
                        <a:pt x="74" y="9"/>
                        <a:pt x="75" y="8"/>
                        <a:pt x="75" y="7"/>
                      </a:cubicBezTo>
                      <a:cubicBezTo>
                        <a:pt x="74" y="7"/>
                        <a:pt x="73" y="7"/>
                        <a:pt x="72" y="7"/>
                      </a:cubicBezTo>
                      <a:cubicBezTo>
                        <a:pt x="71" y="8"/>
                        <a:pt x="73" y="7"/>
                        <a:pt x="72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2" name="Freeform 699">
                  <a:extLst>
                    <a:ext uri="{FF2B5EF4-FFF2-40B4-BE49-F238E27FC236}">
                      <a16:creationId xmlns:a16="http://schemas.microsoft.com/office/drawing/2014/main" id="{E7E3C562-A227-164C-980B-689EC62D55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6175" y="7547837"/>
                  <a:ext cx="21461" cy="34068"/>
                </a:xfrm>
                <a:custGeom>
                  <a:avLst/>
                  <a:gdLst>
                    <a:gd name="T0" fmla="*/ 3 w 3"/>
                    <a:gd name="T1" fmla="*/ 2 h 4"/>
                    <a:gd name="T2" fmla="*/ 1 w 3"/>
                    <a:gd name="T3" fmla="*/ 1 h 4"/>
                    <a:gd name="T4" fmla="*/ 3 w 3"/>
                    <a:gd name="T5" fmla="*/ 4 h 4"/>
                    <a:gd name="T6" fmla="*/ 3 w 3"/>
                    <a:gd name="T7" fmla="*/ 2 h 4"/>
                    <a:gd name="T8" fmla="*/ 3 w 3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2"/>
                        <a:pt x="1" y="0"/>
                        <a:pt x="1" y="1"/>
                      </a:cubicBezTo>
                      <a:cubicBezTo>
                        <a:pt x="0" y="2"/>
                        <a:pt x="2" y="3"/>
                        <a:pt x="3" y="4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3" name="Freeform 700">
                  <a:extLst>
                    <a:ext uri="{FF2B5EF4-FFF2-40B4-BE49-F238E27FC236}">
                      <a16:creationId xmlns:a16="http://schemas.microsoft.com/office/drawing/2014/main" id="{D7A77084-4FF7-9147-A124-DD80C42432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859864" y="7022635"/>
                  <a:ext cx="1596241" cy="809100"/>
                </a:xfrm>
                <a:custGeom>
                  <a:avLst/>
                  <a:gdLst>
                    <a:gd name="T0" fmla="*/ 194 w 203"/>
                    <a:gd name="T1" fmla="*/ 37 h 97"/>
                    <a:gd name="T2" fmla="*/ 177 w 203"/>
                    <a:gd name="T3" fmla="*/ 31 h 97"/>
                    <a:gd name="T4" fmla="*/ 163 w 203"/>
                    <a:gd name="T5" fmla="*/ 19 h 97"/>
                    <a:gd name="T6" fmla="*/ 154 w 203"/>
                    <a:gd name="T7" fmla="*/ 7 h 97"/>
                    <a:gd name="T8" fmla="*/ 137 w 203"/>
                    <a:gd name="T9" fmla="*/ 10 h 97"/>
                    <a:gd name="T10" fmla="*/ 129 w 203"/>
                    <a:gd name="T11" fmla="*/ 8 h 97"/>
                    <a:gd name="T12" fmla="*/ 112 w 203"/>
                    <a:gd name="T13" fmla="*/ 2 h 97"/>
                    <a:gd name="T14" fmla="*/ 76 w 203"/>
                    <a:gd name="T15" fmla="*/ 10 h 97"/>
                    <a:gd name="T16" fmla="*/ 75 w 203"/>
                    <a:gd name="T17" fmla="*/ 20 h 97"/>
                    <a:gd name="T18" fmla="*/ 74 w 203"/>
                    <a:gd name="T19" fmla="*/ 31 h 97"/>
                    <a:gd name="T20" fmla="*/ 60 w 203"/>
                    <a:gd name="T21" fmla="*/ 29 h 97"/>
                    <a:gd name="T22" fmla="*/ 48 w 203"/>
                    <a:gd name="T23" fmla="*/ 32 h 97"/>
                    <a:gd name="T24" fmla="*/ 37 w 203"/>
                    <a:gd name="T25" fmla="*/ 27 h 97"/>
                    <a:gd name="T26" fmla="*/ 22 w 203"/>
                    <a:gd name="T27" fmla="*/ 25 h 97"/>
                    <a:gd name="T28" fmla="*/ 13 w 203"/>
                    <a:gd name="T29" fmla="*/ 32 h 97"/>
                    <a:gd name="T30" fmla="*/ 3 w 203"/>
                    <a:gd name="T31" fmla="*/ 38 h 97"/>
                    <a:gd name="T32" fmla="*/ 4 w 203"/>
                    <a:gd name="T33" fmla="*/ 47 h 97"/>
                    <a:gd name="T34" fmla="*/ 14 w 203"/>
                    <a:gd name="T35" fmla="*/ 57 h 97"/>
                    <a:gd name="T36" fmla="*/ 17 w 203"/>
                    <a:gd name="T37" fmla="*/ 57 h 97"/>
                    <a:gd name="T38" fmla="*/ 36 w 203"/>
                    <a:gd name="T39" fmla="*/ 63 h 97"/>
                    <a:gd name="T40" fmla="*/ 33 w 203"/>
                    <a:gd name="T41" fmla="*/ 66 h 97"/>
                    <a:gd name="T42" fmla="*/ 22 w 203"/>
                    <a:gd name="T43" fmla="*/ 72 h 97"/>
                    <a:gd name="T44" fmla="*/ 31 w 203"/>
                    <a:gd name="T45" fmla="*/ 82 h 97"/>
                    <a:gd name="T46" fmla="*/ 48 w 203"/>
                    <a:gd name="T47" fmla="*/ 90 h 97"/>
                    <a:gd name="T48" fmla="*/ 50 w 203"/>
                    <a:gd name="T49" fmla="*/ 68 h 97"/>
                    <a:gd name="T50" fmla="*/ 64 w 203"/>
                    <a:gd name="T51" fmla="*/ 62 h 97"/>
                    <a:gd name="T52" fmla="*/ 72 w 203"/>
                    <a:gd name="T53" fmla="*/ 66 h 97"/>
                    <a:gd name="T54" fmla="*/ 84 w 203"/>
                    <a:gd name="T55" fmla="*/ 76 h 97"/>
                    <a:gd name="T56" fmla="*/ 100 w 203"/>
                    <a:gd name="T57" fmla="*/ 81 h 97"/>
                    <a:gd name="T58" fmla="*/ 107 w 203"/>
                    <a:gd name="T59" fmla="*/ 91 h 97"/>
                    <a:gd name="T60" fmla="*/ 123 w 203"/>
                    <a:gd name="T61" fmla="*/ 85 h 97"/>
                    <a:gd name="T62" fmla="*/ 137 w 203"/>
                    <a:gd name="T63" fmla="*/ 83 h 97"/>
                    <a:gd name="T64" fmla="*/ 153 w 203"/>
                    <a:gd name="T65" fmla="*/ 81 h 97"/>
                    <a:gd name="T66" fmla="*/ 172 w 203"/>
                    <a:gd name="T67" fmla="*/ 76 h 97"/>
                    <a:gd name="T68" fmla="*/ 175 w 203"/>
                    <a:gd name="T69" fmla="*/ 66 h 97"/>
                    <a:gd name="T70" fmla="*/ 182 w 203"/>
                    <a:gd name="T71" fmla="*/ 60 h 97"/>
                    <a:gd name="T72" fmla="*/ 193 w 203"/>
                    <a:gd name="T73" fmla="*/ 56 h 97"/>
                    <a:gd name="T74" fmla="*/ 202 w 203"/>
                    <a:gd name="T75" fmla="*/ 44 h 97"/>
                    <a:gd name="T76" fmla="*/ 201 w 203"/>
                    <a:gd name="T77" fmla="*/ 39 h 97"/>
                    <a:gd name="T78" fmla="*/ 140 w 203"/>
                    <a:gd name="T79" fmla="*/ 65 h 97"/>
                    <a:gd name="T80" fmla="*/ 141 w 203"/>
                    <a:gd name="T81" fmla="*/ 59 h 97"/>
                    <a:gd name="T82" fmla="*/ 148 w 203"/>
                    <a:gd name="T83" fmla="*/ 58 h 97"/>
                    <a:gd name="T84" fmla="*/ 156 w 203"/>
                    <a:gd name="T85" fmla="*/ 58 h 97"/>
                    <a:gd name="T86" fmla="*/ 165 w 203"/>
                    <a:gd name="T87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03" h="97">
                      <a:moveTo>
                        <a:pt x="201" y="39"/>
                      </a:moveTo>
                      <a:cubicBezTo>
                        <a:pt x="201" y="38"/>
                        <a:pt x="197" y="39"/>
                        <a:pt x="197" y="39"/>
                      </a:cubicBezTo>
                      <a:cubicBezTo>
                        <a:pt x="195" y="39"/>
                        <a:pt x="194" y="38"/>
                        <a:pt x="194" y="37"/>
                      </a:cubicBezTo>
                      <a:cubicBezTo>
                        <a:pt x="193" y="35"/>
                        <a:pt x="191" y="35"/>
                        <a:pt x="191" y="34"/>
                      </a:cubicBezTo>
                      <a:cubicBezTo>
                        <a:pt x="190" y="33"/>
                        <a:pt x="189" y="30"/>
                        <a:pt x="186" y="30"/>
                      </a:cubicBezTo>
                      <a:cubicBezTo>
                        <a:pt x="183" y="30"/>
                        <a:pt x="180" y="33"/>
                        <a:pt x="177" y="31"/>
                      </a:cubicBezTo>
                      <a:cubicBezTo>
                        <a:pt x="176" y="30"/>
                        <a:pt x="175" y="29"/>
                        <a:pt x="174" y="28"/>
                      </a:cubicBezTo>
                      <a:cubicBezTo>
                        <a:pt x="173" y="28"/>
                        <a:pt x="171" y="31"/>
                        <a:pt x="170" y="31"/>
                      </a:cubicBezTo>
                      <a:cubicBezTo>
                        <a:pt x="169" y="32"/>
                        <a:pt x="163" y="21"/>
                        <a:pt x="163" y="19"/>
                      </a:cubicBezTo>
                      <a:cubicBezTo>
                        <a:pt x="161" y="17"/>
                        <a:pt x="160" y="14"/>
                        <a:pt x="157" y="13"/>
                      </a:cubicBezTo>
                      <a:cubicBezTo>
                        <a:pt x="156" y="12"/>
                        <a:pt x="155" y="11"/>
                        <a:pt x="154" y="11"/>
                      </a:cubicBezTo>
                      <a:cubicBezTo>
                        <a:pt x="152" y="10"/>
                        <a:pt x="154" y="8"/>
                        <a:pt x="154" y="7"/>
                      </a:cubicBezTo>
                      <a:cubicBezTo>
                        <a:pt x="154" y="6"/>
                        <a:pt x="147" y="10"/>
                        <a:pt x="146" y="11"/>
                      </a:cubicBezTo>
                      <a:cubicBezTo>
                        <a:pt x="145" y="11"/>
                        <a:pt x="137" y="14"/>
                        <a:pt x="137" y="13"/>
                      </a:cubicBezTo>
                      <a:cubicBezTo>
                        <a:pt x="137" y="11"/>
                        <a:pt x="139" y="10"/>
                        <a:pt x="137" y="10"/>
                      </a:cubicBezTo>
                      <a:cubicBezTo>
                        <a:pt x="136" y="9"/>
                        <a:pt x="135" y="8"/>
                        <a:pt x="134" y="9"/>
                      </a:cubicBezTo>
                      <a:cubicBezTo>
                        <a:pt x="134" y="9"/>
                        <a:pt x="134" y="10"/>
                        <a:pt x="133" y="9"/>
                      </a:cubicBezTo>
                      <a:cubicBezTo>
                        <a:pt x="131" y="8"/>
                        <a:pt x="132" y="7"/>
                        <a:pt x="129" y="8"/>
                      </a:cubicBezTo>
                      <a:cubicBezTo>
                        <a:pt x="126" y="10"/>
                        <a:pt x="126" y="7"/>
                        <a:pt x="126" y="5"/>
                      </a:cubicBezTo>
                      <a:cubicBezTo>
                        <a:pt x="127" y="1"/>
                        <a:pt x="121" y="0"/>
                        <a:pt x="118" y="0"/>
                      </a:cubicBezTo>
                      <a:cubicBezTo>
                        <a:pt x="116" y="0"/>
                        <a:pt x="114" y="1"/>
                        <a:pt x="112" y="2"/>
                      </a:cubicBezTo>
                      <a:cubicBezTo>
                        <a:pt x="110" y="3"/>
                        <a:pt x="108" y="4"/>
                        <a:pt x="105" y="4"/>
                      </a:cubicBezTo>
                      <a:cubicBezTo>
                        <a:pt x="97" y="6"/>
                        <a:pt x="89" y="9"/>
                        <a:pt x="81" y="9"/>
                      </a:cubicBezTo>
                      <a:cubicBezTo>
                        <a:pt x="79" y="9"/>
                        <a:pt x="77" y="9"/>
                        <a:pt x="76" y="10"/>
                      </a:cubicBezTo>
                      <a:cubicBezTo>
                        <a:pt x="75" y="11"/>
                        <a:pt x="77" y="14"/>
                        <a:pt x="79" y="14"/>
                      </a:cubicBezTo>
                      <a:cubicBezTo>
                        <a:pt x="83" y="17"/>
                        <a:pt x="76" y="16"/>
                        <a:pt x="74" y="17"/>
                      </a:cubicBezTo>
                      <a:cubicBezTo>
                        <a:pt x="72" y="18"/>
                        <a:pt x="75" y="19"/>
                        <a:pt x="75" y="20"/>
                      </a:cubicBezTo>
                      <a:cubicBezTo>
                        <a:pt x="75" y="22"/>
                        <a:pt x="71" y="22"/>
                        <a:pt x="71" y="23"/>
                      </a:cubicBezTo>
                      <a:cubicBezTo>
                        <a:pt x="71" y="26"/>
                        <a:pt x="79" y="25"/>
                        <a:pt x="78" y="29"/>
                      </a:cubicBezTo>
                      <a:cubicBezTo>
                        <a:pt x="77" y="30"/>
                        <a:pt x="76" y="31"/>
                        <a:pt x="74" y="31"/>
                      </a:cubicBezTo>
                      <a:cubicBezTo>
                        <a:pt x="73" y="31"/>
                        <a:pt x="70" y="31"/>
                        <a:pt x="69" y="31"/>
                      </a:cubicBezTo>
                      <a:cubicBezTo>
                        <a:pt x="67" y="32"/>
                        <a:pt x="68" y="33"/>
                        <a:pt x="66" y="32"/>
                      </a:cubicBezTo>
                      <a:cubicBezTo>
                        <a:pt x="64" y="31"/>
                        <a:pt x="62" y="29"/>
                        <a:pt x="60" y="29"/>
                      </a:cubicBezTo>
                      <a:cubicBezTo>
                        <a:pt x="59" y="28"/>
                        <a:pt x="57" y="30"/>
                        <a:pt x="56" y="30"/>
                      </a:cubicBezTo>
                      <a:cubicBezTo>
                        <a:pt x="54" y="29"/>
                        <a:pt x="53" y="29"/>
                        <a:pt x="51" y="30"/>
                      </a:cubicBezTo>
                      <a:cubicBezTo>
                        <a:pt x="50" y="31"/>
                        <a:pt x="49" y="33"/>
                        <a:pt x="48" y="32"/>
                      </a:cubicBezTo>
                      <a:cubicBezTo>
                        <a:pt x="47" y="32"/>
                        <a:pt x="44" y="29"/>
                        <a:pt x="43" y="30"/>
                      </a:cubicBezTo>
                      <a:cubicBezTo>
                        <a:pt x="42" y="30"/>
                        <a:pt x="42" y="33"/>
                        <a:pt x="41" y="31"/>
                      </a:cubicBezTo>
                      <a:cubicBezTo>
                        <a:pt x="40" y="29"/>
                        <a:pt x="39" y="28"/>
                        <a:pt x="37" y="27"/>
                      </a:cubicBezTo>
                      <a:cubicBezTo>
                        <a:pt x="35" y="26"/>
                        <a:pt x="33" y="26"/>
                        <a:pt x="32" y="25"/>
                      </a:cubicBezTo>
                      <a:cubicBezTo>
                        <a:pt x="29" y="24"/>
                        <a:pt x="29" y="26"/>
                        <a:pt x="27" y="26"/>
                      </a:cubicBezTo>
                      <a:cubicBezTo>
                        <a:pt x="25" y="27"/>
                        <a:pt x="24" y="24"/>
                        <a:pt x="22" y="25"/>
                      </a:cubicBezTo>
                      <a:cubicBezTo>
                        <a:pt x="21" y="26"/>
                        <a:pt x="21" y="27"/>
                        <a:pt x="20" y="27"/>
                      </a:cubicBezTo>
                      <a:cubicBezTo>
                        <a:pt x="19" y="28"/>
                        <a:pt x="17" y="28"/>
                        <a:pt x="16" y="28"/>
                      </a:cubicBezTo>
                      <a:cubicBezTo>
                        <a:pt x="15" y="29"/>
                        <a:pt x="13" y="31"/>
                        <a:pt x="13" y="32"/>
                      </a:cubicBezTo>
                      <a:cubicBezTo>
                        <a:pt x="12" y="33"/>
                        <a:pt x="14" y="36"/>
                        <a:pt x="12" y="36"/>
                      </a:cubicBezTo>
                      <a:cubicBezTo>
                        <a:pt x="10" y="37"/>
                        <a:pt x="7" y="31"/>
                        <a:pt x="6" y="34"/>
                      </a:cubicBezTo>
                      <a:cubicBezTo>
                        <a:pt x="5" y="36"/>
                        <a:pt x="4" y="36"/>
                        <a:pt x="3" y="38"/>
                      </a:cubicBezTo>
                      <a:cubicBezTo>
                        <a:pt x="2" y="40"/>
                        <a:pt x="6" y="40"/>
                        <a:pt x="4" y="42"/>
                      </a:cubicBezTo>
                      <a:cubicBezTo>
                        <a:pt x="3" y="43"/>
                        <a:pt x="0" y="45"/>
                        <a:pt x="2" y="46"/>
                      </a:cubicBezTo>
                      <a:cubicBezTo>
                        <a:pt x="3" y="46"/>
                        <a:pt x="4" y="47"/>
                        <a:pt x="4" y="47"/>
                      </a:cubicBezTo>
                      <a:cubicBezTo>
                        <a:pt x="5" y="48"/>
                        <a:pt x="4" y="49"/>
                        <a:pt x="5" y="50"/>
                      </a:cubicBezTo>
                      <a:cubicBezTo>
                        <a:pt x="7" y="51"/>
                        <a:pt x="9" y="49"/>
                        <a:pt x="11" y="51"/>
                      </a:cubicBezTo>
                      <a:cubicBezTo>
                        <a:pt x="12" y="52"/>
                        <a:pt x="14" y="55"/>
                        <a:pt x="14" y="57"/>
                      </a:cubicBezTo>
                      <a:cubicBezTo>
                        <a:pt x="13" y="57"/>
                        <a:pt x="10" y="56"/>
                        <a:pt x="13" y="58"/>
                      </a:cubicBezTo>
                      <a:cubicBezTo>
                        <a:pt x="14" y="59"/>
                        <a:pt x="14" y="60"/>
                        <a:pt x="16" y="58"/>
                      </a:cubicBezTo>
                      <a:cubicBezTo>
                        <a:pt x="16" y="57"/>
                        <a:pt x="16" y="57"/>
                        <a:pt x="17" y="57"/>
                      </a:cubicBezTo>
                      <a:cubicBezTo>
                        <a:pt x="22" y="57"/>
                        <a:pt x="24" y="54"/>
                        <a:pt x="29" y="56"/>
                      </a:cubicBezTo>
                      <a:cubicBezTo>
                        <a:pt x="31" y="57"/>
                        <a:pt x="33" y="54"/>
                        <a:pt x="34" y="56"/>
                      </a:cubicBezTo>
                      <a:cubicBezTo>
                        <a:pt x="35" y="57"/>
                        <a:pt x="37" y="61"/>
                        <a:pt x="36" y="63"/>
                      </a:cubicBezTo>
                      <a:cubicBezTo>
                        <a:pt x="35" y="63"/>
                        <a:pt x="33" y="64"/>
                        <a:pt x="35" y="64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4" y="66"/>
                        <a:pt x="33" y="66"/>
                        <a:pt x="33" y="66"/>
                      </a:cubicBezTo>
                      <a:cubicBezTo>
                        <a:pt x="30" y="66"/>
                        <a:pt x="22" y="64"/>
                        <a:pt x="24" y="69"/>
                      </a:cubicBezTo>
                      <a:cubicBezTo>
                        <a:pt x="25" y="71"/>
                        <a:pt x="24" y="71"/>
                        <a:pt x="22" y="70"/>
                      </a:cubicBezTo>
                      <a:cubicBezTo>
                        <a:pt x="20" y="69"/>
                        <a:pt x="21" y="71"/>
                        <a:pt x="22" y="72"/>
                      </a:cubicBezTo>
                      <a:cubicBezTo>
                        <a:pt x="24" y="72"/>
                        <a:pt x="24" y="75"/>
                        <a:pt x="25" y="76"/>
                      </a:cubicBezTo>
                      <a:cubicBezTo>
                        <a:pt x="27" y="77"/>
                        <a:pt x="24" y="79"/>
                        <a:pt x="27" y="79"/>
                      </a:cubicBezTo>
                      <a:cubicBezTo>
                        <a:pt x="28" y="79"/>
                        <a:pt x="30" y="81"/>
                        <a:pt x="31" y="82"/>
                      </a:cubicBezTo>
                      <a:cubicBezTo>
                        <a:pt x="34" y="82"/>
                        <a:pt x="31" y="85"/>
                        <a:pt x="31" y="87"/>
                      </a:cubicBezTo>
                      <a:cubicBezTo>
                        <a:pt x="34" y="85"/>
                        <a:pt x="38" y="82"/>
                        <a:pt x="42" y="85"/>
                      </a:cubicBezTo>
                      <a:cubicBezTo>
                        <a:pt x="44" y="87"/>
                        <a:pt x="45" y="90"/>
                        <a:pt x="48" y="90"/>
                      </a:cubicBezTo>
                      <a:cubicBezTo>
                        <a:pt x="50" y="90"/>
                        <a:pt x="49" y="88"/>
                        <a:pt x="49" y="87"/>
                      </a:cubicBezTo>
                      <a:cubicBezTo>
                        <a:pt x="49" y="84"/>
                        <a:pt x="49" y="81"/>
                        <a:pt x="49" y="78"/>
                      </a:cubicBezTo>
                      <a:cubicBezTo>
                        <a:pt x="49" y="76"/>
                        <a:pt x="48" y="68"/>
                        <a:pt x="50" y="68"/>
                      </a:cubicBezTo>
                      <a:cubicBezTo>
                        <a:pt x="52" y="67"/>
                        <a:pt x="55" y="66"/>
                        <a:pt x="57" y="65"/>
                      </a:cubicBezTo>
                      <a:cubicBezTo>
                        <a:pt x="59" y="65"/>
                        <a:pt x="61" y="64"/>
                        <a:pt x="62" y="64"/>
                      </a:cubicBezTo>
                      <a:cubicBezTo>
                        <a:pt x="63" y="63"/>
                        <a:pt x="62" y="61"/>
                        <a:pt x="64" y="62"/>
                      </a:cubicBezTo>
                      <a:cubicBezTo>
                        <a:pt x="65" y="62"/>
                        <a:pt x="68" y="64"/>
                        <a:pt x="68" y="62"/>
                      </a:cubicBezTo>
                      <a:cubicBezTo>
                        <a:pt x="68" y="61"/>
                        <a:pt x="70" y="60"/>
                        <a:pt x="71" y="62"/>
                      </a:cubicBezTo>
                      <a:cubicBezTo>
                        <a:pt x="72" y="63"/>
                        <a:pt x="71" y="64"/>
                        <a:pt x="72" y="66"/>
                      </a:cubicBezTo>
                      <a:cubicBezTo>
                        <a:pt x="72" y="67"/>
                        <a:pt x="73" y="69"/>
                        <a:pt x="72" y="70"/>
                      </a:cubicBezTo>
                      <a:cubicBezTo>
                        <a:pt x="73" y="71"/>
                        <a:pt x="74" y="71"/>
                        <a:pt x="75" y="72"/>
                      </a:cubicBezTo>
                      <a:cubicBezTo>
                        <a:pt x="78" y="75"/>
                        <a:pt x="80" y="77"/>
                        <a:pt x="84" y="76"/>
                      </a:cubicBezTo>
                      <a:cubicBezTo>
                        <a:pt x="86" y="76"/>
                        <a:pt x="88" y="77"/>
                        <a:pt x="90" y="77"/>
                      </a:cubicBezTo>
                      <a:cubicBezTo>
                        <a:pt x="92" y="77"/>
                        <a:pt x="93" y="75"/>
                        <a:pt x="95" y="75"/>
                      </a:cubicBezTo>
                      <a:cubicBezTo>
                        <a:pt x="97" y="76"/>
                        <a:pt x="99" y="79"/>
                        <a:pt x="100" y="81"/>
                      </a:cubicBezTo>
                      <a:cubicBezTo>
                        <a:pt x="101" y="82"/>
                        <a:pt x="100" y="83"/>
                        <a:pt x="100" y="85"/>
                      </a:cubicBezTo>
                      <a:cubicBezTo>
                        <a:pt x="100" y="87"/>
                        <a:pt x="103" y="88"/>
                        <a:pt x="103" y="90"/>
                      </a:cubicBezTo>
                      <a:cubicBezTo>
                        <a:pt x="103" y="91"/>
                        <a:pt x="106" y="91"/>
                        <a:pt x="107" y="91"/>
                      </a:cubicBezTo>
                      <a:cubicBezTo>
                        <a:pt x="109" y="91"/>
                        <a:pt x="109" y="91"/>
                        <a:pt x="110" y="93"/>
                      </a:cubicBezTo>
                      <a:cubicBezTo>
                        <a:pt x="112" y="97"/>
                        <a:pt x="114" y="92"/>
                        <a:pt x="116" y="90"/>
                      </a:cubicBezTo>
                      <a:cubicBezTo>
                        <a:pt x="117" y="87"/>
                        <a:pt x="121" y="87"/>
                        <a:pt x="123" y="85"/>
                      </a:cubicBezTo>
                      <a:cubicBezTo>
                        <a:pt x="125" y="85"/>
                        <a:pt x="125" y="85"/>
                        <a:pt x="126" y="84"/>
                      </a:cubicBezTo>
                      <a:cubicBezTo>
                        <a:pt x="127" y="81"/>
                        <a:pt x="128" y="82"/>
                        <a:pt x="130" y="82"/>
                      </a:cubicBezTo>
                      <a:cubicBezTo>
                        <a:pt x="132" y="82"/>
                        <a:pt x="136" y="85"/>
                        <a:pt x="137" y="83"/>
                      </a:cubicBezTo>
                      <a:cubicBezTo>
                        <a:pt x="137" y="81"/>
                        <a:pt x="137" y="80"/>
                        <a:pt x="139" y="79"/>
                      </a:cubicBezTo>
                      <a:cubicBezTo>
                        <a:pt x="141" y="78"/>
                        <a:pt x="143" y="80"/>
                        <a:pt x="145" y="80"/>
                      </a:cubicBezTo>
                      <a:cubicBezTo>
                        <a:pt x="147" y="81"/>
                        <a:pt x="151" y="81"/>
                        <a:pt x="153" y="81"/>
                      </a:cubicBezTo>
                      <a:cubicBezTo>
                        <a:pt x="159" y="81"/>
                        <a:pt x="164" y="83"/>
                        <a:pt x="170" y="84"/>
                      </a:cubicBezTo>
                      <a:cubicBezTo>
                        <a:pt x="169" y="82"/>
                        <a:pt x="171" y="81"/>
                        <a:pt x="173" y="79"/>
                      </a:cubicBezTo>
                      <a:cubicBezTo>
                        <a:pt x="174" y="78"/>
                        <a:pt x="173" y="78"/>
                        <a:pt x="172" y="76"/>
                      </a:cubicBezTo>
                      <a:cubicBezTo>
                        <a:pt x="171" y="75"/>
                        <a:pt x="171" y="73"/>
                        <a:pt x="171" y="71"/>
                      </a:cubicBezTo>
                      <a:cubicBezTo>
                        <a:pt x="170" y="71"/>
                        <a:pt x="170" y="67"/>
                        <a:pt x="169" y="68"/>
                      </a:cubicBezTo>
                      <a:cubicBezTo>
                        <a:pt x="170" y="67"/>
                        <a:pt x="173" y="67"/>
                        <a:pt x="175" y="66"/>
                      </a:cubicBezTo>
                      <a:cubicBezTo>
                        <a:pt x="178" y="66"/>
                        <a:pt x="180" y="68"/>
                        <a:pt x="182" y="66"/>
                      </a:cubicBezTo>
                      <a:cubicBezTo>
                        <a:pt x="183" y="66"/>
                        <a:pt x="181" y="65"/>
                        <a:pt x="181" y="64"/>
                      </a:cubicBezTo>
                      <a:cubicBezTo>
                        <a:pt x="180" y="63"/>
                        <a:pt x="181" y="61"/>
                        <a:pt x="182" y="60"/>
                      </a:cubicBezTo>
                      <a:cubicBezTo>
                        <a:pt x="183" y="59"/>
                        <a:pt x="184" y="53"/>
                        <a:pt x="185" y="54"/>
                      </a:cubicBezTo>
                      <a:cubicBezTo>
                        <a:pt x="187" y="55"/>
                        <a:pt x="188" y="56"/>
                        <a:pt x="190" y="56"/>
                      </a:cubicBezTo>
                      <a:cubicBezTo>
                        <a:pt x="191" y="55"/>
                        <a:pt x="192" y="57"/>
                        <a:pt x="193" y="56"/>
                      </a:cubicBezTo>
                      <a:cubicBezTo>
                        <a:pt x="194" y="56"/>
                        <a:pt x="196" y="55"/>
                        <a:pt x="197" y="54"/>
                      </a:cubicBezTo>
                      <a:cubicBezTo>
                        <a:pt x="198" y="53"/>
                        <a:pt x="196" y="51"/>
                        <a:pt x="196" y="49"/>
                      </a:cubicBezTo>
                      <a:cubicBezTo>
                        <a:pt x="197" y="46"/>
                        <a:pt x="200" y="47"/>
                        <a:pt x="202" y="44"/>
                      </a:cubicBezTo>
                      <a:cubicBezTo>
                        <a:pt x="202" y="43"/>
                        <a:pt x="202" y="43"/>
                        <a:pt x="203" y="42"/>
                      </a:cubicBezTo>
                      <a:cubicBezTo>
                        <a:pt x="203" y="41"/>
                        <a:pt x="202" y="40"/>
                        <a:pt x="201" y="39"/>
                      </a:cubicBezTo>
                      <a:cubicBezTo>
                        <a:pt x="201" y="38"/>
                        <a:pt x="202" y="39"/>
                        <a:pt x="201" y="39"/>
                      </a:cubicBezTo>
                      <a:close/>
                      <a:moveTo>
                        <a:pt x="148" y="58"/>
                      </a:moveTo>
                      <a:cubicBezTo>
                        <a:pt x="146" y="58"/>
                        <a:pt x="143" y="61"/>
                        <a:pt x="142" y="62"/>
                      </a:cubicBezTo>
                      <a:cubicBezTo>
                        <a:pt x="141" y="62"/>
                        <a:pt x="140" y="64"/>
                        <a:pt x="140" y="65"/>
                      </a:cubicBezTo>
                      <a:cubicBezTo>
                        <a:pt x="140" y="66"/>
                        <a:pt x="141" y="67"/>
                        <a:pt x="141" y="67"/>
                      </a:cubicBezTo>
                      <a:cubicBezTo>
                        <a:pt x="140" y="68"/>
                        <a:pt x="138" y="64"/>
                        <a:pt x="138" y="63"/>
                      </a:cubicBezTo>
                      <a:cubicBezTo>
                        <a:pt x="138" y="61"/>
                        <a:pt x="139" y="60"/>
                        <a:pt x="141" y="59"/>
                      </a:cubicBezTo>
                      <a:cubicBezTo>
                        <a:pt x="143" y="58"/>
                        <a:pt x="145" y="57"/>
                        <a:pt x="147" y="57"/>
                      </a:cubicBezTo>
                      <a:cubicBezTo>
                        <a:pt x="147" y="57"/>
                        <a:pt x="152" y="58"/>
                        <a:pt x="152" y="58"/>
                      </a:cubicBezTo>
                      <a:cubicBezTo>
                        <a:pt x="151" y="59"/>
                        <a:pt x="148" y="58"/>
                        <a:pt x="148" y="58"/>
                      </a:cubicBezTo>
                      <a:cubicBezTo>
                        <a:pt x="146" y="58"/>
                        <a:pt x="149" y="58"/>
                        <a:pt x="148" y="58"/>
                      </a:cubicBezTo>
                      <a:close/>
                      <a:moveTo>
                        <a:pt x="165" y="59"/>
                      </a:moveTo>
                      <a:cubicBezTo>
                        <a:pt x="164" y="61"/>
                        <a:pt x="157" y="60"/>
                        <a:pt x="156" y="58"/>
                      </a:cubicBezTo>
                      <a:cubicBezTo>
                        <a:pt x="156" y="58"/>
                        <a:pt x="160" y="58"/>
                        <a:pt x="160" y="58"/>
                      </a:cubicBezTo>
                      <a:cubicBezTo>
                        <a:pt x="162" y="58"/>
                        <a:pt x="163" y="58"/>
                        <a:pt x="165" y="57"/>
                      </a:cubicBezTo>
                      <a:cubicBezTo>
                        <a:pt x="165" y="57"/>
                        <a:pt x="165" y="59"/>
                        <a:pt x="165" y="59"/>
                      </a:cubicBezTo>
                      <a:cubicBezTo>
                        <a:pt x="164" y="60"/>
                        <a:pt x="165" y="58"/>
                        <a:pt x="165" y="5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4" name="Freeform 701">
                  <a:extLst>
                    <a:ext uri="{FF2B5EF4-FFF2-40B4-BE49-F238E27FC236}">
                      <a16:creationId xmlns:a16="http://schemas.microsoft.com/office/drawing/2014/main" id="{A791ACC9-AFC7-2542-9AAE-F9CF93B83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3712" y="8030456"/>
                  <a:ext cx="1102612" cy="1243456"/>
                </a:xfrm>
                <a:custGeom>
                  <a:avLst/>
                  <a:gdLst>
                    <a:gd name="T0" fmla="*/ 121 w 140"/>
                    <a:gd name="T1" fmla="*/ 66 h 149"/>
                    <a:gd name="T2" fmla="*/ 129 w 140"/>
                    <a:gd name="T3" fmla="*/ 54 h 149"/>
                    <a:gd name="T4" fmla="*/ 137 w 140"/>
                    <a:gd name="T5" fmla="*/ 46 h 149"/>
                    <a:gd name="T6" fmla="*/ 135 w 140"/>
                    <a:gd name="T7" fmla="*/ 41 h 149"/>
                    <a:gd name="T8" fmla="*/ 127 w 140"/>
                    <a:gd name="T9" fmla="*/ 37 h 149"/>
                    <a:gd name="T10" fmla="*/ 119 w 140"/>
                    <a:gd name="T11" fmla="*/ 43 h 149"/>
                    <a:gd name="T12" fmla="*/ 106 w 140"/>
                    <a:gd name="T13" fmla="*/ 51 h 149"/>
                    <a:gd name="T14" fmla="*/ 100 w 140"/>
                    <a:gd name="T15" fmla="*/ 45 h 149"/>
                    <a:gd name="T16" fmla="*/ 92 w 140"/>
                    <a:gd name="T17" fmla="*/ 52 h 149"/>
                    <a:gd name="T18" fmla="*/ 77 w 140"/>
                    <a:gd name="T19" fmla="*/ 47 h 149"/>
                    <a:gd name="T20" fmla="*/ 62 w 140"/>
                    <a:gd name="T21" fmla="*/ 41 h 149"/>
                    <a:gd name="T22" fmla="*/ 63 w 140"/>
                    <a:gd name="T23" fmla="*/ 32 h 149"/>
                    <a:gd name="T24" fmla="*/ 52 w 140"/>
                    <a:gd name="T25" fmla="*/ 22 h 149"/>
                    <a:gd name="T26" fmla="*/ 55 w 140"/>
                    <a:gd name="T27" fmla="*/ 12 h 149"/>
                    <a:gd name="T28" fmla="*/ 50 w 140"/>
                    <a:gd name="T29" fmla="*/ 2 h 149"/>
                    <a:gd name="T30" fmla="*/ 40 w 140"/>
                    <a:gd name="T31" fmla="*/ 8 h 149"/>
                    <a:gd name="T32" fmla="*/ 30 w 140"/>
                    <a:gd name="T33" fmla="*/ 12 h 149"/>
                    <a:gd name="T34" fmla="*/ 33 w 140"/>
                    <a:gd name="T35" fmla="*/ 22 h 149"/>
                    <a:gd name="T36" fmla="*/ 29 w 140"/>
                    <a:gd name="T37" fmla="*/ 33 h 149"/>
                    <a:gd name="T38" fmla="*/ 19 w 140"/>
                    <a:gd name="T39" fmla="*/ 44 h 149"/>
                    <a:gd name="T40" fmla="*/ 7 w 140"/>
                    <a:gd name="T41" fmla="*/ 50 h 149"/>
                    <a:gd name="T42" fmla="*/ 14 w 140"/>
                    <a:gd name="T43" fmla="*/ 64 h 149"/>
                    <a:gd name="T44" fmla="*/ 5 w 140"/>
                    <a:gd name="T45" fmla="*/ 64 h 149"/>
                    <a:gd name="T46" fmla="*/ 11 w 140"/>
                    <a:gd name="T47" fmla="*/ 72 h 149"/>
                    <a:gd name="T48" fmla="*/ 11 w 140"/>
                    <a:gd name="T49" fmla="*/ 82 h 149"/>
                    <a:gd name="T50" fmla="*/ 19 w 140"/>
                    <a:gd name="T51" fmla="*/ 78 h 149"/>
                    <a:gd name="T52" fmla="*/ 23 w 140"/>
                    <a:gd name="T53" fmla="*/ 75 h 149"/>
                    <a:gd name="T54" fmla="*/ 22 w 140"/>
                    <a:gd name="T55" fmla="*/ 78 h 149"/>
                    <a:gd name="T56" fmla="*/ 24 w 140"/>
                    <a:gd name="T57" fmla="*/ 82 h 149"/>
                    <a:gd name="T58" fmla="*/ 24 w 140"/>
                    <a:gd name="T59" fmla="*/ 95 h 149"/>
                    <a:gd name="T60" fmla="*/ 26 w 140"/>
                    <a:gd name="T61" fmla="*/ 107 h 149"/>
                    <a:gd name="T62" fmla="*/ 39 w 140"/>
                    <a:gd name="T63" fmla="*/ 134 h 149"/>
                    <a:gd name="T64" fmla="*/ 50 w 140"/>
                    <a:gd name="T65" fmla="*/ 143 h 149"/>
                    <a:gd name="T66" fmla="*/ 57 w 140"/>
                    <a:gd name="T67" fmla="*/ 132 h 149"/>
                    <a:gd name="T68" fmla="*/ 65 w 140"/>
                    <a:gd name="T69" fmla="*/ 107 h 149"/>
                    <a:gd name="T70" fmla="*/ 81 w 140"/>
                    <a:gd name="T71" fmla="*/ 93 h 149"/>
                    <a:gd name="T72" fmla="*/ 91 w 140"/>
                    <a:gd name="T73" fmla="*/ 84 h 149"/>
                    <a:gd name="T74" fmla="*/ 98 w 140"/>
                    <a:gd name="T75" fmla="*/ 74 h 149"/>
                    <a:gd name="T76" fmla="*/ 101 w 140"/>
                    <a:gd name="T77" fmla="*/ 78 h 149"/>
                    <a:gd name="T78" fmla="*/ 100 w 140"/>
                    <a:gd name="T79" fmla="*/ 58 h 149"/>
                    <a:gd name="T80" fmla="*/ 104 w 140"/>
                    <a:gd name="T81" fmla="*/ 57 h 149"/>
                    <a:gd name="T82" fmla="*/ 114 w 140"/>
                    <a:gd name="T83" fmla="*/ 60 h 149"/>
                    <a:gd name="T84" fmla="*/ 115 w 140"/>
                    <a:gd name="T85" fmla="*/ 68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40" h="149">
                      <a:moveTo>
                        <a:pt x="117" y="76"/>
                      </a:moveTo>
                      <a:cubicBezTo>
                        <a:pt x="121" y="77"/>
                        <a:pt x="119" y="73"/>
                        <a:pt x="120" y="71"/>
                      </a:cubicBezTo>
                      <a:cubicBezTo>
                        <a:pt x="120" y="69"/>
                        <a:pt x="121" y="67"/>
                        <a:pt x="121" y="66"/>
                      </a:cubicBezTo>
                      <a:cubicBezTo>
                        <a:pt x="122" y="65"/>
                        <a:pt x="124" y="67"/>
                        <a:pt x="125" y="65"/>
                      </a:cubicBezTo>
                      <a:cubicBezTo>
                        <a:pt x="126" y="63"/>
                        <a:pt x="126" y="61"/>
                        <a:pt x="126" y="59"/>
                      </a:cubicBezTo>
                      <a:cubicBezTo>
                        <a:pt x="127" y="57"/>
                        <a:pt x="129" y="56"/>
                        <a:pt x="129" y="54"/>
                      </a:cubicBezTo>
                      <a:cubicBezTo>
                        <a:pt x="129" y="52"/>
                        <a:pt x="132" y="50"/>
                        <a:pt x="133" y="49"/>
                      </a:cubicBezTo>
                      <a:cubicBezTo>
                        <a:pt x="136" y="46"/>
                        <a:pt x="135" y="49"/>
                        <a:pt x="137" y="50"/>
                      </a:cubicBezTo>
                      <a:cubicBezTo>
                        <a:pt x="137" y="50"/>
                        <a:pt x="137" y="46"/>
                        <a:pt x="137" y="46"/>
                      </a:cubicBezTo>
                      <a:cubicBezTo>
                        <a:pt x="137" y="45"/>
                        <a:pt x="140" y="45"/>
                        <a:pt x="138" y="43"/>
                      </a:cubicBezTo>
                      <a:cubicBezTo>
                        <a:pt x="137" y="43"/>
                        <a:pt x="135" y="43"/>
                        <a:pt x="134" y="43"/>
                      </a:cubicBezTo>
                      <a:cubicBezTo>
                        <a:pt x="134" y="42"/>
                        <a:pt x="135" y="41"/>
                        <a:pt x="135" y="41"/>
                      </a:cubicBezTo>
                      <a:cubicBezTo>
                        <a:pt x="136" y="40"/>
                        <a:pt x="135" y="39"/>
                        <a:pt x="134" y="38"/>
                      </a:cubicBezTo>
                      <a:cubicBezTo>
                        <a:pt x="133" y="37"/>
                        <a:pt x="133" y="37"/>
                        <a:pt x="132" y="38"/>
                      </a:cubicBezTo>
                      <a:cubicBezTo>
                        <a:pt x="130" y="39"/>
                        <a:pt x="129" y="38"/>
                        <a:pt x="127" y="37"/>
                      </a:cubicBezTo>
                      <a:cubicBezTo>
                        <a:pt x="126" y="37"/>
                        <a:pt x="124" y="39"/>
                        <a:pt x="124" y="40"/>
                      </a:cubicBezTo>
                      <a:cubicBezTo>
                        <a:pt x="123" y="41"/>
                        <a:pt x="122" y="40"/>
                        <a:pt x="121" y="41"/>
                      </a:cubicBezTo>
                      <a:cubicBezTo>
                        <a:pt x="120" y="41"/>
                        <a:pt x="119" y="42"/>
                        <a:pt x="119" y="43"/>
                      </a:cubicBezTo>
                      <a:cubicBezTo>
                        <a:pt x="117" y="45"/>
                        <a:pt x="116" y="46"/>
                        <a:pt x="114" y="45"/>
                      </a:cubicBezTo>
                      <a:cubicBezTo>
                        <a:pt x="113" y="46"/>
                        <a:pt x="114" y="48"/>
                        <a:pt x="115" y="49"/>
                      </a:cubicBezTo>
                      <a:cubicBezTo>
                        <a:pt x="117" y="53"/>
                        <a:pt x="108" y="50"/>
                        <a:pt x="106" y="51"/>
                      </a:cubicBezTo>
                      <a:cubicBezTo>
                        <a:pt x="105" y="52"/>
                        <a:pt x="102" y="51"/>
                        <a:pt x="101" y="50"/>
                      </a:cubicBezTo>
                      <a:cubicBezTo>
                        <a:pt x="100" y="49"/>
                        <a:pt x="101" y="47"/>
                        <a:pt x="101" y="47"/>
                      </a:cubicBezTo>
                      <a:cubicBezTo>
                        <a:pt x="101" y="47"/>
                        <a:pt x="101" y="44"/>
                        <a:pt x="100" y="45"/>
                      </a:cubicBezTo>
                      <a:cubicBezTo>
                        <a:pt x="98" y="45"/>
                        <a:pt x="96" y="45"/>
                        <a:pt x="96" y="48"/>
                      </a:cubicBezTo>
                      <a:cubicBezTo>
                        <a:pt x="97" y="49"/>
                        <a:pt x="98" y="52"/>
                        <a:pt x="97" y="52"/>
                      </a:cubicBezTo>
                      <a:cubicBezTo>
                        <a:pt x="95" y="52"/>
                        <a:pt x="94" y="54"/>
                        <a:pt x="92" y="52"/>
                      </a:cubicBezTo>
                      <a:cubicBezTo>
                        <a:pt x="91" y="50"/>
                        <a:pt x="90" y="53"/>
                        <a:pt x="89" y="52"/>
                      </a:cubicBezTo>
                      <a:cubicBezTo>
                        <a:pt x="86" y="51"/>
                        <a:pt x="85" y="51"/>
                        <a:pt x="82" y="50"/>
                      </a:cubicBezTo>
                      <a:cubicBezTo>
                        <a:pt x="80" y="49"/>
                        <a:pt x="79" y="47"/>
                        <a:pt x="77" y="47"/>
                      </a:cubicBezTo>
                      <a:cubicBezTo>
                        <a:pt x="74" y="48"/>
                        <a:pt x="74" y="47"/>
                        <a:pt x="72" y="46"/>
                      </a:cubicBezTo>
                      <a:cubicBezTo>
                        <a:pt x="70" y="45"/>
                        <a:pt x="68" y="46"/>
                        <a:pt x="67" y="45"/>
                      </a:cubicBezTo>
                      <a:cubicBezTo>
                        <a:pt x="65" y="43"/>
                        <a:pt x="63" y="42"/>
                        <a:pt x="62" y="41"/>
                      </a:cubicBezTo>
                      <a:cubicBezTo>
                        <a:pt x="60" y="40"/>
                        <a:pt x="59" y="40"/>
                        <a:pt x="60" y="38"/>
                      </a:cubicBezTo>
                      <a:cubicBezTo>
                        <a:pt x="61" y="37"/>
                        <a:pt x="60" y="35"/>
                        <a:pt x="62" y="34"/>
                      </a:cubicBezTo>
                      <a:cubicBezTo>
                        <a:pt x="64" y="33"/>
                        <a:pt x="65" y="34"/>
                        <a:pt x="63" y="32"/>
                      </a:cubicBezTo>
                      <a:cubicBezTo>
                        <a:pt x="61" y="31"/>
                        <a:pt x="59" y="29"/>
                        <a:pt x="57" y="28"/>
                      </a:cubicBezTo>
                      <a:cubicBezTo>
                        <a:pt x="56" y="28"/>
                        <a:pt x="55" y="26"/>
                        <a:pt x="53" y="26"/>
                      </a:cubicBezTo>
                      <a:cubicBezTo>
                        <a:pt x="53" y="26"/>
                        <a:pt x="53" y="23"/>
                        <a:pt x="52" y="22"/>
                      </a:cubicBezTo>
                      <a:cubicBezTo>
                        <a:pt x="47" y="17"/>
                        <a:pt x="57" y="23"/>
                        <a:pt x="57" y="19"/>
                      </a:cubicBezTo>
                      <a:cubicBezTo>
                        <a:pt x="57" y="17"/>
                        <a:pt x="56" y="17"/>
                        <a:pt x="54" y="15"/>
                      </a:cubicBezTo>
                      <a:cubicBezTo>
                        <a:pt x="53" y="14"/>
                        <a:pt x="53" y="13"/>
                        <a:pt x="55" y="12"/>
                      </a:cubicBezTo>
                      <a:cubicBezTo>
                        <a:pt x="57" y="12"/>
                        <a:pt x="56" y="9"/>
                        <a:pt x="58" y="8"/>
                      </a:cubicBezTo>
                      <a:cubicBezTo>
                        <a:pt x="59" y="7"/>
                        <a:pt x="61" y="6"/>
                        <a:pt x="60" y="4"/>
                      </a:cubicBezTo>
                      <a:cubicBezTo>
                        <a:pt x="58" y="1"/>
                        <a:pt x="53" y="0"/>
                        <a:pt x="50" y="2"/>
                      </a:cubicBezTo>
                      <a:cubicBezTo>
                        <a:pt x="49" y="3"/>
                        <a:pt x="49" y="3"/>
                        <a:pt x="47" y="4"/>
                      </a:cubicBezTo>
                      <a:cubicBezTo>
                        <a:pt x="46" y="4"/>
                        <a:pt x="46" y="6"/>
                        <a:pt x="45" y="7"/>
                      </a:cubicBezTo>
                      <a:cubicBezTo>
                        <a:pt x="43" y="8"/>
                        <a:pt x="41" y="7"/>
                        <a:pt x="40" y="8"/>
                      </a:cubicBezTo>
                      <a:cubicBezTo>
                        <a:pt x="39" y="9"/>
                        <a:pt x="37" y="9"/>
                        <a:pt x="35" y="8"/>
                      </a:cubicBezTo>
                      <a:cubicBezTo>
                        <a:pt x="33" y="8"/>
                        <a:pt x="32" y="7"/>
                        <a:pt x="30" y="8"/>
                      </a:cubicBezTo>
                      <a:cubicBezTo>
                        <a:pt x="28" y="8"/>
                        <a:pt x="29" y="11"/>
                        <a:pt x="30" y="12"/>
                      </a:cubicBezTo>
                      <a:cubicBezTo>
                        <a:pt x="30" y="14"/>
                        <a:pt x="30" y="16"/>
                        <a:pt x="30" y="17"/>
                      </a:cubicBezTo>
                      <a:cubicBezTo>
                        <a:pt x="31" y="19"/>
                        <a:pt x="33" y="19"/>
                        <a:pt x="35" y="20"/>
                      </a:cubicBezTo>
                      <a:cubicBezTo>
                        <a:pt x="36" y="22"/>
                        <a:pt x="34" y="22"/>
                        <a:pt x="33" y="22"/>
                      </a:cubicBezTo>
                      <a:cubicBezTo>
                        <a:pt x="32" y="24"/>
                        <a:pt x="33" y="26"/>
                        <a:pt x="33" y="28"/>
                      </a:cubicBezTo>
                      <a:cubicBezTo>
                        <a:pt x="33" y="29"/>
                        <a:pt x="31" y="29"/>
                        <a:pt x="31" y="29"/>
                      </a:cubicBezTo>
                      <a:cubicBezTo>
                        <a:pt x="29" y="30"/>
                        <a:pt x="31" y="33"/>
                        <a:pt x="29" y="33"/>
                      </a:cubicBezTo>
                      <a:cubicBezTo>
                        <a:pt x="27" y="34"/>
                        <a:pt x="26" y="35"/>
                        <a:pt x="26" y="36"/>
                      </a:cubicBezTo>
                      <a:cubicBezTo>
                        <a:pt x="25" y="38"/>
                        <a:pt x="24" y="38"/>
                        <a:pt x="22" y="39"/>
                      </a:cubicBezTo>
                      <a:cubicBezTo>
                        <a:pt x="20" y="40"/>
                        <a:pt x="20" y="43"/>
                        <a:pt x="19" y="44"/>
                      </a:cubicBezTo>
                      <a:cubicBezTo>
                        <a:pt x="18" y="46"/>
                        <a:pt x="16" y="45"/>
                        <a:pt x="15" y="47"/>
                      </a:cubicBezTo>
                      <a:cubicBezTo>
                        <a:pt x="13" y="48"/>
                        <a:pt x="12" y="44"/>
                        <a:pt x="11" y="46"/>
                      </a:cubicBezTo>
                      <a:cubicBezTo>
                        <a:pt x="10" y="47"/>
                        <a:pt x="6" y="49"/>
                        <a:pt x="7" y="50"/>
                      </a:cubicBezTo>
                      <a:cubicBezTo>
                        <a:pt x="7" y="52"/>
                        <a:pt x="10" y="52"/>
                        <a:pt x="10" y="54"/>
                      </a:cubicBezTo>
                      <a:cubicBezTo>
                        <a:pt x="9" y="57"/>
                        <a:pt x="11" y="57"/>
                        <a:pt x="13" y="58"/>
                      </a:cubicBezTo>
                      <a:cubicBezTo>
                        <a:pt x="13" y="60"/>
                        <a:pt x="14" y="62"/>
                        <a:pt x="14" y="64"/>
                      </a:cubicBezTo>
                      <a:cubicBezTo>
                        <a:pt x="14" y="64"/>
                        <a:pt x="11" y="64"/>
                        <a:pt x="10" y="64"/>
                      </a:cubicBezTo>
                      <a:cubicBezTo>
                        <a:pt x="9" y="64"/>
                        <a:pt x="8" y="65"/>
                        <a:pt x="7" y="65"/>
                      </a:cubicBezTo>
                      <a:cubicBezTo>
                        <a:pt x="7" y="65"/>
                        <a:pt x="6" y="64"/>
                        <a:pt x="5" y="64"/>
                      </a:cubicBezTo>
                      <a:cubicBezTo>
                        <a:pt x="4" y="64"/>
                        <a:pt x="0" y="66"/>
                        <a:pt x="0" y="67"/>
                      </a:cubicBezTo>
                      <a:cubicBezTo>
                        <a:pt x="2" y="69"/>
                        <a:pt x="3" y="70"/>
                        <a:pt x="5" y="72"/>
                      </a:cubicBezTo>
                      <a:cubicBezTo>
                        <a:pt x="5" y="72"/>
                        <a:pt x="11" y="72"/>
                        <a:pt x="11" y="72"/>
                      </a:cubicBezTo>
                      <a:cubicBezTo>
                        <a:pt x="11" y="73"/>
                        <a:pt x="9" y="74"/>
                        <a:pt x="8" y="74"/>
                      </a:cubicBezTo>
                      <a:cubicBezTo>
                        <a:pt x="7" y="75"/>
                        <a:pt x="4" y="73"/>
                        <a:pt x="4" y="75"/>
                      </a:cubicBezTo>
                      <a:cubicBezTo>
                        <a:pt x="4" y="77"/>
                        <a:pt x="9" y="80"/>
                        <a:pt x="11" y="82"/>
                      </a:cubicBezTo>
                      <a:cubicBezTo>
                        <a:pt x="12" y="83"/>
                        <a:pt x="13" y="83"/>
                        <a:pt x="15" y="83"/>
                      </a:cubicBezTo>
                      <a:cubicBezTo>
                        <a:pt x="17" y="82"/>
                        <a:pt x="20" y="81"/>
                        <a:pt x="21" y="79"/>
                      </a:cubicBezTo>
                      <a:cubicBezTo>
                        <a:pt x="21" y="79"/>
                        <a:pt x="20" y="78"/>
                        <a:pt x="19" y="78"/>
                      </a:cubicBezTo>
                      <a:cubicBezTo>
                        <a:pt x="19" y="77"/>
                        <a:pt x="20" y="77"/>
                        <a:pt x="20" y="77"/>
                      </a:cubicBezTo>
                      <a:cubicBezTo>
                        <a:pt x="21" y="76"/>
                        <a:pt x="20" y="75"/>
                        <a:pt x="21" y="75"/>
                      </a:cubicBezTo>
                      <a:cubicBezTo>
                        <a:pt x="21" y="75"/>
                        <a:pt x="23" y="75"/>
                        <a:pt x="23" y="75"/>
                      </a:cubicBezTo>
                      <a:cubicBezTo>
                        <a:pt x="23" y="76"/>
                        <a:pt x="21" y="76"/>
                        <a:pt x="22" y="77"/>
                      </a:cubicBezTo>
                      <a:cubicBezTo>
                        <a:pt x="22" y="77"/>
                        <a:pt x="23" y="77"/>
                        <a:pt x="23" y="77"/>
                      </a:cubicBezTo>
                      <a:cubicBezTo>
                        <a:pt x="23" y="78"/>
                        <a:pt x="22" y="78"/>
                        <a:pt x="22" y="78"/>
                      </a:cubicBezTo>
                      <a:cubicBezTo>
                        <a:pt x="21" y="78"/>
                        <a:pt x="23" y="78"/>
                        <a:pt x="23" y="78"/>
                      </a:cubicBezTo>
                      <a:cubicBezTo>
                        <a:pt x="23" y="79"/>
                        <a:pt x="22" y="79"/>
                        <a:pt x="22" y="80"/>
                      </a:cubicBezTo>
                      <a:cubicBezTo>
                        <a:pt x="21" y="80"/>
                        <a:pt x="23" y="81"/>
                        <a:pt x="24" y="82"/>
                      </a:cubicBezTo>
                      <a:cubicBezTo>
                        <a:pt x="25" y="83"/>
                        <a:pt x="23" y="85"/>
                        <a:pt x="22" y="87"/>
                      </a:cubicBezTo>
                      <a:cubicBezTo>
                        <a:pt x="22" y="88"/>
                        <a:pt x="23" y="89"/>
                        <a:pt x="24" y="90"/>
                      </a:cubicBezTo>
                      <a:cubicBezTo>
                        <a:pt x="24" y="92"/>
                        <a:pt x="24" y="93"/>
                        <a:pt x="24" y="95"/>
                      </a:cubicBezTo>
                      <a:cubicBezTo>
                        <a:pt x="24" y="97"/>
                        <a:pt x="23" y="100"/>
                        <a:pt x="23" y="101"/>
                      </a:cubicBezTo>
                      <a:cubicBezTo>
                        <a:pt x="23" y="101"/>
                        <a:pt x="24" y="99"/>
                        <a:pt x="24" y="99"/>
                      </a:cubicBezTo>
                      <a:cubicBezTo>
                        <a:pt x="25" y="100"/>
                        <a:pt x="26" y="106"/>
                        <a:pt x="26" y="107"/>
                      </a:cubicBezTo>
                      <a:cubicBezTo>
                        <a:pt x="27" y="109"/>
                        <a:pt x="29" y="112"/>
                        <a:pt x="30" y="115"/>
                      </a:cubicBezTo>
                      <a:cubicBezTo>
                        <a:pt x="31" y="118"/>
                        <a:pt x="31" y="121"/>
                        <a:pt x="32" y="124"/>
                      </a:cubicBezTo>
                      <a:cubicBezTo>
                        <a:pt x="34" y="128"/>
                        <a:pt x="37" y="131"/>
                        <a:pt x="39" y="134"/>
                      </a:cubicBezTo>
                      <a:cubicBezTo>
                        <a:pt x="40" y="137"/>
                        <a:pt x="40" y="140"/>
                        <a:pt x="41" y="143"/>
                      </a:cubicBezTo>
                      <a:cubicBezTo>
                        <a:pt x="43" y="146"/>
                        <a:pt x="45" y="149"/>
                        <a:pt x="48" y="146"/>
                      </a:cubicBezTo>
                      <a:cubicBezTo>
                        <a:pt x="50" y="145"/>
                        <a:pt x="50" y="144"/>
                        <a:pt x="50" y="143"/>
                      </a:cubicBezTo>
                      <a:cubicBezTo>
                        <a:pt x="50" y="141"/>
                        <a:pt x="52" y="140"/>
                        <a:pt x="53" y="139"/>
                      </a:cubicBezTo>
                      <a:cubicBezTo>
                        <a:pt x="54" y="138"/>
                        <a:pt x="56" y="138"/>
                        <a:pt x="57" y="137"/>
                      </a:cubicBezTo>
                      <a:cubicBezTo>
                        <a:pt x="58" y="136"/>
                        <a:pt x="57" y="133"/>
                        <a:pt x="57" y="132"/>
                      </a:cubicBezTo>
                      <a:cubicBezTo>
                        <a:pt x="56" y="128"/>
                        <a:pt x="61" y="125"/>
                        <a:pt x="60" y="122"/>
                      </a:cubicBezTo>
                      <a:cubicBezTo>
                        <a:pt x="59" y="119"/>
                        <a:pt x="58" y="116"/>
                        <a:pt x="58" y="113"/>
                      </a:cubicBezTo>
                      <a:cubicBezTo>
                        <a:pt x="58" y="109"/>
                        <a:pt x="62" y="108"/>
                        <a:pt x="65" y="107"/>
                      </a:cubicBezTo>
                      <a:cubicBezTo>
                        <a:pt x="66" y="106"/>
                        <a:pt x="69" y="106"/>
                        <a:pt x="69" y="105"/>
                      </a:cubicBezTo>
                      <a:cubicBezTo>
                        <a:pt x="70" y="103"/>
                        <a:pt x="71" y="102"/>
                        <a:pt x="72" y="101"/>
                      </a:cubicBezTo>
                      <a:cubicBezTo>
                        <a:pt x="75" y="98"/>
                        <a:pt x="78" y="95"/>
                        <a:pt x="81" y="93"/>
                      </a:cubicBezTo>
                      <a:cubicBezTo>
                        <a:pt x="82" y="92"/>
                        <a:pt x="83" y="90"/>
                        <a:pt x="84" y="89"/>
                      </a:cubicBezTo>
                      <a:cubicBezTo>
                        <a:pt x="85" y="88"/>
                        <a:pt x="87" y="88"/>
                        <a:pt x="88" y="87"/>
                      </a:cubicBezTo>
                      <a:cubicBezTo>
                        <a:pt x="89" y="86"/>
                        <a:pt x="90" y="85"/>
                        <a:pt x="91" y="84"/>
                      </a:cubicBezTo>
                      <a:cubicBezTo>
                        <a:pt x="92" y="83"/>
                        <a:pt x="90" y="82"/>
                        <a:pt x="90" y="81"/>
                      </a:cubicBezTo>
                      <a:cubicBezTo>
                        <a:pt x="91" y="79"/>
                        <a:pt x="94" y="79"/>
                        <a:pt x="95" y="78"/>
                      </a:cubicBezTo>
                      <a:cubicBezTo>
                        <a:pt x="96" y="78"/>
                        <a:pt x="98" y="75"/>
                        <a:pt x="98" y="74"/>
                      </a:cubicBezTo>
                      <a:cubicBezTo>
                        <a:pt x="98" y="76"/>
                        <a:pt x="96" y="76"/>
                        <a:pt x="97" y="78"/>
                      </a:cubicBezTo>
                      <a:cubicBezTo>
                        <a:pt x="99" y="79"/>
                        <a:pt x="100" y="76"/>
                        <a:pt x="100" y="76"/>
                      </a:cubicBezTo>
                      <a:cubicBezTo>
                        <a:pt x="101" y="77"/>
                        <a:pt x="100" y="78"/>
                        <a:pt x="101" y="78"/>
                      </a:cubicBezTo>
                      <a:cubicBezTo>
                        <a:pt x="102" y="75"/>
                        <a:pt x="101" y="72"/>
                        <a:pt x="99" y="69"/>
                      </a:cubicBezTo>
                      <a:cubicBezTo>
                        <a:pt x="98" y="67"/>
                        <a:pt x="96" y="65"/>
                        <a:pt x="97" y="62"/>
                      </a:cubicBezTo>
                      <a:cubicBezTo>
                        <a:pt x="98" y="59"/>
                        <a:pt x="103" y="61"/>
                        <a:pt x="100" y="58"/>
                      </a:cubicBezTo>
                      <a:cubicBezTo>
                        <a:pt x="99" y="57"/>
                        <a:pt x="97" y="56"/>
                        <a:pt x="98" y="54"/>
                      </a:cubicBezTo>
                      <a:cubicBezTo>
                        <a:pt x="99" y="53"/>
                        <a:pt x="100" y="54"/>
                        <a:pt x="102" y="55"/>
                      </a:cubicBezTo>
                      <a:cubicBezTo>
                        <a:pt x="103" y="56"/>
                        <a:pt x="104" y="55"/>
                        <a:pt x="104" y="57"/>
                      </a:cubicBezTo>
                      <a:cubicBezTo>
                        <a:pt x="104" y="58"/>
                        <a:pt x="104" y="59"/>
                        <a:pt x="106" y="60"/>
                      </a:cubicBezTo>
                      <a:cubicBezTo>
                        <a:pt x="107" y="60"/>
                        <a:pt x="109" y="60"/>
                        <a:pt x="110" y="60"/>
                      </a:cubicBezTo>
                      <a:cubicBezTo>
                        <a:pt x="111" y="60"/>
                        <a:pt x="113" y="61"/>
                        <a:pt x="114" y="60"/>
                      </a:cubicBezTo>
                      <a:cubicBezTo>
                        <a:pt x="119" y="59"/>
                        <a:pt x="115" y="65"/>
                        <a:pt x="113" y="66"/>
                      </a:cubicBezTo>
                      <a:cubicBezTo>
                        <a:pt x="110" y="66"/>
                        <a:pt x="112" y="70"/>
                        <a:pt x="112" y="71"/>
                      </a:cubicBezTo>
                      <a:cubicBezTo>
                        <a:pt x="113" y="71"/>
                        <a:pt x="115" y="67"/>
                        <a:pt x="115" y="68"/>
                      </a:cubicBezTo>
                      <a:cubicBezTo>
                        <a:pt x="115" y="71"/>
                        <a:pt x="117" y="74"/>
                        <a:pt x="117" y="7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5" name="Freeform 702">
                  <a:extLst>
                    <a:ext uri="{FF2B5EF4-FFF2-40B4-BE49-F238E27FC236}">
                      <a16:creationId xmlns:a16="http://schemas.microsoft.com/office/drawing/2014/main" id="{6FBB0E1B-E742-6E46-A2DE-2CD2F75F0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0483" y="8373969"/>
                  <a:ext cx="321930" cy="817616"/>
                </a:xfrm>
                <a:custGeom>
                  <a:avLst/>
                  <a:gdLst>
                    <a:gd name="T0" fmla="*/ 37 w 41"/>
                    <a:gd name="T1" fmla="*/ 37 h 98"/>
                    <a:gd name="T2" fmla="*/ 34 w 41"/>
                    <a:gd name="T3" fmla="*/ 35 h 98"/>
                    <a:gd name="T4" fmla="*/ 31 w 41"/>
                    <a:gd name="T5" fmla="*/ 29 h 98"/>
                    <a:gd name="T6" fmla="*/ 32 w 41"/>
                    <a:gd name="T7" fmla="*/ 25 h 98"/>
                    <a:gd name="T8" fmla="*/ 25 w 41"/>
                    <a:gd name="T9" fmla="*/ 22 h 98"/>
                    <a:gd name="T10" fmla="*/ 30 w 41"/>
                    <a:gd name="T11" fmla="*/ 10 h 98"/>
                    <a:gd name="T12" fmla="*/ 28 w 41"/>
                    <a:gd name="T13" fmla="*/ 6 h 98"/>
                    <a:gd name="T14" fmla="*/ 23 w 41"/>
                    <a:gd name="T15" fmla="*/ 2 h 98"/>
                    <a:gd name="T16" fmla="*/ 22 w 41"/>
                    <a:gd name="T17" fmla="*/ 9 h 98"/>
                    <a:gd name="T18" fmla="*/ 18 w 41"/>
                    <a:gd name="T19" fmla="*/ 9 h 98"/>
                    <a:gd name="T20" fmla="*/ 13 w 41"/>
                    <a:gd name="T21" fmla="*/ 15 h 98"/>
                    <a:gd name="T22" fmla="*/ 11 w 41"/>
                    <a:gd name="T23" fmla="*/ 21 h 98"/>
                    <a:gd name="T24" fmla="*/ 6 w 41"/>
                    <a:gd name="T25" fmla="*/ 25 h 98"/>
                    <a:gd name="T26" fmla="*/ 2 w 41"/>
                    <a:gd name="T27" fmla="*/ 35 h 98"/>
                    <a:gd name="T28" fmla="*/ 0 w 41"/>
                    <a:gd name="T29" fmla="*/ 40 h 98"/>
                    <a:gd name="T30" fmla="*/ 4 w 41"/>
                    <a:gd name="T31" fmla="*/ 44 h 98"/>
                    <a:gd name="T32" fmla="*/ 7 w 41"/>
                    <a:gd name="T33" fmla="*/ 52 h 98"/>
                    <a:gd name="T34" fmla="*/ 11 w 41"/>
                    <a:gd name="T35" fmla="*/ 58 h 98"/>
                    <a:gd name="T36" fmla="*/ 11 w 41"/>
                    <a:gd name="T37" fmla="*/ 64 h 98"/>
                    <a:gd name="T38" fmla="*/ 12 w 41"/>
                    <a:gd name="T39" fmla="*/ 66 h 98"/>
                    <a:gd name="T40" fmla="*/ 14 w 41"/>
                    <a:gd name="T41" fmla="*/ 66 h 98"/>
                    <a:gd name="T42" fmla="*/ 17 w 41"/>
                    <a:gd name="T43" fmla="*/ 65 h 98"/>
                    <a:gd name="T44" fmla="*/ 22 w 41"/>
                    <a:gd name="T45" fmla="*/ 64 h 98"/>
                    <a:gd name="T46" fmla="*/ 25 w 41"/>
                    <a:gd name="T47" fmla="*/ 72 h 98"/>
                    <a:gd name="T48" fmla="*/ 29 w 41"/>
                    <a:gd name="T49" fmla="*/ 80 h 98"/>
                    <a:gd name="T50" fmla="*/ 30 w 41"/>
                    <a:gd name="T51" fmla="*/ 85 h 98"/>
                    <a:gd name="T52" fmla="*/ 29 w 41"/>
                    <a:gd name="T53" fmla="*/ 88 h 98"/>
                    <a:gd name="T54" fmla="*/ 29 w 41"/>
                    <a:gd name="T55" fmla="*/ 98 h 98"/>
                    <a:gd name="T56" fmla="*/ 34 w 41"/>
                    <a:gd name="T57" fmla="*/ 85 h 98"/>
                    <a:gd name="T58" fmla="*/ 28 w 41"/>
                    <a:gd name="T59" fmla="*/ 71 h 98"/>
                    <a:gd name="T60" fmla="*/ 30 w 41"/>
                    <a:gd name="T61" fmla="*/ 65 h 98"/>
                    <a:gd name="T62" fmla="*/ 26 w 41"/>
                    <a:gd name="T63" fmla="*/ 49 h 98"/>
                    <a:gd name="T64" fmla="*/ 34 w 41"/>
                    <a:gd name="T65" fmla="*/ 44 h 98"/>
                    <a:gd name="T66" fmla="*/ 41 w 41"/>
                    <a:gd name="T67" fmla="*/ 3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1" h="98">
                      <a:moveTo>
                        <a:pt x="39" y="38"/>
                      </a:moveTo>
                      <a:cubicBezTo>
                        <a:pt x="38" y="38"/>
                        <a:pt x="37" y="39"/>
                        <a:pt x="37" y="37"/>
                      </a:cubicBezTo>
                      <a:cubicBezTo>
                        <a:pt x="37" y="37"/>
                        <a:pt x="37" y="36"/>
                        <a:pt x="37" y="36"/>
                      </a:cubicBezTo>
                      <a:cubicBezTo>
                        <a:pt x="37" y="35"/>
                        <a:pt x="34" y="35"/>
                        <a:pt x="34" y="35"/>
                      </a:cubicBezTo>
                      <a:cubicBezTo>
                        <a:pt x="33" y="34"/>
                        <a:pt x="34" y="32"/>
                        <a:pt x="34" y="31"/>
                      </a:cubicBezTo>
                      <a:cubicBezTo>
                        <a:pt x="35" y="29"/>
                        <a:pt x="32" y="30"/>
                        <a:pt x="31" y="29"/>
                      </a:cubicBezTo>
                      <a:cubicBezTo>
                        <a:pt x="31" y="28"/>
                        <a:pt x="30" y="28"/>
                        <a:pt x="30" y="27"/>
                      </a:cubicBezTo>
                      <a:cubicBezTo>
                        <a:pt x="30" y="26"/>
                        <a:pt x="32" y="25"/>
                        <a:pt x="32" y="25"/>
                      </a:cubicBezTo>
                      <a:cubicBezTo>
                        <a:pt x="31" y="23"/>
                        <a:pt x="25" y="26"/>
                        <a:pt x="24" y="25"/>
                      </a:cubicBezTo>
                      <a:cubicBezTo>
                        <a:pt x="24" y="25"/>
                        <a:pt x="25" y="23"/>
                        <a:pt x="25" y="22"/>
                      </a:cubicBezTo>
                      <a:cubicBezTo>
                        <a:pt x="24" y="21"/>
                        <a:pt x="27" y="19"/>
                        <a:pt x="27" y="18"/>
                      </a:cubicBezTo>
                      <a:cubicBezTo>
                        <a:pt x="29" y="15"/>
                        <a:pt x="31" y="13"/>
                        <a:pt x="30" y="10"/>
                      </a:cubicBezTo>
                      <a:cubicBezTo>
                        <a:pt x="30" y="9"/>
                        <a:pt x="31" y="8"/>
                        <a:pt x="31" y="7"/>
                      </a:cubicBezTo>
                      <a:cubicBezTo>
                        <a:pt x="31" y="5"/>
                        <a:pt x="29" y="7"/>
                        <a:pt x="28" y="6"/>
                      </a:cubicBezTo>
                      <a:cubicBezTo>
                        <a:pt x="28" y="4"/>
                        <a:pt x="27" y="3"/>
                        <a:pt x="27" y="2"/>
                      </a:cubicBezTo>
                      <a:cubicBezTo>
                        <a:pt x="25" y="0"/>
                        <a:pt x="25" y="3"/>
                        <a:pt x="23" y="2"/>
                      </a:cubicBezTo>
                      <a:cubicBezTo>
                        <a:pt x="24" y="4"/>
                        <a:pt x="22" y="4"/>
                        <a:pt x="22" y="5"/>
                      </a:cubicBezTo>
                      <a:cubicBezTo>
                        <a:pt x="22" y="5"/>
                        <a:pt x="22" y="9"/>
                        <a:pt x="22" y="9"/>
                      </a:cubicBezTo>
                      <a:cubicBezTo>
                        <a:pt x="21" y="9"/>
                        <a:pt x="21" y="7"/>
                        <a:pt x="21" y="7"/>
                      </a:cubicBezTo>
                      <a:cubicBezTo>
                        <a:pt x="19" y="7"/>
                        <a:pt x="18" y="8"/>
                        <a:pt x="18" y="9"/>
                      </a:cubicBezTo>
                      <a:cubicBezTo>
                        <a:pt x="17" y="10"/>
                        <a:pt x="15" y="10"/>
                        <a:pt x="14" y="11"/>
                      </a:cubicBezTo>
                      <a:cubicBezTo>
                        <a:pt x="13" y="12"/>
                        <a:pt x="14" y="14"/>
                        <a:pt x="13" y="15"/>
                      </a:cubicBezTo>
                      <a:cubicBezTo>
                        <a:pt x="13" y="16"/>
                        <a:pt x="12" y="17"/>
                        <a:pt x="11" y="18"/>
                      </a:cubicBezTo>
                      <a:cubicBezTo>
                        <a:pt x="11" y="19"/>
                        <a:pt x="11" y="20"/>
                        <a:pt x="11" y="21"/>
                      </a:cubicBezTo>
                      <a:cubicBezTo>
                        <a:pt x="11" y="23"/>
                        <a:pt x="10" y="25"/>
                        <a:pt x="9" y="25"/>
                      </a:cubicBezTo>
                      <a:cubicBezTo>
                        <a:pt x="8" y="25"/>
                        <a:pt x="7" y="25"/>
                        <a:pt x="6" y="25"/>
                      </a:cubicBezTo>
                      <a:cubicBezTo>
                        <a:pt x="5" y="27"/>
                        <a:pt x="6" y="35"/>
                        <a:pt x="4" y="35"/>
                      </a:cubicBezTo>
                      <a:cubicBezTo>
                        <a:pt x="4" y="35"/>
                        <a:pt x="2" y="35"/>
                        <a:pt x="2" y="35"/>
                      </a:cubicBezTo>
                      <a:cubicBezTo>
                        <a:pt x="2" y="36"/>
                        <a:pt x="2" y="37"/>
                        <a:pt x="2" y="37"/>
                      </a:cubicBezTo>
                      <a:cubicBezTo>
                        <a:pt x="2" y="38"/>
                        <a:pt x="1" y="39"/>
                        <a:pt x="0" y="40"/>
                      </a:cubicBezTo>
                      <a:cubicBezTo>
                        <a:pt x="0" y="41"/>
                        <a:pt x="4" y="46"/>
                        <a:pt x="5" y="47"/>
                      </a:cubicBezTo>
                      <a:cubicBezTo>
                        <a:pt x="5" y="47"/>
                        <a:pt x="4" y="44"/>
                        <a:pt x="4" y="44"/>
                      </a:cubicBezTo>
                      <a:cubicBezTo>
                        <a:pt x="4" y="44"/>
                        <a:pt x="7" y="48"/>
                        <a:pt x="7" y="48"/>
                      </a:cubicBezTo>
                      <a:cubicBezTo>
                        <a:pt x="8" y="50"/>
                        <a:pt x="6" y="50"/>
                        <a:pt x="7" y="52"/>
                      </a:cubicBezTo>
                      <a:cubicBezTo>
                        <a:pt x="6" y="51"/>
                        <a:pt x="8" y="51"/>
                        <a:pt x="9" y="52"/>
                      </a:cubicBezTo>
                      <a:cubicBezTo>
                        <a:pt x="10" y="54"/>
                        <a:pt x="11" y="56"/>
                        <a:pt x="11" y="58"/>
                      </a:cubicBezTo>
                      <a:cubicBezTo>
                        <a:pt x="11" y="58"/>
                        <a:pt x="10" y="67"/>
                        <a:pt x="10" y="67"/>
                      </a:cubicBezTo>
                      <a:cubicBezTo>
                        <a:pt x="11" y="67"/>
                        <a:pt x="11" y="64"/>
                        <a:pt x="11" y="64"/>
                      </a:cubicBezTo>
                      <a:cubicBezTo>
                        <a:pt x="11" y="64"/>
                        <a:pt x="11" y="67"/>
                        <a:pt x="11" y="67"/>
                      </a:cubicBezTo>
                      <a:cubicBezTo>
                        <a:pt x="11" y="67"/>
                        <a:pt x="12" y="66"/>
                        <a:pt x="12" y="66"/>
                      </a:cubicBezTo>
                      <a:cubicBezTo>
                        <a:pt x="12" y="66"/>
                        <a:pt x="12" y="68"/>
                        <a:pt x="12" y="68"/>
                      </a:cubicBezTo>
                      <a:cubicBezTo>
                        <a:pt x="13" y="68"/>
                        <a:pt x="13" y="66"/>
                        <a:pt x="14" y="66"/>
                      </a:cubicBezTo>
                      <a:cubicBezTo>
                        <a:pt x="14" y="66"/>
                        <a:pt x="14" y="67"/>
                        <a:pt x="14" y="67"/>
                      </a:cubicBezTo>
                      <a:cubicBezTo>
                        <a:pt x="14" y="67"/>
                        <a:pt x="17" y="66"/>
                        <a:pt x="17" y="65"/>
                      </a:cubicBezTo>
                      <a:cubicBezTo>
                        <a:pt x="18" y="65"/>
                        <a:pt x="23" y="62"/>
                        <a:pt x="21" y="61"/>
                      </a:cubicBezTo>
                      <a:cubicBezTo>
                        <a:pt x="22" y="61"/>
                        <a:pt x="21" y="63"/>
                        <a:pt x="22" y="64"/>
                      </a:cubicBezTo>
                      <a:cubicBezTo>
                        <a:pt x="23" y="64"/>
                        <a:pt x="24" y="64"/>
                        <a:pt x="24" y="65"/>
                      </a:cubicBezTo>
                      <a:cubicBezTo>
                        <a:pt x="25" y="67"/>
                        <a:pt x="25" y="70"/>
                        <a:pt x="25" y="72"/>
                      </a:cubicBezTo>
                      <a:cubicBezTo>
                        <a:pt x="26" y="75"/>
                        <a:pt x="26" y="77"/>
                        <a:pt x="28" y="79"/>
                      </a:cubicBezTo>
                      <a:cubicBezTo>
                        <a:pt x="28" y="79"/>
                        <a:pt x="29" y="80"/>
                        <a:pt x="29" y="80"/>
                      </a:cubicBezTo>
                      <a:cubicBezTo>
                        <a:pt x="29" y="82"/>
                        <a:pt x="30" y="82"/>
                        <a:pt x="30" y="82"/>
                      </a:cubicBezTo>
                      <a:cubicBezTo>
                        <a:pt x="31" y="83"/>
                        <a:pt x="29" y="85"/>
                        <a:pt x="30" y="85"/>
                      </a:cubicBezTo>
                      <a:cubicBezTo>
                        <a:pt x="30" y="85"/>
                        <a:pt x="30" y="85"/>
                        <a:pt x="31" y="85"/>
                      </a:cubicBezTo>
                      <a:cubicBezTo>
                        <a:pt x="31" y="86"/>
                        <a:pt x="29" y="87"/>
                        <a:pt x="29" y="88"/>
                      </a:cubicBezTo>
                      <a:cubicBezTo>
                        <a:pt x="29" y="90"/>
                        <a:pt x="30" y="88"/>
                        <a:pt x="31" y="89"/>
                      </a:cubicBezTo>
                      <a:cubicBezTo>
                        <a:pt x="31" y="89"/>
                        <a:pt x="29" y="97"/>
                        <a:pt x="29" y="98"/>
                      </a:cubicBezTo>
                      <a:cubicBezTo>
                        <a:pt x="31" y="96"/>
                        <a:pt x="32" y="92"/>
                        <a:pt x="33" y="90"/>
                      </a:cubicBezTo>
                      <a:cubicBezTo>
                        <a:pt x="34" y="88"/>
                        <a:pt x="35" y="87"/>
                        <a:pt x="34" y="85"/>
                      </a:cubicBezTo>
                      <a:cubicBezTo>
                        <a:pt x="33" y="83"/>
                        <a:pt x="33" y="82"/>
                        <a:pt x="33" y="80"/>
                      </a:cubicBezTo>
                      <a:cubicBezTo>
                        <a:pt x="32" y="78"/>
                        <a:pt x="27" y="74"/>
                        <a:pt x="28" y="71"/>
                      </a:cubicBezTo>
                      <a:cubicBezTo>
                        <a:pt x="28" y="71"/>
                        <a:pt x="30" y="70"/>
                        <a:pt x="30" y="69"/>
                      </a:cubicBezTo>
                      <a:cubicBezTo>
                        <a:pt x="29" y="67"/>
                        <a:pt x="30" y="67"/>
                        <a:pt x="30" y="65"/>
                      </a:cubicBezTo>
                      <a:cubicBezTo>
                        <a:pt x="31" y="62"/>
                        <a:pt x="27" y="60"/>
                        <a:pt x="26" y="58"/>
                      </a:cubicBezTo>
                      <a:cubicBezTo>
                        <a:pt x="23" y="56"/>
                        <a:pt x="25" y="52"/>
                        <a:pt x="26" y="49"/>
                      </a:cubicBezTo>
                      <a:cubicBezTo>
                        <a:pt x="26" y="47"/>
                        <a:pt x="27" y="47"/>
                        <a:pt x="29" y="47"/>
                      </a:cubicBezTo>
                      <a:cubicBezTo>
                        <a:pt x="31" y="47"/>
                        <a:pt x="33" y="45"/>
                        <a:pt x="34" y="44"/>
                      </a:cubicBezTo>
                      <a:cubicBezTo>
                        <a:pt x="36" y="43"/>
                        <a:pt x="37" y="44"/>
                        <a:pt x="39" y="42"/>
                      </a:cubicBezTo>
                      <a:cubicBezTo>
                        <a:pt x="40" y="40"/>
                        <a:pt x="41" y="39"/>
                        <a:pt x="41" y="38"/>
                      </a:cubicBezTo>
                      <a:cubicBezTo>
                        <a:pt x="41" y="38"/>
                        <a:pt x="40" y="38"/>
                        <a:pt x="39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6" name="Freeform 703">
                  <a:extLst>
                    <a:ext uri="{FF2B5EF4-FFF2-40B4-BE49-F238E27FC236}">
                      <a16:creationId xmlns:a16="http://schemas.microsoft.com/office/drawing/2014/main" id="{34F8F720-8E41-EB43-9E56-8692760983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0248" y="8473330"/>
                  <a:ext cx="179747" cy="232794"/>
                </a:xfrm>
                <a:custGeom>
                  <a:avLst/>
                  <a:gdLst>
                    <a:gd name="T0" fmla="*/ 21 w 23"/>
                    <a:gd name="T1" fmla="*/ 26 h 28"/>
                    <a:gd name="T2" fmla="*/ 20 w 23"/>
                    <a:gd name="T3" fmla="*/ 17 h 28"/>
                    <a:gd name="T4" fmla="*/ 18 w 23"/>
                    <a:gd name="T5" fmla="*/ 16 h 28"/>
                    <a:gd name="T6" fmla="*/ 16 w 23"/>
                    <a:gd name="T7" fmla="*/ 18 h 28"/>
                    <a:gd name="T8" fmla="*/ 17 w 23"/>
                    <a:gd name="T9" fmla="*/ 13 h 28"/>
                    <a:gd name="T10" fmla="*/ 18 w 23"/>
                    <a:gd name="T11" fmla="*/ 7 h 28"/>
                    <a:gd name="T12" fmla="*/ 14 w 23"/>
                    <a:gd name="T13" fmla="*/ 7 h 28"/>
                    <a:gd name="T14" fmla="*/ 10 w 23"/>
                    <a:gd name="T15" fmla="*/ 7 h 28"/>
                    <a:gd name="T16" fmla="*/ 8 w 23"/>
                    <a:gd name="T17" fmla="*/ 4 h 28"/>
                    <a:gd name="T18" fmla="*/ 6 w 23"/>
                    <a:gd name="T19" fmla="*/ 2 h 28"/>
                    <a:gd name="T20" fmla="*/ 2 w 23"/>
                    <a:gd name="T21" fmla="*/ 1 h 28"/>
                    <a:gd name="T22" fmla="*/ 4 w 23"/>
                    <a:gd name="T23" fmla="*/ 5 h 28"/>
                    <a:gd name="T24" fmla="*/ 1 w 23"/>
                    <a:gd name="T25" fmla="*/ 9 h 28"/>
                    <a:gd name="T26" fmla="*/ 3 w 23"/>
                    <a:gd name="T27" fmla="*/ 16 h 28"/>
                    <a:gd name="T28" fmla="*/ 5 w 23"/>
                    <a:gd name="T29" fmla="*/ 25 h 28"/>
                    <a:gd name="T30" fmla="*/ 6 w 23"/>
                    <a:gd name="T31" fmla="*/ 22 h 28"/>
                    <a:gd name="T32" fmla="*/ 7 w 23"/>
                    <a:gd name="T33" fmla="*/ 24 h 28"/>
                    <a:gd name="T34" fmla="*/ 7 w 23"/>
                    <a:gd name="T35" fmla="*/ 23 h 28"/>
                    <a:gd name="T36" fmla="*/ 8 w 23"/>
                    <a:gd name="T37" fmla="*/ 21 h 28"/>
                    <a:gd name="T38" fmla="*/ 13 w 23"/>
                    <a:gd name="T39" fmla="*/ 22 h 28"/>
                    <a:gd name="T40" fmla="*/ 11 w 23"/>
                    <a:gd name="T41" fmla="*/ 16 h 28"/>
                    <a:gd name="T42" fmla="*/ 13 w 23"/>
                    <a:gd name="T43" fmla="*/ 19 h 28"/>
                    <a:gd name="T44" fmla="*/ 17 w 23"/>
                    <a:gd name="T45" fmla="*/ 20 h 28"/>
                    <a:gd name="T46" fmla="*/ 18 w 23"/>
                    <a:gd name="T47" fmla="*/ 22 h 28"/>
                    <a:gd name="T48" fmla="*/ 19 w 23"/>
                    <a:gd name="T49" fmla="*/ 28 h 28"/>
                    <a:gd name="T50" fmla="*/ 21 w 23"/>
                    <a:gd name="T51" fmla="*/ 26 h 28"/>
                    <a:gd name="T52" fmla="*/ 21 w 23"/>
                    <a:gd name="T53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3" h="28">
                      <a:moveTo>
                        <a:pt x="21" y="26"/>
                      </a:moveTo>
                      <a:cubicBezTo>
                        <a:pt x="22" y="24"/>
                        <a:pt x="20" y="19"/>
                        <a:pt x="20" y="17"/>
                      </a:cubicBezTo>
                      <a:cubicBezTo>
                        <a:pt x="20" y="17"/>
                        <a:pt x="19" y="13"/>
                        <a:pt x="18" y="16"/>
                      </a:cubicBezTo>
                      <a:cubicBezTo>
                        <a:pt x="18" y="16"/>
                        <a:pt x="17" y="17"/>
                        <a:pt x="16" y="18"/>
                      </a:cubicBezTo>
                      <a:cubicBezTo>
                        <a:pt x="16" y="17"/>
                        <a:pt x="14" y="13"/>
                        <a:pt x="17" y="13"/>
                      </a:cubicBezTo>
                      <a:cubicBezTo>
                        <a:pt x="19" y="12"/>
                        <a:pt x="23" y="6"/>
                        <a:pt x="18" y="7"/>
                      </a:cubicBezTo>
                      <a:cubicBezTo>
                        <a:pt x="17" y="8"/>
                        <a:pt x="15" y="7"/>
                        <a:pt x="14" y="7"/>
                      </a:cubicBezTo>
                      <a:cubicBezTo>
                        <a:pt x="13" y="7"/>
                        <a:pt x="11" y="7"/>
                        <a:pt x="10" y="7"/>
                      </a:cubicBezTo>
                      <a:cubicBezTo>
                        <a:pt x="8" y="6"/>
                        <a:pt x="8" y="5"/>
                        <a:pt x="8" y="4"/>
                      </a:cubicBezTo>
                      <a:cubicBezTo>
                        <a:pt x="8" y="2"/>
                        <a:pt x="7" y="3"/>
                        <a:pt x="6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7" y="8"/>
                        <a:pt x="2" y="6"/>
                        <a:pt x="1" y="9"/>
                      </a:cubicBezTo>
                      <a:cubicBezTo>
                        <a:pt x="0" y="12"/>
                        <a:pt x="2" y="14"/>
                        <a:pt x="3" y="16"/>
                      </a:cubicBezTo>
                      <a:cubicBezTo>
                        <a:pt x="5" y="19"/>
                        <a:pt x="6" y="22"/>
                        <a:pt x="5" y="25"/>
                      </a:cubicBezTo>
                      <a:cubicBezTo>
                        <a:pt x="6" y="26"/>
                        <a:pt x="6" y="23"/>
                        <a:pt x="6" y="22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7" y="24"/>
                        <a:pt x="7" y="23"/>
                        <a:pt x="7" y="23"/>
                      </a:cubicBezTo>
                      <a:cubicBezTo>
                        <a:pt x="8" y="26"/>
                        <a:pt x="8" y="23"/>
                        <a:pt x="8" y="21"/>
                      </a:cubicBezTo>
                      <a:cubicBezTo>
                        <a:pt x="8" y="22"/>
                        <a:pt x="12" y="25"/>
                        <a:pt x="13" y="22"/>
                      </a:cubicBezTo>
                      <a:cubicBezTo>
                        <a:pt x="13" y="21"/>
                        <a:pt x="12" y="16"/>
                        <a:pt x="11" y="16"/>
                      </a:cubicBezTo>
                      <a:cubicBezTo>
                        <a:pt x="12" y="16"/>
                        <a:pt x="13" y="18"/>
                        <a:pt x="13" y="19"/>
                      </a:cubicBezTo>
                      <a:cubicBezTo>
                        <a:pt x="14" y="20"/>
                        <a:pt x="17" y="18"/>
                        <a:pt x="17" y="20"/>
                      </a:cubicBezTo>
                      <a:cubicBezTo>
                        <a:pt x="17" y="21"/>
                        <a:pt x="18" y="20"/>
                        <a:pt x="18" y="22"/>
                      </a:cubicBezTo>
                      <a:cubicBezTo>
                        <a:pt x="18" y="24"/>
                        <a:pt x="18" y="26"/>
                        <a:pt x="19" y="28"/>
                      </a:cubicBezTo>
                      <a:cubicBezTo>
                        <a:pt x="20" y="27"/>
                        <a:pt x="20" y="27"/>
                        <a:pt x="21" y="26"/>
                      </a:cubicBezTo>
                      <a:cubicBezTo>
                        <a:pt x="22" y="25"/>
                        <a:pt x="20" y="27"/>
                        <a:pt x="21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7" name="Freeform 704">
                  <a:extLst>
                    <a:ext uri="{FF2B5EF4-FFF2-40B4-BE49-F238E27FC236}">
                      <a16:creationId xmlns:a16="http://schemas.microsoft.com/office/drawing/2014/main" id="{10F3FD9D-FCE2-8D44-BD9A-AC05A7DA1F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18276" y="8731675"/>
                  <a:ext cx="329980" cy="641601"/>
                </a:xfrm>
                <a:custGeom>
                  <a:avLst/>
                  <a:gdLst>
                    <a:gd name="T0" fmla="*/ 40 w 42"/>
                    <a:gd name="T1" fmla="*/ 30 h 77"/>
                    <a:gd name="T2" fmla="*/ 41 w 42"/>
                    <a:gd name="T3" fmla="*/ 27 h 77"/>
                    <a:gd name="T4" fmla="*/ 39 w 42"/>
                    <a:gd name="T5" fmla="*/ 24 h 77"/>
                    <a:gd name="T6" fmla="*/ 36 w 42"/>
                    <a:gd name="T7" fmla="*/ 20 h 77"/>
                    <a:gd name="T8" fmla="*/ 35 w 42"/>
                    <a:gd name="T9" fmla="*/ 15 h 77"/>
                    <a:gd name="T10" fmla="*/ 30 w 42"/>
                    <a:gd name="T11" fmla="*/ 12 h 77"/>
                    <a:gd name="T12" fmla="*/ 25 w 42"/>
                    <a:gd name="T13" fmla="*/ 14 h 77"/>
                    <a:gd name="T14" fmla="*/ 21 w 42"/>
                    <a:gd name="T15" fmla="*/ 14 h 77"/>
                    <a:gd name="T16" fmla="*/ 17 w 42"/>
                    <a:gd name="T17" fmla="*/ 16 h 77"/>
                    <a:gd name="T18" fmla="*/ 19 w 42"/>
                    <a:gd name="T19" fmla="*/ 12 h 77"/>
                    <a:gd name="T20" fmla="*/ 19 w 42"/>
                    <a:gd name="T21" fmla="*/ 9 h 77"/>
                    <a:gd name="T22" fmla="*/ 18 w 42"/>
                    <a:gd name="T23" fmla="*/ 5 h 77"/>
                    <a:gd name="T24" fmla="*/ 15 w 42"/>
                    <a:gd name="T25" fmla="*/ 4 h 77"/>
                    <a:gd name="T26" fmla="*/ 9 w 42"/>
                    <a:gd name="T27" fmla="*/ 1 h 77"/>
                    <a:gd name="T28" fmla="*/ 4 w 42"/>
                    <a:gd name="T29" fmla="*/ 4 h 77"/>
                    <a:gd name="T30" fmla="*/ 1 w 42"/>
                    <a:gd name="T31" fmla="*/ 8 h 77"/>
                    <a:gd name="T32" fmla="*/ 0 w 42"/>
                    <a:gd name="T33" fmla="*/ 13 h 77"/>
                    <a:gd name="T34" fmla="*/ 3 w 42"/>
                    <a:gd name="T35" fmla="*/ 16 h 77"/>
                    <a:gd name="T36" fmla="*/ 6 w 42"/>
                    <a:gd name="T37" fmla="*/ 20 h 77"/>
                    <a:gd name="T38" fmla="*/ 5 w 42"/>
                    <a:gd name="T39" fmla="*/ 24 h 77"/>
                    <a:gd name="T40" fmla="*/ 5 w 42"/>
                    <a:gd name="T41" fmla="*/ 27 h 77"/>
                    <a:gd name="T42" fmla="*/ 4 w 42"/>
                    <a:gd name="T43" fmla="*/ 28 h 77"/>
                    <a:gd name="T44" fmla="*/ 6 w 42"/>
                    <a:gd name="T45" fmla="*/ 33 h 77"/>
                    <a:gd name="T46" fmla="*/ 9 w 42"/>
                    <a:gd name="T47" fmla="*/ 37 h 77"/>
                    <a:gd name="T48" fmla="*/ 10 w 42"/>
                    <a:gd name="T49" fmla="*/ 42 h 77"/>
                    <a:gd name="T50" fmla="*/ 6 w 42"/>
                    <a:gd name="T51" fmla="*/ 52 h 77"/>
                    <a:gd name="T52" fmla="*/ 5 w 42"/>
                    <a:gd name="T53" fmla="*/ 55 h 77"/>
                    <a:gd name="T54" fmla="*/ 4 w 42"/>
                    <a:gd name="T55" fmla="*/ 58 h 77"/>
                    <a:gd name="T56" fmla="*/ 5 w 42"/>
                    <a:gd name="T57" fmla="*/ 62 h 77"/>
                    <a:gd name="T58" fmla="*/ 11 w 42"/>
                    <a:gd name="T59" fmla="*/ 69 h 77"/>
                    <a:gd name="T60" fmla="*/ 13 w 42"/>
                    <a:gd name="T61" fmla="*/ 72 h 77"/>
                    <a:gd name="T62" fmla="*/ 16 w 42"/>
                    <a:gd name="T63" fmla="*/ 72 h 77"/>
                    <a:gd name="T64" fmla="*/ 18 w 42"/>
                    <a:gd name="T65" fmla="*/ 74 h 77"/>
                    <a:gd name="T66" fmla="*/ 19 w 42"/>
                    <a:gd name="T67" fmla="*/ 76 h 77"/>
                    <a:gd name="T68" fmla="*/ 21 w 42"/>
                    <a:gd name="T69" fmla="*/ 76 h 77"/>
                    <a:gd name="T70" fmla="*/ 23 w 42"/>
                    <a:gd name="T71" fmla="*/ 74 h 77"/>
                    <a:gd name="T72" fmla="*/ 16 w 42"/>
                    <a:gd name="T73" fmla="*/ 69 h 77"/>
                    <a:gd name="T74" fmla="*/ 13 w 42"/>
                    <a:gd name="T75" fmla="*/ 67 h 77"/>
                    <a:gd name="T76" fmla="*/ 15 w 42"/>
                    <a:gd name="T77" fmla="*/ 67 h 77"/>
                    <a:gd name="T78" fmla="*/ 12 w 42"/>
                    <a:gd name="T79" fmla="*/ 60 h 77"/>
                    <a:gd name="T80" fmla="*/ 11 w 42"/>
                    <a:gd name="T81" fmla="*/ 58 h 77"/>
                    <a:gd name="T82" fmla="*/ 9 w 42"/>
                    <a:gd name="T83" fmla="*/ 56 h 77"/>
                    <a:gd name="T84" fmla="*/ 11 w 42"/>
                    <a:gd name="T85" fmla="*/ 48 h 77"/>
                    <a:gd name="T86" fmla="*/ 13 w 42"/>
                    <a:gd name="T87" fmla="*/ 43 h 77"/>
                    <a:gd name="T88" fmla="*/ 14 w 42"/>
                    <a:gd name="T89" fmla="*/ 36 h 77"/>
                    <a:gd name="T90" fmla="*/ 17 w 42"/>
                    <a:gd name="T91" fmla="*/ 40 h 77"/>
                    <a:gd name="T92" fmla="*/ 22 w 42"/>
                    <a:gd name="T93" fmla="*/ 41 h 77"/>
                    <a:gd name="T94" fmla="*/ 27 w 42"/>
                    <a:gd name="T95" fmla="*/ 44 h 77"/>
                    <a:gd name="T96" fmla="*/ 24 w 42"/>
                    <a:gd name="T97" fmla="*/ 38 h 77"/>
                    <a:gd name="T98" fmla="*/ 28 w 42"/>
                    <a:gd name="T99" fmla="*/ 33 h 77"/>
                    <a:gd name="T100" fmla="*/ 34 w 42"/>
                    <a:gd name="T101" fmla="*/ 32 h 77"/>
                    <a:gd name="T102" fmla="*/ 38 w 42"/>
                    <a:gd name="T103" fmla="*/ 33 h 77"/>
                    <a:gd name="T104" fmla="*/ 40 w 42"/>
                    <a:gd name="T105" fmla="*/ 30 h 77"/>
                    <a:gd name="T106" fmla="*/ 40 w 42"/>
                    <a:gd name="T107" fmla="*/ 3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2" h="77">
                      <a:moveTo>
                        <a:pt x="40" y="30"/>
                      </a:moveTo>
                      <a:cubicBezTo>
                        <a:pt x="41" y="30"/>
                        <a:pt x="40" y="28"/>
                        <a:pt x="41" y="27"/>
                      </a:cubicBezTo>
                      <a:cubicBezTo>
                        <a:pt x="42" y="26"/>
                        <a:pt x="40" y="24"/>
                        <a:pt x="39" y="24"/>
                      </a:cubicBezTo>
                      <a:cubicBezTo>
                        <a:pt x="38" y="23"/>
                        <a:pt x="36" y="22"/>
                        <a:pt x="36" y="20"/>
                      </a:cubicBezTo>
                      <a:cubicBezTo>
                        <a:pt x="36" y="18"/>
                        <a:pt x="37" y="17"/>
                        <a:pt x="35" y="15"/>
                      </a:cubicBezTo>
                      <a:cubicBezTo>
                        <a:pt x="34" y="14"/>
                        <a:pt x="32" y="12"/>
                        <a:pt x="30" y="12"/>
                      </a:cubicBezTo>
                      <a:cubicBezTo>
                        <a:pt x="28" y="12"/>
                        <a:pt x="27" y="14"/>
                        <a:pt x="25" y="14"/>
                      </a:cubicBezTo>
                      <a:cubicBezTo>
                        <a:pt x="23" y="13"/>
                        <a:pt x="23" y="13"/>
                        <a:pt x="21" y="14"/>
                      </a:cubicBezTo>
                      <a:cubicBezTo>
                        <a:pt x="21" y="14"/>
                        <a:pt x="18" y="17"/>
                        <a:pt x="17" y="16"/>
                      </a:cubicBezTo>
                      <a:cubicBezTo>
                        <a:pt x="17" y="15"/>
                        <a:pt x="20" y="13"/>
                        <a:pt x="19" y="12"/>
                      </a:cubicBezTo>
                      <a:cubicBezTo>
                        <a:pt x="17" y="11"/>
                        <a:pt x="19" y="10"/>
                        <a:pt x="19" y="9"/>
                      </a:cubicBezTo>
                      <a:cubicBezTo>
                        <a:pt x="19" y="8"/>
                        <a:pt x="19" y="5"/>
                        <a:pt x="18" y="5"/>
                      </a:cubicBezTo>
                      <a:cubicBezTo>
                        <a:pt x="16" y="6"/>
                        <a:pt x="14" y="6"/>
                        <a:pt x="15" y="4"/>
                      </a:cubicBezTo>
                      <a:cubicBezTo>
                        <a:pt x="16" y="0"/>
                        <a:pt x="11" y="0"/>
                        <a:pt x="9" y="1"/>
                      </a:cubicBezTo>
                      <a:cubicBezTo>
                        <a:pt x="8" y="3"/>
                        <a:pt x="6" y="4"/>
                        <a:pt x="4" y="4"/>
                      </a:cubicBezTo>
                      <a:cubicBezTo>
                        <a:pt x="2" y="4"/>
                        <a:pt x="1" y="7"/>
                        <a:pt x="1" y="8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5"/>
                        <a:pt x="1" y="15"/>
                        <a:pt x="3" y="16"/>
                      </a:cubicBezTo>
                      <a:cubicBezTo>
                        <a:pt x="4" y="18"/>
                        <a:pt x="5" y="19"/>
                        <a:pt x="6" y="20"/>
                      </a:cubicBezTo>
                      <a:cubicBezTo>
                        <a:pt x="7" y="22"/>
                        <a:pt x="5" y="23"/>
                        <a:pt x="5" y="24"/>
                      </a:cubicBezTo>
                      <a:cubicBezTo>
                        <a:pt x="5" y="25"/>
                        <a:pt x="6" y="26"/>
                        <a:pt x="5" y="27"/>
                      </a:cubicBezTo>
                      <a:cubicBezTo>
                        <a:pt x="5" y="27"/>
                        <a:pt x="4" y="27"/>
                        <a:pt x="4" y="28"/>
                      </a:cubicBezTo>
                      <a:cubicBezTo>
                        <a:pt x="3" y="29"/>
                        <a:pt x="5" y="32"/>
                        <a:pt x="6" y="33"/>
                      </a:cubicBezTo>
                      <a:cubicBezTo>
                        <a:pt x="7" y="34"/>
                        <a:pt x="8" y="35"/>
                        <a:pt x="9" y="37"/>
                      </a:cubicBezTo>
                      <a:cubicBezTo>
                        <a:pt x="9" y="39"/>
                        <a:pt x="9" y="40"/>
                        <a:pt x="10" y="42"/>
                      </a:cubicBezTo>
                      <a:cubicBezTo>
                        <a:pt x="11" y="46"/>
                        <a:pt x="8" y="49"/>
                        <a:pt x="6" y="52"/>
                      </a:cubicBezTo>
                      <a:cubicBezTo>
                        <a:pt x="6" y="53"/>
                        <a:pt x="5" y="54"/>
                        <a:pt x="5" y="55"/>
                      </a:cubicBezTo>
                      <a:cubicBezTo>
                        <a:pt x="4" y="56"/>
                        <a:pt x="4" y="57"/>
                        <a:pt x="4" y="58"/>
                      </a:cubicBezTo>
                      <a:cubicBezTo>
                        <a:pt x="4" y="59"/>
                        <a:pt x="3" y="62"/>
                        <a:pt x="5" y="62"/>
                      </a:cubicBezTo>
                      <a:cubicBezTo>
                        <a:pt x="8" y="64"/>
                        <a:pt x="9" y="67"/>
                        <a:pt x="11" y="69"/>
                      </a:cubicBezTo>
                      <a:cubicBezTo>
                        <a:pt x="12" y="70"/>
                        <a:pt x="12" y="71"/>
                        <a:pt x="13" y="72"/>
                      </a:cubicBezTo>
                      <a:cubicBezTo>
                        <a:pt x="14" y="72"/>
                        <a:pt x="15" y="72"/>
                        <a:pt x="16" y="72"/>
                      </a:cubicBezTo>
                      <a:cubicBezTo>
                        <a:pt x="17" y="73"/>
                        <a:pt x="18" y="73"/>
                        <a:pt x="18" y="74"/>
                      </a:cubicBezTo>
                      <a:cubicBezTo>
                        <a:pt x="18" y="75"/>
                        <a:pt x="18" y="76"/>
                        <a:pt x="19" y="76"/>
                      </a:cubicBezTo>
                      <a:cubicBezTo>
                        <a:pt x="19" y="77"/>
                        <a:pt x="20" y="76"/>
                        <a:pt x="21" y="76"/>
                      </a:cubicBezTo>
                      <a:cubicBezTo>
                        <a:pt x="22" y="76"/>
                        <a:pt x="23" y="74"/>
                        <a:pt x="23" y="74"/>
                      </a:cubicBezTo>
                      <a:cubicBezTo>
                        <a:pt x="21" y="71"/>
                        <a:pt x="20" y="70"/>
                        <a:pt x="16" y="69"/>
                      </a:cubicBezTo>
                      <a:cubicBezTo>
                        <a:pt x="15" y="69"/>
                        <a:pt x="14" y="68"/>
                        <a:pt x="13" y="67"/>
                      </a:cubicBezTo>
                      <a:cubicBezTo>
                        <a:pt x="13" y="65"/>
                        <a:pt x="14" y="67"/>
                        <a:pt x="15" y="67"/>
                      </a:cubicBezTo>
                      <a:cubicBezTo>
                        <a:pt x="14" y="67"/>
                        <a:pt x="12" y="61"/>
                        <a:pt x="12" y="60"/>
                      </a:cubicBezTo>
                      <a:cubicBezTo>
                        <a:pt x="12" y="59"/>
                        <a:pt x="12" y="59"/>
                        <a:pt x="11" y="58"/>
                      </a:cubicBezTo>
                      <a:cubicBezTo>
                        <a:pt x="10" y="58"/>
                        <a:pt x="9" y="57"/>
                        <a:pt x="9" y="56"/>
                      </a:cubicBezTo>
                      <a:cubicBezTo>
                        <a:pt x="8" y="53"/>
                        <a:pt x="10" y="50"/>
                        <a:pt x="11" y="48"/>
                      </a:cubicBezTo>
                      <a:cubicBezTo>
                        <a:pt x="11" y="46"/>
                        <a:pt x="13" y="44"/>
                        <a:pt x="13" y="43"/>
                      </a:cubicBezTo>
                      <a:cubicBezTo>
                        <a:pt x="13" y="41"/>
                        <a:pt x="12" y="37"/>
                        <a:pt x="14" y="36"/>
                      </a:cubicBezTo>
                      <a:cubicBezTo>
                        <a:pt x="17" y="36"/>
                        <a:pt x="17" y="37"/>
                        <a:pt x="17" y="40"/>
                      </a:cubicBezTo>
                      <a:cubicBezTo>
                        <a:pt x="16" y="42"/>
                        <a:pt x="20" y="41"/>
                        <a:pt x="22" y="41"/>
                      </a:cubicBezTo>
                      <a:cubicBezTo>
                        <a:pt x="23" y="41"/>
                        <a:pt x="26" y="43"/>
                        <a:pt x="27" y="44"/>
                      </a:cubicBezTo>
                      <a:cubicBezTo>
                        <a:pt x="27" y="42"/>
                        <a:pt x="25" y="41"/>
                        <a:pt x="24" y="38"/>
                      </a:cubicBezTo>
                      <a:cubicBezTo>
                        <a:pt x="24" y="36"/>
                        <a:pt x="26" y="35"/>
                        <a:pt x="28" y="33"/>
                      </a:cubicBezTo>
                      <a:cubicBezTo>
                        <a:pt x="29" y="32"/>
                        <a:pt x="32" y="32"/>
                        <a:pt x="34" y="32"/>
                      </a:cubicBezTo>
                      <a:cubicBezTo>
                        <a:pt x="36" y="32"/>
                        <a:pt x="37" y="32"/>
                        <a:pt x="38" y="33"/>
                      </a:cubicBezTo>
                      <a:cubicBezTo>
                        <a:pt x="40" y="33"/>
                        <a:pt x="39" y="32"/>
                        <a:pt x="40" y="30"/>
                      </a:cubicBezTo>
                      <a:cubicBezTo>
                        <a:pt x="41" y="30"/>
                        <a:pt x="40" y="31"/>
                        <a:pt x="40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8" name="Freeform 705">
                  <a:extLst>
                    <a:ext uri="{FF2B5EF4-FFF2-40B4-BE49-F238E27FC236}">
                      <a16:creationId xmlns:a16="http://schemas.microsoft.com/office/drawing/2014/main" id="{95BC66DE-31C6-CF4A-B8D5-EAC2AF5702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98021" y="8598245"/>
                  <a:ext cx="300468" cy="650119"/>
                </a:xfrm>
                <a:custGeom>
                  <a:avLst/>
                  <a:gdLst>
                    <a:gd name="T0" fmla="*/ 37 w 38"/>
                    <a:gd name="T1" fmla="*/ 55 h 78"/>
                    <a:gd name="T2" fmla="*/ 36 w 38"/>
                    <a:gd name="T3" fmla="*/ 49 h 78"/>
                    <a:gd name="T4" fmla="*/ 32 w 38"/>
                    <a:gd name="T5" fmla="*/ 41 h 78"/>
                    <a:gd name="T6" fmla="*/ 28 w 38"/>
                    <a:gd name="T7" fmla="*/ 37 h 78"/>
                    <a:gd name="T8" fmla="*/ 22 w 38"/>
                    <a:gd name="T9" fmla="*/ 31 h 78"/>
                    <a:gd name="T10" fmla="*/ 18 w 38"/>
                    <a:gd name="T11" fmla="*/ 26 h 78"/>
                    <a:gd name="T12" fmla="*/ 19 w 38"/>
                    <a:gd name="T13" fmla="*/ 20 h 78"/>
                    <a:gd name="T14" fmla="*/ 23 w 38"/>
                    <a:gd name="T15" fmla="*/ 15 h 78"/>
                    <a:gd name="T16" fmla="*/ 29 w 38"/>
                    <a:gd name="T17" fmla="*/ 11 h 78"/>
                    <a:gd name="T18" fmla="*/ 23 w 38"/>
                    <a:gd name="T19" fmla="*/ 7 h 78"/>
                    <a:gd name="T20" fmla="*/ 24 w 38"/>
                    <a:gd name="T21" fmla="*/ 4 h 78"/>
                    <a:gd name="T22" fmla="*/ 19 w 38"/>
                    <a:gd name="T23" fmla="*/ 3 h 78"/>
                    <a:gd name="T24" fmla="*/ 14 w 38"/>
                    <a:gd name="T25" fmla="*/ 3 h 78"/>
                    <a:gd name="T26" fmla="*/ 11 w 38"/>
                    <a:gd name="T27" fmla="*/ 5 h 78"/>
                    <a:gd name="T28" fmla="*/ 8 w 38"/>
                    <a:gd name="T29" fmla="*/ 5 h 78"/>
                    <a:gd name="T30" fmla="*/ 5 w 38"/>
                    <a:gd name="T31" fmla="*/ 5 h 78"/>
                    <a:gd name="T32" fmla="*/ 3 w 38"/>
                    <a:gd name="T33" fmla="*/ 5 h 78"/>
                    <a:gd name="T34" fmla="*/ 0 w 38"/>
                    <a:gd name="T35" fmla="*/ 6 h 78"/>
                    <a:gd name="T36" fmla="*/ 4 w 38"/>
                    <a:gd name="T37" fmla="*/ 9 h 78"/>
                    <a:gd name="T38" fmla="*/ 5 w 38"/>
                    <a:gd name="T39" fmla="*/ 13 h 78"/>
                    <a:gd name="T40" fmla="*/ 9 w 38"/>
                    <a:gd name="T41" fmla="*/ 14 h 78"/>
                    <a:gd name="T42" fmla="*/ 12 w 38"/>
                    <a:gd name="T43" fmla="*/ 17 h 78"/>
                    <a:gd name="T44" fmla="*/ 13 w 38"/>
                    <a:gd name="T45" fmla="*/ 21 h 78"/>
                    <a:gd name="T46" fmla="*/ 10 w 38"/>
                    <a:gd name="T47" fmla="*/ 22 h 78"/>
                    <a:gd name="T48" fmla="*/ 14 w 38"/>
                    <a:gd name="T49" fmla="*/ 25 h 78"/>
                    <a:gd name="T50" fmla="*/ 19 w 38"/>
                    <a:gd name="T51" fmla="*/ 31 h 78"/>
                    <a:gd name="T52" fmla="*/ 23 w 38"/>
                    <a:gd name="T53" fmla="*/ 35 h 78"/>
                    <a:gd name="T54" fmla="*/ 26 w 38"/>
                    <a:gd name="T55" fmla="*/ 39 h 78"/>
                    <a:gd name="T56" fmla="*/ 28 w 38"/>
                    <a:gd name="T57" fmla="*/ 43 h 78"/>
                    <a:gd name="T58" fmla="*/ 27 w 38"/>
                    <a:gd name="T59" fmla="*/ 48 h 78"/>
                    <a:gd name="T60" fmla="*/ 28 w 38"/>
                    <a:gd name="T61" fmla="*/ 52 h 78"/>
                    <a:gd name="T62" fmla="*/ 28 w 38"/>
                    <a:gd name="T63" fmla="*/ 57 h 78"/>
                    <a:gd name="T64" fmla="*/ 23 w 38"/>
                    <a:gd name="T65" fmla="*/ 60 h 78"/>
                    <a:gd name="T66" fmla="*/ 20 w 38"/>
                    <a:gd name="T67" fmla="*/ 62 h 78"/>
                    <a:gd name="T68" fmla="*/ 20 w 38"/>
                    <a:gd name="T69" fmla="*/ 65 h 78"/>
                    <a:gd name="T70" fmla="*/ 18 w 38"/>
                    <a:gd name="T71" fmla="*/ 66 h 78"/>
                    <a:gd name="T72" fmla="*/ 14 w 38"/>
                    <a:gd name="T73" fmla="*/ 67 h 78"/>
                    <a:gd name="T74" fmla="*/ 15 w 38"/>
                    <a:gd name="T75" fmla="*/ 70 h 78"/>
                    <a:gd name="T76" fmla="*/ 14 w 38"/>
                    <a:gd name="T77" fmla="*/ 74 h 78"/>
                    <a:gd name="T78" fmla="*/ 14 w 38"/>
                    <a:gd name="T79" fmla="*/ 77 h 78"/>
                    <a:gd name="T80" fmla="*/ 18 w 38"/>
                    <a:gd name="T81" fmla="*/ 75 h 78"/>
                    <a:gd name="T82" fmla="*/ 19 w 38"/>
                    <a:gd name="T83" fmla="*/ 71 h 78"/>
                    <a:gd name="T84" fmla="*/ 22 w 38"/>
                    <a:gd name="T85" fmla="*/ 72 h 78"/>
                    <a:gd name="T86" fmla="*/ 21 w 38"/>
                    <a:gd name="T87" fmla="*/ 70 h 78"/>
                    <a:gd name="T88" fmla="*/ 23 w 38"/>
                    <a:gd name="T89" fmla="*/ 71 h 78"/>
                    <a:gd name="T90" fmla="*/ 24 w 38"/>
                    <a:gd name="T91" fmla="*/ 67 h 78"/>
                    <a:gd name="T92" fmla="*/ 26 w 38"/>
                    <a:gd name="T93" fmla="*/ 68 h 78"/>
                    <a:gd name="T94" fmla="*/ 30 w 38"/>
                    <a:gd name="T95" fmla="*/ 66 h 78"/>
                    <a:gd name="T96" fmla="*/ 36 w 38"/>
                    <a:gd name="T97" fmla="*/ 61 h 78"/>
                    <a:gd name="T98" fmla="*/ 36 w 38"/>
                    <a:gd name="T99" fmla="*/ 57 h 78"/>
                    <a:gd name="T100" fmla="*/ 37 w 38"/>
                    <a:gd name="T101" fmla="*/ 55 h 78"/>
                    <a:gd name="T102" fmla="*/ 37 w 38"/>
                    <a:gd name="T103" fmla="*/ 5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8" h="78">
                      <a:moveTo>
                        <a:pt x="37" y="55"/>
                      </a:moveTo>
                      <a:cubicBezTo>
                        <a:pt x="36" y="54"/>
                        <a:pt x="36" y="52"/>
                        <a:pt x="36" y="49"/>
                      </a:cubicBezTo>
                      <a:cubicBezTo>
                        <a:pt x="35" y="46"/>
                        <a:pt x="34" y="44"/>
                        <a:pt x="32" y="41"/>
                      </a:cubicBezTo>
                      <a:cubicBezTo>
                        <a:pt x="31" y="39"/>
                        <a:pt x="30" y="38"/>
                        <a:pt x="28" y="37"/>
                      </a:cubicBezTo>
                      <a:cubicBezTo>
                        <a:pt x="26" y="35"/>
                        <a:pt x="23" y="34"/>
                        <a:pt x="22" y="31"/>
                      </a:cubicBezTo>
                      <a:cubicBezTo>
                        <a:pt x="22" y="29"/>
                        <a:pt x="20" y="28"/>
                        <a:pt x="18" y="26"/>
                      </a:cubicBezTo>
                      <a:cubicBezTo>
                        <a:pt x="17" y="25"/>
                        <a:pt x="18" y="21"/>
                        <a:pt x="19" y="20"/>
                      </a:cubicBezTo>
                      <a:cubicBezTo>
                        <a:pt x="21" y="19"/>
                        <a:pt x="23" y="17"/>
                        <a:pt x="23" y="15"/>
                      </a:cubicBezTo>
                      <a:cubicBezTo>
                        <a:pt x="24" y="14"/>
                        <a:pt x="28" y="12"/>
                        <a:pt x="29" y="11"/>
                      </a:cubicBezTo>
                      <a:cubicBezTo>
                        <a:pt x="27" y="10"/>
                        <a:pt x="25" y="9"/>
                        <a:pt x="23" y="7"/>
                      </a:cubicBezTo>
                      <a:cubicBezTo>
                        <a:pt x="21" y="6"/>
                        <a:pt x="24" y="6"/>
                        <a:pt x="24" y="4"/>
                      </a:cubicBezTo>
                      <a:cubicBezTo>
                        <a:pt x="24" y="4"/>
                        <a:pt x="19" y="3"/>
                        <a:pt x="19" y="3"/>
                      </a:cubicBezTo>
                      <a:cubicBezTo>
                        <a:pt x="17" y="2"/>
                        <a:pt x="15" y="0"/>
                        <a:pt x="14" y="3"/>
                      </a:cubicBezTo>
                      <a:cubicBezTo>
                        <a:pt x="13" y="4"/>
                        <a:pt x="12" y="4"/>
                        <a:pt x="11" y="5"/>
                      </a:cubicBezTo>
                      <a:cubicBezTo>
                        <a:pt x="9" y="8"/>
                        <a:pt x="9" y="4"/>
                        <a:pt x="8" y="5"/>
                      </a:cubicBezTo>
                      <a:cubicBezTo>
                        <a:pt x="6" y="6"/>
                        <a:pt x="6" y="5"/>
                        <a:pt x="5" y="5"/>
                      </a:cubicBezTo>
                      <a:cubicBezTo>
                        <a:pt x="4" y="6"/>
                        <a:pt x="3" y="6"/>
                        <a:pt x="3" y="5"/>
                      </a:cubicBezTo>
                      <a:cubicBezTo>
                        <a:pt x="3" y="4"/>
                        <a:pt x="1" y="6"/>
                        <a:pt x="0" y="6"/>
                      </a:cubicBezTo>
                      <a:cubicBezTo>
                        <a:pt x="0" y="7"/>
                        <a:pt x="3" y="9"/>
                        <a:pt x="4" y="9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5"/>
                        <a:pt x="8" y="15"/>
                        <a:pt x="9" y="14"/>
                      </a:cubicBezTo>
                      <a:cubicBezTo>
                        <a:pt x="11" y="13"/>
                        <a:pt x="12" y="16"/>
                        <a:pt x="12" y="17"/>
                      </a:cubicBezTo>
                      <a:cubicBezTo>
                        <a:pt x="13" y="19"/>
                        <a:pt x="15" y="19"/>
                        <a:pt x="13" y="21"/>
                      </a:cubicBezTo>
                      <a:cubicBezTo>
                        <a:pt x="11" y="22"/>
                        <a:pt x="10" y="19"/>
                        <a:pt x="10" y="22"/>
                      </a:cubicBezTo>
                      <a:cubicBezTo>
                        <a:pt x="10" y="24"/>
                        <a:pt x="13" y="24"/>
                        <a:pt x="14" y="25"/>
                      </a:cubicBezTo>
                      <a:cubicBezTo>
                        <a:pt x="16" y="27"/>
                        <a:pt x="17" y="29"/>
                        <a:pt x="19" y="31"/>
                      </a:cubicBezTo>
                      <a:cubicBezTo>
                        <a:pt x="20" y="33"/>
                        <a:pt x="22" y="33"/>
                        <a:pt x="23" y="35"/>
                      </a:cubicBezTo>
                      <a:cubicBezTo>
                        <a:pt x="24" y="37"/>
                        <a:pt x="24" y="38"/>
                        <a:pt x="26" y="39"/>
                      </a:cubicBezTo>
                      <a:cubicBezTo>
                        <a:pt x="27" y="40"/>
                        <a:pt x="26" y="42"/>
                        <a:pt x="28" y="43"/>
                      </a:cubicBezTo>
                      <a:cubicBezTo>
                        <a:pt x="29" y="44"/>
                        <a:pt x="28" y="47"/>
                        <a:pt x="27" y="48"/>
                      </a:cubicBezTo>
                      <a:cubicBezTo>
                        <a:pt x="26" y="49"/>
                        <a:pt x="27" y="51"/>
                        <a:pt x="28" y="52"/>
                      </a:cubicBezTo>
                      <a:cubicBezTo>
                        <a:pt x="28" y="54"/>
                        <a:pt x="28" y="55"/>
                        <a:pt x="28" y="57"/>
                      </a:cubicBezTo>
                      <a:cubicBezTo>
                        <a:pt x="26" y="59"/>
                        <a:pt x="26" y="59"/>
                        <a:pt x="23" y="60"/>
                      </a:cubicBezTo>
                      <a:cubicBezTo>
                        <a:pt x="21" y="60"/>
                        <a:pt x="24" y="63"/>
                        <a:pt x="20" y="62"/>
                      </a:cubicBezTo>
                      <a:cubicBezTo>
                        <a:pt x="18" y="62"/>
                        <a:pt x="20" y="64"/>
                        <a:pt x="20" y="65"/>
                      </a:cubicBezTo>
                      <a:cubicBezTo>
                        <a:pt x="21" y="67"/>
                        <a:pt x="19" y="66"/>
                        <a:pt x="18" y="66"/>
                      </a:cubicBezTo>
                      <a:cubicBezTo>
                        <a:pt x="16" y="66"/>
                        <a:pt x="15" y="66"/>
                        <a:pt x="14" y="67"/>
                      </a:cubicBezTo>
                      <a:cubicBezTo>
                        <a:pt x="11" y="69"/>
                        <a:pt x="13" y="69"/>
                        <a:pt x="15" y="70"/>
                      </a:cubicBezTo>
                      <a:cubicBezTo>
                        <a:pt x="16" y="70"/>
                        <a:pt x="14" y="73"/>
                        <a:pt x="14" y="74"/>
                      </a:cubicBezTo>
                      <a:cubicBezTo>
                        <a:pt x="13" y="74"/>
                        <a:pt x="13" y="78"/>
                        <a:pt x="14" y="77"/>
                      </a:cubicBezTo>
                      <a:cubicBezTo>
                        <a:pt x="16" y="76"/>
                        <a:pt x="17" y="75"/>
                        <a:pt x="18" y="75"/>
                      </a:cubicBezTo>
                      <a:cubicBezTo>
                        <a:pt x="22" y="74"/>
                        <a:pt x="20" y="73"/>
                        <a:pt x="19" y="71"/>
                      </a:cubicBezTo>
                      <a:cubicBezTo>
                        <a:pt x="20" y="71"/>
                        <a:pt x="21" y="73"/>
                        <a:pt x="22" y="72"/>
                      </a:cubicBezTo>
                      <a:cubicBezTo>
                        <a:pt x="23" y="71"/>
                        <a:pt x="21" y="70"/>
                        <a:pt x="21" y="70"/>
                      </a:cubicBezTo>
                      <a:cubicBezTo>
                        <a:pt x="21" y="69"/>
                        <a:pt x="23" y="71"/>
                        <a:pt x="23" y="71"/>
                      </a:cubicBezTo>
                      <a:cubicBezTo>
                        <a:pt x="22" y="71"/>
                        <a:pt x="23" y="67"/>
                        <a:pt x="24" y="67"/>
                      </a:cubicBezTo>
                      <a:cubicBezTo>
                        <a:pt x="24" y="66"/>
                        <a:pt x="26" y="68"/>
                        <a:pt x="26" y="68"/>
                      </a:cubicBezTo>
                      <a:cubicBezTo>
                        <a:pt x="28" y="68"/>
                        <a:pt x="29" y="67"/>
                        <a:pt x="30" y="66"/>
                      </a:cubicBezTo>
                      <a:cubicBezTo>
                        <a:pt x="31" y="65"/>
                        <a:pt x="36" y="63"/>
                        <a:pt x="36" y="61"/>
                      </a:cubicBezTo>
                      <a:cubicBezTo>
                        <a:pt x="36" y="60"/>
                        <a:pt x="35" y="59"/>
                        <a:pt x="36" y="57"/>
                      </a:cubicBezTo>
                      <a:cubicBezTo>
                        <a:pt x="36" y="56"/>
                        <a:pt x="38" y="57"/>
                        <a:pt x="37" y="55"/>
                      </a:cubicBezTo>
                      <a:cubicBezTo>
                        <a:pt x="36" y="54"/>
                        <a:pt x="38" y="56"/>
                        <a:pt x="37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9" name="Freeform 706">
                  <a:extLst>
                    <a:ext uri="{FF2B5EF4-FFF2-40B4-BE49-F238E27FC236}">
                      <a16:creationId xmlns:a16="http://schemas.microsoft.com/office/drawing/2014/main" id="{F1219030-5BA5-C442-A349-B2F9829F8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8270" y="8649346"/>
                  <a:ext cx="289738" cy="374741"/>
                </a:xfrm>
                <a:custGeom>
                  <a:avLst/>
                  <a:gdLst>
                    <a:gd name="T0" fmla="*/ 37 w 37"/>
                    <a:gd name="T1" fmla="*/ 38 h 45"/>
                    <a:gd name="T2" fmla="*/ 35 w 37"/>
                    <a:gd name="T3" fmla="*/ 35 h 45"/>
                    <a:gd name="T4" fmla="*/ 33 w 37"/>
                    <a:gd name="T5" fmla="*/ 32 h 45"/>
                    <a:gd name="T6" fmla="*/ 30 w 37"/>
                    <a:gd name="T7" fmla="*/ 28 h 45"/>
                    <a:gd name="T8" fmla="*/ 26 w 37"/>
                    <a:gd name="T9" fmla="*/ 22 h 45"/>
                    <a:gd name="T10" fmla="*/ 22 w 37"/>
                    <a:gd name="T11" fmla="*/ 18 h 45"/>
                    <a:gd name="T12" fmla="*/ 19 w 37"/>
                    <a:gd name="T13" fmla="*/ 15 h 45"/>
                    <a:gd name="T14" fmla="*/ 22 w 37"/>
                    <a:gd name="T15" fmla="*/ 14 h 45"/>
                    <a:gd name="T16" fmla="*/ 21 w 37"/>
                    <a:gd name="T17" fmla="*/ 10 h 45"/>
                    <a:gd name="T18" fmla="*/ 14 w 37"/>
                    <a:gd name="T19" fmla="*/ 8 h 45"/>
                    <a:gd name="T20" fmla="*/ 13 w 37"/>
                    <a:gd name="T21" fmla="*/ 4 h 45"/>
                    <a:gd name="T22" fmla="*/ 9 w 37"/>
                    <a:gd name="T23" fmla="*/ 0 h 45"/>
                    <a:gd name="T24" fmla="*/ 7 w 37"/>
                    <a:gd name="T25" fmla="*/ 0 h 45"/>
                    <a:gd name="T26" fmla="*/ 8 w 37"/>
                    <a:gd name="T27" fmla="*/ 4 h 45"/>
                    <a:gd name="T28" fmla="*/ 8 w 37"/>
                    <a:gd name="T29" fmla="*/ 7 h 45"/>
                    <a:gd name="T30" fmla="*/ 4 w 37"/>
                    <a:gd name="T31" fmla="*/ 5 h 45"/>
                    <a:gd name="T32" fmla="*/ 0 w 37"/>
                    <a:gd name="T33" fmla="*/ 10 h 45"/>
                    <a:gd name="T34" fmla="*/ 4 w 37"/>
                    <a:gd name="T35" fmla="*/ 15 h 45"/>
                    <a:gd name="T36" fmla="*/ 4 w 37"/>
                    <a:gd name="T37" fmla="*/ 22 h 45"/>
                    <a:gd name="T38" fmla="*/ 3 w 37"/>
                    <a:gd name="T39" fmla="*/ 26 h 45"/>
                    <a:gd name="T40" fmla="*/ 7 w 37"/>
                    <a:gd name="T41" fmla="*/ 25 h 45"/>
                    <a:gd name="T42" fmla="*/ 10 w 37"/>
                    <a:gd name="T43" fmla="*/ 23 h 45"/>
                    <a:gd name="T44" fmla="*/ 15 w 37"/>
                    <a:gd name="T45" fmla="*/ 22 h 45"/>
                    <a:gd name="T46" fmla="*/ 23 w 37"/>
                    <a:gd name="T47" fmla="*/ 28 h 45"/>
                    <a:gd name="T48" fmla="*/ 27 w 37"/>
                    <a:gd name="T49" fmla="*/ 36 h 45"/>
                    <a:gd name="T50" fmla="*/ 27 w 37"/>
                    <a:gd name="T51" fmla="*/ 39 h 45"/>
                    <a:gd name="T52" fmla="*/ 25 w 37"/>
                    <a:gd name="T53" fmla="*/ 43 h 45"/>
                    <a:gd name="T54" fmla="*/ 29 w 37"/>
                    <a:gd name="T55" fmla="*/ 43 h 45"/>
                    <a:gd name="T56" fmla="*/ 32 w 37"/>
                    <a:gd name="T57" fmla="*/ 42 h 45"/>
                    <a:gd name="T58" fmla="*/ 35 w 37"/>
                    <a:gd name="T59" fmla="*/ 42 h 45"/>
                    <a:gd name="T60" fmla="*/ 37 w 37"/>
                    <a:gd name="T61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7" h="45">
                      <a:moveTo>
                        <a:pt x="37" y="38"/>
                      </a:moveTo>
                      <a:cubicBezTo>
                        <a:pt x="37" y="37"/>
                        <a:pt x="36" y="37"/>
                        <a:pt x="35" y="35"/>
                      </a:cubicBezTo>
                      <a:cubicBezTo>
                        <a:pt x="35" y="33"/>
                        <a:pt x="34" y="34"/>
                        <a:pt x="33" y="32"/>
                      </a:cubicBezTo>
                      <a:cubicBezTo>
                        <a:pt x="32" y="30"/>
                        <a:pt x="32" y="29"/>
                        <a:pt x="30" y="28"/>
                      </a:cubicBezTo>
                      <a:cubicBezTo>
                        <a:pt x="28" y="26"/>
                        <a:pt x="27" y="24"/>
                        <a:pt x="26" y="22"/>
                      </a:cubicBezTo>
                      <a:cubicBezTo>
                        <a:pt x="25" y="21"/>
                        <a:pt x="23" y="19"/>
                        <a:pt x="22" y="18"/>
                      </a:cubicBezTo>
                      <a:cubicBezTo>
                        <a:pt x="20" y="17"/>
                        <a:pt x="19" y="18"/>
                        <a:pt x="19" y="15"/>
                      </a:cubicBezTo>
                      <a:cubicBezTo>
                        <a:pt x="19" y="14"/>
                        <a:pt x="21" y="16"/>
                        <a:pt x="22" y="14"/>
                      </a:cubicBezTo>
                      <a:cubicBezTo>
                        <a:pt x="24" y="13"/>
                        <a:pt x="22" y="12"/>
                        <a:pt x="21" y="10"/>
                      </a:cubicBezTo>
                      <a:cubicBezTo>
                        <a:pt x="19" y="5"/>
                        <a:pt x="16" y="11"/>
                        <a:pt x="14" y="8"/>
                      </a:cubicBezTo>
                      <a:cubicBezTo>
                        <a:pt x="13" y="7"/>
                        <a:pt x="14" y="5"/>
                        <a:pt x="13" y="4"/>
                      </a:cubicBezTo>
                      <a:cubicBezTo>
                        <a:pt x="12" y="3"/>
                        <a:pt x="10" y="2"/>
                        <a:pt x="9" y="0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6" y="1"/>
                        <a:pt x="8" y="3"/>
                        <a:pt x="8" y="4"/>
                      </a:cubicBezTo>
                      <a:cubicBezTo>
                        <a:pt x="8" y="5"/>
                        <a:pt x="9" y="7"/>
                        <a:pt x="8" y="7"/>
                      </a:cubicBezTo>
                      <a:cubicBezTo>
                        <a:pt x="6" y="7"/>
                        <a:pt x="6" y="5"/>
                        <a:pt x="4" y="5"/>
                      </a:cubicBezTo>
                      <a:cubicBezTo>
                        <a:pt x="3" y="4"/>
                        <a:pt x="0" y="10"/>
                        <a:pt x="0" y="10"/>
                      </a:cubicBezTo>
                      <a:cubicBezTo>
                        <a:pt x="1" y="13"/>
                        <a:pt x="0" y="17"/>
                        <a:pt x="4" y="15"/>
                      </a:cubicBezTo>
                      <a:cubicBezTo>
                        <a:pt x="6" y="14"/>
                        <a:pt x="4" y="22"/>
                        <a:pt x="4" y="22"/>
                      </a:cubicBezTo>
                      <a:cubicBezTo>
                        <a:pt x="6" y="23"/>
                        <a:pt x="4" y="24"/>
                        <a:pt x="3" y="26"/>
                      </a:cubicBezTo>
                      <a:cubicBezTo>
                        <a:pt x="3" y="27"/>
                        <a:pt x="6" y="25"/>
                        <a:pt x="7" y="25"/>
                      </a:cubicBezTo>
                      <a:cubicBezTo>
                        <a:pt x="7" y="24"/>
                        <a:pt x="9" y="23"/>
                        <a:pt x="10" y="23"/>
                      </a:cubicBezTo>
                      <a:cubicBezTo>
                        <a:pt x="12" y="24"/>
                        <a:pt x="13" y="24"/>
                        <a:pt x="15" y="22"/>
                      </a:cubicBezTo>
                      <a:cubicBezTo>
                        <a:pt x="17" y="21"/>
                        <a:pt x="24" y="25"/>
                        <a:pt x="23" y="28"/>
                      </a:cubicBezTo>
                      <a:cubicBezTo>
                        <a:pt x="21" y="32"/>
                        <a:pt x="25" y="33"/>
                        <a:pt x="27" y="36"/>
                      </a:cubicBezTo>
                      <a:cubicBezTo>
                        <a:pt x="27" y="37"/>
                        <a:pt x="27" y="38"/>
                        <a:pt x="27" y="39"/>
                      </a:cubicBezTo>
                      <a:cubicBezTo>
                        <a:pt x="27" y="40"/>
                        <a:pt x="26" y="42"/>
                        <a:pt x="25" y="43"/>
                      </a:cubicBezTo>
                      <a:cubicBezTo>
                        <a:pt x="26" y="43"/>
                        <a:pt x="29" y="45"/>
                        <a:pt x="29" y="43"/>
                      </a:cubicBezTo>
                      <a:cubicBezTo>
                        <a:pt x="29" y="42"/>
                        <a:pt x="31" y="41"/>
                        <a:pt x="32" y="42"/>
                      </a:cubicBezTo>
                      <a:cubicBezTo>
                        <a:pt x="33" y="43"/>
                        <a:pt x="34" y="43"/>
                        <a:pt x="35" y="42"/>
                      </a:cubicBezTo>
                      <a:cubicBezTo>
                        <a:pt x="37" y="42"/>
                        <a:pt x="37" y="40"/>
                        <a:pt x="37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0" name="Freeform 709">
                  <a:extLst>
                    <a:ext uri="{FF2B5EF4-FFF2-40B4-BE49-F238E27FC236}">
                      <a16:creationId xmlns:a16="http://schemas.microsoft.com/office/drawing/2014/main" id="{FB3F9548-B398-DA47-B098-DF1DC536F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6297" y="9407345"/>
                  <a:ext cx="402413" cy="374741"/>
                </a:xfrm>
                <a:custGeom>
                  <a:avLst/>
                  <a:gdLst>
                    <a:gd name="T0" fmla="*/ 33 w 51"/>
                    <a:gd name="T1" fmla="*/ 5 h 45"/>
                    <a:gd name="T2" fmla="*/ 29 w 51"/>
                    <a:gd name="T3" fmla="*/ 13 h 45"/>
                    <a:gd name="T4" fmla="*/ 20 w 51"/>
                    <a:gd name="T5" fmla="*/ 16 h 45"/>
                    <a:gd name="T6" fmla="*/ 15 w 51"/>
                    <a:gd name="T7" fmla="*/ 18 h 45"/>
                    <a:gd name="T8" fmla="*/ 10 w 51"/>
                    <a:gd name="T9" fmla="*/ 19 h 45"/>
                    <a:gd name="T10" fmla="*/ 7 w 51"/>
                    <a:gd name="T11" fmla="*/ 18 h 45"/>
                    <a:gd name="T12" fmla="*/ 3 w 51"/>
                    <a:gd name="T13" fmla="*/ 14 h 45"/>
                    <a:gd name="T14" fmla="*/ 0 w 51"/>
                    <a:gd name="T15" fmla="*/ 20 h 45"/>
                    <a:gd name="T16" fmla="*/ 4 w 51"/>
                    <a:gd name="T17" fmla="*/ 29 h 45"/>
                    <a:gd name="T18" fmla="*/ 8 w 51"/>
                    <a:gd name="T19" fmla="*/ 37 h 45"/>
                    <a:gd name="T20" fmla="*/ 13 w 51"/>
                    <a:gd name="T21" fmla="*/ 39 h 45"/>
                    <a:gd name="T22" fmla="*/ 14 w 51"/>
                    <a:gd name="T23" fmla="*/ 41 h 45"/>
                    <a:gd name="T24" fmla="*/ 19 w 51"/>
                    <a:gd name="T25" fmla="*/ 41 h 45"/>
                    <a:gd name="T26" fmla="*/ 21 w 51"/>
                    <a:gd name="T27" fmla="*/ 39 h 45"/>
                    <a:gd name="T28" fmla="*/ 25 w 51"/>
                    <a:gd name="T29" fmla="*/ 40 h 45"/>
                    <a:gd name="T30" fmla="*/ 28 w 51"/>
                    <a:gd name="T31" fmla="*/ 40 h 45"/>
                    <a:gd name="T32" fmla="*/ 31 w 51"/>
                    <a:gd name="T33" fmla="*/ 43 h 45"/>
                    <a:gd name="T34" fmla="*/ 34 w 51"/>
                    <a:gd name="T35" fmla="*/ 42 h 45"/>
                    <a:gd name="T36" fmla="*/ 36 w 51"/>
                    <a:gd name="T37" fmla="*/ 43 h 45"/>
                    <a:gd name="T38" fmla="*/ 37 w 51"/>
                    <a:gd name="T39" fmla="*/ 37 h 45"/>
                    <a:gd name="T40" fmla="*/ 37 w 51"/>
                    <a:gd name="T41" fmla="*/ 33 h 45"/>
                    <a:gd name="T42" fmla="*/ 39 w 51"/>
                    <a:gd name="T43" fmla="*/ 30 h 45"/>
                    <a:gd name="T44" fmla="*/ 42 w 51"/>
                    <a:gd name="T45" fmla="*/ 24 h 45"/>
                    <a:gd name="T46" fmla="*/ 47 w 51"/>
                    <a:gd name="T47" fmla="*/ 19 h 45"/>
                    <a:gd name="T48" fmla="*/ 49 w 51"/>
                    <a:gd name="T49" fmla="*/ 18 h 45"/>
                    <a:gd name="T50" fmla="*/ 45 w 51"/>
                    <a:gd name="T51" fmla="*/ 13 h 45"/>
                    <a:gd name="T52" fmla="*/ 42 w 51"/>
                    <a:gd name="T53" fmla="*/ 7 h 45"/>
                    <a:gd name="T54" fmla="*/ 44 w 51"/>
                    <a:gd name="T55" fmla="*/ 6 h 45"/>
                    <a:gd name="T56" fmla="*/ 44 w 51"/>
                    <a:gd name="T57" fmla="*/ 3 h 45"/>
                    <a:gd name="T58" fmla="*/ 33 w 51"/>
                    <a:gd name="T59" fmla="*/ 5 h 45"/>
                    <a:gd name="T60" fmla="*/ 33 w 51"/>
                    <a:gd name="T61" fmla="*/ 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1" h="45">
                      <a:moveTo>
                        <a:pt x="33" y="5"/>
                      </a:moveTo>
                      <a:cubicBezTo>
                        <a:pt x="32" y="8"/>
                        <a:pt x="31" y="10"/>
                        <a:pt x="29" y="13"/>
                      </a:cubicBezTo>
                      <a:cubicBezTo>
                        <a:pt x="28" y="17"/>
                        <a:pt x="23" y="17"/>
                        <a:pt x="20" y="16"/>
                      </a:cubicBezTo>
                      <a:cubicBezTo>
                        <a:pt x="18" y="15"/>
                        <a:pt x="16" y="17"/>
                        <a:pt x="15" y="18"/>
                      </a:cubicBezTo>
                      <a:cubicBezTo>
                        <a:pt x="14" y="19"/>
                        <a:pt x="11" y="18"/>
                        <a:pt x="10" y="19"/>
                      </a:cubicBezTo>
                      <a:cubicBezTo>
                        <a:pt x="8" y="20"/>
                        <a:pt x="8" y="20"/>
                        <a:pt x="7" y="18"/>
                      </a:cubicBezTo>
                      <a:cubicBezTo>
                        <a:pt x="5" y="17"/>
                        <a:pt x="4" y="16"/>
                        <a:pt x="3" y="14"/>
                      </a:cubicBezTo>
                      <a:cubicBezTo>
                        <a:pt x="2" y="13"/>
                        <a:pt x="0" y="19"/>
                        <a:pt x="0" y="20"/>
                      </a:cubicBezTo>
                      <a:cubicBezTo>
                        <a:pt x="0" y="23"/>
                        <a:pt x="3" y="26"/>
                        <a:pt x="4" y="29"/>
                      </a:cubicBezTo>
                      <a:cubicBezTo>
                        <a:pt x="6" y="32"/>
                        <a:pt x="5" y="35"/>
                        <a:pt x="8" y="37"/>
                      </a:cubicBezTo>
                      <a:cubicBezTo>
                        <a:pt x="10" y="38"/>
                        <a:pt x="12" y="39"/>
                        <a:pt x="13" y="39"/>
                      </a:cubicBezTo>
                      <a:cubicBezTo>
                        <a:pt x="16" y="38"/>
                        <a:pt x="13" y="40"/>
                        <a:pt x="14" y="41"/>
                      </a:cubicBezTo>
                      <a:cubicBezTo>
                        <a:pt x="15" y="41"/>
                        <a:pt x="18" y="41"/>
                        <a:pt x="19" y="41"/>
                      </a:cubicBezTo>
                      <a:cubicBezTo>
                        <a:pt x="20" y="40"/>
                        <a:pt x="20" y="38"/>
                        <a:pt x="21" y="39"/>
                      </a:cubicBezTo>
                      <a:cubicBezTo>
                        <a:pt x="22" y="40"/>
                        <a:pt x="24" y="41"/>
                        <a:pt x="25" y="40"/>
                      </a:cubicBezTo>
                      <a:cubicBezTo>
                        <a:pt x="26" y="40"/>
                        <a:pt x="28" y="39"/>
                        <a:pt x="28" y="40"/>
                      </a:cubicBezTo>
                      <a:cubicBezTo>
                        <a:pt x="29" y="43"/>
                        <a:pt x="27" y="45"/>
                        <a:pt x="31" y="43"/>
                      </a:cubicBezTo>
                      <a:cubicBezTo>
                        <a:pt x="32" y="43"/>
                        <a:pt x="33" y="42"/>
                        <a:pt x="34" y="42"/>
                      </a:cubicBezTo>
                      <a:cubicBezTo>
                        <a:pt x="35" y="42"/>
                        <a:pt x="36" y="43"/>
                        <a:pt x="36" y="43"/>
                      </a:cubicBezTo>
                      <a:cubicBezTo>
                        <a:pt x="37" y="41"/>
                        <a:pt x="35" y="39"/>
                        <a:pt x="37" y="37"/>
                      </a:cubicBezTo>
                      <a:cubicBezTo>
                        <a:pt x="38" y="36"/>
                        <a:pt x="37" y="35"/>
                        <a:pt x="37" y="33"/>
                      </a:cubicBezTo>
                      <a:cubicBezTo>
                        <a:pt x="37" y="32"/>
                        <a:pt x="38" y="31"/>
                        <a:pt x="39" y="30"/>
                      </a:cubicBezTo>
                      <a:cubicBezTo>
                        <a:pt x="41" y="28"/>
                        <a:pt x="43" y="27"/>
                        <a:pt x="42" y="24"/>
                      </a:cubicBezTo>
                      <a:cubicBezTo>
                        <a:pt x="42" y="22"/>
                        <a:pt x="45" y="18"/>
                        <a:pt x="47" y="19"/>
                      </a:cubicBezTo>
                      <a:cubicBezTo>
                        <a:pt x="48" y="20"/>
                        <a:pt x="51" y="19"/>
                        <a:pt x="49" y="18"/>
                      </a:cubicBezTo>
                      <a:cubicBezTo>
                        <a:pt x="48" y="16"/>
                        <a:pt x="45" y="15"/>
                        <a:pt x="45" y="13"/>
                      </a:cubicBezTo>
                      <a:cubicBezTo>
                        <a:pt x="45" y="11"/>
                        <a:pt x="43" y="9"/>
                        <a:pt x="42" y="7"/>
                      </a:cubicBezTo>
                      <a:cubicBezTo>
                        <a:pt x="41" y="4"/>
                        <a:pt x="44" y="7"/>
                        <a:pt x="44" y="6"/>
                      </a:cubicBezTo>
                      <a:cubicBezTo>
                        <a:pt x="45" y="5"/>
                        <a:pt x="41" y="4"/>
                        <a:pt x="44" y="3"/>
                      </a:cubicBezTo>
                      <a:cubicBezTo>
                        <a:pt x="40" y="2"/>
                        <a:pt x="34" y="0"/>
                        <a:pt x="33" y="5"/>
                      </a:cubicBezTo>
                      <a:cubicBezTo>
                        <a:pt x="32" y="7"/>
                        <a:pt x="34" y="3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1" name="Freeform 710">
                  <a:extLst>
                    <a:ext uri="{FF2B5EF4-FFF2-40B4-BE49-F238E27FC236}">
                      <a16:creationId xmlns:a16="http://schemas.microsoft.com/office/drawing/2014/main" id="{D4C5A739-3AA0-164D-A6F3-2530699BD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0440" y="9307980"/>
                  <a:ext cx="386318" cy="266861"/>
                </a:xfrm>
                <a:custGeom>
                  <a:avLst/>
                  <a:gdLst>
                    <a:gd name="T0" fmla="*/ 45 w 49"/>
                    <a:gd name="T1" fmla="*/ 10 h 32"/>
                    <a:gd name="T2" fmla="*/ 47 w 49"/>
                    <a:gd name="T3" fmla="*/ 8 h 32"/>
                    <a:gd name="T4" fmla="*/ 43 w 49"/>
                    <a:gd name="T5" fmla="*/ 7 h 32"/>
                    <a:gd name="T6" fmla="*/ 42 w 49"/>
                    <a:gd name="T7" fmla="*/ 6 h 32"/>
                    <a:gd name="T8" fmla="*/ 41 w 49"/>
                    <a:gd name="T9" fmla="*/ 6 h 32"/>
                    <a:gd name="T10" fmla="*/ 41 w 49"/>
                    <a:gd name="T11" fmla="*/ 4 h 32"/>
                    <a:gd name="T12" fmla="*/ 39 w 49"/>
                    <a:gd name="T13" fmla="*/ 2 h 32"/>
                    <a:gd name="T14" fmla="*/ 37 w 49"/>
                    <a:gd name="T15" fmla="*/ 2 h 32"/>
                    <a:gd name="T16" fmla="*/ 36 w 49"/>
                    <a:gd name="T17" fmla="*/ 1 h 32"/>
                    <a:gd name="T18" fmla="*/ 32 w 49"/>
                    <a:gd name="T19" fmla="*/ 6 h 32"/>
                    <a:gd name="T20" fmla="*/ 30 w 49"/>
                    <a:gd name="T21" fmla="*/ 8 h 32"/>
                    <a:gd name="T22" fmla="*/ 29 w 49"/>
                    <a:gd name="T23" fmla="*/ 9 h 32"/>
                    <a:gd name="T24" fmla="*/ 29 w 49"/>
                    <a:gd name="T25" fmla="*/ 10 h 32"/>
                    <a:gd name="T26" fmla="*/ 25 w 49"/>
                    <a:gd name="T27" fmla="*/ 12 h 32"/>
                    <a:gd name="T28" fmla="*/ 25 w 49"/>
                    <a:gd name="T29" fmla="*/ 15 h 32"/>
                    <a:gd name="T30" fmla="*/ 27 w 49"/>
                    <a:gd name="T31" fmla="*/ 14 h 32"/>
                    <a:gd name="T32" fmla="*/ 29 w 49"/>
                    <a:gd name="T33" fmla="*/ 13 h 32"/>
                    <a:gd name="T34" fmla="*/ 28 w 49"/>
                    <a:gd name="T35" fmla="*/ 11 h 32"/>
                    <a:gd name="T36" fmla="*/ 29 w 49"/>
                    <a:gd name="T37" fmla="*/ 13 h 32"/>
                    <a:gd name="T38" fmla="*/ 26 w 49"/>
                    <a:gd name="T39" fmla="*/ 14 h 32"/>
                    <a:gd name="T40" fmla="*/ 23 w 49"/>
                    <a:gd name="T41" fmla="*/ 13 h 32"/>
                    <a:gd name="T42" fmla="*/ 14 w 49"/>
                    <a:gd name="T43" fmla="*/ 20 h 32"/>
                    <a:gd name="T44" fmla="*/ 9 w 49"/>
                    <a:gd name="T45" fmla="*/ 23 h 32"/>
                    <a:gd name="T46" fmla="*/ 7 w 49"/>
                    <a:gd name="T47" fmla="*/ 26 h 32"/>
                    <a:gd name="T48" fmla="*/ 9 w 49"/>
                    <a:gd name="T49" fmla="*/ 28 h 32"/>
                    <a:gd name="T50" fmla="*/ 0 w 49"/>
                    <a:gd name="T51" fmla="*/ 26 h 32"/>
                    <a:gd name="T52" fmla="*/ 5 w 49"/>
                    <a:gd name="T53" fmla="*/ 32 h 32"/>
                    <a:gd name="T54" fmla="*/ 7 w 49"/>
                    <a:gd name="T55" fmla="*/ 31 h 32"/>
                    <a:gd name="T56" fmla="*/ 12 w 49"/>
                    <a:gd name="T57" fmla="*/ 30 h 32"/>
                    <a:gd name="T58" fmla="*/ 20 w 49"/>
                    <a:gd name="T59" fmla="*/ 29 h 32"/>
                    <a:gd name="T60" fmla="*/ 27 w 49"/>
                    <a:gd name="T61" fmla="*/ 24 h 32"/>
                    <a:gd name="T62" fmla="*/ 30 w 49"/>
                    <a:gd name="T63" fmla="*/ 18 h 32"/>
                    <a:gd name="T64" fmla="*/ 34 w 49"/>
                    <a:gd name="T65" fmla="*/ 14 h 32"/>
                    <a:gd name="T66" fmla="*/ 43 w 49"/>
                    <a:gd name="T67" fmla="*/ 14 h 32"/>
                    <a:gd name="T68" fmla="*/ 45 w 49"/>
                    <a:gd name="T69" fmla="*/ 1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32">
                      <a:moveTo>
                        <a:pt x="45" y="10"/>
                      </a:moveTo>
                      <a:cubicBezTo>
                        <a:pt x="48" y="10"/>
                        <a:pt x="49" y="9"/>
                        <a:pt x="47" y="8"/>
                      </a:cubicBezTo>
                      <a:cubicBezTo>
                        <a:pt x="45" y="7"/>
                        <a:pt x="45" y="6"/>
                        <a:pt x="43" y="7"/>
                      </a:cubicBezTo>
                      <a:cubicBezTo>
                        <a:pt x="42" y="8"/>
                        <a:pt x="43" y="7"/>
                        <a:pt x="42" y="6"/>
                      </a:cubicBezTo>
                      <a:cubicBezTo>
                        <a:pt x="42" y="6"/>
                        <a:pt x="41" y="6"/>
                        <a:pt x="41" y="6"/>
                      </a:cubicBezTo>
                      <a:cubicBezTo>
                        <a:pt x="41" y="6"/>
                        <a:pt x="41" y="4"/>
                        <a:pt x="41" y="4"/>
                      </a:cubicBezTo>
                      <a:cubicBezTo>
                        <a:pt x="40" y="3"/>
                        <a:pt x="39" y="2"/>
                        <a:pt x="39" y="2"/>
                      </a:cubicBezTo>
                      <a:cubicBezTo>
                        <a:pt x="37" y="0"/>
                        <a:pt x="38" y="1"/>
                        <a:pt x="37" y="2"/>
                      </a:cubicBezTo>
                      <a:cubicBezTo>
                        <a:pt x="36" y="3"/>
                        <a:pt x="36" y="1"/>
                        <a:pt x="36" y="1"/>
                      </a:cubicBezTo>
                      <a:cubicBezTo>
                        <a:pt x="35" y="1"/>
                        <a:pt x="32" y="5"/>
                        <a:pt x="32" y="6"/>
                      </a:cubicBezTo>
                      <a:cubicBezTo>
                        <a:pt x="31" y="6"/>
                        <a:pt x="30" y="7"/>
                        <a:pt x="30" y="8"/>
                      </a:cubicBezTo>
                      <a:cubicBezTo>
                        <a:pt x="29" y="8"/>
                        <a:pt x="29" y="9"/>
                        <a:pt x="29" y="9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29" y="11"/>
                        <a:pt x="26" y="11"/>
                        <a:pt x="25" y="12"/>
                      </a:cubicBezTo>
                      <a:cubicBezTo>
                        <a:pt x="22" y="12"/>
                        <a:pt x="23" y="14"/>
                        <a:pt x="25" y="15"/>
                      </a:cubicBezTo>
                      <a:cubicBezTo>
                        <a:pt x="27" y="17"/>
                        <a:pt x="26" y="15"/>
                        <a:pt x="27" y="14"/>
                      </a:cubicBezTo>
                      <a:cubicBezTo>
                        <a:pt x="27" y="13"/>
                        <a:pt x="29" y="13"/>
                        <a:pt x="29" y="13"/>
                      </a:cubicBezTo>
                      <a:cubicBezTo>
                        <a:pt x="29" y="13"/>
                        <a:pt x="28" y="12"/>
                        <a:pt x="28" y="11"/>
                      </a:cubicBezTo>
                      <a:cubicBezTo>
                        <a:pt x="28" y="12"/>
                        <a:pt x="29" y="13"/>
                        <a:pt x="29" y="13"/>
                      </a:cubicBezTo>
                      <a:cubicBezTo>
                        <a:pt x="29" y="13"/>
                        <a:pt x="27" y="13"/>
                        <a:pt x="26" y="14"/>
                      </a:cubicBezTo>
                      <a:cubicBezTo>
                        <a:pt x="26" y="17"/>
                        <a:pt x="24" y="14"/>
                        <a:pt x="23" y="13"/>
                      </a:cubicBezTo>
                      <a:cubicBezTo>
                        <a:pt x="20" y="16"/>
                        <a:pt x="18" y="19"/>
                        <a:pt x="14" y="20"/>
                      </a:cubicBezTo>
                      <a:cubicBezTo>
                        <a:pt x="12" y="21"/>
                        <a:pt x="10" y="21"/>
                        <a:pt x="9" y="23"/>
                      </a:cubicBezTo>
                      <a:cubicBezTo>
                        <a:pt x="8" y="24"/>
                        <a:pt x="8" y="25"/>
                        <a:pt x="7" y="26"/>
                      </a:cubicBezTo>
                      <a:cubicBezTo>
                        <a:pt x="7" y="27"/>
                        <a:pt x="9" y="28"/>
                        <a:pt x="9" y="28"/>
                      </a:cubicBezTo>
                      <a:cubicBezTo>
                        <a:pt x="8" y="29"/>
                        <a:pt x="1" y="26"/>
                        <a:pt x="0" y="26"/>
                      </a:cubicBezTo>
                      <a:cubicBezTo>
                        <a:pt x="1" y="28"/>
                        <a:pt x="3" y="31"/>
                        <a:pt x="5" y="32"/>
                      </a:cubicBezTo>
                      <a:cubicBezTo>
                        <a:pt x="6" y="32"/>
                        <a:pt x="7" y="31"/>
                        <a:pt x="7" y="31"/>
                      </a:cubicBezTo>
                      <a:cubicBezTo>
                        <a:pt x="9" y="30"/>
                        <a:pt x="12" y="31"/>
                        <a:pt x="12" y="30"/>
                      </a:cubicBezTo>
                      <a:cubicBezTo>
                        <a:pt x="15" y="27"/>
                        <a:pt x="17" y="28"/>
                        <a:pt x="20" y="29"/>
                      </a:cubicBezTo>
                      <a:cubicBezTo>
                        <a:pt x="23" y="29"/>
                        <a:pt x="26" y="27"/>
                        <a:pt x="27" y="24"/>
                      </a:cubicBezTo>
                      <a:cubicBezTo>
                        <a:pt x="28" y="22"/>
                        <a:pt x="29" y="20"/>
                        <a:pt x="30" y="18"/>
                      </a:cubicBezTo>
                      <a:cubicBezTo>
                        <a:pt x="30" y="15"/>
                        <a:pt x="31" y="14"/>
                        <a:pt x="34" y="14"/>
                      </a:cubicBezTo>
                      <a:cubicBezTo>
                        <a:pt x="37" y="14"/>
                        <a:pt x="40" y="15"/>
                        <a:pt x="43" y="14"/>
                      </a:cubicBezTo>
                      <a:cubicBezTo>
                        <a:pt x="47" y="13"/>
                        <a:pt x="40" y="10"/>
                        <a:pt x="45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2" name="Freeform 711">
                  <a:extLst>
                    <a:ext uri="{FF2B5EF4-FFF2-40B4-BE49-F238E27FC236}">
                      <a16:creationId xmlns:a16="http://schemas.microsoft.com/office/drawing/2014/main" id="{8FD109F4-D10F-E746-B7A4-CCC2832D80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4395" y="8382485"/>
                  <a:ext cx="134137" cy="82329"/>
                </a:xfrm>
                <a:custGeom>
                  <a:avLst/>
                  <a:gdLst>
                    <a:gd name="T0" fmla="*/ 2 w 17"/>
                    <a:gd name="T1" fmla="*/ 8 h 10"/>
                    <a:gd name="T2" fmla="*/ 7 w 17"/>
                    <a:gd name="T3" fmla="*/ 9 h 10"/>
                    <a:gd name="T4" fmla="*/ 12 w 17"/>
                    <a:gd name="T5" fmla="*/ 9 h 10"/>
                    <a:gd name="T6" fmla="*/ 16 w 17"/>
                    <a:gd name="T7" fmla="*/ 8 h 10"/>
                    <a:gd name="T8" fmla="*/ 15 w 17"/>
                    <a:gd name="T9" fmla="*/ 3 h 10"/>
                    <a:gd name="T10" fmla="*/ 10 w 17"/>
                    <a:gd name="T11" fmla="*/ 3 h 10"/>
                    <a:gd name="T12" fmla="*/ 6 w 17"/>
                    <a:gd name="T13" fmla="*/ 1 h 10"/>
                    <a:gd name="T14" fmla="*/ 2 w 17"/>
                    <a:gd name="T15" fmla="*/ 8 h 10"/>
                    <a:gd name="T16" fmla="*/ 2 w 17"/>
                    <a:gd name="T17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2" y="8"/>
                      </a:moveTo>
                      <a:cubicBezTo>
                        <a:pt x="3" y="9"/>
                        <a:pt x="6" y="10"/>
                        <a:pt x="7" y="9"/>
                      </a:cubicBezTo>
                      <a:cubicBezTo>
                        <a:pt x="9" y="8"/>
                        <a:pt x="10" y="10"/>
                        <a:pt x="12" y="9"/>
                      </a:cubicBezTo>
                      <a:cubicBezTo>
                        <a:pt x="13" y="9"/>
                        <a:pt x="17" y="9"/>
                        <a:pt x="16" y="8"/>
                      </a:cubicBezTo>
                      <a:cubicBezTo>
                        <a:pt x="15" y="6"/>
                        <a:pt x="14" y="5"/>
                        <a:pt x="15" y="3"/>
                      </a:cubicBezTo>
                      <a:cubicBezTo>
                        <a:pt x="13" y="2"/>
                        <a:pt x="11" y="4"/>
                        <a:pt x="10" y="3"/>
                      </a:cubicBezTo>
                      <a:cubicBezTo>
                        <a:pt x="9" y="2"/>
                        <a:pt x="7" y="0"/>
                        <a:pt x="6" y="1"/>
                      </a:cubicBezTo>
                      <a:cubicBezTo>
                        <a:pt x="4" y="3"/>
                        <a:pt x="0" y="6"/>
                        <a:pt x="2" y="8"/>
                      </a:cubicBezTo>
                      <a:cubicBezTo>
                        <a:pt x="3" y="9"/>
                        <a:pt x="1" y="7"/>
                        <a:pt x="2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3" name="Freeform 712">
                  <a:extLst>
                    <a:ext uri="{FF2B5EF4-FFF2-40B4-BE49-F238E27FC236}">
                      <a16:creationId xmlns:a16="http://schemas.microsoft.com/office/drawing/2014/main" id="{CD46B4E8-75A3-744E-B806-2F27BA412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78" y="8288802"/>
                  <a:ext cx="292418" cy="193046"/>
                </a:xfrm>
                <a:custGeom>
                  <a:avLst/>
                  <a:gdLst>
                    <a:gd name="T0" fmla="*/ 1 w 37"/>
                    <a:gd name="T1" fmla="*/ 3 h 23"/>
                    <a:gd name="T2" fmla="*/ 0 w 37"/>
                    <a:gd name="T3" fmla="*/ 9 h 23"/>
                    <a:gd name="T4" fmla="*/ 5 w 37"/>
                    <a:gd name="T5" fmla="*/ 13 h 23"/>
                    <a:gd name="T6" fmla="*/ 7 w 37"/>
                    <a:gd name="T7" fmla="*/ 14 h 23"/>
                    <a:gd name="T8" fmla="*/ 12 w 37"/>
                    <a:gd name="T9" fmla="*/ 15 h 23"/>
                    <a:gd name="T10" fmla="*/ 15 w 37"/>
                    <a:gd name="T11" fmla="*/ 16 h 23"/>
                    <a:gd name="T12" fmla="*/ 19 w 37"/>
                    <a:gd name="T13" fmla="*/ 16 h 23"/>
                    <a:gd name="T14" fmla="*/ 22 w 37"/>
                    <a:gd name="T15" fmla="*/ 19 h 23"/>
                    <a:gd name="T16" fmla="*/ 26 w 37"/>
                    <a:gd name="T17" fmla="*/ 20 h 23"/>
                    <a:gd name="T18" fmla="*/ 29 w 37"/>
                    <a:gd name="T19" fmla="*/ 22 h 23"/>
                    <a:gd name="T20" fmla="*/ 32 w 37"/>
                    <a:gd name="T21" fmla="*/ 20 h 23"/>
                    <a:gd name="T22" fmla="*/ 35 w 37"/>
                    <a:gd name="T23" fmla="*/ 22 h 23"/>
                    <a:gd name="T24" fmla="*/ 37 w 37"/>
                    <a:gd name="T25" fmla="*/ 21 h 23"/>
                    <a:gd name="T26" fmla="*/ 37 w 37"/>
                    <a:gd name="T27" fmla="*/ 18 h 23"/>
                    <a:gd name="T28" fmla="*/ 37 w 37"/>
                    <a:gd name="T29" fmla="*/ 14 h 23"/>
                    <a:gd name="T30" fmla="*/ 32 w 37"/>
                    <a:gd name="T31" fmla="*/ 14 h 23"/>
                    <a:gd name="T32" fmla="*/ 31 w 37"/>
                    <a:gd name="T33" fmla="*/ 13 h 23"/>
                    <a:gd name="T34" fmla="*/ 28 w 37"/>
                    <a:gd name="T35" fmla="*/ 13 h 23"/>
                    <a:gd name="T36" fmla="*/ 26 w 37"/>
                    <a:gd name="T37" fmla="*/ 12 h 23"/>
                    <a:gd name="T38" fmla="*/ 24 w 37"/>
                    <a:gd name="T39" fmla="*/ 12 h 23"/>
                    <a:gd name="T40" fmla="*/ 20 w 37"/>
                    <a:gd name="T41" fmla="*/ 10 h 23"/>
                    <a:gd name="T42" fmla="*/ 18 w 37"/>
                    <a:gd name="T43" fmla="*/ 8 h 23"/>
                    <a:gd name="T44" fmla="*/ 16 w 37"/>
                    <a:gd name="T45" fmla="*/ 7 h 23"/>
                    <a:gd name="T46" fmla="*/ 10 w 37"/>
                    <a:gd name="T47" fmla="*/ 2 h 23"/>
                    <a:gd name="T48" fmla="*/ 8 w 37"/>
                    <a:gd name="T49" fmla="*/ 0 h 23"/>
                    <a:gd name="T50" fmla="*/ 5 w 37"/>
                    <a:gd name="T51" fmla="*/ 2 h 23"/>
                    <a:gd name="T52" fmla="*/ 4 w 37"/>
                    <a:gd name="T53" fmla="*/ 2 h 23"/>
                    <a:gd name="T54" fmla="*/ 1 w 37"/>
                    <a:gd name="T55" fmla="*/ 3 h 23"/>
                    <a:gd name="T56" fmla="*/ 1 w 37"/>
                    <a:gd name="T57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23">
                      <a:moveTo>
                        <a:pt x="1" y="3"/>
                      </a:moveTo>
                      <a:cubicBezTo>
                        <a:pt x="0" y="4"/>
                        <a:pt x="0" y="8"/>
                        <a:pt x="0" y="9"/>
                      </a:cubicBezTo>
                      <a:cubicBezTo>
                        <a:pt x="1" y="10"/>
                        <a:pt x="4" y="11"/>
                        <a:pt x="5" y="13"/>
                      </a:cubicBezTo>
                      <a:cubicBezTo>
                        <a:pt x="6" y="13"/>
                        <a:pt x="7" y="14"/>
                        <a:pt x="7" y="14"/>
                      </a:cubicBezTo>
                      <a:cubicBezTo>
                        <a:pt x="9" y="15"/>
                        <a:pt x="10" y="14"/>
                        <a:pt x="12" y="15"/>
                      </a:cubicBezTo>
                      <a:cubicBezTo>
                        <a:pt x="13" y="15"/>
                        <a:pt x="14" y="16"/>
                        <a:pt x="15" y="16"/>
                      </a:cubicBezTo>
                      <a:cubicBezTo>
                        <a:pt x="16" y="16"/>
                        <a:pt x="18" y="16"/>
                        <a:pt x="19" y="16"/>
                      </a:cubicBezTo>
                      <a:cubicBezTo>
                        <a:pt x="20" y="17"/>
                        <a:pt x="21" y="18"/>
                        <a:pt x="22" y="19"/>
                      </a:cubicBezTo>
                      <a:cubicBezTo>
                        <a:pt x="23" y="19"/>
                        <a:pt x="25" y="19"/>
                        <a:pt x="26" y="20"/>
                      </a:cubicBezTo>
                      <a:cubicBezTo>
                        <a:pt x="27" y="20"/>
                        <a:pt x="28" y="22"/>
                        <a:pt x="29" y="22"/>
                      </a:cubicBezTo>
                      <a:cubicBezTo>
                        <a:pt x="30" y="22"/>
                        <a:pt x="31" y="20"/>
                        <a:pt x="32" y="20"/>
                      </a:cubicBezTo>
                      <a:cubicBezTo>
                        <a:pt x="33" y="21"/>
                        <a:pt x="33" y="23"/>
                        <a:pt x="35" y="22"/>
                      </a:cubicBezTo>
                      <a:cubicBezTo>
                        <a:pt x="35" y="22"/>
                        <a:pt x="37" y="21"/>
                        <a:pt x="37" y="21"/>
                      </a:cubicBezTo>
                      <a:cubicBezTo>
                        <a:pt x="37" y="20"/>
                        <a:pt x="37" y="19"/>
                        <a:pt x="37" y="18"/>
                      </a:cubicBezTo>
                      <a:cubicBezTo>
                        <a:pt x="36" y="17"/>
                        <a:pt x="37" y="16"/>
                        <a:pt x="37" y="14"/>
                      </a:cubicBezTo>
                      <a:cubicBezTo>
                        <a:pt x="35" y="14"/>
                        <a:pt x="34" y="15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30" y="13"/>
                        <a:pt x="29" y="14"/>
                        <a:pt x="28" y="13"/>
                      </a:cubicBezTo>
                      <a:cubicBezTo>
                        <a:pt x="28" y="13"/>
                        <a:pt x="27" y="12"/>
                        <a:pt x="26" y="12"/>
                      </a:cubicBezTo>
                      <a:cubicBezTo>
                        <a:pt x="25" y="12"/>
                        <a:pt x="24" y="14"/>
                        <a:pt x="24" y="12"/>
                      </a:cubicBezTo>
                      <a:cubicBezTo>
                        <a:pt x="22" y="10"/>
                        <a:pt x="21" y="11"/>
                        <a:pt x="20" y="10"/>
                      </a:cubicBezTo>
                      <a:cubicBezTo>
                        <a:pt x="19" y="9"/>
                        <a:pt x="19" y="8"/>
                        <a:pt x="18" y="8"/>
                      </a:cubicBezTo>
                      <a:cubicBezTo>
                        <a:pt x="17" y="7"/>
                        <a:pt x="16" y="7"/>
                        <a:pt x="16" y="7"/>
                      </a:cubicBezTo>
                      <a:cubicBezTo>
                        <a:pt x="14" y="6"/>
                        <a:pt x="11" y="4"/>
                        <a:pt x="10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0"/>
                        <a:pt x="6" y="1"/>
                        <a:pt x="5" y="2"/>
                      </a:cubicBezTo>
                      <a:cubicBezTo>
                        <a:pt x="5" y="3"/>
                        <a:pt x="4" y="2"/>
                        <a:pt x="4" y="2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0" y="4"/>
                        <a:pt x="2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4" name="Freeform 713">
                  <a:extLst>
                    <a:ext uri="{FF2B5EF4-FFF2-40B4-BE49-F238E27FC236}">
                      <a16:creationId xmlns:a16="http://schemas.microsoft.com/office/drawing/2014/main" id="{108DAFC7-3895-534A-88AC-3977C12CBD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06069" y="8990020"/>
                  <a:ext cx="219985" cy="193046"/>
                </a:xfrm>
                <a:custGeom>
                  <a:avLst/>
                  <a:gdLst>
                    <a:gd name="T0" fmla="*/ 14 w 28"/>
                    <a:gd name="T1" fmla="*/ 19 h 23"/>
                    <a:gd name="T2" fmla="*/ 19 w 28"/>
                    <a:gd name="T3" fmla="*/ 18 h 23"/>
                    <a:gd name="T4" fmla="*/ 19 w 28"/>
                    <a:gd name="T5" fmla="*/ 15 h 23"/>
                    <a:gd name="T6" fmla="*/ 21 w 28"/>
                    <a:gd name="T7" fmla="*/ 14 h 23"/>
                    <a:gd name="T8" fmla="*/ 24 w 28"/>
                    <a:gd name="T9" fmla="*/ 12 h 23"/>
                    <a:gd name="T10" fmla="*/ 27 w 28"/>
                    <a:gd name="T11" fmla="*/ 9 h 23"/>
                    <a:gd name="T12" fmla="*/ 26 w 28"/>
                    <a:gd name="T13" fmla="*/ 1 h 23"/>
                    <a:gd name="T14" fmla="*/ 22 w 28"/>
                    <a:gd name="T15" fmla="*/ 1 h 23"/>
                    <a:gd name="T16" fmla="*/ 19 w 28"/>
                    <a:gd name="T17" fmla="*/ 2 h 23"/>
                    <a:gd name="T18" fmla="*/ 17 w 28"/>
                    <a:gd name="T19" fmla="*/ 2 h 23"/>
                    <a:gd name="T20" fmla="*/ 3 w 28"/>
                    <a:gd name="T21" fmla="*/ 3 h 23"/>
                    <a:gd name="T22" fmla="*/ 0 w 28"/>
                    <a:gd name="T23" fmla="*/ 7 h 23"/>
                    <a:gd name="T24" fmla="*/ 1 w 28"/>
                    <a:gd name="T25" fmla="*/ 10 h 23"/>
                    <a:gd name="T26" fmla="*/ 3 w 28"/>
                    <a:gd name="T27" fmla="*/ 14 h 23"/>
                    <a:gd name="T28" fmla="*/ 5 w 28"/>
                    <a:gd name="T29" fmla="*/ 18 h 23"/>
                    <a:gd name="T30" fmla="*/ 6 w 28"/>
                    <a:gd name="T31" fmla="*/ 19 h 23"/>
                    <a:gd name="T32" fmla="*/ 7 w 28"/>
                    <a:gd name="T33" fmla="*/ 21 h 23"/>
                    <a:gd name="T34" fmla="*/ 8 w 28"/>
                    <a:gd name="T35" fmla="*/ 23 h 23"/>
                    <a:gd name="T36" fmla="*/ 14 w 28"/>
                    <a:gd name="T37" fmla="*/ 19 h 23"/>
                    <a:gd name="T38" fmla="*/ 14 w 28"/>
                    <a:gd name="T3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8" h="23">
                      <a:moveTo>
                        <a:pt x="14" y="19"/>
                      </a:moveTo>
                      <a:cubicBezTo>
                        <a:pt x="14" y="18"/>
                        <a:pt x="20" y="20"/>
                        <a:pt x="19" y="18"/>
                      </a:cubicBezTo>
                      <a:cubicBezTo>
                        <a:pt x="19" y="18"/>
                        <a:pt x="18" y="15"/>
                        <a:pt x="19" y="15"/>
                      </a:cubicBezTo>
                      <a:cubicBezTo>
                        <a:pt x="20" y="15"/>
                        <a:pt x="21" y="16"/>
                        <a:pt x="21" y="14"/>
                      </a:cubicBezTo>
                      <a:cubicBezTo>
                        <a:pt x="21" y="12"/>
                        <a:pt x="23" y="13"/>
                        <a:pt x="24" y="12"/>
                      </a:cubicBezTo>
                      <a:cubicBezTo>
                        <a:pt x="26" y="12"/>
                        <a:pt x="26" y="10"/>
                        <a:pt x="27" y="9"/>
                      </a:cubicBezTo>
                      <a:cubicBezTo>
                        <a:pt x="28" y="7"/>
                        <a:pt x="25" y="2"/>
                        <a:pt x="26" y="1"/>
                      </a:cubicBezTo>
                      <a:cubicBezTo>
                        <a:pt x="24" y="2"/>
                        <a:pt x="24" y="2"/>
                        <a:pt x="22" y="1"/>
                      </a:cubicBezTo>
                      <a:cubicBezTo>
                        <a:pt x="21" y="0"/>
                        <a:pt x="19" y="2"/>
                        <a:pt x="19" y="2"/>
                      </a:cubicBezTo>
                      <a:cubicBezTo>
                        <a:pt x="19" y="4"/>
                        <a:pt x="17" y="2"/>
                        <a:pt x="17" y="2"/>
                      </a:cubicBezTo>
                      <a:cubicBezTo>
                        <a:pt x="13" y="1"/>
                        <a:pt x="6" y="0"/>
                        <a:pt x="3" y="3"/>
                      </a:cubicBezTo>
                      <a:cubicBezTo>
                        <a:pt x="2" y="4"/>
                        <a:pt x="0" y="5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3" y="11"/>
                        <a:pt x="3" y="13"/>
                        <a:pt x="3" y="14"/>
                      </a:cubicBezTo>
                      <a:cubicBezTo>
                        <a:pt x="4" y="16"/>
                        <a:pt x="4" y="17"/>
                        <a:pt x="5" y="18"/>
                      </a:cubicBezTo>
                      <a:cubicBezTo>
                        <a:pt x="5" y="19"/>
                        <a:pt x="6" y="18"/>
                        <a:pt x="6" y="19"/>
                      </a:cubicBezTo>
                      <a:cubicBezTo>
                        <a:pt x="7" y="19"/>
                        <a:pt x="6" y="20"/>
                        <a:pt x="7" y="21"/>
                      </a:cubicBezTo>
                      <a:cubicBezTo>
                        <a:pt x="9" y="21"/>
                        <a:pt x="8" y="22"/>
                        <a:pt x="8" y="23"/>
                      </a:cubicBezTo>
                      <a:cubicBezTo>
                        <a:pt x="8" y="22"/>
                        <a:pt x="14" y="20"/>
                        <a:pt x="14" y="19"/>
                      </a:cubicBezTo>
                      <a:cubicBezTo>
                        <a:pt x="14" y="19"/>
                        <a:pt x="14" y="20"/>
                        <a:pt x="14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5" name="Freeform 714">
                  <a:extLst>
                    <a:ext uri="{FF2B5EF4-FFF2-40B4-BE49-F238E27FC236}">
                      <a16:creationId xmlns:a16="http://schemas.microsoft.com/office/drawing/2014/main" id="{D41B9B89-D285-DD4B-B505-ED6716A6D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0220" y="9330691"/>
                  <a:ext cx="174378" cy="218601"/>
                </a:xfrm>
                <a:custGeom>
                  <a:avLst/>
                  <a:gdLst>
                    <a:gd name="T0" fmla="*/ 10 w 22"/>
                    <a:gd name="T1" fmla="*/ 3 h 26"/>
                    <a:gd name="T2" fmla="*/ 7 w 22"/>
                    <a:gd name="T3" fmla="*/ 4 h 26"/>
                    <a:gd name="T4" fmla="*/ 6 w 22"/>
                    <a:gd name="T5" fmla="*/ 4 h 26"/>
                    <a:gd name="T6" fmla="*/ 5 w 22"/>
                    <a:gd name="T7" fmla="*/ 1 h 26"/>
                    <a:gd name="T8" fmla="*/ 0 w 22"/>
                    <a:gd name="T9" fmla="*/ 0 h 26"/>
                    <a:gd name="T10" fmla="*/ 1 w 22"/>
                    <a:gd name="T11" fmla="*/ 6 h 26"/>
                    <a:gd name="T12" fmla="*/ 4 w 22"/>
                    <a:gd name="T13" fmla="*/ 14 h 26"/>
                    <a:gd name="T14" fmla="*/ 9 w 22"/>
                    <a:gd name="T15" fmla="*/ 21 h 26"/>
                    <a:gd name="T16" fmla="*/ 19 w 22"/>
                    <a:gd name="T17" fmla="*/ 26 h 26"/>
                    <a:gd name="T18" fmla="*/ 20 w 22"/>
                    <a:gd name="T19" fmla="*/ 23 h 26"/>
                    <a:gd name="T20" fmla="*/ 16 w 22"/>
                    <a:gd name="T21" fmla="*/ 14 h 26"/>
                    <a:gd name="T22" fmla="*/ 16 w 22"/>
                    <a:gd name="T23" fmla="*/ 6 h 26"/>
                    <a:gd name="T24" fmla="*/ 10 w 22"/>
                    <a:gd name="T25" fmla="*/ 3 h 26"/>
                    <a:gd name="T26" fmla="*/ 10 w 22"/>
                    <a:gd name="T27" fmla="*/ 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6">
                      <a:moveTo>
                        <a:pt x="10" y="3"/>
                      </a:moveTo>
                      <a:cubicBezTo>
                        <a:pt x="9" y="3"/>
                        <a:pt x="8" y="4"/>
                        <a:pt x="7" y="4"/>
                      </a:cubicBezTo>
                      <a:cubicBezTo>
                        <a:pt x="7" y="3"/>
                        <a:pt x="6" y="4"/>
                        <a:pt x="6" y="4"/>
                      </a:cubicBezTo>
                      <a:cubicBezTo>
                        <a:pt x="5" y="4"/>
                        <a:pt x="5" y="2"/>
                        <a:pt x="5" y="1"/>
                      </a:cubicBezTo>
                      <a:cubicBezTo>
                        <a:pt x="4" y="0"/>
                        <a:pt x="2" y="0"/>
                        <a:pt x="0" y="0"/>
                      </a:cubicBezTo>
                      <a:cubicBezTo>
                        <a:pt x="1" y="1"/>
                        <a:pt x="1" y="4"/>
                        <a:pt x="1" y="6"/>
                      </a:cubicBezTo>
                      <a:cubicBezTo>
                        <a:pt x="2" y="8"/>
                        <a:pt x="3" y="11"/>
                        <a:pt x="4" y="14"/>
                      </a:cubicBezTo>
                      <a:cubicBezTo>
                        <a:pt x="6" y="16"/>
                        <a:pt x="7" y="19"/>
                        <a:pt x="9" y="21"/>
                      </a:cubicBezTo>
                      <a:cubicBezTo>
                        <a:pt x="12" y="22"/>
                        <a:pt x="15" y="26"/>
                        <a:pt x="19" y="26"/>
                      </a:cubicBezTo>
                      <a:cubicBezTo>
                        <a:pt x="22" y="26"/>
                        <a:pt x="21" y="25"/>
                        <a:pt x="20" y="23"/>
                      </a:cubicBezTo>
                      <a:cubicBezTo>
                        <a:pt x="18" y="20"/>
                        <a:pt x="16" y="18"/>
                        <a:pt x="16" y="14"/>
                      </a:cubicBezTo>
                      <a:cubicBezTo>
                        <a:pt x="16" y="11"/>
                        <a:pt x="18" y="9"/>
                        <a:pt x="16" y="6"/>
                      </a:cubicBezTo>
                      <a:cubicBezTo>
                        <a:pt x="15" y="5"/>
                        <a:pt x="11" y="0"/>
                        <a:pt x="10" y="3"/>
                      </a:cubicBezTo>
                      <a:cubicBezTo>
                        <a:pt x="9" y="4"/>
                        <a:pt x="10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6" name="Freeform 715">
                  <a:extLst>
                    <a:ext uri="{FF2B5EF4-FFF2-40B4-BE49-F238E27FC236}">
                      <a16:creationId xmlns:a16="http://schemas.microsoft.com/office/drawing/2014/main" id="{B092E3EE-9474-2647-A660-81B8CE00E7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8332" y="7121996"/>
                  <a:ext cx="2358144" cy="1626715"/>
                </a:xfrm>
                <a:custGeom>
                  <a:avLst/>
                  <a:gdLst>
                    <a:gd name="T0" fmla="*/ 279 w 300"/>
                    <a:gd name="T1" fmla="*/ 37 h 195"/>
                    <a:gd name="T2" fmla="*/ 244 w 300"/>
                    <a:gd name="T3" fmla="*/ 1 h 195"/>
                    <a:gd name="T4" fmla="*/ 223 w 300"/>
                    <a:gd name="T5" fmla="*/ 18 h 195"/>
                    <a:gd name="T6" fmla="*/ 214 w 300"/>
                    <a:gd name="T7" fmla="*/ 27 h 195"/>
                    <a:gd name="T8" fmla="*/ 205 w 300"/>
                    <a:gd name="T9" fmla="*/ 39 h 195"/>
                    <a:gd name="T10" fmla="*/ 224 w 300"/>
                    <a:gd name="T11" fmla="*/ 46 h 195"/>
                    <a:gd name="T12" fmla="*/ 197 w 300"/>
                    <a:gd name="T13" fmla="*/ 55 h 195"/>
                    <a:gd name="T14" fmla="*/ 180 w 300"/>
                    <a:gd name="T15" fmla="*/ 66 h 195"/>
                    <a:gd name="T16" fmla="*/ 146 w 300"/>
                    <a:gd name="T17" fmla="*/ 75 h 195"/>
                    <a:gd name="T18" fmla="*/ 121 w 300"/>
                    <a:gd name="T19" fmla="*/ 70 h 195"/>
                    <a:gd name="T20" fmla="*/ 94 w 300"/>
                    <a:gd name="T21" fmla="*/ 56 h 195"/>
                    <a:gd name="T22" fmla="*/ 66 w 300"/>
                    <a:gd name="T23" fmla="*/ 30 h 195"/>
                    <a:gd name="T24" fmla="*/ 56 w 300"/>
                    <a:gd name="T25" fmla="*/ 44 h 195"/>
                    <a:gd name="T26" fmla="*/ 44 w 300"/>
                    <a:gd name="T27" fmla="*/ 51 h 195"/>
                    <a:gd name="T28" fmla="*/ 34 w 300"/>
                    <a:gd name="T29" fmla="*/ 63 h 195"/>
                    <a:gd name="T30" fmla="*/ 28 w 300"/>
                    <a:gd name="T31" fmla="*/ 76 h 195"/>
                    <a:gd name="T32" fmla="*/ 11 w 300"/>
                    <a:gd name="T33" fmla="*/ 84 h 195"/>
                    <a:gd name="T34" fmla="*/ 1 w 300"/>
                    <a:gd name="T35" fmla="*/ 91 h 195"/>
                    <a:gd name="T36" fmla="*/ 7 w 300"/>
                    <a:gd name="T37" fmla="*/ 103 h 195"/>
                    <a:gd name="T38" fmla="*/ 23 w 300"/>
                    <a:gd name="T39" fmla="*/ 111 h 195"/>
                    <a:gd name="T40" fmla="*/ 27 w 300"/>
                    <a:gd name="T41" fmla="*/ 121 h 195"/>
                    <a:gd name="T42" fmla="*/ 27 w 300"/>
                    <a:gd name="T43" fmla="*/ 135 h 195"/>
                    <a:gd name="T44" fmla="*/ 40 w 300"/>
                    <a:gd name="T45" fmla="*/ 140 h 195"/>
                    <a:gd name="T46" fmla="*/ 62 w 300"/>
                    <a:gd name="T47" fmla="*/ 154 h 195"/>
                    <a:gd name="T48" fmla="*/ 74 w 300"/>
                    <a:gd name="T49" fmla="*/ 156 h 195"/>
                    <a:gd name="T50" fmla="*/ 92 w 300"/>
                    <a:gd name="T51" fmla="*/ 151 h 195"/>
                    <a:gd name="T52" fmla="*/ 106 w 300"/>
                    <a:gd name="T53" fmla="*/ 146 h 195"/>
                    <a:gd name="T54" fmla="*/ 116 w 300"/>
                    <a:gd name="T55" fmla="*/ 155 h 195"/>
                    <a:gd name="T56" fmla="*/ 117 w 300"/>
                    <a:gd name="T57" fmla="*/ 166 h 195"/>
                    <a:gd name="T58" fmla="*/ 119 w 300"/>
                    <a:gd name="T59" fmla="*/ 178 h 195"/>
                    <a:gd name="T60" fmla="*/ 125 w 300"/>
                    <a:gd name="T61" fmla="*/ 187 h 195"/>
                    <a:gd name="T62" fmla="*/ 134 w 300"/>
                    <a:gd name="T63" fmla="*/ 186 h 195"/>
                    <a:gd name="T64" fmla="*/ 143 w 300"/>
                    <a:gd name="T65" fmla="*/ 182 h 195"/>
                    <a:gd name="T66" fmla="*/ 155 w 300"/>
                    <a:gd name="T67" fmla="*/ 180 h 195"/>
                    <a:gd name="T68" fmla="*/ 168 w 300"/>
                    <a:gd name="T69" fmla="*/ 186 h 195"/>
                    <a:gd name="T70" fmla="*/ 175 w 300"/>
                    <a:gd name="T71" fmla="*/ 195 h 195"/>
                    <a:gd name="T72" fmla="*/ 189 w 300"/>
                    <a:gd name="T73" fmla="*/ 186 h 195"/>
                    <a:gd name="T74" fmla="*/ 202 w 300"/>
                    <a:gd name="T75" fmla="*/ 182 h 195"/>
                    <a:gd name="T76" fmla="*/ 215 w 300"/>
                    <a:gd name="T77" fmla="*/ 173 h 195"/>
                    <a:gd name="T78" fmla="*/ 221 w 300"/>
                    <a:gd name="T79" fmla="*/ 164 h 195"/>
                    <a:gd name="T80" fmla="*/ 228 w 300"/>
                    <a:gd name="T81" fmla="*/ 156 h 195"/>
                    <a:gd name="T82" fmla="*/ 232 w 300"/>
                    <a:gd name="T83" fmla="*/ 149 h 195"/>
                    <a:gd name="T84" fmla="*/ 236 w 300"/>
                    <a:gd name="T85" fmla="*/ 143 h 195"/>
                    <a:gd name="T86" fmla="*/ 231 w 300"/>
                    <a:gd name="T87" fmla="*/ 139 h 195"/>
                    <a:gd name="T88" fmla="*/ 229 w 300"/>
                    <a:gd name="T89" fmla="*/ 132 h 195"/>
                    <a:gd name="T90" fmla="*/ 221 w 300"/>
                    <a:gd name="T91" fmla="*/ 115 h 195"/>
                    <a:gd name="T92" fmla="*/ 229 w 300"/>
                    <a:gd name="T93" fmla="*/ 106 h 195"/>
                    <a:gd name="T94" fmla="*/ 238 w 300"/>
                    <a:gd name="T95" fmla="*/ 102 h 195"/>
                    <a:gd name="T96" fmla="*/ 220 w 300"/>
                    <a:gd name="T97" fmla="*/ 102 h 195"/>
                    <a:gd name="T98" fmla="*/ 221 w 300"/>
                    <a:gd name="T99" fmla="*/ 90 h 195"/>
                    <a:gd name="T100" fmla="*/ 234 w 300"/>
                    <a:gd name="T101" fmla="*/ 87 h 195"/>
                    <a:gd name="T102" fmla="*/ 238 w 300"/>
                    <a:gd name="T103" fmla="*/ 89 h 195"/>
                    <a:gd name="T104" fmla="*/ 259 w 300"/>
                    <a:gd name="T105" fmla="*/ 77 h 195"/>
                    <a:gd name="T106" fmla="*/ 271 w 300"/>
                    <a:gd name="T107" fmla="*/ 72 h 195"/>
                    <a:gd name="T108" fmla="*/ 281 w 300"/>
                    <a:gd name="T109" fmla="*/ 60 h 195"/>
                    <a:gd name="T110" fmla="*/ 295 w 300"/>
                    <a:gd name="T111" fmla="*/ 4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0" h="195">
                      <a:moveTo>
                        <a:pt x="298" y="37"/>
                      </a:moveTo>
                      <a:cubicBezTo>
                        <a:pt x="298" y="35"/>
                        <a:pt x="294" y="36"/>
                        <a:pt x="293" y="37"/>
                      </a:cubicBezTo>
                      <a:cubicBezTo>
                        <a:pt x="291" y="37"/>
                        <a:pt x="290" y="38"/>
                        <a:pt x="288" y="39"/>
                      </a:cubicBezTo>
                      <a:cubicBezTo>
                        <a:pt x="286" y="40"/>
                        <a:pt x="279" y="40"/>
                        <a:pt x="279" y="37"/>
                      </a:cubicBezTo>
                      <a:cubicBezTo>
                        <a:pt x="277" y="33"/>
                        <a:pt x="276" y="31"/>
                        <a:pt x="272" y="29"/>
                      </a:cubicBezTo>
                      <a:cubicBezTo>
                        <a:pt x="269" y="28"/>
                        <a:pt x="263" y="28"/>
                        <a:pt x="262" y="24"/>
                      </a:cubicBezTo>
                      <a:cubicBezTo>
                        <a:pt x="261" y="18"/>
                        <a:pt x="259" y="11"/>
                        <a:pt x="255" y="6"/>
                      </a:cubicBezTo>
                      <a:cubicBezTo>
                        <a:pt x="252" y="3"/>
                        <a:pt x="248" y="3"/>
                        <a:pt x="244" y="1"/>
                      </a:cubicBezTo>
                      <a:cubicBezTo>
                        <a:pt x="240" y="0"/>
                        <a:pt x="233" y="1"/>
                        <a:pt x="229" y="3"/>
                      </a:cubicBezTo>
                      <a:cubicBezTo>
                        <a:pt x="228" y="4"/>
                        <a:pt x="226" y="5"/>
                        <a:pt x="225" y="6"/>
                      </a:cubicBezTo>
                      <a:cubicBezTo>
                        <a:pt x="225" y="7"/>
                        <a:pt x="228" y="7"/>
                        <a:pt x="228" y="8"/>
                      </a:cubicBezTo>
                      <a:cubicBezTo>
                        <a:pt x="229" y="12"/>
                        <a:pt x="224" y="15"/>
                        <a:pt x="223" y="18"/>
                      </a:cubicBezTo>
                      <a:cubicBezTo>
                        <a:pt x="222" y="19"/>
                        <a:pt x="222" y="20"/>
                        <a:pt x="222" y="21"/>
                      </a:cubicBezTo>
                      <a:cubicBezTo>
                        <a:pt x="222" y="22"/>
                        <a:pt x="222" y="22"/>
                        <a:pt x="222" y="23"/>
                      </a:cubicBezTo>
                      <a:cubicBezTo>
                        <a:pt x="222" y="25"/>
                        <a:pt x="219" y="25"/>
                        <a:pt x="217" y="26"/>
                      </a:cubicBezTo>
                      <a:cubicBezTo>
                        <a:pt x="216" y="26"/>
                        <a:pt x="215" y="27"/>
                        <a:pt x="214" y="27"/>
                      </a:cubicBezTo>
                      <a:cubicBezTo>
                        <a:pt x="213" y="27"/>
                        <a:pt x="208" y="25"/>
                        <a:pt x="208" y="25"/>
                      </a:cubicBezTo>
                      <a:cubicBezTo>
                        <a:pt x="207" y="27"/>
                        <a:pt x="206" y="30"/>
                        <a:pt x="205" y="32"/>
                      </a:cubicBezTo>
                      <a:cubicBezTo>
                        <a:pt x="205" y="33"/>
                        <a:pt x="204" y="34"/>
                        <a:pt x="204" y="35"/>
                      </a:cubicBezTo>
                      <a:cubicBezTo>
                        <a:pt x="204" y="35"/>
                        <a:pt x="202" y="41"/>
                        <a:pt x="205" y="39"/>
                      </a:cubicBezTo>
                      <a:cubicBezTo>
                        <a:pt x="206" y="38"/>
                        <a:pt x="206" y="38"/>
                        <a:pt x="208" y="38"/>
                      </a:cubicBezTo>
                      <a:cubicBezTo>
                        <a:pt x="209" y="38"/>
                        <a:pt x="211" y="40"/>
                        <a:pt x="212" y="39"/>
                      </a:cubicBezTo>
                      <a:cubicBezTo>
                        <a:pt x="216" y="36"/>
                        <a:pt x="219" y="38"/>
                        <a:pt x="222" y="42"/>
                      </a:cubicBezTo>
                      <a:cubicBezTo>
                        <a:pt x="223" y="43"/>
                        <a:pt x="225" y="45"/>
                        <a:pt x="224" y="46"/>
                      </a:cubicBezTo>
                      <a:cubicBezTo>
                        <a:pt x="224" y="46"/>
                        <a:pt x="220" y="45"/>
                        <a:pt x="219" y="45"/>
                      </a:cubicBezTo>
                      <a:cubicBezTo>
                        <a:pt x="216" y="46"/>
                        <a:pt x="212" y="46"/>
                        <a:pt x="209" y="47"/>
                      </a:cubicBezTo>
                      <a:cubicBezTo>
                        <a:pt x="206" y="48"/>
                        <a:pt x="206" y="54"/>
                        <a:pt x="202" y="54"/>
                      </a:cubicBezTo>
                      <a:cubicBezTo>
                        <a:pt x="200" y="54"/>
                        <a:pt x="198" y="53"/>
                        <a:pt x="197" y="55"/>
                      </a:cubicBezTo>
                      <a:cubicBezTo>
                        <a:pt x="196" y="56"/>
                        <a:pt x="194" y="58"/>
                        <a:pt x="192" y="58"/>
                      </a:cubicBezTo>
                      <a:cubicBezTo>
                        <a:pt x="189" y="57"/>
                        <a:pt x="183" y="53"/>
                        <a:pt x="182" y="59"/>
                      </a:cubicBezTo>
                      <a:cubicBezTo>
                        <a:pt x="182" y="61"/>
                        <a:pt x="184" y="62"/>
                        <a:pt x="184" y="63"/>
                      </a:cubicBezTo>
                      <a:cubicBezTo>
                        <a:pt x="184" y="65"/>
                        <a:pt x="181" y="65"/>
                        <a:pt x="180" y="66"/>
                      </a:cubicBezTo>
                      <a:cubicBezTo>
                        <a:pt x="177" y="69"/>
                        <a:pt x="176" y="72"/>
                        <a:pt x="172" y="72"/>
                      </a:cubicBezTo>
                      <a:cubicBezTo>
                        <a:pt x="167" y="72"/>
                        <a:pt x="162" y="72"/>
                        <a:pt x="157" y="73"/>
                      </a:cubicBezTo>
                      <a:cubicBezTo>
                        <a:pt x="155" y="74"/>
                        <a:pt x="151" y="78"/>
                        <a:pt x="150" y="77"/>
                      </a:cubicBezTo>
                      <a:cubicBezTo>
                        <a:pt x="148" y="77"/>
                        <a:pt x="147" y="75"/>
                        <a:pt x="146" y="75"/>
                      </a:cubicBezTo>
                      <a:cubicBezTo>
                        <a:pt x="144" y="75"/>
                        <a:pt x="143" y="75"/>
                        <a:pt x="141" y="75"/>
                      </a:cubicBezTo>
                      <a:cubicBezTo>
                        <a:pt x="139" y="74"/>
                        <a:pt x="137" y="74"/>
                        <a:pt x="135" y="72"/>
                      </a:cubicBezTo>
                      <a:cubicBezTo>
                        <a:pt x="133" y="71"/>
                        <a:pt x="132" y="71"/>
                        <a:pt x="131" y="70"/>
                      </a:cubicBezTo>
                      <a:cubicBezTo>
                        <a:pt x="127" y="70"/>
                        <a:pt x="125" y="70"/>
                        <a:pt x="121" y="70"/>
                      </a:cubicBezTo>
                      <a:cubicBezTo>
                        <a:pt x="118" y="70"/>
                        <a:pt x="113" y="71"/>
                        <a:pt x="109" y="70"/>
                      </a:cubicBezTo>
                      <a:cubicBezTo>
                        <a:pt x="108" y="70"/>
                        <a:pt x="107" y="68"/>
                        <a:pt x="107" y="67"/>
                      </a:cubicBezTo>
                      <a:cubicBezTo>
                        <a:pt x="105" y="65"/>
                        <a:pt x="104" y="63"/>
                        <a:pt x="102" y="61"/>
                      </a:cubicBezTo>
                      <a:cubicBezTo>
                        <a:pt x="99" y="59"/>
                        <a:pt x="97" y="56"/>
                        <a:pt x="94" y="56"/>
                      </a:cubicBezTo>
                      <a:cubicBezTo>
                        <a:pt x="92" y="56"/>
                        <a:pt x="81" y="56"/>
                        <a:pt x="83" y="52"/>
                      </a:cubicBezTo>
                      <a:cubicBezTo>
                        <a:pt x="85" y="48"/>
                        <a:pt x="84" y="41"/>
                        <a:pt x="79" y="38"/>
                      </a:cubicBezTo>
                      <a:cubicBezTo>
                        <a:pt x="75" y="35"/>
                        <a:pt x="70" y="35"/>
                        <a:pt x="69" y="29"/>
                      </a:cubicBezTo>
                      <a:cubicBezTo>
                        <a:pt x="68" y="30"/>
                        <a:pt x="67" y="29"/>
                        <a:pt x="66" y="30"/>
                      </a:cubicBezTo>
                      <a:cubicBezTo>
                        <a:pt x="65" y="31"/>
                        <a:pt x="65" y="31"/>
                        <a:pt x="65" y="32"/>
                      </a:cubicBezTo>
                      <a:cubicBezTo>
                        <a:pt x="63" y="35"/>
                        <a:pt x="60" y="34"/>
                        <a:pt x="59" y="37"/>
                      </a:cubicBezTo>
                      <a:cubicBezTo>
                        <a:pt x="59" y="39"/>
                        <a:pt x="61" y="41"/>
                        <a:pt x="60" y="42"/>
                      </a:cubicBezTo>
                      <a:cubicBezTo>
                        <a:pt x="59" y="43"/>
                        <a:pt x="57" y="44"/>
                        <a:pt x="56" y="44"/>
                      </a:cubicBezTo>
                      <a:cubicBezTo>
                        <a:pt x="55" y="45"/>
                        <a:pt x="54" y="43"/>
                        <a:pt x="53" y="44"/>
                      </a:cubicBezTo>
                      <a:cubicBezTo>
                        <a:pt x="51" y="44"/>
                        <a:pt x="50" y="43"/>
                        <a:pt x="48" y="42"/>
                      </a:cubicBezTo>
                      <a:cubicBezTo>
                        <a:pt x="47" y="41"/>
                        <a:pt x="46" y="46"/>
                        <a:pt x="45" y="47"/>
                      </a:cubicBezTo>
                      <a:cubicBezTo>
                        <a:pt x="45" y="48"/>
                        <a:pt x="44" y="50"/>
                        <a:pt x="44" y="51"/>
                      </a:cubicBezTo>
                      <a:cubicBezTo>
                        <a:pt x="44" y="53"/>
                        <a:pt x="45" y="53"/>
                        <a:pt x="45" y="54"/>
                      </a:cubicBezTo>
                      <a:cubicBezTo>
                        <a:pt x="45" y="56"/>
                        <a:pt x="39" y="54"/>
                        <a:pt x="39" y="54"/>
                      </a:cubicBezTo>
                      <a:cubicBezTo>
                        <a:pt x="37" y="55"/>
                        <a:pt x="33" y="55"/>
                        <a:pt x="32" y="56"/>
                      </a:cubicBezTo>
                      <a:cubicBezTo>
                        <a:pt x="33" y="55"/>
                        <a:pt x="34" y="62"/>
                        <a:pt x="34" y="63"/>
                      </a:cubicBezTo>
                      <a:cubicBezTo>
                        <a:pt x="35" y="64"/>
                        <a:pt x="36" y="65"/>
                        <a:pt x="37" y="66"/>
                      </a:cubicBezTo>
                      <a:cubicBezTo>
                        <a:pt x="37" y="67"/>
                        <a:pt x="34" y="69"/>
                        <a:pt x="33" y="70"/>
                      </a:cubicBezTo>
                      <a:cubicBezTo>
                        <a:pt x="32" y="71"/>
                        <a:pt x="33" y="74"/>
                        <a:pt x="32" y="74"/>
                      </a:cubicBezTo>
                      <a:cubicBezTo>
                        <a:pt x="31" y="75"/>
                        <a:pt x="29" y="75"/>
                        <a:pt x="28" y="76"/>
                      </a:cubicBezTo>
                      <a:cubicBezTo>
                        <a:pt x="26" y="77"/>
                        <a:pt x="25" y="78"/>
                        <a:pt x="24" y="79"/>
                      </a:cubicBezTo>
                      <a:cubicBezTo>
                        <a:pt x="22" y="79"/>
                        <a:pt x="21" y="79"/>
                        <a:pt x="19" y="80"/>
                      </a:cubicBezTo>
                      <a:cubicBezTo>
                        <a:pt x="17" y="80"/>
                        <a:pt x="16" y="81"/>
                        <a:pt x="15" y="83"/>
                      </a:cubicBezTo>
                      <a:cubicBezTo>
                        <a:pt x="15" y="83"/>
                        <a:pt x="11" y="84"/>
                        <a:pt x="11" y="84"/>
                      </a:cubicBezTo>
                      <a:cubicBezTo>
                        <a:pt x="11" y="84"/>
                        <a:pt x="11" y="83"/>
                        <a:pt x="11" y="83"/>
                      </a:cubicBezTo>
                      <a:cubicBezTo>
                        <a:pt x="10" y="83"/>
                        <a:pt x="9" y="83"/>
                        <a:pt x="7" y="83"/>
                      </a:cubicBezTo>
                      <a:cubicBezTo>
                        <a:pt x="6" y="83"/>
                        <a:pt x="3" y="85"/>
                        <a:pt x="3" y="86"/>
                      </a:cubicBezTo>
                      <a:cubicBezTo>
                        <a:pt x="2" y="88"/>
                        <a:pt x="1" y="90"/>
                        <a:pt x="1" y="91"/>
                      </a:cubicBezTo>
                      <a:cubicBezTo>
                        <a:pt x="0" y="93"/>
                        <a:pt x="3" y="95"/>
                        <a:pt x="4" y="95"/>
                      </a:cubicBezTo>
                      <a:cubicBezTo>
                        <a:pt x="7" y="95"/>
                        <a:pt x="6" y="95"/>
                        <a:pt x="7" y="98"/>
                      </a:cubicBezTo>
                      <a:cubicBezTo>
                        <a:pt x="7" y="99"/>
                        <a:pt x="8" y="99"/>
                        <a:pt x="8" y="101"/>
                      </a:cubicBezTo>
                      <a:cubicBezTo>
                        <a:pt x="8" y="101"/>
                        <a:pt x="7" y="103"/>
                        <a:pt x="7" y="103"/>
                      </a:cubicBezTo>
                      <a:cubicBezTo>
                        <a:pt x="9" y="104"/>
                        <a:pt x="10" y="104"/>
                        <a:pt x="11" y="105"/>
                      </a:cubicBezTo>
                      <a:cubicBezTo>
                        <a:pt x="13" y="107"/>
                        <a:pt x="12" y="109"/>
                        <a:pt x="14" y="110"/>
                      </a:cubicBezTo>
                      <a:cubicBezTo>
                        <a:pt x="16" y="111"/>
                        <a:pt x="18" y="112"/>
                        <a:pt x="20" y="113"/>
                      </a:cubicBezTo>
                      <a:cubicBezTo>
                        <a:pt x="21" y="113"/>
                        <a:pt x="22" y="112"/>
                        <a:pt x="23" y="111"/>
                      </a:cubicBezTo>
                      <a:cubicBezTo>
                        <a:pt x="26" y="109"/>
                        <a:pt x="31" y="110"/>
                        <a:pt x="33" y="113"/>
                      </a:cubicBezTo>
                      <a:cubicBezTo>
                        <a:pt x="34" y="115"/>
                        <a:pt x="32" y="116"/>
                        <a:pt x="31" y="117"/>
                      </a:cubicBezTo>
                      <a:cubicBezTo>
                        <a:pt x="30" y="118"/>
                        <a:pt x="30" y="118"/>
                        <a:pt x="30" y="119"/>
                      </a:cubicBezTo>
                      <a:cubicBezTo>
                        <a:pt x="29" y="121"/>
                        <a:pt x="28" y="121"/>
                        <a:pt x="27" y="121"/>
                      </a:cubicBezTo>
                      <a:cubicBezTo>
                        <a:pt x="24" y="123"/>
                        <a:pt x="32" y="126"/>
                        <a:pt x="29" y="128"/>
                      </a:cubicBezTo>
                      <a:cubicBezTo>
                        <a:pt x="28" y="130"/>
                        <a:pt x="27" y="129"/>
                        <a:pt x="25" y="129"/>
                      </a:cubicBezTo>
                      <a:cubicBezTo>
                        <a:pt x="21" y="128"/>
                        <a:pt x="26" y="132"/>
                        <a:pt x="26" y="132"/>
                      </a:cubicBezTo>
                      <a:cubicBezTo>
                        <a:pt x="26" y="134"/>
                        <a:pt x="25" y="135"/>
                        <a:pt x="27" y="135"/>
                      </a:cubicBezTo>
                      <a:cubicBezTo>
                        <a:pt x="29" y="136"/>
                        <a:pt x="29" y="137"/>
                        <a:pt x="31" y="138"/>
                      </a:cubicBezTo>
                      <a:cubicBezTo>
                        <a:pt x="33" y="138"/>
                        <a:pt x="34" y="140"/>
                        <a:pt x="36" y="141"/>
                      </a:cubicBezTo>
                      <a:cubicBezTo>
                        <a:pt x="36" y="141"/>
                        <a:pt x="37" y="142"/>
                        <a:pt x="38" y="142"/>
                      </a:cubicBezTo>
                      <a:cubicBezTo>
                        <a:pt x="39" y="142"/>
                        <a:pt x="38" y="140"/>
                        <a:pt x="40" y="140"/>
                      </a:cubicBezTo>
                      <a:cubicBezTo>
                        <a:pt x="44" y="140"/>
                        <a:pt x="46" y="147"/>
                        <a:pt x="50" y="147"/>
                      </a:cubicBezTo>
                      <a:cubicBezTo>
                        <a:pt x="52" y="147"/>
                        <a:pt x="52" y="150"/>
                        <a:pt x="54" y="150"/>
                      </a:cubicBezTo>
                      <a:cubicBezTo>
                        <a:pt x="56" y="151"/>
                        <a:pt x="57" y="153"/>
                        <a:pt x="58" y="153"/>
                      </a:cubicBezTo>
                      <a:cubicBezTo>
                        <a:pt x="60" y="151"/>
                        <a:pt x="60" y="154"/>
                        <a:pt x="62" y="154"/>
                      </a:cubicBezTo>
                      <a:cubicBezTo>
                        <a:pt x="63" y="154"/>
                        <a:pt x="63" y="153"/>
                        <a:pt x="64" y="153"/>
                      </a:cubicBezTo>
                      <a:cubicBezTo>
                        <a:pt x="65" y="153"/>
                        <a:pt x="65" y="154"/>
                        <a:pt x="66" y="155"/>
                      </a:cubicBezTo>
                      <a:cubicBezTo>
                        <a:pt x="68" y="155"/>
                        <a:pt x="70" y="155"/>
                        <a:pt x="72" y="154"/>
                      </a:cubicBezTo>
                      <a:cubicBezTo>
                        <a:pt x="75" y="153"/>
                        <a:pt x="73" y="155"/>
                        <a:pt x="74" y="156"/>
                      </a:cubicBezTo>
                      <a:cubicBezTo>
                        <a:pt x="74" y="156"/>
                        <a:pt x="76" y="153"/>
                        <a:pt x="77" y="153"/>
                      </a:cubicBezTo>
                      <a:cubicBezTo>
                        <a:pt x="78" y="152"/>
                        <a:pt x="80" y="152"/>
                        <a:pt x="81" y="153"/>
                      </a:cubicBezTo>
                      <a:cubicBezTo>
                        <a:pt x="83" y="155"/>
                        <a:pt x="85" y="153"/>
                        <a:pt x="87" y="154"/>
                      </a:cubicBezTo>
                      <a:cubicBezTo>
                        <a:pt x="89" y="155"/>
                        <a:pt x="91" y="153"/>
                        <a:pt x="92" y="151"/>
                      </a:cubicBezTo>
                      <a:cubicBezTo>
                        <a:pt x="93" y="151"/>
                        <a:pt x="93" y="150"/>
                        <a:pt x="94" y="150"/>
                      </a:cubicBezTo>
                      <a:cubicBezTo>
                        <a:pt x="95" y="149"/>
                        <a:pt x="96" y="150"/>
                        <a:pt x="97" y="149"/>
                      </a:cubicBezTo>
                      <a:cubicBezTo>
                        <a:pt x="98" y="148"/>
                        <a:pt x="99" y="146"/>
                        <a:pt x="101" y="147"/>
                      </a:cubicBezTo>
                      <a:cubicBezTo>
                        <a:pt x="103" y="148"/>
                        <a:pt x="103" y="148"/>
                        <a:pt x="106" y="146"/>
                      </a:cubicBezTo>
                      <a:cubicBezTo>
                        <a:pt x="107" y="145"/>
                        <a:pt x="109" y="148"/>
                        <a:pt x="109" y="149"/>
                      </a:cubicBezTo>
                      <a:cubicBezTo>
                        <a:pt x="108" y="151"/>
                        <a:pt x="106" y="152"/>
                        <a:pt x="108" y="152"/>
                      </a:cubicBezTo>
                      <a:cubicBezTo>
                        <a:pt x="111" y="152"/>
                        <a:pt x="111" y="152"/>
                        <a:pt x="114" y="151"/>
                      </a:cubicBezTo>
                      <a:cubicBezTo>
                        <a:pt x="115" y="151"/>
                        <a:pt x="116" y="154"/>
                        <a:pt x="116" y="155"/>
                      </a:cubicBezTo>
                      <a:cubicBezTo>
                        <a:pt x="116" y="155"/>
                        <a:pt x="116" y="157"/>
                        <a:pt x="117" y="156"/>
                      </a:cubicBezTo>
                      <a:cubicBezTo>
                        <a:pt x="117" y="156"/>
                        <a:pt x="119" y="156"/>
                        <a:pt x="119" y="157"/>
                      </a:cubicBezTo>
                      <a:cubicBezTo>
                        <a:pt x="119" y="158"/>
                        <a:pt x="117" y="159"/>
                        <a:pt x="118" y="160"/>
                      </a:cubicBezTo>
                      <a:cubicBezTo>
                        <a:pt x="119" y="162"/>
                        <a:pt x="118" y="165"/>
                        <a:pt x="117" y="166"/>
                      </a:cubicBezTo>
                      <a:cubicBezTo>
                        <a:pt x="116" y="168"/>
                        <a:pt x="114" y="169"/>
                        <a:pt x="113" y="170"/>
                      </a:cubicBezTo>
                      <a:cubicBezTo>
                        <a:pt x="113" y="171"/>
                        <a:pt x="113" y="176"/>
                        <a:pt x="112" y="175"/>
                      </a:cubicBezTo>
                      <a:cubicBezTo>
                        <a:pt x="113" y="176"/>
                        <a:pt x="119" y="173"/>
                        <a:pt x="120" y="175"/>
                      </a:cubicBezTo>
                      <a:cubicBezTo>
                        <a:pt x="120" y="175"/>
                        <a:pt x="118" y="176"/>
                        <a:pt x="119" y="178"/>
                      </a:cubicBezTo>
                      <a:cubicBezTo>
                        <a:pt x="120" y="180"/>
                        <a:pt x="123" y="180"/>
                        <a:pt x="122" y="181"/>
                      </a:cubicBezTo>
                      <a:cubicBezTo>
                        <a:pt x="122" y="182"/>
                        <a:pt x="121" y="184"/>
                        <a:pt x="121" y="185"/>
                      </a:cubicBezTo>
                      <a:cubicBezTo>
                        <a:pt x="122" y="186"/>
                        <a:pt x="125" y="185"/>
                        <a:pt x="125" y="186"/>
                      </a:cubicBezTo>
                      <a:cubicBezTo>
                        <a:pt x="125" y="186"/>
                        <a:pt x="125" y="187"/>
                        <a:pt x="125" y="187"/>
                      </a:cubicBezTo>
                      <a:cubicBezTo>
                        <a:pt x="125" y="189"/>
                        <a:pt x="126" y="188"/>
                        <a:pt x="127" y="188"/>
                      </a:cubicBezTo>
                      <a:cubicBezTo>
                        <a:pt x="128" y="188"/>
                        <a:pt x="129" y="187"/>
                        <a:pt x="130" y="188"/>
                      </a:cubicBezTo>
                      <a:cubicBezTo>
                        <a:pt x="131" y="188"/>
                        <a:pt x="132" y="189"/>
                        <a:pt x="133" y="190"/>
                      </a:cubicBezTo>
                      <a:cubicBezTo>
                        <a:pt x="135" y="191"/>
                        <a:pt x="134" y="187"/>
                        <a:pt x="134" y="186"/>
                      </a:cubicBezTo>
                      <a:cubicBezTo>
                        <a:pt x="132" y="182"/>
                        <a:pt x="134" y="184"/>
                        <a:pt x="136" y="182"/>
                      </a:cubicBezTo>
                      <a:cubicBezTo>
                        <a:pt x="138" y="181"/>
                        <a:pt x="137" y="182"/>
                        <a:pt x="139" y="183"/>
                      </a:cubicBezTo>
                      <a:cubicBezTo>
                        <a:pt x="139" y="183"/>
                        <a:pt x="141" y="182"/>
                        <a:pt x="141" y="182"/>
                      </a:cubicBezTo>
                      <a:cubicBezTo>
                        <a:pt x="141" y="183"/>
                        <a:pt x="143" y="181"/>
                        <a:pt x="143" y="182"/>
                      </a:cubicBezTo>
                      <a:cubicBezTo>
                        <a:pt x="144" y="183"/>
                        <a:pt x="144" y="184"/>
                        <a:pt x="146" y="182"/>
                      </a:cubicBezTo>
                      <a:cubicBezTo>
                        <a:pt x="147" y="181"/>
                        <a:pt x="147" y="182"/>
                        <a:pt x="148" y="181"/>
                      </a:cubicBezTo>
                      <a:cubicBezTo>
                        <a:pt x="149" y="180"/>
                        <a:pt x="149" y="178"/>
                        <a:pt x="151" y="178"/>
                      </a:cubicBezTo>
                      <a:cubicBezTo>
                        <a:pt x="152" y="178"/>
                        <a:pt x="153" y="180"/>
                        <a:pt x="155" y="180"/>
                      </a:cubicBezTo>
                      <a:cubicBezTo>
                        <a:pt x="155" y="180"/>
                        <a:pt x="159" y="181"/>
                        <a:pt x="159" y="181"/>
                      </a:cubicBezTo>
                      <a:cubicBezTo>
                        <a:pt x="159" y="182"/>
                        <a:pt x="157" y="183"/>
                        <a:pt x="157" y="184"/>
                      </a:cubicBezTo>
                      <a:cubicBezTo>
                        <a:pt x="158" y="185"/>
                        <a:pt x="160" y="186"/>
                        <a:pt x="161" y="187"/>
                      </a:cubicBezTo>
                      <a:cubicBezTo>
                        <a:pt x="163" y="188"/>
                        <a:pt x="167" y="189"/>
                        <a:pt x="168" y="186"/>
                      </a:cubicBezTo>
                      <a:cubicBezTo>
                        <a:pt x="168" y="186"/>
                        <a:pt x="170" y="188"/>
                        <a:pt x="170" y="188"/>
                      </a:cubicBezTo>
                      <a:cubicBezTo>
                        <a:pt x="171" y="189"/>
                        <a:pt x="172" y="187"/>
                        <a:pt x="174" y="188"/>
                      </a:cubicBezTo>
                      <a:cubicBezTo>
                        <a:pt x="175" y="189"/>
                        <a:pt x="173" y="190"/>
                        <a:pt x="173" y="191"/>
                      </a:cubicBezTo>
                      <a:cubicBezTo>
                        <a:pt x="173" y="192"/>
                        <a:pt x="175" y="194"/>
                        <a:pt x="175" y="195"/>
                      </a:cubicBezTo>
                      <a:cubicBezTo>
                        <a:pt x="176" y="195"/>
                        <a:pt x="177" y="194"/>
                        <a:pt x="178" y="194"/>
                      </a:cubicBezTo>
                      <a:cubicBezTo>
                        <a:pt x="178" y="193"/>
                        <a:pt x="175" y="192"/>
                        <a:pt x="176" y="191"/>
                      </a:cubicBezTo>
                      <a:cubicBezTo>
                        <a:pt x="178" y="188"/>
                        <a:pt x="180" y="188"/>
                        <a:pt x="183" y="187"/>
                      </a:cubicBezTo>
                      <a:cubicBezTo>
                        <a:pt x="185" y="186"/>
                        <a:pt x="187" y="186"/>
                        <a:pt x="189" y="186"/>
                      </a:cubicBezTo>
                      <a:cubicBezTo>
                        <a:pt x="190" y="186"/>
                        <a:pt x="190" y="184"/>
                        <a:pt x="191" y="184"/>
                      </a:cubicBezTo>
                      <a:cubicBezTo>
                        <a:pt x="193" y="184"/>
                        <a:pt x="192" y="183"/>
                        <a:pt x="192" y="182"/>
                      </a:cubicBezTo>
                      <a:cubicBezTo>
                        <a:pt x="192" y="183"/>
                        <a:pt x="196" y="182"/>
                        <a:pt x="196" y="182"/>
                      </a:cubicBezTo>
                      <a:cubicBezTo>
                        <a:pt x="198" y="181"/>
                        <a:pt x="200" y="182"/>
                        <a:pt x="202" y="182"/>
                      </a:cubicBezTo>
                      <a:cubicBezTo>
                        <a:pt x="204" y="182"/>
                        <a:pt x="205" y="181"/>
                        <a:pt x="207" y="180"/>
                      </a:cubicBezTo>
                      <a:cubicBezTo>
                        <a:pt x="208" y="180"/>
                        <a:pt x="208" y="177"/>
                        <a:pt x="209" y="177"/>
                      </a:cubicBezTo>
                      <a:cubicBezTo>
                        <a:pt x="211" y="177"/>
                        <a:pt x="212" y="176"/>
                        <a:pt x="213" y="175"/>
                      </a:cubicBezTo>
                      <a:cubicBezTo>
                        <a:pt x="214" y="175"/>
                        <a:pt x="215" y="174"/>
                        <a:pt x="215" y="173"/>
                      </a:cubicBezTo>
                      <a:cubicBezTo>
                        <a:pt x="214" y="173"/>
                        <a:pt x="218" y="172"/>
                        <a:pt x="218" y="172"/>
                      </a:cubicBezTo>
                      <a:cubicBezTo>
                        <a:pt x="219" y="171"/>
                        <a:pt x="220" y="169"/>
                        <a:pt x="221" y="168"/>
                      </a:cubicBezTo>
                      <a:cubicBezTo>
                        <a:pt x="222" y="167"/>
                        <a:pt x="222" y="167"/>
                        <a:pt x="222" y="166"/>
                      </a:cubicBezTo>
                      <a:cubicBezTo>
                        <a:pt x="223" y="164"/>
                        <a:pt x="221" y="165"/>
                        <a:pt x="221" y="164"/>
                      </a:cubicBezTo>
                      <a:cubicBezTo>
                        <a:pt x="221" y="164"/>
                        <a:pt x="226" y="164"/>
                        <a:pt x="223" y="162"/>
                      </a:cubicBezTo>
                      <a:cubicBezTo>
                        <a:pt x="222" y="161"/>
                        <a:pt x="223" y="161"/>
                        <a:pt x="224" y="161"/>
                      </a:cubicBezTo>
                      <a:cubicBezTo>
                        <a:pt x="225" y="161"/>
                        <a:pt x="225" y="160"/>
                        <a:pt x="226" y="159"/>
                      </a:cubicBezTo>
                      <a:cubicBezTo>
                        <a:pt x="227" y="158"/>
                        <a:pt x="227" y="157"/>
                        <a:pt x="228" y="156"/>
                      </a:cubicBezTo>
                      <a:cubicBezTo>
                        <a:pt x="228" y="156"/>
                        <a:pt x="228" y="154"/>
                        <a:pt x="228" y="154"/>
                      </a:cubicBezTo>
                      <a:cubicBezTo>
                        <a:pt x="229" y="153"/>
                        <a:pt x="230" y="153"/>
                        <a:pt x="231" y="152"/>
                      </a:cubicBezTo>
                      <a:cubicBezTo>
                        <a:pt x="232" y="151"/>
                        <a:pt x="231" y="150"/>
                        <a:pt x="231" y="150"/>
                      </a:cubicBezTo>
                      <a:cubicBezTo>
                        <a:pt x="231" y="149"/>
                        <a:pt x="232" y="149"/>
                        <a:pt x="232" y="149"/>
                      </a:cubicBezTo>
                      <a:cubicBezTo>
                        <a:pt x="233" y="149"/>
                        <a:pt x="232" y="147"/>
                        <a:pt x="232" y="147"/>
                      </a:cubicBezTo>
                      <a:cubicBezTo>
                        <a:pt x="232" y="147"/>
                        <a:pt x="234" y="148"/>
                        <a:pt x="234" y="147"/>
                      </a:cubicBezTo>
                      <a:cubicBezTo>
                        <a:pt x="236" y="146"/>
                        <a:pt x="234" y="146"/>
                        <a:pt x="233" y="145"/>
                      </a:cubicBezTo>
                      <a:cubicBezTo>
                        <a:pt x="233" y="145"/>
                        <a:pt x="236" y="143"/>
                        <a:pt x="236" y="143"/>
                      </a:cubicBezTo>
                      <a:cubicBezTo>
                        <a:pt x="235" y="145"/>
                        <a:pt x="232" y="142"/>
                        <a:pt x="231" y="141"/>
                      </a:cubicBezTo>
                      <a:cubicBezTo>
                        <a:pt x="231" y="141"/>
                        <a:pt x="230" y="142"/>
                        <a:pt x="229" y="142"/>
                      </a:cubicBezTo>
                      <a:cubicBezTo>
                        <a:pt x="228" y="143"/>
                        <a:pt x="227" y="141"/>
                        <a:pt x="226" y="142"/>
                      </a:cubicBezTo>
                      <a:cubicBezTo>
                        <a:pt x="228" y="141"/>
                        <a:pt x="230" y="140"/>
                        <a:pt x="231" y="139"/>
                      </a:cubicBezTo>
                      <a:cubicBezTo>
                        <a:pt x="232" y="138"/>
                        <a:pt x="235" y="138"/>
                        <a:pt x="233" y="136"/>
                      </a:cubicBezTo>
                      <a:cubicBezTo>
                        <a:pt x="231" y="135"/>
                        <a:pt x="230" y="134"/>
                        <a:pt x="228" y="132"/>
                      </a:cubicBezTo>
                      <a:cubicBezTo>
                        <a:pt x="228" y="131"/>
                        <a:pt x="223" y="133"/>
                        <a:pt x="223" y="130"/>
                      </a:cubicBezTo>
                      <a:cubicBezTo>
                        <a:pt x="223" y="132"/>
                        <a:pt x="228" y="132"/>
                        <a:pt x="229" y="132"/>
                      </a:cubicBezTo>
                      <a:cubicBezTo>
                        <a:pt x="230" y="132"/>
                        <a:pt x="233" y="135"/>
                        <a:pt x="234" y="133"/>
                      </a:cubicBezTo>
                      <a:cubicBezTo>
                        <a:pt x="235" y="131"/>
                        <a:pt x="229" y="129"/>
                        <a:pt x="229" y="127"/>
                      </a:cubicBezTo>
                      <a:cubicBezTo>
                        <a:pt x="228" y="125"/>
                        <a:pt x="228" y="121"/>
                        <a:pt x="226" y="120"/>
                      </a:cubicBezTo>
                      <a:cubicBezTo>
                        <a:pt x="225" y="118"/>
                        <a:pt x="219" y="118"/>
                        <a:pt x="221" y="115"/>
                      </a:cubicBezTo>
                      <a:cubicBezTo>
                        <a:pt x="222" y="113"/>
                        <a:pt x="223" y="112"/>
                        <a:pt x="224" y="111"/>
                      </a:cubicBezTo>
                      <a:cubicBezTo>
                        <a:pt x="226" y="109"/>
                        <a:pt x="224" y="110"/>
                        <a:pt x="225" y="109"/>
                      </a:cubicBezTo>
                      <a:cubicBezTo>
                        <a:pt x="225" y="108"/>
                        <a:pt x="228" y="109"/>
                        <a:pt x="228" y="109"/>
                      </a:cubicBezTo>
                      <a:cubicBezTo>
                        <a:pt x="229" y="108"/>
                        <a:pt x="227" y="107"/>
                        <a:pt x="229" y="106"/>
                      </a:cubicBezTo>
                      <a:cubicBezTo>
                        <a:pt x="231" y="106"/>
                        <a:pt x="232" y="105"/>
                        <a:pt x="233" y="104"/>
                      </a:cubicBezTo>
                      <a:cubicBezTo>
                        <a:pt x="234" y="104"/>
                        <a:pt x="235" y="104"/>
                        <a:pt x="235" y="104"/>
                      </a:cubicBezTo>
                      <a:cubicBezTo>
                        <a:pt x="236" y="104"/>
                        <a:pt x="235" y="105"/>
                        <a:pt x="236" y="105"/>
                      </a:cubicBezTo>
                      <a:cubicBezTo>
                        <a:pt x="237" y="106"/>
                        <a:pt x="238" y="103"/>
                        <a:pt x="238" y="102"/>
                      </a:cubicBezTo>
                      <a:cubicBezTo>
                        <a:pt x="236" y="100"/>
                        <a:pt x="234" y="101"/>
                        <a:pt x="233" y="101"/>
                      </a:cubicBezTo>
                      <a:cubicBezTo>
                        <a:pt x="231" y="101"/>
                        <a:pt x="230" y="99"/>
                        <a:pt x="228" y="100"/>
                      </a:cubicBezTo>
                      <a:cubicBezTo>
                        <a:pt x="227" y="100"/>
                        <a:pt x="226" y="102"/>
                        <a:pt x="224" y="102"/>
                      </a:cubicBezTo>
                      <a:cubicBezTo>
                        <a:pt x="223" y="103"/>
                        <a:pt x="221" y="103"/>
                        <a:pt x="220" y="102"/>
                      </a:cubicBezTo>
                      <a:cubicBezTo>
                        <a:pt x="219" y="101"/>
                        <a:pt x="221" y="99"/>
                        <a:pt x="220" y="98"/>
                      </a:cubicBezTo>
                      <a:cubicBezTo>
                        <a:pt x="218" y="97"/>
                        <a:pt x="210" y="97"/>
                        <a:pt x="213" y="92"/>
                      </a:cubicBezTo>
                      <a:cubicBezTo>
                        <a:pt x="214" y="91"/>
                        <a:pt x="215" y="92"/>
                        <a:pt x="217" y="92"/>
                      </a:cubicBezTo>
                      <a:cubicBezTo>
                        <a:pt x="218" y="92"/>
                        <a:pt x="220" y="91"/>
                        <a:pt x="221" y="90"/>
                      </a:cubicBezTo>
                      <a:cubicBezTo>
                        <a:pt x="223" y="87"/>
                        <a:pt x="226" y="85"/>
                        <a:pt x="229" y="83"/>
                      </a:cubicBezTo>
                      <a:cubicBezTo>
                        <a:pt x="230" y="81"/>
                        <a:pt x="231" y="81"/>
                        <a:pt x="233" y="81"/>
                      </a:cubicBezTo>
                      <a:cubicBezTo>
                        <a:pt x="233" y="82"/>
                        <a:pt x="236" y="82"/>
                        <a:pt x="236" y="83"/>
                      </a:cubicBezTo>
                      <a:cubicBezTo>
                        <a:pt x="235" y="84"/>
                        <a:pt x="235" y="86"/>
                        <a:pt x="234" y="87"/>
                      </a:cubicBezTo>
                      <a:cubicBezTo>
                        <a:pt x="233" y="87"/>
                        <a:pt x="231" y="88"/>
                        <a:pt x="231" y="89"/>
                      </a:cubicBezTo>
                      <a:cubicBezTo>
                        <a:pt x="231" y="90"/>
                        <a:pt x="234" y="90"/>
                        <a:pt x="234" y="90"/>
                      </a:cubicBezTo>
                      <a:cubicBezTo>
                        <a:pt x="234" y="90"/>
                        <a:pt x="230" y="93"/>
                        <a:pt x="231" y="93"/>
                      </a:cubicBezTo>
                      <a:cubicBezTo>
                        <a:pt x="232" y="94"/>
                        <a:pt x="237" y="89"/>
                        <a:pt x="238" y="89"/>
                      </a:cubicBezTo>
                      <a:cubicBezTo>
                        <a:pt x="240" y="88"/>
                        <a:pt x="242" y="87"/>
                        <a:pt x="244" y="87"/>
                      </a:cubicBezTo>
                      <a:cubicBezTo>
                        <a:pt x="246" y="87"/>
                        <a:pt x="246" y="87"/>
                        <a:pt x="247" y="85"/>
                      </a:cubicBezTo>
                      <a:cubicBezTo>
                        <a:pt x="249" y="84"/>
                        <a:pt x="252" y="83"/>
                        <a:pt x="254" y="81"/>
                      </a:cubicBezTo>
                      <a:cubicBezTo>
                        <a:pt x="255" y="80"/>
                        <a:pt x="257" y="77"/>
                        <a:pt x="259" y="77"/>
                      </a:cubicBezTo>
                      <a:cubicBezTo>
                        <a:pt x="260" y="76"/>
                        <a:pt x="266" y="80"/>
                        <a:pt x="266" y="77"/>
                      </a:cubicBezTo>
                      <a:cubicBezTo>
                        <a:pt x="266" y="76"/>
                        <a:pt x="265" y="75"/>
                        <a:pt x="266" y="74"/>
                      </a:cubicBezTo>
                      <a:cubicBezTo>
                        <a:pt x="267" y="74"/>
                        <a:pt x="268" y="74"/>
                        <a:pt x="269" y="74"/>
                      </a:cubicBezTo>
                      <a:cubicBezTo>
                        <a:pt x="271" y="74"/>
                        <a:pt x="270" y="73"/>
                        <a:pt x="271" y="72"/>
                      </a:cubicBezTo>
                      <a:cubicBezTo>
                        <a:pt x="273" y="71"/>
                        <a:pt x="274" y="72"/>
                        <a:pt x="274" y="70"/>
                      </a:cubicBezTo>
                      <a:cubicBezTo>
                        <a:pt x="274" y="67"/>
                        <a:pt x="277" y="70"/>
                        <a:pt x="278" y="71"/>
                      </a:cubicBezTo>
                      <a:cubicBezTo>
                        <a:pt x="278" y="69"/>
                        <a:pt x="281" y="69"/>
                        <a:pt x="281" y="67"/>
                      </a:cubicBezTo>
                      <a:cubicBezTo>
                        <a:pt x="281" y="65"/>
                        <a:pt x="282" y="62"/>
                        <a:pt x="281" y="60"/>
                      </a:cubicBezTo>
                      <a:cubicBezTo>
                        <a:pt x="279" y="57"/>
                        <a:pt x="280" y="58"/>
                        <a:pt x="282" y="56"/>
                      </a:cubicBezTo>
                      <a:cubicBezTo>
                        <a:pt x="284" y="55"/>
                        <a:pt x="285" y="54"/>
                        <a:pt x="287" y="55"/>
                      </a:cubicBezTo>
                      <a:cubicBezTo>
                        <a:pt x="290" y="56"/>
                        <a:pt x="290" y="56"/>
                        <a:pt x="291" y="53"/>
                      </a:cubicBezTo>
                      <a:cubicBezTo>
                        <a:pt x="292" y="51"/>
                        <a:pt x="294" y="50"/>
                        <a:pt x="295" y="47"/>
                      </a:cubicBezTo>
                      <a:cubicBezTo>
                        <a:pt x="295" y="45"/>
                        <a:pt x="296" y="43"/>
                        <a:pt x="298" y="41"/>
                      </a:cubicBezTo>
                      <a:cubicBezTo>
                        <a:pt x="300" y="39"/>
                        <a:pt x="298" y="39"/>
                        <a:pt x="298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7" name="Freeform 716">
                  <a:extLst>
                    <a:ext uri="{FF2B5EF4-FFF2-40B4-BE49-F238E27FC236}">
                      <a16:creationId xmlns:a16="http://schemas.microsoft.com/office/drawing/2014/main" id="{EF0989A0-755B-064D-A598-082CC94817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0248" y="7204327"/>
                  <a:ext cx="1234067" cy="567787"/>
                </a:xfrm>
                <a:custGeom>
                  <a:avLst/>
                  <a:gdLst>
                    <a:gd name="T0" fmla="*/ 0 w 157"/>
                    <a:gd name="T1" fmla="*/ 19 h 68"/>
                    <a:gd name="T2" fmla="*/ 7 w 157"/>
                    <a:gd name="T3" fmla="*/ 26 h 68"/>
                    <a:gd name="T4" fmla="*/ 12 w 157"/>
                    <a:gd name="T5" fmla="*/ 29 h 68"/>
                    <a:gd name="T6" fmla="*/ 15 w 157"/>
                    <a:gd name="T7" fmla="*/ 36 h 68"/>
                    <a:gd name="T8" fmla="*/ 15 w 157"/>
                    <a:gd name="T9" fmla="*/ 38 h 68"/>
                    <a:gd name="T10" fmla="*/ 15 w 157"/>
                    <a:gd name="T11" fmla="*/ 40 h 68"/>
                    <a:gd name="T12" fmla="*/ 16 w 157"/>
                    <a:gd name="T13" fmla="*/ 45 h 68"/>
                    <a:gd name="T14" fmla="*/ 28 w 157"/>
                    <a:gd name="T15" fmla="*/ 47 h 68"/>
                    <a:gd name="T16" fmla="*/ 36 w 157"/>
                    <a:gd name="T17" fmla="*/ 54 h 68"/>
                    <a:gd name="T18" fmla="*/ 39 w 157"/>
                    <a:gd name="T19" fmla="*/ 59 h 68"/>
                    <a:gd name="T20" fmla="*/ 44 w 157"/>
                    <a:gd name="T21" fmla="*/ 60 h 68"/>
                    <a:gd name="T22" fmla="*/ 56 w 157"/>
                    <a:gd name="T23" fmla="*/ 60 h 68"/>
                    <a:gd name="T24" fmla="*/ 64 w 157"/>
                    <a:gd name="T25" fmla="*/ 61 h 68"/>
                    <a:gd name="T26" fmla="*/ 69 w 157"/>
                    <a:gd name="T27" fmla="*/ 64 h 68"/>
                    <a:gd name="T28" fmla="*/ 76 w 157"/>
                    <a:gd name="T29" fmla="*/ 66 h 68"/>
                    <a:gd name="T30" fmla="*/ 81 w 157"/>
                    <a:gd name="T31" fmla="*/ 67 h 68"/>
                    <a:gd name="T32" fmla="*/ 93 w 157"/>
                    <a:gd name="T33" fmla="*/ 62 h 68"/>
                    <a:gd name="T34" fmla="*/ 106 w 157"/>
                    <a:gd name="T35" fmla="*/ 61 h 68"/>
                    <a:gd name="T36" fmla="*/ 113 w 157"/>
                    <a:gd name="T37" fmla="*/ 55 h 68"/>
                    <a:gd name="T38" fmla="*/ 114 w 157"/>
                    <a:gd name="T39" fmla="*/ 51 h 68"/>
                    <a:gd name="T40" fmla="*/ 115 w 157"/>
                    <a:gd name="T41" fmla="*/ 47 h 68"/>
                    <a:gd name="T42" fmla="*/ 126 w 157"/>
                    <a:gd name="T43" fmla="*/ 46 h 68"/>
                    <a:gd name="T44" fmla="*/ 130 w 157"/>
                    <a:gd name="T45" fmla="*/ 44 h 68"/>
                    <a:gd name="T46" fmla="*/ 137 w 157"/>
                    <a:gd name="T47" fmla="*/ 42 h 68"/>
                    <a:gd name="T48" fmla="*/ 139 w 157"/>
                    <a:gd name="T49" fmla="*/ 38 h 68"/>
                    <a:gd name="T50" fmla="*/ 143 w 157"/>
                    <a:gd name="T51" fmla="*/ 37 h 68"/>
                    <a:gd name="T52" fmla="*/ 154 w 157"/>
                    <a:gd name="T53" fmla="*/ 36 h 68"/>
                    <a:gd name="T54" fmla="*/ 150 w 157"/>
                    <a:gd name="T55" fmla="*/ 29 h 68"/>
                    <a:gd name="T56" fmla="*/ 145 w 157"/>
                    <a:gd name="T57" fmla="*/ 28 h 68"/>
                    <a:gd name="T58" fmla="*/ 141 w 157"/>
                    <a:gd name="T59" fmla="*/ 29 h 68"/>
                    <a:gd name="T60" fmla="*/ 136 w 157"/>
                    <a:gd name="T61" fmla="*/ 28 h 68"/>
                    <a:gd name="T62" fmla="*/ 134 w 157"/>
                    <a:gd name="T63" fmla="*/ 27 h 68"/>
                    <a:gd name="T64" fmla="*/ 137 w 157"/>
                    <a:gd name="T65" fmla="*/ 19 h 68"/>
                    <a:gd name="T66" fmla="*/ 137 w 157"/>
                    <a:gd name="T67" fmla="*/ 14 h 68"/>
                    <a:gd name="T68" fmla="*/ 131 w 157"/>
                    <a:gd name="T69" fmla="*/ 14 h 68"/>
                    <a:gd name="T70" fmla="*/ 124 w 157"/>
                    <a:gd name="T71" fmla="*/ 15 h 68"/>
                    <a:gd name="T72" fmla="*/ 114 w 157"/>
                    <a:gd name="T73" fmla="*/ 19 h 68"/>
                    <a:gd name="T74" fmla="*/ 103 w 157"/>
                    <a:gd name="T75" fmla="*/ 19 h 68"/>
                    <a:gd name="T76" fmla="*/ 98 w 157"/>
                    <a:gd name="T77" fmla="*/ 17 h 68"/>
                    <a:gd name="T78" fmla="*/ 94 w 157"/>
                    <a:gd name="T79" fmla="*/ 15 h 68"/>
                    <a:gd name="T80" fmla="*/ 83 w 157"/>
                    <a:gd name="T81" fmla="*/ 11 h 68"/>
                    <a:gd name="T82" fmla="*/ 77 w 157"/>
                    <a:gd name="T83" fmla="*/ 13 h 68"/>
                    <a:gd name="T84" fmla="*/ 71 w 157"/>
                    <a:gd name="T85" fmla="*/ 12 h 68"/>
                    <a:gd name="T86" fmla="*/ 68 w 157"/>
                    <a:gd name="T87" fmla="*/ 8 h 68"/>
                    <a:gd name="T88" fmla="*/ 64 w 157"/>
                    <a:gd name="T89" fmla="*/ 5 h 68"/>
                    <a:gd name="T90" fmla="*/ 58 w 157"/>
                    <a:gd name="T91" fmla="*/ 3 h 68"/>
                    <a:gd name="T92" fmla="*/ 52 w 157"/>
                    <a:gd name="T93" fmla="*/ 1 h 68"/>
                    <a:gd name="T94" fmla="*/ 45 w 157"/>
                    <a:gd name="T95" fmla="*/ 7 h 68"/>
                    <a:gd name="T96" fmla="*/ 47 w 157"/>
                    <a:gd name="T97" fmla="*/ 13 h 68"/>
                    <a:gd name="T98" fmla="*/ 41 w 157"/>
                    <a:gd name="T99" fmla="*/ 15 h 68"/>
                    <a:gd name="T100" fmla="*/ 37 w 157"/>
                    <a:gd name="T101" fmla="*/ 14 h 68"/>
                    <a:gd name="T102" fmla="*/ 34 w 157"/>
                    <a:gd name="T103" fmla="*/ 14 h 68"/>
                    <a:gd name="T104" fmla="*/ 28 w 157"/>
                    <a:gd name="T105" fmla="*/ 10 h 68"/>
                    <a:gd name="T106" fmla="*/ 21 w 157"/>
                    <a:gd name="T107" fmla="*/ 9 h 68"/>
                    <a:gd name="T108" fmla="*/ 13 w 157"/>
                    <a:gd name="T109" fmla="*/ 13 h 68"/>
                    <a:gd name="T110" fmla="*/ 7 w 157"/>
                    <a:gd name="T111" fmla="*/ 17 h 68"/>
                    <a:gd name="T112" fmla="*/ 0 w 157"/>
                    <a:gd name="T113" fmla="*/ 1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7" h="68">
                      <a:moveTo>
                        <a:pt x="0" y="19"/>
                      </a:moveTo>
                      <a:cubicBezTo>
                        <a:pt x="1" y="23"/>
                        <a:pt x="3" y="25"/>
                        <a:pt x="7" y="26"/>
                      </a:cubicBezTo>
                      <a:cubicBezTo>
                        <a:pt x="9" y="27"/>
                        <a:pt x="10" y="28"/>
                        <a:pt x="12" y="29"/>
                      </a:cubicBezTo>
                      <a:cubicBezTo>
                        <a:pt x="13" y="31"/>
                        <a:pt x="14" y="34"/>
                        <a:pt x="15" y="36"/>
                      </a:cubicBezTo>
                      <a:cubicBezTo>
                        <a:pt x="16" y="37"/>
                        <a:pt x="15" y="37"/>
                        <a:pt x="15" y="38"/>
                      </a:cubicBezTo>
                      <a:cubicBezTo>
                        <a:pt x="14" y="38"/>
                        <a:pt x="15" y="39"/>
                        <a:pt x="15" y="40"/>
                      </a:cubicBezTo>
                      <a:cubicBezTo>
                        <a:pt x="14" y="43"/>
                        <a:pt x="13" y="43"/>
                        <a:pt x="16" y="45"/>
                      </a:cubicBezTo>
                      <a:cubicBezTo>
                        <a:pt x="20" y="46"/>
                        <a:pt x="24" y="45"/>
                        <a:pt x="28" y="47"/>
                      </a:cubicBezTo>
                      <a:cubicBezTo>
                        <a:pt x="30" y="49"/>
                        <a:pt x="34" y="52"/>
                        <a:pt x="36" y="54"/>
                      </a:cubicBezTo>
                      <a:cubicBezTo>
                        <a:pt x="37" y="55"/>
                        <a:pt x="38" y="57"/>
                        <a:pt x="39" y="59"/>
                      </a:cubicBezTo>
                      <a:cubicBezTo>
                        <a:pt x="40" y="61"/>
                        <a:pt x="43" y="60"/>
                        <a:pt x="44" y="60"/>
                      </a:cubicBezTo>
                      <a:cubicBezTo>
                        <a:pt x="48" y="60"/>
                        <a:pt x="52" y="60"/>
                        <a:pt x="56" y="60"/>
                      </a:cubicBezTo>
                      <a:cubicBezTo>
                        <a:pt x="58" y="60"/>
                        <a:pt x="62" y="60"/>
                        <a:pt x="64" y="61"/>
                      </a:cubicBezTo>
                      <a:cubicBezTo>
                        <a:pt x="66" y="62"/>
                        <a:pt x="67" y="64"/>
                        <a:pt x="69" y="64"/>
                      </a:cubicBezTo>
                      <a:cubicBezTo>
                        <a:pt x="71" y="65"/>
                        <a:pt x="74" y="66"/>
                        <a:pt x="76" y="66"/>
                      </a:cubicBezTo>
                      <a:cubicBezTo>
                        <a:pt x="78" y="65"/>
                        <a:pt x="80" y="68"/>
                        <a:pt x="81" y="67"/>
                      </a:cubicBezTo>
                      <a:cubicBezTo>
                        <a:pt x="85" y="65"/>
                        <a:pt x="88" y="63"/>
                        <a:pt x="93" y="62"/>
                      </a:cubicBezTo>
                      <a:cubicBezTo>
                        <a:pt x="97" y="62"/>
                        <a:pt x="103" y="63"/>
                        <a:pt x="106" y="61"/>
                      </a:cubicBezTo>
                      <a:cubicBezTo>
                        <a:pt x="109" y="59"/>
                        <a:pt x="110" y="56"/>
                        <a:pt x="113" y="55"/>
                      </a:cubicBezTo>
                      <a:cubicBezTo>
                        <a:pt x="116" y="54"/>
                        <a:pt x="116" y="53"/>
                        <a:pt x="114" y="51"/>
                      </a:cubicBezTo>
                      <a:cubicBezTo>
                        <a:pt x="113" y="50"/>
                        <a:pt x="113" y="48"/>
                        <a:pt x="115" y="47"/>
                      </a:cubicBezTo>
                      <a:cubicBezTo>
                        <a:pt x="118" y="44"/>
                        <a:pt x="122" y="50"/>
                        <a:pt x="126" y="46"/>
                      </a:cubicBezTo>
                      <a:cubicBezTo>
                        <a:pt x="127" y="45"/>
                        <a:pt x="128" y="44"/>
                        <a:pt x="130" y="44"/>
                      </a:cubicBezTo>
                      <a:cubicBezTo>
                        <a:pt x="133" y="43"/>
                        <a:pt x="134" y="44"/>
                        <a:pt x="137" y="42"/>
                      </a:cubicBezTo>
                      <a:cubicBezTo>
                        <a:pt x="138" y="41"/>
                        <a:pt x="138" y="38"/>
                        <a:pt x="139" y="38"/>
                      </a:cubicBezTo>
                      <a:cubicBezTo>
                        <a:pt x="141" y="37"/>
                        <a:pt x="142" y="37"/>
                        <a:pt x="143" y="37"/>
                      </a:cubicBezTo>
                      <a:cubicBezTo>
                        <a:pt x="147" y="36"/>
                        <a:pt x="150" y="35"/>
                        <a:pt x="154" y="36"/>
                      </a:cubicBezTo>
                      <a:cubicBezTo>
                        <a:pt x="157" y="36"/>
                        <a:pt x="151" y="29"/>
                        <a:pt x="150" y="29"/>
                      </a:cubicBezTo>
                      <a:cubicBezTo>
                        <a:pt x="149" y="28"/>
                        <a:pt x="147" y="27"/>
                        <a:pt x="145" y="28"/>
                      </a:cubicBezTo>
                      <a:cubicBezTo>
                        <a:pt x="143" y="28"/>
                        <a:pt x="143" y="30"/>
                        <a:pt x="141" y="29"/>
                      </a:cubicBezTo>
                      <a:cubicBezTo>
                        <a:pt x="140" y="28"/>
                        <a:pt x="137" y="27"/>
                        <a:pt x="136" y="28"/>
                      </a:cubicBezTo>
                      <a:cubicBezTo>
                        <a:pt x="135" y="30"/>
                        <a:pt x="134" y="29"/>
                        <a:pt x="134" y="27"/>
                      </a:cubicBezTo>
                      <a:cubicBezTo>
                        <a:pt x="134" y="25"/>
                        <a:pt x="137" y="21"/>
                        <a:pt x="137" y="19"/>
                      </a:cubicBezTo>
                      <a:cubicBezTo>
                        <a:pt x="138" y="17"/>
                        <a:pt x="141" y="14"/>
                        <a:pt x="137" y="14"/>
                      </a:cubicBezTo>
                      <a:cubicBezTo>
                        <a:pt x="134" y="14"/>
                        <a:pt x="134" y="15"/>
                        <a:pt x="131" y="14"/>
                      </a:cubicBezTo>
                      <a:cubicBezTo>
                        <a:pt x="128" y="13"/>
                        <a:pt x="127" y="13"/>
                        <a:pt x="124" y="15"/>
                      </a:cubicBezTo>
                      <a:cubicBezTo>
                        <a:pt x="121" y="17"/>
                        <a:pt x="117" y="18"/>
                        <a:pt x="114" y="19"/>
                      </a:cubicBezTo>
                      <a:cubicBezTo>
                        <a:pt x="109" y="20"/>
                        <a:pt x="107" y="19"/>
                        <a:pt x="103" y="19"/>
                      </a:cubicBezTo>
                      <a:cubicBezTo>
                        <a:pt x="101" y="18"/>
                        <a:pt x="100" y="18"/>
                        <a:pt x="98" y="17"/>
                      </a:cubicBezTo>
                      <a:cubicBezTo>
                        <a:pt x="97" y="17"/>
                        <a:pt x="96" y="15"/>
                        <a:pt x="94" y="15"/>
                      </a:cubicBezTo>
                      <a:cubicBezTo>
                        <a:pt x="90" y="14"/>
                        <a:pt x="88" y="12"/>
                        <a:pt x="83" y="11"/>
                      </a:cubicBezTo>
                      <a:cubicBezTo>
                        <a:pt x="81" y="11"/>
                        <a:pt x="79" y="12"/>
                        <a:pt x="77" y="13"/>
                      </a:cubicBezTo>
                      <a:cubicBezTo>
                        <a:pt x="75" y="14"/>
                        <a:pt x="73" y="13"/>
                        <a:pt x="71" y="12"/>
                      </a:cubicBezTo>
                      <a:cubicBezTo>
                        <a:pt x="69" y="11"/>
                        <a:pt x="68" y="11"/>
                        <a:pt x="68" y="8"/>
                      </a:cubicBezTo>
                      <a:cubicBezTo>
                        <a:pt x="67" y="6"/>
                        <a:pt x="67" y="6"/>
                        <a:pt x="64" y="5"/>
                      </a:cubicBezTo>
                      <a:cubicBezTo>
                        <a:pt x="62" y="4"/>
                        <a:pt x="60" y="3"/>
                        <a:pt x="58" y="3"/>
                      </a:cubicBezTo>
                      <a:cubicBezTo>
                        <a:pt x="56" y="3"/>
                        <a:pt x="53" y="0"/>
                        <a:pt x="52" y="1"/>
                      </a:cubicBezTo>
                      <a:cubicBezTo>
                        <a:pt x="50" y="1"/>
                        <a:pt x="46" y="5"/>
                        <a:pt x="45" y="7"/>
                      </a:cubicBezTo>
                      <a:cubicBezTo>
                        <a:pt x="45" y="9"/>
                        <a:pt x="48" y="11"/>
                        <a:pt x="47" y="13"/>
                      </a:cubicBezTo>
                      <a:cubicBezTo>
                        <a:pt x="46" y="15"/>
                        <a:pt x="43" y="17"/>
                        <a:pt x="41" y="15"/>
                      </a:cubicBezTo>
                      <a:cubicBezTo>
                        <a:pt x="39" y="15"/>
                        <a:pt x="38" y="14"/>
                        <a:pt x="37" y="14"/>
                      </a:cubicBezTo>
                      <a:cubicBezTo>
                        <a:pt x="36" y="14"/>
                        <a:pt x="35" y="14"/>
                        <a:pt x="34" y="14"/>
                      </a:cubicBezTo>
                      <a:cubicBezTo>
                        <a:pt x="31" y="13"/>
                        <a:pt x="31" y="11"/>
                        <a:pt x="28" y="10"/>
                      </a:cubicBezTo>
                      <a:cubicBezTo>
                        <a:pt x="26" y="9"/>
                        <a:pt x="23" y="8"/>
                        <a:pt x="21" y="9"/>
                      </a:cubicBezTo>
                      <a:cubicBezTo>
                        <a:pt x="18" y="10"/>
                        <a:pt x="16" y="12"/>
                        <a:pt x="13" y="13"/>
                      </a:cubicBezTo>
                      <a:cubicBezTo>
                        <a:pt x="11" y="14"/>
                        <a:pt x="9" y="16"/>
                        <a:pt x="7" y="17"/>
                      </a:cubicBezTo>
                      <a:cubicBezTo>
                        <a:pt x="4" y="17"/>
                        <a:pt x="2" y="19"/>
                        <a:pt x="0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8" name="Freeform 720">
                  <a:extLst>
                    <a:ext uri="{FF2B5EF4-FFF2-40B4-BE49-F238E27FC236}">
                      <a16:creationId xmlns:a16="http://schemas.microsoft.com/office/drawing/2014/main" id="{3A1BFBB0-6756-154F-82EE-338F4D6548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119423" y="5429986"/>
                  <a:ext cx="6371546" cy="2350645"/>
                </a:xfrm>
                <a:custGeom>
                  <a:avLst/>
                  <a:gdLst>
                    <a:gd name="T0" fmla="*/ 785 w 810"/>
                    <a:gd name="T1" fmla="*/ 109 h 282"/>
                    <a:gd name="T2" fmla="*/ 725 w 810"/>
                    <a:gd name="T3" fmla="*/ 77 h 282"/>
                    <a:gd name="T4" fmla="*/ 665 w 810"/>
                    <a:gd name="T5" fmla="*/ 80 h 282"/>
                    <a:gd name="T6" fmla="*/ 607 w 810"/>
                    <a:gd name="T7" fmla="*/ 65 h 282"/>
                    <a:gd name="T8" fmla="*/ 578 w 810"/>
                    <a:gd name="T9" fmla="*/ 56 h 282"/>
                    <a:gd name="T10" fmla="*/ 555 w 810"/>
                    <a:gd name="T11" fmla="*/ 61 h 282"/>
                    <a:gd name="T12" fmla="*/ 521 w 810"/>
                    <a:gd name="T13" fmla="*/ 59 h 282"/>
                    <a:gd name="T14" fmla="*/ 495 w 810"/>
                    <a:gd name="T15" fmla="*/ 44 h 282"/>
                    <a:gd name="T16" fmla="*/ 469 w 810"/>
                    <a:gd name="T17" fmla="*/ 49 h 282"/>
                    <a:gd name="T18" fmla="*/ 423 w 810"/>
                    <a:gd name="T19" fmla="*/ 43 h 282"/>
                    <a:gd name="T20" fmla="*/ 383 w 810"/>
                    <a:gd name="T21" fmla="*/ 50 h 282"/>
                    <a:gd name="T22" fmla="*/ 423 w 810"/>
                    <a:gd name="T23" fmla="*/ 17 h 282"/>
                    <a:gd name="T24" fmla="*/ 378 w 810"/>
                    <a:gd name="T25" fmla="*/ 7 h 282"/>
                    <a:gd name="T26" fmla="*/ 355 w 810"/>
                    <a:gd name="T27" fmla="*/ 17 h 282"/>
                    <a:gd name="T28" fmla="*/ 320 w 810"/>
                    <a:gd name="T29" fmla="*/ 22 h 282"/>
                    <a:gd name="T30" fmla="*/ 297 w 810"/>
                    <a:gd name="T31" fmla="*/ 32 h 282"/>
                    <a:gd name="T32" fmla="*/ 269 w 810"/>
                    <a:gd name="T33" fmla="*/ 49 h 282"/>
                    <a:gd name="T34" fmla="*/ 247 w 810"/>
                    <a:gd name="T35" fmla="*/ 58 h 282"/>
                    <a:gd name="T36" fmla="*/ 242 w 810"/>
                    <a:gd name="T37" fmla="*/ 50 h 282"/>
                    <a:gd name="T38" fmla="*/ 259 w 810"/>
                    <a:gd name="T39" fmla="*/ 97 h 282"/>
                    <a:gd name="T40" fmla="*/ 227 w 810"/>
                    <a:gd name="T41" fmla="*/ 107 h 282"/>
                    <a:gd name="T42" fmla="*/ 231 w 810"/>
                    <a:gd name="T43" fmla="*/ 88 h 282"/>
                    <a:gd name="T44" fmla="*/ 206 w 810"/>
                    <a:gd name="T45" fmla="*/ 60 h 282"/>
                    <a:gd name="T46" fmla="*/ 191 w 810"/>
                    <a:gd name="T47" fmla="*/ 83 h 282"/>
                    <a:gd name="T48" fmla="*/ 131 w 810"/>
                    <a:gd name="T49" fmla="*/ 90 h 282"/>
                    <a:gd name="T50" fmla="*/ 92 w 810"/>
                    <a:gd name="T51" fmla="*/ 100 h 282"/>
                    <a:gd name="T52" fmla="*/ 84 w 810"/>
                    <a:gd name="T53" fmla="*/ 107 h 282"/>
                    <a:gd name="T54" fmla="*/ 53 w 810"/>
                    <a:gd name="T55" fmla="*/ 120 h 282"/>
                    <a:gd name="T56" fmla="*/ 31 w 810"/>
                    <a:gd name="T57" fmla="*/ 102 h 282"/>
                    <a:gd name="T58" fmla="*/ 29 w 810"/>
                    <a:gd name="T59" fmla="*/ 84 h 282"/>
                    <a:gd name="T60" fmla="*/ 5 w 810"/>
                    <a:gd name="T61" fmla="*/ 88 h 282"/>
                    <a:gd name="T62" fmla="*/ 7 w 810"/>
                    <a:gd name="T63" fmla="*/ 152 h 282"/>
                    <a:gd name="T64" fmla="*/ 16 w 810"/>
                    <a:gd name="T65" fmla="*/ 187 h 282"/>
                    <a:gd name="T66" fmla="*/ 40 w 810"/>
                    <a:gd name="T67" fmla="*/ 223 h 282"/>
                    <a:gd name="T68" fmla="*/ 53 w 810"/>
                    <a:gd name="T69" fmla="*/ 244 h 282"/>
                    <a:gd name="T70" fmla="*/ 82 w 810"/>
                    <a:gd name="T71" fmla="*/ 272 h 282"/>
                    <a:gd name="T72" fmla="*/ 109 w 810"/>
                    <a:gd name="T73" fmla="*/ 250 h 282"/>
                    <a:gd name="T74" fmla="*/ 108 w 810"/>
                    <a:gd name="T75" fmla="*/ 222 h 282"/>
                    <a:gd name="T76" fmla="*/ 160 w 810"/>
                    <a:gd name="T77" fmla="*/ 223 h 282"/>
                    <a:gd name="T78" fmla="*/ 196 w 810"/>
                    <a:gd name="T79" fmla="*/ 196 h 282"/>
                    <a:gd name="T80" fmla="*/ 252 w 810"/>
                    <a:gd name="T81" fmla="*/ 204 h 282"/>
                    <a:gd name="T82" fmla="*/ 331 w 810"/>
                    <a:gd name="T83" fmla="*/ 226 h 282"/>
                    <a:gd name="T84" fmla="*/ 415 w 810"/>
                    <a:gd name="T85" fmla="*/ 231 h 282"/>
                    <a:gd name="T86" fmla="*/ 483 w 810"/>
                    <a:gd name="T87" fmla="*/ 207 h 282"/>
                    <a:gd name="T88" fmla="*/ 521 w 810"/>
                    <a:gd name="T89" fmla="*/ 258 h 282"/>
                    <a:gd name="T90" fmla="*/ 558 w 810"/>
                    <a:gd name="T91" fmla="*/ 226 h 282"/>
                    <a:gd name="T92" fmla="*/ 543 w 810"/>
                    <a:gd name="T93" fmla="*/ 199 h 282"/>
                    <a:gd name="T94" fmla="*/ 591 w 810"/>
                    <a:gd name="T95" fmla="*/ 162 h 282"/>
                    <a:gd name="T96" fmla="*/ 627 w 810"/>
                    <a:gd name="T97" fmla="*/ 165 h 282"/>
                    <a:gd name="T98" fmla="*/ 657 w 810"/>
                    <a:gd name="T99" fmla="*/ 153 h 282"/>
                    <a:gd name="T100" fmla="*/ 669 w 810"/>
                    <a:gd name="T101" fmla="*/ 154 h 282"/>
                    <a:gd name="T102" fmla="*/ 649 w 810"/>
                    <a:gd name="T103" fmla="*/ 210 h 282"/>
                    <a:gd name="T104" fmla="*/ 667 w 810"/>
                    <a:gd name="T105" fmla="*/ 171 h 282"/>
                    <a:gd name="T106" fmla="*/ 710 w 810"/>
                    <a:gd name="T107" fmla="*/ 156 h 282"/>
                    <a:gd name="T108" fmla="*/ 738 w 810"/>
                    <a:gd name="T109" fmla="*/ 121 h 282"/>
                    <a:gd name="T110" fmla="*/ 765 w 810"/>
                    <a:gd name="T111" fmla="*/ 116 h 282"/>
                    <a:gd name="T112" fmla="*/ 802 w 810"/>
                    <a:gd name="T113" fmla="*/ 115 h 282"/>
                    <a:gd name="T114" fmla="*/ 388 w 810"/>
                    <a:gd name="T115" fmla="*/ 21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10" h="282">
                      <a:moveTo>
                        <a:pt x="808" y="111"/>
                      </a:moveTo>
                      <a:cubicBezTo>
                        <a:pt x="806" y="109"/>
                        <a:pt x="803" y="108"/>
                        <a:pt x="801" y="106"/>
                      </a:cubicBezTo>
                      <a:cubicBezTo>
                        <a:pt x="800" y="105"/>
                        <a:pt x="799" y="104"/>
                        <a:pt x="797" y="103"/>
                      </a:cubicBezTo>
                      <a:cubicBezTo>
                        <a:pt x="796" y="103"/>
                        <a:pt x="794" y="103"/>
                        <a:pt x="793" y="102"/>
                      </a:cubicBezTo>
                      <a:cubicBezTo>
                        <a:pt x="793" y="103"/>
                        <a:pt x="794" y="103"/>
                        <a:pt x="794" y="103"/>
                      </a:cubicBezTo>
                      <a:cubicBezTo>
                        <a:pt x="795" y="103"/>
                        <a:pt x="792" y="104"/>
                        <a:pt x="791" y="103"/>
                      </a:cubicBezTo>
                      <a:cubicBezTo>
                        <a:pt x="791" y="103"/>
                        <a:pt x="792" y="103"/>
                        <a:pt x="792" y="102"/>
                      </a:cubicBezTo>
                      <a:cubicBezTo>
                        <a:pt x="791" y="101"/>
                        <a:pt x="786" y="103"/>
                        <a:pt x="785" y="102"/>
                      </a:cubicBezTo>
                      <a:cubicBezTo>
                        <a:pt x="787" y="103"/>
                        <a:pt x="787" y="103"/>
                        <a:pt x="787" y="106"/>
                      </a:cubicBezTo>
                      <a:cubicBezTo>
                        <a:pt x="786" y="107"/>
                        <a:pt x="788" y="109"/>
                        <a:pt x="788" y="109"/>
                      </a:cubicBezTo>
                      <a:cubicBezTo>
                        <a:pt x="787" y="109"/>
                        <a:pt x="787" y="108"/>
                        <a:pt x="787" y="108"/>
                      </a:cubicBezTo>
                      <a:cubicBezTo>
                        <a:pt x="786" y="107"/>
                        <a:pt x="786" y="109"/>
                        <a:pt x="785" y="109"/>
                      </a:cubicBezTo>
                      <a:cubicBezTo>
                        <a:pt x="785" y="109"/>
                        <a:pt x="783" y="105"/>
                        <a:pt x="783" y="105"/>
                      </a:cubicBezTo>
                      <a:cubicBezTo>
                        <a:pt x="783" y="104"/>
                        <a:pt x="783" y="104"/>
                        <a:pt x="783" y="104"/>
                      </a:cubicBezTo>
                      <a:cubicBezTo>
                        <a:pt x="783" y="103"/>
                        <a:pt x="782" y="102"/>
                        <a:pt x="783" y="101"/>
                      </a:cubicBezTo>
                      <a:cubicBezTo>
                        <a:pt x="784" y="99"/>
                        <a:pt x="782" y="100"/>
                        <a:pt x="781" y="99"/>
                      </a:cubicBezTo>
                      <a:cubicBezTo>
                        <a:pt x="781" y="98"/>
                        <a:pt x="779" y="97"/>
                        <a:pt x="778" y="97"/>
                      </a:cubicBezTo>
                      <a:cubicBezTo>
                        <a:pt x="771" y="93"/>
                        <a:pt x="765" y="89"/>
                        <a:pt x="758" y="87"/>
                      </a:cubicBezTo>
                      <a:cubicBezTo>
                        <a:pt x="756" y="86"/>
                        <a:pt x="755" y="85"/>
                        <a:pt x="754" y="84"/>
                      </a:cubicBezTo>
                      <a:cubicBezTo>
                        <a:pt x="753" y="83"/>
                        <a:pt x="751" y="82"/>
                        <a:pt x="749" y="82"/>
                      </a:cubicBezTo>
                      <a:cubicBezTo>
                        <a:pt x="746" y="81"/>
                        <a:pt x="743" y="80"/>
                        <a:pt x="739" y="78"/>
                      </a:cubicBezTo>
                      <a:cubicBezTo>
                        <a:pt x="736" y="78"/>
                        <a:pt x="732" y="78"/>
                        <a:pt x="730" y="78"/>
                      </a:cubicBezTo>
                      <a:cubicBezTo>
                        <a:pt x="728" y="78"/>
                        <a:pt x="727" y="78"/>
                        <a:pt x="726" y="78"/>
                      </a:cubicBezTo>
                      <a:cubicBezTo>
                        <a:pt x="726" y="78"/>
                        <a:pt x="725" y="77"/>
                        <a:pt x="725" y="77"/>
                      </a:cubicBezTo>
                      <a:cubicBezTo>
                        <a:pt x="724" y="78"/>
                        <a:pt x="724" y="79"/>
                        <a:pt x="723" y="78"/>
                      </a:cubicBezTo>
                      <a:cubicBezTo>
                        <a:pt x="720" y="78"/>
                        <a:pt x="717" y="77"/>
                        <a:pt x="714" y="76"/>
                      </a:cubicBezTo>
                      <a:cubicBezTo>
                        <a:pt x="713" y="76"/>
                        <a:pt x="710" y="75"/>
                        <a:pt x="710" y="77"/>
                      </a:cubicBezTo>
                      <a:cubicBezTo>
                        <a:pt x="709" y="79"/>
                        <a:pt x="708" y="79"/>
                        <a:pt x="710" y="80"/>
                      </a:cubicBezTo>
                      <a:cubicBezTo>
                        <a:pt x="712" y="82"/>
                        <a:pt x="714" y="86"/>
                        <a:pt x="709" y="87"/>
                      </a:cubicBezTo>
                      <a:cubicBezTo>
                        <a:pt x="708" y="88"/>
                        <a:pt x="705" y="88"/>
                        <a:pt x="704" y="86"/>
                      </a:cubicBezTo>
                      <a:cubicBezTo>
                        <a:pt x="703" y="85"/>
                        <a:pt x="703" y="84"/>
                        <a:pt x="700" y="84"/>
                      </a:cubicBezTo>
                      <a:cubicBezTo>
                        <a:pt x="697" y="83"/>
                        <a:pt x="699" y="82"/>
                        <a:pt x="698" y="81"/>
                      </a:cubicBezTo>
                      <a:cubicBezTo>
                        <a:pt x="698" y="80"/>
                        <a:pt x="695" y="79"/>
                        <a:pt x="694" y="80"/>
                      </a:cubicBezTo>
                      <a:cubicBezTo>
                        <a:pt x="691" y="83"/>
                        <a:pt x="686" y="80"/>
                        <a:pt x="682" y="80"/>
                      </a:cubicBezTo>
                      <a:cubicBezTo>
                        <a:pt x="678" y="80"/>
                        <a:pt x="674" y="79"/>
                        <a:pt x="670" y="79"/>
                      </a:cubicBezTo>
                      <a:cubicBezTo>
                        <a:pt x="668" y="79"/>
                        <a:pt x="667" y="79"/>
                        <a:pt x="665" y="80"/>
                      </a:cubicBezTo>
                      <a:cubicBezTo>
                        <a:pt x="663" y="81"/>
                        <a:pt x="664" y="84"/>
                        <a:pt x="664" y="86"/>
                      </a:cubicBezTo>
                      <a:cubicBezTo>
                        <a:pt x="664" y="86"/>
                        <a:pt x="664" y="86"/>
                        <a:pt x="664" y="86"/>
                      </a:cubicBezTo>
                      <a:cubicBezTo>
                        <a:pt x="663" y="86"/>
                        <a:pt x="662" y="81"/>
                        <a:pt x="661" y="80"/>
                      </a:cubicBezTo>
                      <a:cubicBezTo>
                        <a:pt x="660" y="80"/>
                        <a:pt x="656" y="80"/>
                        <a:pt x="655" y="78"/>
                      </a:cubicBezTo>
                      <a:cubicBezTo>
                        <a:pt x="655" y="75"/>
                        <a:pt x="659" y="74"/>
                        <a:pt x="655" y="71"/>
                      </a:cubicBezTo>
                      <a:cubicBezTo>
                        <a:pt x="653" y="70"/>
                        <a:pt x="651" y="69"/>
                        <a:pt x="648" y="68"/>
                      </a:cubicBezTo>
                      <a:cubicBezTo>
                        <a:pt x="642" y="66"/>
                        <a:pt x="635" y="68"/>
                        <a:pt x="629" y="69"/>
                      </a:cubicBezTo>
                      <a:cubicBezTo>
                        <a:pt x="626" y="69"/>
                        <a:pt x="623" y="69"/>
                        <a:pt x="619" y="69"/>
                      </a:cubicBezTo>
                      <a:cubicBezTo>
                        <a:pt x="618" y="69"/>
                        <a:pt x="618" y="69"/>
                        <a:pt x="617" y="69"/>
                      </a:cubicBezTo>
                      <a:cubicBezTo>
                        <a:pt x="615" y="68"/>
                        <a:pt x="617" y="68"/>
                        <a:pt x="618" y="67"/>
                      </a:cubicBezTo>
                      <a:cubicBezTo>
                        <a:pt x="618" y="66"/>
                        <a:pt x="613" y="65"/>
                        <a:pt x="613" y="65"/>
                      </a:cubicBezTo>
                      <a:cubicBezTo>
                        <a:pt x="612" y="64"/>
                        <a:pt x="608" y="65"/>
                        <a:pt x="607" y="65"/>
                      </a:cubicBezTo>
                      <a:cubicBezTo>
                        <a:pt x="607" y="65"/>
                        <a:pt x="611" y="64"/>
                        <a:pt x="610" y="63"/>
                      </a:cubicBezTo>
                      <a:cubicBezTo>
                        <a:pt x="609" y="63"/>
                        <a:pt x="608" y="64"/>
                        <a:pt x="607" y="64"/>
                      </a:cubicBezTo>
                      <a:cubicBezTo>
                        <a:pt x="606" y="63"/>
                        <a:pt x="604" y="62"/>
                        <a:pt x="604" y="62"/>
                      </a:cubicBezTo>
                      <a:cubicBezTo>
                        <a:pt x="603" y="62"/>
                        <a:pt x="600" y="60"/>
                        <a:pt x="602" y="60"/>
                      </a:cubicBezTo>
                      <a:cubicBezTo>
                        <a:pt x="603" y="60"/>
                        <a:pt x="605" y="60"/>
                        <a:pt x="606" y="60"/>
                      </a:cubicBezTo>
                      <a:cubicBezTo>
                        <a:pt x="609" y="60"/>
                        <a:pt x="605" y="57"/>
                        <a:pt x="604" y="57"/>
                      </a:cubicBezTo>
                      <a:cubicBezTo>
                        <a:pt x="602" y="55"/>
                        <a:pt x="597" y="56"/>
                        <a:pt x="594" y="55"/>
                      </a:cubicBezTo>
                      <a:cubicBezTo>
                        <a:pt x="592" y="55"/>
                        <a:pt x="591" y="57"/>
                        <a:pt x="589" y="59"/>
                      </a:cubicBezTo>
                      <a:cubicBezTo>
                        <a:pt x="589" y="59"/>
                        <a:pt x="582" y="63"/>
                        <a:pt x="582" y="60"/>
                      </a:cubicBezTo>
                      <a:cubicBezTo>
                        <a:pt x="583" y="58"/>
                        <a:pt x="584" y="60"/>
                        <a:pt x="586" y="59"/>
                      </a:cubicBezTo>
                      <a:cubicBezTo>
                        <a:pt x="586" y="59"/>
                        <a:pt x="585" y="56"/>
                        <a:pt x="584" y="56"/>
                      </a:cubicBezTo>
                      <a:cubicBezTo>
                        <a:pt x="584" y="56"/>
                        <a:pt x="578" y="56"/>
                        <a:pt x="578" y="56"/>
                      </a:cubicBezTo>
                      <a:cubicBezTo>
                        <a:pt x="579" y="55"/>
                        <a:pt x="581" y="54"/>
                        <a:pt x="583" y="54"/>
                      </a:cubicBezTo>
                      <a:cubicBezTo>
                        <a:pt x="584" y="55"/>
                        <a:pt x="591" y="55"/>
                        <a:pt x="591" y="55"/>
                      </a:cubicBezTo>
                      <a:cubicBezTo>
                        <a:pt x="591" y="54"/>
                        <a:pt x="585" y="54"/>
                        <a:pt x="584" y="53"/>
                      </a:cubicBezTo>
                      <a:cubicBezTo>
                        <a:pt x="582" y="53"/>
                        <a:pt x="580" y="53"/>
                        <a:pt x="578" y="53"/>
                      </a:cubicBezTo>
                      <a:cubicBezTo>
                        <a:pt x="574" y="52"/>
                        <a:pt x="570" y="52"/>
                        <a:pt x="566" y="51"/>
                      </a:cubicBezTo>
                      <a:cubicBezTo>
                        <a:pt x="565" y="51"/>
                        <a:pt x="561" y="50"/>
                        <a:pt x="561" y="50"/>
                      </a:cubicBezTo>
                      <a:cubicBezTo>
                        <a:pt x="561" y="51"/>
                        <a:pt x="562" y="52"/>
                        <a:pt x="561" y="52"/>
                      </a:cubicBezTo>
                      <a:cubicBezTo>
                        <a:pt x="560" y="53"/>
                        <a:pt x="559" y="53"/>
                        <a:pt x="558" y="53"/>
                      </a:cubicBezTo>
                      <a:cubicBezTo>
                        <a:pt x="557" y="53"/>
                        <a:pt x="552" y="54"/>
                        <a:pt x="553" y="56"/>
                      </a:cubicBezTo>
                      <a:cubicBezTo>
                        <a:pt x="554" y="58"/>
                        <a:pt x="556" y="55"/>
                        <a:pt x="557" y="56"/>
                      </a:cubicBezTo>
                      <a:cubicBezTo>
                        <a:pt x="557" y="56"/>
                        <a:pt x="554" y="57"/>
                        <a:pt x="555" y="59"/>
                      </a:cubicBezTo>
                      <a:cubicBezTo>
                        <a:pt x="556" y="59"/>
                        <a:pt x="555" y="60"/>
                        <a:pt x="555" y="61"/>
                      </a:cubicBezTo>
                      <a:cubicBezTo>
                        <a:pt x="556" y="61"/>
                        <a:pt x="557" y="62"/>
                        <a:pt x="557" y="63"/>
                      </a:cubicBezTo>
                      <a:cubicBezTo>
                        <a:pt x="557" y="63"/>
                        <a:pt x="553" y="63"/>
                        <a:pt x="552" y="63"/>
                      </a:cubicBezTo>
                      <a:cubicBezTo>
                        <a:pt x="550" y="63"/>
                        <a:pt x="552" y="62"/>
                        <a:pt x="552" y="62"/>
                      </a:cubicBezTo>
                      <a:cubicBezTo>
                        <a:pt x="551" y="61"/>
                        <a:pt x="548" y="62"/>
                        <a:pt x="548" y="62"/>
                      </a:cubicBezTo>
                      <a:cubicBezTo>
                        <a:pt x="546" y="63"/>
                        <a:pt x="544" y="62"/>
                        <a:pt x="543" y="62"/>
                      </a:cubicBezTo>
                      <a:cubicBezTo>
                        <a:pt x="542" y="62"/>
                        <a:pt x="546" y="63"/>
                        <a:pt x="546" y="63"/>
                      </a:cubicBezTo>
                      <a:cubicBezTo>
                        <a:pt x="549" y="64"/>
                        <a:pt x="546" y="66"/>
                        <a:pt x="545" y="65"/>
                      </a:cubicBezTo>
                      <a:cubicBezTo>
                        <a:pt x="544" y="65"/>
                        <a:pt x="544" y="64"/>
                        <a:pt x="544" y="63"/>
                      </a:cubicBezTo>
                      <a:cubicBezTo>
                        <a:pt x="543" y="63"/>
                        <a:pt x="542" y="63"/>
                        <a:pt x="541" y="63"/>
                      </a:cubicBezTo>
                      <a:cubicBezTo>
                        <a:pt x="539" y="62"/>
                        <a:pt x="537" y="61"/>
                        <a:pt x="534" y="62"/>
                      </a:cubicBezTo>
                      <a:cubicBezTo>
                        <a:pt x="531" y="62"/>
                        <a:pt x="529" y="65"/>
                        <a:pt x="526" y="63"/>
                      </a:cubicBezTo>
                      <a:cubicBezTo>
                        <a:pt x="524" y="62"/>
                        <a:pt x="522" y="61"/>
                        <a:pt x="521" y="59"/>
                      </a:cubicBezTo>
                      <a:cubicBezTo>
                        <a:pt x="520" y="58"/>
                        <a:pt x="518" y="62"/>
                        <a:pt x="517" y="62"/>
                      </a:cubicBezTo>
                      <a:cubicBezTo>
                        <a:pt x="516" y="64"/>
                        <a:pt x="515" y="70"/>
                        <a:pt x="512" y="69"/>
                      </a:cubicBezTo>
                      <a:cubicBezTo>
                        <a:pt x="510" y="68"/>
                        <a:pt x="508" y="68"/>
                        <a:pt x="506" y="66"/>
                      </a:cubicBezTo>
                      <a:cubicBezTo>
                        <a:pt x="505" y="65"/>
                        <a:pt x="503" y="63"/>
                        <a:pt x="502" y="62"/>
                      </a:cubicBezTo>
                      <a:cubicBezTo>
                        <a:pt x="501" y="60"/>
                        <a:pt x="499" y="59"/>
                        <a:pt x="498" y="58"/>
                      </a:cubicBezTo>
                      <a:cubicBezTo>
                        <a:pt x="496" y="56"/>
                        <a:pt x="500" y="57"/>
                        <a:pt x="501" y="57"/>
                      </a:cubicBezTo>
                      <a:cubicBezTo>
                        <a:pt x="502" y="57"/>
                        <a:pt x="504" y="56"/>
                        <a:pt x="504" y="55"/>
                      </a:cubicBezTo>
                      <a:cubicBezTo>
                        <a:pt x="504" y="55"/>
                        <a:pt x="499" y="52"/>
                        <a:pt x="499" y="52"/>
                      </a:cubicBezTo>
                      <a:cubicBezTo>
                        <a:pt x="499" y="52"/>
                        <a:pt x="502" y="52"/>
                        <a:pt x="502" y="51"/>
                      </a:cubicBezTo>
                      <a:cubicBezTo>
                        <a:pt x="501" y="50"/>
                        <a:pt x="499" y="50"/>
                        <a:pt x="499" y="50"/>
                      </a:cubicBezTo>
                      <a:cubicBezTo>
                        <a:pt x="499" y="48"/>
                        <a:pt x="504" y="47"/>
                        <a:pt x="499" y="46"/>
                      </a:cubicBezTo>
                      <a:cubicBezTo>
                        <a:pt x="498" y="46"/>
                        <a:pt x="497" y="44"/>
                        <a:pt x="495" y="44"/>
                      </a:cubicBezTo>
                      <a:cubicBezTo>
                        <a:pt x="494" y="44"/>
                        <a:pt x="492" y="43"/>
                        <a:pt x="491" y="44"/>
                      </a:cubicBezTo>
                      <a:cubicBezTo>
                        <a:pt x="490" y="44"/>
                        <a:pt x="490" y="45"/>
                        <a:pt x="489" y="45"/>
                      </a:cubicBezTo>
                      <a:cubicBezTo>
                        <a:pt x="488" y="44"/>
                        <a:pt x="488" y="44"/>
                        <a:pt x="487" y="44"/>
                      </a:cubicBezTo>
                      <a:cubicBezTo>
                        <a:pt x="486" y="44"/>
                        <a:pt x="484" y="44"/>
                        <a:pt x="483" y="43"/>
                      </a:cubicBezTo>
                      <a:cubicBezTo>
                        <a:pt x="482" y="43"/>
                        <a:pt x="481" y="43"/>
                        <a:pt x="480" y="41"/>
                      </a:cubicBezTo>
                      <a:cubicBezTo>
                        <a:pt x="479" y="41"/>
                        <a:pt x="480" y="40"/>
                        <a:pt x="478" y="41"/>
                      </a:cubicBezTo>
                      <a:cubicBezTo>
                        <a:pt x="478" y="41"/>
                        <a:pt x="477" y="42"/>
                        <a:pt x="476" y="42"/>
                      </a:cubicBezTo>
                      <a:cubicBezTo>
                        <a:pt x="475" y="42"/>
                        <a:pt x="475" y="41"/>
                        <a:pt x="474" y="42"/>
                      </a:cubicBezTo>
                      <a:cubicBezTo>
                        <a:pt x="474" y="43"/>
                        <a:pt x="473" y="44"/>
                        <a:pt x="473" y="45"/>
                      </a:cubicBezTo>
                      <a:cubicBezTo>
                        <a:pt x="473" y="46"/>
                        <a:pt x="475" y="46"/>
                        <a:pt x="474" y="47"/>
                      </a:cubicBezTo>
                      <a:cubicBezTo>
                        <a:pt x="473" y="48"/>
                        <a:pt x="474" y="48"/>
                        <a:pt x="473" y="48"/>
                      </a:cubicBezTo>
                      <a:cubicBezTo>
                        <a:pt x="472" y="48"/>
                        <a:pt x="470" y="48"/>
                        <a:pt x="469" y="49"/>
                      </a:cubicBezTo>
                      <a:cubicBezTo>
                        <a:pt x="470" y="48"/>
                        <a:pt x="473" y="50"/>
                        <a:pt x="473" y="50"/>
                      </a:cubicBezTo>
                      <a:cubicBezTo>
                        <a:pt x="472" y="51"/>
                        <a:pt x="469" y="49"/>
                        <a:pt x="467" y="49"/>
                      </a:cubicBezTo>
                      <a:cubicBezTo>
                        <a:pt x="465" y="49"/>
                        <a:pt x="462" y="49"/>
                        <a:pt x="459" y="49"/>
                      </a:cubicBezTo>
                      <a:cubicBezTo>
                        <a:pt x="458" y="49"/>
                        <a:pt x="458" y="48"/>
                        <a:pt x="457" y="48"/>
                      </a:cubicBezTo>
                      <a:cubicBezTo>
                        <a:pt x="456" y="47"/>
                        <a:pt x="453" y="48"/>
                        <a:pt x="452" y="48"/>
                      </a:cubicBezTo>
                      <a:cubicBezTo>
                        <a:pt x="451" y="47"/>
                        <a:pt x="449" y="47"/>
                        <a:pt x="448" y="46"/>
                      </a:cubicBezTo>
                      <a:cubicBezTo>
                        <a:pt x="448" y="45"/>
                        <a:pt x="450" y="45"/>
                        <a:pt x="450" y="44"/>
                      </a:cubicBezTo>
                      <a:cubicBezTo>
                        <a:pt x="451" y="43"/>
                        <a:pt x="442" y="43"/>
                        <a:pt x="441" y="43"/>
                      </a:cubicBezTo>
                      <a:cubicBezTo>
                        <a:pt x="436" y="42"/>
                        <a:pt x="432" y="43"/>
                        <a:pt x="427" y="43"/>
                      </a:cubicBezTo>
                      <a:cubicBezTo>
                        <a:pt x="424" y="43"/>
                        <a:pt x="425" y="43"/>
                        <a:pt x="426" y="45"/>
                      </a:cubicBezTo>
                      <a:cubicBezTo>
                        <a:pt x="426" y="46"/>
                        <a:pt x="424" y="45"/>
                        <a:pt x="424" y="45"/>
                      </a:cubicBezTo>
                      <a:cubicBezTo>
                        <a:pt x="422" y="45"/>
                        <a:pt x="423" y="44"/>
                        <a:pt x="423" y="43"/>
                      </a:cubicBezTo>
                      <a:cubicBezTo>
                        <a:pt x="423" y="41"/>
                        <a:pt x="422" y="38"/>
                        <a:pt x="420" y="40"/>
                      </a:cubicBezTo>
                      <a:cubicBezTo>
                        <a:pt x="420" y="42"/>
                        <a:pt x="416" y="42"/>
                        <a:pt x="414" y="41"/>
                      </a:cubicBezTo>
                      <a:cubicBezTo>
                        <a:pt x="413" y="40"/>
                        <a:pt x="415" y="38"/>
                        <a:pt x="411" y="39"/>
                      </a:cubicBezTo>
                      <a:cubicBezTo>
                        <a:pt x="410" y="39"/>
                        <a:pt x="409" y="39"/>
                        <a:pt x="408" y="39"/>
                      </a:cubicBezTo>
                      <a:cubicBezTo>
                        <a:pt x="407" y="38"/>
                        <a:pt x="406" y="39"/>
                        <a:pt x="404" y="40"/>
                      </a:cubicBezTo>
                      <a:cubicBezTo>
                        <a:pt x="402" y="42"/>
                        <a:pt x="407" y="41"/>
                        <a:pt x="407" y="42"/>
                      </a:cubicBezTo>
                      <a:cubicBezTo>
                        <a:pt x="407" y="44"/>
                        <a:pt x="403" y="43"/>
                        <a:pt x="402" y="44"/>
                      </a:cubicBezTo>
                      <a:cubicBezTo>
                        <a:pt x="401" y="45"/>
                        <a:pt x="399" y="45"/>
                        <a:pt x="397" y="46"/>
                      </a:cubicBezTo>
                      <a:cubicBezTo>
                        <a:pt x="395" y="47"/>
                        <a:pt x="393" y="47"/>
                        <a:pt x="390" y="47"/>
                      </a:cubicBezTo>
                      <a:cubicBezTo>
                        <a:pt x="388" y="47"/>
                        <a:pt x="388" y="47"/>
                        <a:pt x="387" y="49"/>
                      </a:cubicBezTo>
                      <a:cubicBezTo>
                        <a:pt x="386" y="50"/>
                        <a:pt x="382" y="51"/>
                        <a:pt x="381" y="51"/>
                      </a:cubicBezTo>
                      <a:cubicBezTo>
                        <a:pt x="381" y="50"/>
                        <a:pt x="383" y="50"/>
                        <a:pt x="383" y="50"/>
                      </a:cubicBezTo>
                      <a:cubicBezTo>
                        <a:pt x="385" y="49"/>
                        <a:pt x="385" y="47"/>
                        <a:pt x="386" y="46"/>
                      </a:cubicBezTo>
                      <a:cubicBezTo>
                        <a:pt x="387" y="44"/>
                        <a:pt x="388" y="46"/>
                        <a:pt x="389" y="45"/>
                      </a:cubicBezTo>
                      <a:cubicBezTo>
                        <a:pt x="390" y="45"/>
                        <a:pt x="390" y="44"/>
                        <a:pt x="391" y="44"/>
                      </a:cubicBezTo>
                      <a:cubicBezTo>
                        <a:pt x="394" y="42"/>
                        <a:pt x="398" y="41"/>
                        <a:pt x="401" y="39"/>
                      </a:cubicBezTo>
                      <a:cubicBezTo>
                        <a:pt x="403" y="38"/>
                        <a:pt x="405" y="37"/>
                        <a:pt x="407" y="36"/>
                      </a:cubicBezTo>
                      <a:cubicBezTo>
                        <a:pt x="411" y="33"/>
                        <a:pt x="416" y="31"/>
                        <a:pt x="420" y="29"/>
                      </a:cubicBezTo>
                      <a:cubicBezTo>
                        <a:pt x="423" y="28"/>
                        <a:pt x="426" y="26"/>
                        <a:pt x="423" y="23"/>
                      </a:cubicBezTo>
                      <a:cubicBezTo>
                        <a:pt x="422" y="22"/>
                        <a:pt x="422" y="24"/>
                        <a:pt x="421" y="23"/>
                      </a:cubicBezTo>
                      <a:cubicBezTo>
                        <a:pt x="420" y="22"/>
                        <a:pt x="419" y="22"/>
                        <a:pt x="418" y="21"/>
                      </a:cubicBezTo>
                      <a:cubicBezTo>
                        <a:pt x="418" y="20"/>
                        <a:pt x="423" y="22"/>
                        <a:pt x="423" y="22"/>
                      </a:cubicBezTo>
                      <a:cubicBezTo>
                        <a:pt x="424" y="22"/>
                        <a:pt x="427" y="22"/>
                        <a:pt x="425" y="20"/>
                      </a:cubicBezTo>
                      <a:cubicBezTo>
                        <a:pt x="424" y="19"/>
                        <a:pt x="424" y="18"/>
                        <a:pt x="423" y="17"/>
                      </a:cubicBezTo>
                      <a:cubicBezTo>
                        <a:pt x="422" y="15"/>
                        <a:pt x="421" y="19"/>
                        <a:pt x="420" y="19"/>
                      </a:cubicBezTo>
                      <a:cubicBezTo>
                        <a:pt x="420" y="18"/>
                        <a:pt x="420" y="17"/>
                        <a:pt x="420" y="17"/>
                      </a:cubicBezTo>
                      <a:cubicBezTo>
                        <a:pt x="420" y="16"/>
                        <a:pt x="420" y="16"/>
                        <a:pt x="419" y="15"/>
                      </a:cubicBezTo>
                      <a:cubicBezTo>
                        <a:pt x="419" y="14"/>
                        <a:pt x="417" y="13"/>
                        <a:pt x="416" y="13"/>
                      </a:cubicBezTo>
                      <a:cubicBezTo>
                        <a:pt x="414" y="12"/>
                        <a:pt x="413" y="12"/>
                        <a:pt x="411" y="11"/>
                      </a:cubicBezTo>
                      <a:cubicBezTo>
                        <a:pt x="409" y="11"/>
                        <a:pt x="409" y="11"/>
                        <a:pt x="406" y="12"/>
                      </a:cubicBezTo>
                      <a:cubicBezTo>
                        <a:pt x="404" y="12"/>
                        <a:pt x="397" y="9"/>
                        <a:pt x="396" y="12"/>
                      </a:cubicBezTo>
                      <a:cubicBezTo>
                        <a:pt x="395" y="13"/>
                        <a:pt x="389" y="14"/>
                        <a:pt x="388" y="13"/>
                      </a:cubicBezTo>
                      <a:cubicBezTo>
                        <a:pt x="388" y="13"/>
                        <a:pt x="394" y="9"/>
                        <a:pt x="392" y="8"/>
                      </a:cubicBezTo>
                      <a:cubicBezTo>
                        <a:pt x="392" y="8"/>
                        <a:pt x="385" y="9"/>
                        <a:pt x="384" y="8"/>
                      </a:cubicBezTo>
                      <a:cubicBezTo>
                        <a:pt x="384" y="7"/>
                        <a:pt x="386" y="7"/>
                        <a:pt x="386" y="7"/>
                      </a:cubicBezTo>
                      <a:cubicBezTo>
                        <a:pt x="386" y="6"/>
                        <a:pt x="378" y="7"/>
                        <a:pt x="378" y="7"/>
                      </a:cubicBezTo>
                      <a:cubicBezTo>
                        <a:pt x="379" y="5"/>
                        <a:pt x="383" y="6"/>
                        <a:pt x="384" y="5"/>
                      </a:cubicBezTo>
                      <a:cubicBezTo>
                        <a:pt x="385" y="4"/>
                        <a:pt x="387" y="5"/>
                        <a:pt x="386" y="4"/>
                      </a:cubicBezTo>
                      <a:cubicBezTo>
                        <a:pt x="386" y="3"/>
                        <a:pt x="386" y="2"/>
                        <a:pt x="385" y="2"/>
                      </a:cubicBezTo>
                      <a:cubicBezTo>
                        <a:pt x="382" y="2"/>
                        <a:pt x="381" y="1"/>
                        <a:pt x="378" y="1"/>
                      </a:cubicBezTo>
                      <a:cubicBezTo>
                        <a:pt x="376" y="0"/>
                        <a:pt x="374" y="1"/>
                        <a:pt x="372" y="2"/>
                      </a:cubicBezTo>
                      <a:cubicBezTo>
                        <a:pt x="368" y="3"/>
                        <a:pt x="364" y="6"/>
                        <a:pt x="362" y="8"/>
                      </a:cubicBezTo>
                      <a:cubicBezTo>
                        <a:pt x="361" y="9"/>
                        <a:pt x="361" y="9"/>
                        <a:pt x="362" y="10"/>
                      </a:cubicBezTo>
                      <a:cubicBezTo>
                        <a:pt x="363" y="10"/>
                        <a:pt x="362" y="11"/>
                        <a:pt x="362" y="12"/>
                      </a:cubicBezTo>
                      <a:cubicBezTo>
                        <a:pt x="362" y="14"/>
                        <a:pt x="366" y="13"/>
                        <a:pt x="366" y="14"/>
                      </a:cubicBezTo>
                      <a:cubicBezTo>
                        <a:pt x="366" y="13"/>
                        <a:pt x="361" y="14"/>
                        <a:pt x="360" y="14"/>
                      </a:cubicBezTo>
                      <a:cubicBezTo>
                        <a:pt x="359" y="14"/>
                        <a:pt x="353" y="13"/>
                        <a:pt x="352" y="14"/>
                      </a:cubicBezTo>
                      <a:cubicBezTo>
                        <a:pt x="352" y="13"/>
                        <a:pt x="355" y="17"/>
                        <a:pt x="355" y="17"/>
                      </a:cubicBezTo>
                      <a:cubicBezTo>
                        <a:pt x="356" y="18"/>
                        <a:pt x="351" y="16"/>
                        <a:pt x="350" y="16"/>
                      </a:cubicBezTo>
                      <a:cubicBezTo>
                        <a:pt x="349" y="16"/>
                        <a:pt x="347" y="17"/>
                        <a:pt x="345" y="18"/>
                      </a:cubicBezTo>
                      <a:cubicBezTo>
                        <a:pt x="345" y="18"/>
                        <a:pt x="345" y="18"/>
                        <a:pt x="344" y="18"/>
                      </a:cubicBezTo>
                      <a:cubicBezTo>
                        <a:pt x="342" y="18"/>
                        <a:pt x="344" y="18"/>
                        <a:pt x="343" y="17"/>
                      </a:cubicBezTo>
                      <a:cubicBezTo>
                        <a:pt x="343" y="18"/>
                        <a:pt x="338" y="20"/>
                        <a:pt x="338" y="20"/>
                      </a:cubicBezTo>
                      <a:cubicBezTo>
                        <a:pt x="338" y="19"/>
                        <a:pt x="340" y="18"/>
                        <a:pt x="340" y="18"/>
                      </a:cubicBezTo>
                      <a:cubicBezTo>
                        <a:pt x="340" y="17"/>
                        <a:pt x="335" y="18"/>
                        <a:pt x="334" y="17"/>
                      </a:cubicBezTo>
                      <a:cubicBezTo>
                        <a:pt x="334" y="17"/>
                        <a:pt x="336" y="16"/>
                        <a:pt x="336" y="16"/>
                      </a:cubicBezTo>
                      <a:cubicBezTo>
                        <a:pt x="335" y="17"/>
                        <a:pt x="330" y="18"/>
                        <a:pt x="328" y="18"/>
                      </a:cubicBezTo>
                      <a:cubicBezTo>
                        <a:pt x="323" y="19"/>
                        <a:pt x="329" y="19"/>
                        <a:pt x="330" y="20"/>
                      </a:cubicBezTo>
                      <a:cubicBezTo>
                        <a:pt x="329" y="19"/>
                        <a:pt x="324" y="21"/>
                        <a:pt x="323" y="21"/>
                      </a:cubicBezTo>
                      <a:cubicBezTo>
                        <a:pt x="322" y="21"/>
                        <a:pt x="321" y="21"/>
                        <a:pt x="320" y="22"/>
                      </a:cubicBezTo>
                      <a:cubicBezTo>
                        <a:pt x="319" y="23"/>
                        <a:pt x="317" y="22"/>
                        <a:pt x="315" y="22"/>
                      </a:cubicBezTo>
                      <a:cubicBezTo>
                        <a:pt x="314" y="22"/>
                        <a:pt x="313" y="24"/>
                        <a:pt x="311" y="24"/>
                      </a:cubicBezTo>
                      <a:cubicBezTo>
                        <a:pt x="309" y="25"/>
                        <a:pt x="308" y="24"/>
                        <a:pt x="307" y="25"/>
                      </a:cubicBezTo>
                      <a:cubicBezTo>
                        <a:pt x="306" y="26"/>
                        <a:pt x="305" y="27"/>
                        <a:pt x="304" y="27"/>
                      </a:cubicBezTo>
                      <a:cubicBezTo>
                        <a:pt x="302" y="27"/>
                        <a:pt x="300" y="27"/>
                        <a:pt x="299" y="27"/>
                      </a:cubicBezTo>
                      <a:cubicBezTo>
                        <a:pt x="299" y="27"/>
                        <a:pt x="302" y="29"/>
                        <a:pt x="302" y="29"/>
                      </a:cubicBezTo>
                      <a:cubicBezTo>
                        <a:pt x="301" y="30"/>
                        <a:pt x="295" y="30"/>
                        <a:pt x="295" y="30"/>
                      </a:cubicBezTo>
                      <a:cubicBezTo>
                        <a:pt x="295" y="30"/>
                        <a:pt x="299" y="30"/>
                        <a:pt x="299" y="30"/>
                      </a:cubicBezTo>
                      <a:cubicBezTo>
                        <a:pt x="299" y="30"/>
                        <a:pt x="297" y="30"/>
                        <a:pt x="296" y="30"/>
                      </a:cubicBezTo>
                      <a:cubicBezTo>
                        <a:pt x="297" y="30"/>
                        <a:pt x="299" y="31"/>
                        <a:pt x="299" y="31"/>
                      </a:cubicBezTo>
                      <a:cubicBezTo>
                        <a:pt x="298" y="31"/>
                        <a:pt x="298" y="31"/>
                        <a:pt x="297" y="31"/>
                      </a:cubicBezTo>
                      <a:cubicBezTo>
                        <a:pt x="298" y="31"/>
                        <a:pt x="297" y="32"/>
                        <a:pt x="297" y="32"/>
                      </a:cubicBezTo>
                      <a:cubicBezTo>
                        <a:pt x="297" y="33"/>
                        <a:pt x="294" y="32"/>
                        <a:pt x="294" y="32"/>
                      </a:cubicBezTo>
                      <a:cubicBezTo>
                        <a:pt x="294" y="33"/>
                        <a:pt x="296" y="33"/>
                        <a:pt x="296" y="34"/>
                      </a:cubicBezTo>
                      <a:cubicBezTo>
                        <a:pt x="297" y="34"/>
                        <a:pt x="295" y="34"/>
                        <a:pt x="295" y="34"/>
                      </a:cubicBezTo>
                      <a:cubicBezTo>
                        <a:pt x="295" y="36"/>
                        <a:pt x="299" y="34"/>
                        <a:pt x="298" y="36"/>
                      </a:cubicBezTo>
                      <a:cubicBezTo>
                        <a:pt x="296" y="38"/>
                        <a:pt x="301" y="39"/>
                        <a:pt x="298" y="40"/>
                      </a:cubicBezTo>
                      <a:cubicBezTo>
                        <a:pt x="296" y="40"/>
                        <a:pt x="294" y="40"/>
                        <a:pt x="292" y="40"/>
                      </a:cubicBezTo>
                      <a:cubicBezTo>
                        <a:pt x="291" y="41"/>
                        <a:pt x="291" y="42"/>
                        <a:pt x="289" y="41"/>
                      </a:cubicBezTo>
                      <a:cubicBezTo>
                        <a:pt x="288" y="41"/>
                        <a:pt x="287" y="41"/>
                        <a:pt x="286" y="41"/>
                      </a:cubicBezTo>
                      <a:cubicBezTo>
                        <a:pt x="282" y="42"/>
                        <a:pt x="278" y="42"/>
                        <a:pt x="274" y="42"/>
                      </a:cubicBezTo>
                      <a:cubicBezTo>
                        <a:pt x="272" y="42"/>
                        <a:pt x="270" y="42"/>
                        <a:pt x="269" y="43"/>
                      </a:cubicBezTo>
                      <a:cubicBezTo>
                        <a:pt x="268" y="44"/>
                        <a:pt x="267" y="45"/>
                        <a:pt x="267" y="46"/>
                      </a:cubicBezTo>
                      <a:cubicBezTo>
                        <a:pt x="267" y="47"/>
                        <a:pt x="269" y="48"/>
                        <a:pt x="269" y="49"/>
                      </a:cubicBezTo>
                      <a:cubicBezTo>
                        <a:pt x="268" y="51"/>
                        <a:pt x="268" y="52"/>
                        <a:pt x="269" y="53"/>
                      </a:cubicBezTo>
                      <a:cubicBezTo>
                        <a:pt x="271" y="55"/>
                        <a:pt x="274" y="54"/>
                        <a:pt x="276" y="56"/>
                      </a:cubicBezTo>
                      <a:cubicBezTo>
                        <a:pt x="276" y="56"/>
                        <a:pt x="278" y="60"/>
                        <a:pt x="278" y="60"/>
                      </a:cubicBezTo>
                      <a:cubicBezTo>
                        <a:pt x="274" y="60"/>
                        <a:pt x="273" y="60"/>
                        <a:pt x="270" y="58"/>
                      </a:cubicBezTo>
                      <a:cubicBezTo>
                        <a:pt x="267" y="56"/>
                        <a:pt x="262" y="54"/>
                        <a:pt x="258" y="54"/>
                      </a:cubicBezTo>
                      <a:cubicBezTo>
                        <a:pt x="256" y="54"/>
                        <a:pt x="257" y="53"/>
                        <a:pt x="255" y="52"/>
                      </a:cubicBezTo>
                      <a:cubicBezTo>
                        <a:pt x="254" y="52"/>
                        <a:pt x="250" y="52"/>
                        <a:pt x="250" y="54"/>
                      </a:cubicBezTo>
                      <a:cubicBezTo>
                        <a:pt x="250" y="55"/>
                        <a:pt x="254" y="55"/>
                        <a:pt x="254" y="55"/>
                      </a:cubicBezTo>
                      <a:cubicBezTo>
                        <a:pt x="254" y="55"/>
                        <a:pt x="251" y="56"/>
                        <a:pt x="252" y="56"/>
                      </a:cubicBezTo>
                      <a:cubicBezTo>
                        <a:pt x="254" y="57"/>
                        <a:pt x="255" y="56"/>
                        <a:pt x="256" y="58"/>
                      </a:cubicBezTo>
                      <a:cubicBezTo>
                        <a:pt x="256" y="60"/>
                        <a:pt x="253" y="59"/>
                        <a:pt x="252" y="59"/>
                      </a:cubicBezTo>
                      <a:cubicBezTo>
                        <a:pt x="250" y="58"/>
                        <a:pt x="249" y="57"/>
                        <a:pt x="247" y="58"/>
                      </a:cubicBezTo>
                      <a:cubicBezTo>
                        <a:pt x="245" y="58"/>
                        <a:pt x="246" y="61"/>
                        <a:pt x="247" y="62"/>
                      </a:cubicBezTo>
                      <a:cubicBezTo>
                        <a:pt x="248" y="63"/>
                        <a:pt x="250" y="63"/>
                        <a:pt x="251" y="63"/>
                      </a:cubicBezTo>
                      <a:cubicBezTo>
                        <a:pt x="253" y="64"/>
                        <a:pt x="255" y="64"/>
                        <a:pt x="256" y="65"/>
                      </a:cubicBezTo>
                      <a:cubicBezTo>
                        <a:pt x="257" y="66"/>
                        <a:pt x="257" y="67"/>
                        <a:pt x="257" y="67"/>
                      </a:cubicBezTo>
                      <a:cubicBezTo>
                        <a:pt x="258" y="67"/>
                        <a:pt x="259" y="67"/>
                        <a:pt x="260" y="67"/>
                      </a:cubicBezTo>
                      <a:cubicBezTo>
                        <a:pt x="260" y="67"/>
                        <a:pt x="257" y="68"/>
                        <a:pt x="257" y="68"/>
                      </a:cubicBezTo>
                      <a:cubicBezTo>
                        <a:pt x="255" y="68"/>
                        <a:pt x="255" y="67"/>
                        <a:pt x="254" y="66"/>
                      </a:cubicBezTo>
                      <a:cubicBezTo>
                        <a:pt x="252" y="65"/>
                        <a:pt x="249" y="65"/>
                        <a:pt x="246" y="65"/>
                      </a:cubicBezTo>
                      <a:cubicBezTo>
                        <a:pt x="245" y="65"/>
                        <a:pt x="240" y="64"/>
                        <a:pt x="242" y="62"/>
                      </a:cubicBezTo>
                      <a:cubicBezTo>
                        <a:pt x="243" y="62"/>
                        <a:pt x="242" y="61"/>
                        <a:pt x="242" y="60"/>
                      </a:cubicBezTo>
                      <a:cubicBezTo>
                        <a:pt x="241" y="59"/>
                        <a:pt x="242" y="58"/>
                        <a:pt x="242" y="57"/>
                      </a:cubicBezTo>
                      <a:cubicBezTo>
                        <a:pt x="243" y="55"/>
                        <a:pt x="244" y="51"/>
                        <a:pt x="242" y="50"/>
                      </a:cubicBezTo>
                      <a:cubicBezTo>
                        <a:pt x="238" y="49"/>
                        <a:pt x="241" y="54"/>
                        <a:pt x="240" y="56"/>
                      </a:cubicBezTo>
                      <a:cubicBezTo>
                        <a:pt x="238" y="58"/>
                        <a:pt x="235" y="59"/>
                        <a:pt x="233" y="61"/>
                      </a:cubicBezTo>
                      <a:cubicBezTo>
                        <a:pt x="230" y="64"/>
                        <a:pt x="231" y="63"/>
                        <a:pt x="233" y="65"/>
                      </a:cubicBezTo>
                      <a:cubicBezTo>
                        <a:pt x="234" y="66"/>
                        <a:pt x="237" y="69"/>
                        <a:pt x="237" y="71"/>
                      </a:cubicBezTo>
                      <a:cubicBezTo>
                        <a:pt x="237" y="71"/>
                        <a:pt x="236" y="73"/>
                        <a:pt x="235" y="73"/>
                      </a:cubicBezTo>
                      <a:cubicBezTo>
                        <a:pt x="234" y="75"/>
                        <a:pt x="233" y="77"/>
                        <a:pt x="233" y="79"/>
                      </a:cubicBezTo>
                      <a:cubicBezTo>
                        <a:pt x="233" y="79"/>
                        <a:pt x="234" y="84"/>
                        <a:pt x="235" y="84"/>
                      </a:cubicBezTo>
                      <a:cubicBezTo>
                        <a:pt x="237" y="84"/>
                        <a:pt x="239" y="84"/>
                        <a:pt x="241" y="83"/>
                      </a:cubicBezTo>
                      <a:cubicBezTo>
                        <a:pt x="243" y="82"/>
                        <a:pt x="246" y="83"/>
                        <a:pt x="248" y="84"/>
                      </a:cubicBezTo>
                      <a:cubicBezTo>
                        <a:pt x="251" y="84"/>
                        <a:pt x="253" y="86"/>
                        <a:pt x="254" y="89"/>
                      </a:cubicBezTo>
                      <a:cubicBezTo>
                        <a:pt x="255" y="91"/>
                        <a:pt x="251" y="94"/>
                        <a:pt x="253" y="95"/>
                      </a:cubicBezTo>
                      <a:cubicBezTo>
                        <a:pt x="253" y="95"/>
                        <a:pt x="259" y="97"/>
                        <a:pt x="259" y="97"/>
                      </a:cubicBezTo>
                      <a:cubicBezTo>
                        <a:pt x="259" y="98"/>
                        <a:pt x="252" y="96"/>
                        <a:pt x="251" y="96"/>
                      </a:cubicBezTo>
                      <a:cubicBezTo>
                        <a:pt x="251" y="96"/>
                        <a:pt x="250" y="93"/>
                        <a:pt x="250" y="93"/>
                      </a:cubicBezTo>
                      <a:cubicBezTo>
                        <a:pt x="251" y="91"/>
                        <a:pt x="252" y="90"/>
                        <a:pt x="250" y="89"/>
                      </a:cubicBezTo>
                      <a:cubicBezTo>
                        <a:pt x="248" y="88"/>
                        <a:pt x="249" y="86"/>
                        <a:pt x="247" y="85"/>
                      </a:cubicBezTo>
                      <a:cubicBezTo>
                        <a:pt x="245" y="85"/>
                        <a:pt x="243" y="86"/>
                        <a:pt x="241" y="86"/>
                      </a:cubicBezTo>
                      <a:cubicBezTo>
                        <a:pt x="241" y="86"/>
                        <a:pt x="237" y="87"/>
                        <a:pt x="237" y="88"/>
                      </a:cubicBezTo>
                      <a:cubicBezTo>
                        <a:pt x="238" y="88"/>
                        <a:pt x="239" y="88"/>
                        <a:pt x="238" y="88"/>
                      </a:cubicBezTo>
                      <a:cubicBezTo>
                        <a:pt x="238" y="89"/>
                        <a:pt x="236" y="90"/>
                        <a:pt x="237" y="91"/>
                      </a:cubicBezTo>
                      <a:cubicBezTo>
                        <a:pt x="241" y="93"/>
                        <a:pt x="238" y="96"/>
                        <a:pt x="236" y="98"/>
                      </a:cubicBezTo>
                      <a:cubicBezTo>
                        <a:pt x="235" y="99"/>
                        <a:pt x="234" y="101"/>
                        <a:pt x="234" y="102"/>
                      </a:cubicBezTo>
                      <a:cubicBezTo>
                        <a:pt x="233" y="103"/>
                        <a:pt x="231" y="104"/>
                        <a:pt x="229" y="104"/>
                      </a:cubicBezTo>
                      <a:cubicBezTo>
                        <a:pt x="228" y="105"/>
                        <a:pt x="227" y="105"/>
                        <a:pt x="227" y="107"/>
                      </a:cubicBezTo>
                      <a:cubicBezTo>
                        <a:pt x="226" y="109"/>
                        <a:pt x="224" y="108"/>
                        <a:pt x="223" y="108"/>
                      </a:cubicBezTo>
                      <a:cubicBezTo>
                        <a:pt x="220" y="107"/>
                        <a:pt x="218" y="108"/>
                        <a:pt x="216" y="107"/>
                      </a:cubicBezTo>
                      <a:cubicBezTo>
                        <a:pt x="215" y="107"/>
                        <a:pt x="214" y="106"/>
                        <a:pt x="213" y="106"/>
                      </a:cubicBezTo>
                      <a:cubicBezTo>
                        <a:pt x="211" y="106"/>
                        <a:pt x="211" y="105"/>
                        <a:pt x="210" y="104"/>
                      </a:cubicBezTo>
                      <a:cubicBezTo>
                        <a:pt x="210" y="104"/>
                        <a:pt x="212" y="103"/>
                        <a:pt x="212" y="104"/>
                      </a:cubicBezTo>
                      <a:cubicBezTo>
                        <a:pt x="213" y="106"/>
                        <a:pt x="215" y="106"/>
                        <a:pt x="215" y="105"/>
                      </a:cubicBezTo>
                      <a:cubicBezTo>
                        <a:pt x="216" y="104"/>
                        <a:pt x="221" y="107"/>
                        <a:pt x="223" y="105"/>
                      </a:cubicBezTo>
                      <a:cubicBezTo>
                        <a:pt x="223" y="104"/>
                        <a:pt x="221" y="103"/>
                        <a:pt x="223" y="103"/>
                      </a:cubicBezTo>
                      <a:cubicBezTo>
                        <a:pt x="224" y="102"/>
                        <a:pt x="226" y="101"/>
                        <a:pt x="227" y="100"/>
                      </a:cubicBezTo>
                      <a:cubicBezTo>
                        <a:pt x="228" y="98"/>
                        <a:pt x="227" y="98"/>
                        <a:pt x="230" y="97"/>
                      </a:cubicBezTo>
                      <a:cubicBezTo>
                        <a:pt x="233" y="95"/>
                        <a:pt x="229" y="93"/>
                        <a:pt x="231" y="91"/>
                      </a:cubicBezTo>
                      <a:cubicBezTo>
                        <a:pt x="233" y="90"/>
                        <a:pt x="233" y="89"/>
                        <a:pt x="231" y="88"/>
                      </a:cubicBezTo>
                      <a:cubicBezTo>
                        <a:pt x="230" y="88"/>
                        <a:pt x="229" y="87"/>
                        <a:pt x="228" y="86"/>
                      </a:cubicBezTo>
                      <a:cubicBezTo>
                        <a:pt x="227" y="84"/>
                        <a:pt x="228" y="81"/>
                        <a:pt x="228" y="79"/>
                      </a:cubicBezTo>
                      <a:cubicBezTo>
                        <a:pt x="228" y="77"/>
                        <a:pt x="227" y="75"/>
                        <a:pt x="228" y="73"/>
                      </a:cubicBezTo>
                      <a:cubicBezTo>
                        <a:pt x="228" y="71"/>
                        <a:pt x="230" y="71"/>
                        <a:pt x="230" y="69"/>
                      </a:cubicBezTo>
                      <a:cubicBezTo>
                        <a:pt x="229" y="67"/>
                        <a:pt x="227" y="66"/>
                        <a:pt x="226" y="65"/>
                      </a:cubicBezTo>
                      <a:cubicBezTo>
                        <a:pt x="225" y="64"/>
                        <a:pt x="224" y="63"/>
                        <a:pt x="225" y="62"/>
                      </a:cubicBezTo>
                      <a:cubicBezTo>
                        <a:pt x="227" y="61"/>
                        <a:pt x="227" y="59"/>
                        <a:pt x="228" y="57"/>
                      </a:cubicBezTo>
                      <a:cubicBezTo>
                        <a:pt x="229" y="56"/>
                        <a:pt x="230" y="53"/>
                        <a:pt x="229" y="52"/>
                      </a:cubicBezTo>
                      <a:cubicBezTo>
                        <a:pt x="229" y="51"/>
                        <a:pt x="225" y="50"/>
                        <a:pt x="223" y="49"/>
                      </a:cubicBezTo>
                      <a:cubicBezTo>
                        <a:pt x="221" y="49"/>
                        <a:pt x="219" y="49"/>
                        <a:pt x="217" y="49"/>
                      </a:cubicBezTo>
                      <a:cubicBezTo>
                        <a:pt x="216" y="49"/>
                        <a:pt x="213" y="48"/>
                        <a:pt x="212" y="49"/>
                      </a:cubicBezTo>
                      <a:cubicBezTo>
                        <a:pt x="209" y="51"/>
                        <a:pt x="209" y="58"/>
                        <a:pt x="206" y="60"/>
                      </a:cubicBezTo>
                      <a:cubicBezTo>
                        <a:pt x="204" y="63"/>
                        <a:pt x="198" y="64"/>
                        <a:pt x="198" y="68"/>
                      </a:cubicBezTo>
                      <a:cubicBezTo>
                        <a:pt x="198" y="69"/>
                        <a:pt x="201" y="68"/>
                        <a:pt x="201" y="68"/>
                      </a:cubicBezTo>
                      <a:cubicBezTo>
                        <a:pt x="202" y="69"/>
                        <a:pt x="201" y="73"/>
                        <a:pt x="201" y="73"/>
                      </a:cubicBezTo>
                      <a:cubicBezTo>
                        <a:pt x="200" y="75"/>
                        <a:pt x="202" y="76"/>
                        <a:pt x="199" y="76"/>
                      </a:cubicBezTo>
                      <a:cubicBezTo>
                        <a:pt x="199" y="77"/>
                        <a:pt x="198" y="77"/>
                        <a:pt x="198" y="78"/>
                      </a:cubicBezTo>
                      <a:cubicBezTo>
                        <a:pt x="199" y="79"/>
                        <a:pt x="200" y="79"/>
                        <a:pt x="201" y="79"/>
                      </a:cubicBezTo>
                      <a:cubicBezTo>
                        <a:pt x="202" y="79"/>
                        <a:pt x="206" y="79"/>
                        <a:pt x="206" y="80"/>
                      </a:cubicBezTo>
                      <a:cubicBezTo>
                        <a:pt x="206" y="82"/>
                        <a:pt x="206" y="84"/>
                        <a:pt x="208" y="85"/>
                      </a:cubicBezTo>
                      <a:cubicBezTo>
                        <a:pt x="210" y="86"/>
                        <a:pt x="212" y="85"/>
                        <a:pt x="210" y="87"/>
                      </a:cubicBezTo>
                      <a:cubicBezTo>
                        <a:pt x="209" y="88"/>
                        <a:pt x="209" y="90"/>
                        <a:pt x="208" y="91"/>
                      </a:cubicBezTo>
                      <a:cubicBezTo>
                        <a:pt x="207" y="93"/>
                        <a:pt x="202" y="88"/>
                        <a:pt x="201" y="87"/>
                      </a:cubicBezTo>
                      <a:cubicBezTo>
                        <a:pt x="198" y="85"/>
                        <a:pt x="194" y="84"/>
                        <a:pt x="191" y="83"/>
                      </a:cubicBezTo>
                      <a:cubicBezTo>
                        <a:pt x="189" y="82"/>
                        <a:pt x="188" y="81"/>
                        <a:pt x="186" y="80"/>
                      </a:cubicBezTo>
                      <a:cubicBezTo>
                        <a:pt x="185" y="80"/>
                        <a:pt x="183" y="79"/>
                        <a:pt x="182" y="79"/>
                      </a:cubicBezTo>
                      <a:cubicBezTo>
                        <a:pt x="179" y="79"/>
                        <a:pt x="176" y="78"/>
                        <a:pt x="173" y="78"/>
                      </a:cubicBezTo>
                      <a:cubicBezTo>
                        <a:pt x="169" y="78"/>
                        <a:pt x="165" y="78"/>
                        <a:pt x="168" y="83"/>
                      </a:cubicBezTo>
                      <a:cubicBezTo>
                        <a:pt x="170" y="84"/>
                        <a:pt x="169" y="86"/>
                        <a:pt x="167" y="87"/>
                      </a:cubicBezTo>
                      <a:cubicBezTo>
                        <a:pt x="166" y="88"/>
                        <a:pt x="163" y="86"/>
                        <a:pt x="164" y="89"/>
                      </a:cubicBezTo>
                      <a:cubicBezTo>
                        <a:pt x="165" y="90"/>
                        <a:pt x="157" y="90"/>
                        <a:pt x="161" y="87"/>
                      </a:cubicBezTo>
                      <a:cubicBezTo>
                        <a:pt x="162" y="86"/>
                        <a:pt x="159" y="84"/>
                        <a:pt x="158" y="85"/>
                      </a:cubicBezTo>
                      <a:cubicBezTo>
                        <a:pt x="156" y="85"/>
                        <a:pt x="154" y="86"/>
                        <a:pt x="153" y="87"/>
                      </a:cubicBezTo>
                      <a:cubicBezTo>
                        <a:pt x="150" y="89"/>
                        <a:pt x="147" y="87"/>
                        <a:pt x="144" y="88"/>
                      </a:cubicBezTo>
                      <a:cubicBezTo>
                        <a:pt x="141" y="89"/>
                        <a:pt x="139" y="91"/>
                        <a:pt x="137" y="91"/>
                      </a:cubicBezTo>
                      <a:cubicBezTo>
                        <a:pt x="136" y="91"/>
                        <a:pt x="130" y="91"/>
                        <a:pt x="131" y="90"/>
                      </a:cubicBezTo>
                      <a:cubicBezTo>
                        <a:pt x="133" y="90"/>
                        <a:pt x="133" y="90"/>
                        <a:pt x="133" y="89"/>
                      </a:cubicBezTo>
                      <a:cubicBezTo>
                        <a:pt x="133" y="86"/>
                        <a:pt x="135" y="87"/>
                        <a:pt x="135" y="85"/>
                      </a:cubicBezTo>
                      <a:cubicBezTo>
                        <a:pt x="136" y="84"/>
                        <a:pt x="129" y="86"/>
                        <a:pt x="129" y="86"/>
                      </a:cubicBezTo>
                      <a:cubicBezTo>
                        <a:pt x="128" y="86"/>
                        <a:pt x="127" y="86"/>
                        <a:pt x="127" y="87"/>
                      </a:cubicBezTo>
                      <a:cubicBezTo>
                        <a:pt x="127" y="88"/>
                        <a:pt x="127" y="89"/>
                        <a:pt x="127" y="90"/>
                      </a:cubicBezTo>
                      <a:cubicBezTo>
                        <a:pt x="126" y="90"/>
                        <a:pt x="124" y="89"/>
                        <a:pt x="123" y="89"/>
                      </a:cubicBezTo>
                      <a:cubicBezTo>
                        <a:pt x="121" y="89"/>
                        <a:pt x="118" y="90"/>
                        <a:pt x="116" y="91"/>
                      </a:cubicBezTo>
                      <a:cubicBezTo>
                        <a:pt x="113" y="92"/>
                        <a:pt x="110" y="94"/>
                        <a:pt x="107" y="95"/>
                      </a:cubicBezTo>
                      <a:cubicBezTo>
                        <a:pt x="105" y="95"/>
                        <a:pt x="104" y="96"/>
                        <a:pt x="103" y="98"/>
                      </a:cubicBezTo>
                      <a:cubicBezTo>
                        <a:pt x="103" y="99"/>
                        <a:pt x="103" y="102"/>
                        <a:pt x="101" y="102"/>
                      </a:cubicBezTo>
                      <a:cubicBezTo>
                        <a:pt x="99" y="102"/>
                        <a:pt x="97" y="103"/>
                        <a:pt x="95" y="103"/>
                      </a:cubicBezTo>
                      <a:cubicBezTo>
                        <a:pt x="94" y="103"/>
                        <a:pt x="93" y="101"/>
                        <a:pt x="92" y="100"/>
                      </a:cubicBezTo>
                      <a:cubicBezTo>
                        <a:pt x="90" y="98"/>
                        <a:pt x="87" y="99"/>
                        <a:pt x="89" y="96"/>
                      </a:cubicBezTo>
                      <a:cubicBezTo>
                        <a:pt x="90" y="94"/>
                        <a:pt x="93" y="95"/>
                        <a:pt x="94" y="94"/>
                      </a:cubicBezTo>
                      <a:cubicBezTo>
                        <a:pt x="96" y="94"/>
                        <a:pt x="98" y="95"/>
                        <a:pt x="97" y="93"/>
                      </a:cubicBezTo>
                      <a:cubicBezTo>
                        <a:pt x="96" y="92"/>
                        <a:pt x="95" y="90"/>
                        <a:pt x="94" y="89"/>
                      </a:cubicBezTo>
                      <a:cubicBezTo>
                        <a:pt x="92" y="87"/>
                        <a:pt x="89" y="88"/>
                        <a:pt x="87" y="88"/>
                      </a:cubicBezTo>
                      <a:cubicBezTo>
                        <a:pt x="86" y="88"/>
                        <a:pt x="80" y="87"/>
                        <a:pt x="80" y="87"/>
                      </a:cubicBezTo>
                      <a:cubicBezTo>
                        <a:pt x="80" y="87"/>
                        <a:pt x="83" y="88"/>
                        <a:pt x="83" y="88"/>
                      </a:cubicBezTo>
                      <a:cubicBezTo>
                        <a:pt x="84" y="89"/>
                        <a:pt x="84" y="90"/>
                        <a:pt x="84" y="91"/>
                      </a:cubicBezTo>
                      <a:cubicBezTo>
                        <a:pt x="84" y="92"/>
                        <a:pt x="84" y="94"/>
                        <a:pt x="84" y="95"/>
                      </a:cubicBezTo>
                      <a:cubicBezTo>
                        <a:pt x="83" y="96"/>
                        <a:pt x="82" y="97"/>
                        <a:pt x="82" y="98"/>
                      </a:cubicBezTo>
                      <a:cubicBezTo>
                        <a:pt x="83" y="100"/>
                        <a:pt x="87" y="100"/>
                        <a:pt x="86" y="103"/>
                      </a:cubicBezTo>
                      <a:cubicBezTo>
                        <a:pt x="85" y="104"/>
                        <a:pt x="84" y="106"/>
                        <a:pt x="84" y="107"/>
                      </a:cubicBezTo>
                      <a:cubicBezTo>
                        <a:pt x="84" y="107"/>
                        <a:pt x="84" y="111"/>
                        <a:pt x="84" y="111"/>
                      </a:cubicBezTo>
                      <a:cubicBezTo>
                        <a:pt x="84" y="111"/>
                        <a:pt x="83" y="108"/>
                        <a:pt x="83" y="108"/>
                      </a:cubicBezTo>
                      <a:cubicBezTo>
                        <a:pt x="82" y="108"/>
                        <a:pt x="81" y="110"/>
                        <a:pt x="80" y="109"/>
                      </a:cubicBezTo>
                      <a:cubicBezTo>
                        <a:pt x="80" y="109"/>
                        <a:pt x="82" y="108"/>
                        <a:pt x="82" y="107"/>
                      </a:cubicBezTo>
                      <a:cubicBezTo>
                        <a:pt x="81" y="106"/>
                        <a:pt x="79" y="106"/>
                        <a:pt x="78" y="106"/>
                      </a:cubicBezTo>
                      <a:cubicBezTo>
                        <a:pt x="77" y="106"/>
                        <a:pt x="76" y="105"/>
                        <a:pt x="75" y="106"/>
                      </a:cubicBezTo>
                      <a:cubicBezTo>
                        <a:pt x="73" y="106"/>
                        <a:pt x="72" y="108"/>
                        <a:pt x="70" y="108"/>
                      </a:cubicBezTo>
                      <a:cubicBezTo>
                        <a:pt x="68" y="110"/>
                        <a:pt x="67" y="110"/>
                        <a:pt x="65" y="112"/>
                      </a:cubicBezTo>
                      <a:cubicBezTo>
                        <a:pt x="63" y="114"/>
                        <a:pt x="61" y="114"/>
                        <a:pt x="64" y="116"/>
                      </a:cubicBezTo>
                      <a:cubicBezTo>
                        <a:pt x="65" y="117"/>
                        <a:pt x="67" y="120"/>
                        <a:pt x="66" y="121"/>
                      </a:cubicBezTo>
                      <a:cubicBezTo>
                        <a:pt x="65" y="122"/>
                        <a:pt x="59" y="120"/>
                        <a:pt x="58" y="120"/>
                      </a:cubicBezTo>
                      <a:cubicBezTo>
                        <a:pt x="57" y="119"/>
                        <a:pt x="54" y="120"/>
                        <a:pt x="53" y="120"/>
                      </a:cubicBezTo>
                      <a:cubicBezTo>
                        <a:pt x="54" y="119"/>
                        <a:pt x="49" y="115"/>
                        <a:pt x="48" y="117"/>
                      </a:cubicBezTo>
                      <a:cubicBezTo>
                        <a:pt x="43" y="121"/>
                        <a:pt x="54" y="122"/>
                        <a:pt x="54" y="124"/>
                      </a:cubicBezTo>
                      <a:cubicBezTo>
                        <a:pt x="53" y="128"/>
                        <a:pt x="50" y="126"/>
                        <a:pt x="47" y="126"/>
                      </a:cubicBezTo>
                      <a:cubicBezTo>
                        <a:pt x="44" y="125"/>
                        <a:pt x="43" y="123"/>
                        <a:pt x="40" y="122"/>
                      </a:cubicBezTo>
                      <a:cubicBezTo>
                        <a:pt x="38" y="121"/>
                        <a:pt x="38" y="120"/>
                        <a:pt x="37" y="118"/>
                      </a:cubicBezTo>
                      <a:cubicBezTo>
                        <a:pt x="37" y="116"/>
                        <a:pt x="36" y="116"/>
                        <a:pt x="35" y="115"/>
                      </a:cubicBezTo>
                      <a:cubicBezTo>
                        <a:pt x="35" y="114"/>
                        <a:pt x="38" y="112"/>
                        <a:pt x="38" y="112"/>
                      </a:cubicBezTo>
                      <a:cubicBezTo>
                        <a:pt x="39" y="109"/>
                        <a:pt x="34" y="107"/>
                        <a:pt x="32" y="107"/>
                      </a:cubicBezTo>
                      <a:cubicBezTo>
                        <a:pt x="30" y="106"/>
                        <a:pt x="30" y="104"/>
                        <a:pt x="28" y="104"/>
                      </a:cubicBezTo>
                      <a:cubicBezTo>
                        <a:pt x="29" y="103"/>
                        <a:pt x="24" y="99"/>
                        <a:pt x="24" y="99"/>
                      </a:cubicBezTo>
                      <a:cubicBezTo>
                        <a:pt x="26" y="98"/>
                        <a:pt x="28" y="101"/>
                        <a:pt x="29" y="102"/>
                      </a:cubicBezTo>
                      <a:cubicBezTo>
                        <a:pt x="30" y="103"/>
                        <a:pt x="31" y="103"/>
                        <a:pt x="31" y="102"/>
                      </a:cubicBezTo>
                      <a:cubicBezTo>
                        <a:pt x="32" y="102"/>
                        <a:pt x="33" y="103"/>
                        <a:pt x="33" y="103"/>
                      </a:cubicBezTo>
                      <a:cubicBezTo>
                        <a:pt x="36" y="104"/>
                        <a:pt x="38" y="105"/>
                        <a:pt x="41" y="105"/>
                      </a:cubicBezTo>
                      <a:cubicBezTo>
                        <a:pt x="43" y="106"/>
                        <a:pt x="46" y="106"/>
                        <a:pt x="49" y="107"/>
                      </a:cubicBezTo>
                      <a:cubicBezTo>
                        <a:pt x="54" y="109"/>
                        <a:pt x="58" y="109"/>
                        <a:pt x="63" y="106"/>
                      </a:cubicBezTo>
                      <a:cubicBezTo>
                        <a:pt x="65" y="105"/>
                        <a:pt x="66" y="104"/>
                        <a:pt x="68" y="103"/>
                      </a:cubicBezTo>
                      <a:cubicBezTo>
                        <a:pt x="71" y="101"/>
                        <a:pt x="69" y="100"/>
                        <a:pt x="69" y="97"/>
                      </a:cubicBezTo>
                      <a:cubicBezTo>
                        <a:pt x="69" y="94"/>
                        <a:pt x="62" y="93"/>
                        <a:pt x="60" y="91"/>
                      </a:cubicBezTo>
                      <a:cubicBezTo>
                        <a:pt x="57" y="89"/>
                        <a:pt x="53" y="87"/>
                        <a:pt x="50" y="86"/>
                      </a:cubicBezTo>
                      <a:cubicBezTo>
                        <a:pt x="47" y="84"/>
                        <a:pt x="43" y="82"/>
                        <a:pt x="40" y="82"/>
                      </a:cubicBezTo>
                      <a:cubicBezTo>
                        <a:pt x="39" y="81"/>
                        <a:pt x="39" y="82"/>
                        <a:pt x="38" y="82"/>
                      </a:cubicBezTo>
                      <a:cubicBezTo>
                        <a:pt x="37" y="82"/>
                        <a:pt x="36" y="81"/>
                        <a:pt x="35" y="81"/>
                      </a:cubicBezTo>
                      <a:cubicBezTo>
                        <a:pt x="33" y="80"/>
                        <a:pt x="31" y="84"/>
                        <a:pt x="29" y="84"/>
                      </a:cubicBezTo>
                      <a:cubicBezTo>
                        <a:pt x="29" y="83"/>
                        <a:pt x="33" y="80"/>
                        <a:pt x="29" y="80"/>
                      </a:cubicBezTo>
                      <a:cubicBezTo>
                        <a:pt x="28" y="80"/>
                        <a:pt x="24" y="78"/>
                        <a:pt x="24" y="78"/>
                      </a:cubicBezTo>
                      <a:cubicBezTo>
                        <a:pt x="25" y="77"/>
                        <a:pt x="29" y="80"/>
                        <a:pt x="29" y="78"/>
                      </a:cubicBezTo>
                      <a:cubicBezTo>
                        <a:pt x="29" y="77"/>
                        <a:pt x="25" y="75"/>
                        <a:pt x="24" y="75"/>
                      </a:cubicBezTo>
                      <a:cubicBezTo>
                        <a:pt x="23" y="76"/>
                        <a:pt x="20" y="78"/>
                        <a:pt x="20" y="78"/>
                      </a:cubicBezTo>
                      <a:cubicBezTo>
                        <a:pt x="20" y="77"/>
                        <a:pt x="20" y="77"/>
                        <a:pt x="19" y="76"/>
                      </a:cubicBezTo>
                      <a:cubicBezTo>
                        <a:pt x="17" y="76"/>
                        <a:pt x="17" y="77"/>
                        <a:pt x="16" y="78"/>
                      </a:cubicBezTo>
                      <a:cubicBezTo>
                        <a:pt x="16" y="78"/>
                        <a:pt x="16" y="78"/>
                        <a:pt x="16" y="77"/>
                      </a:cubicBezTo>
                      <a:cubicBezTo>
                        <a:pt x="15" y="78"/>
                        <a:pt x="14" y="80"/>
                        <a:pt x="13" y="80"/>
                      </a:cubicBezTo>
                      <a:cubicBezTo>
                        <a:pt x="12" y="81"/>
                        <a:pt x="10" y="81"/>
                        <a:pt x="10" y="81"/>
                      </a:cubicBezTo>
                      <a:cubicBezTo>
                        <a:pt x="9" y="83"/>
                        <a:pt x="5" y="83"/>
                        <a:pt x="6" y="85"/>
                      </a:cubicBezTo>
                      <a:cubicBezTo>
                        <a:pt x="9" y="87"/>
                        <a:pt x="5" y="85"/>
                        <a:pt x="5" y="88"/>
                      </a:cubicBezTo>
                      <a:cubicBezTo>
                        <a:pt x="5" y="90"/>
                        <a:pt x="9" y="91"/>
                        <a:pt x="10" y="92"/>
                      </a:cubicBezTo>
                      <a:cubicBezTo>
                        <a:pt x="12" y="93"/>
                        <a:pt x="14" y="95"/>
                        <a:pt x="13" y="97"/>
                      </a:cubicBezTo>
                      <a:cubicBezTo>
                        <a:pt x="12" y="99"/>
                        <a:pt x="9" y="100"/>
                        <a:pt x="9" y="102"/>
                      </a:cubicBezTo>
                      <a:cubicBezTo>
                        <a:pt x="10" y="104"/>
                        <a:pt x="12" y="106"/>
                        <a:pt x="13" y="108"/>
                      </a:cubicBezTo>
                      <a:cubicBezTo>
                        <a:pt x="14" y="110"/>
                        <a:pt x="12" y="110"/>
                        <a:pt x="12" y="112"/>
                      </a:cubicBezTo>
                      <a:cubicBezTo>
                        <a:pt x="12" y="114"/>
                        <a:pt x="15" y="116"/>
                        <a:pt x="13" y="117"/>
                      </a:cubicBezTo>
                      <a:cubicBezTo>
                        <a:pt x="11" y="118"/>
                        <a:pt x="14" y="121"/>
                        <a:pt x="14" y="122"/>
                      </a:cubicBezTo>
                      <a:cubicBezTo>
                        <a:pt x="16" y="124"/>
                        <a:pt x="18" y="124"/>
                        <a:pt x="15" y="126"/>
                      </a:cubicBezTo>
                      <a:cubicBezTo>
                        <a:pt x="13" y="128"/>
                        <a:pt x="14" y="128"/>
                        <a:pt x="15" y="129"/>
                      </a:cubicBezTo>
                      <a:cubicBezTo>
                        <a:pt x="20" y="132"/>
                        <a:pt x="23" y="134"/>
                        <a:pt x="18" y="138"/>
                      </a:cubicBezTo>
                      <a:cubicBezTo>
                        <a:pt x="13" y="143"/>
                        <a:pt x="8" y="147"/>
                        <a:pt x="4" y="152"/>
                      </a:cubicBezTo>
                      <a:cubicBezTo>
                        <a:pt x="6" y="152"/>
                        <a:pt x="6" y="151"/>
                        <a:pt x="7" y="152"/>
                      </a:cubicBezTo>
                      <a:cubicBezTo>
                        <a:pt x="8" y="154"/>
                        <a:pt x="10" y="154"/>
                        <a:pt x="11" y="155"/>
                      </a:cubicBezTo>
                      <a:cubicBezTo>
                        <a:pt x="17" y="157"/>
                        <a:pt x="9" y="157"/>
                        <a:pt x="7" y="157"/>
                      </a:cubicBezTo>
                      <a:cubicBezTo>
                        <a:pt x="5" y="157"/>
                        <a:pt x="4" y="158"/>
                        <a:pt x="4" y="160"/>
                      </a:cubicBezTo>
                      <a:cubicBezTo>
                        <a:pt x="4" y="162"/>
                        <a:pt x="2" y="163"/>
                        <a:pt x="1" y="165"/>
                      </a:cubicBezTo>
                      <a:cubicBezTo>
                        <a:pt x="0" y="166"/>
                        <a:pt x="1" y="168"/>
                        <a:pt x="2" y="170"/>
                      </a:cubicBezTo>
                      <a:cubicBezTo>
                        <a:pt x="2" y="172"/>
                        <a:pt x="0" y="174"/>
                        <a:pt x="1" y="175"/>
                      </a:cubicBezTo>
                      <a:cubicBezTo>
                        <a:pt x="3" y="176"/>
                        <a:pt x="3" y="176"/>
                        <a:pt x="3" y="178"/>
                      </a:cubicBezTo>
                      <a:cubicBezTo>
                        <a:pt x="2" y="180"/>
                        <a:pt x="4" y="181"/>
                        <a:pt x="4" y="183"/>
                      </a:cubicBezTo>
                      <a:cubicBezTo>
                        <a:pt x="4" y="184"/>
                        <a:pt x="7" y="186"/>
                        <a:pt x="8" y="186"/>
                      </a:cubicBezTo>
                      <a:cubicBezTo>
                        <a:pt x="8" y="186"/>
                        <a:pt x="9" y="185"/>
                        <a:pt x="10" y="185"/>
                      </a:cubicBezTo>
                      <a:cubicBezTo>
                        <a:pt x="11" y="185"/>
                        <a:pt x="11" y="187"/>
                        <a:pt x="12" y="187"/>
                      </a:cubicBezTo>
                      <a:cubicBezTo>
                        <a:pt x="14" y="186"/>
                        <a:pt x="14" y="185"/>
                        <a:pt x="16" y="187"/>
                      </a:cubicBezTo>
                      <a:cubicBezTo>
                        <a:pt x="18" y="188"/>
                        <a:pt x="18" y="188"/>
                        <a:pt x="18" y="190"/>
                      </a:cubicBezTo>
                      <a:cubicBezTo>
                        <a:pt x="17" y="195"/>
                        <a:pt x="21" y="199"/>
                        <a:pt x="24" y="201"/>
                      </a:cubicBezTo>
                      <a:cubicBezTo>
                        <a:pt x="26" y="202"/>
                        <a:pt x="27" y="203"/>
                        <a:pt x="25" y="204"/>
                      </a:cubicBezTo>
                      <a:cubicBezTo>
                        <a:pt x="24" y="206"/>
                        <a:pt x="23" y="205"/>
                        <a:pt x="21" y="205"/>
                      </a:cubicBezTo>
                      <a:cubicBezTo>
                        <a:pt x="19" y="205"/>
                        <a:pt x="22" y="214"/>
                        <a:pt x="24" y="213"/>
                      </a:cubicBezTo>
                      <a:cubicBezTo>
                        <a:pt x="25" y="212"/>
                        <a:pt x="26" y="209"/>
                        <a:pt x="27" y="210"/>
                      </a:cubicBezTo>
                      <a:cubicBezTo>
                        <a:pt x="28" y="210"/>
                        <a:pt x="29" y="211"/>
                        <a:pt x="31" y="211"/>
                      </a:cubicBezTo>
                      <a:cubicBezTo>
                        <a:pt x="33" y="211"/>
                        <a:pt x="35" y="212"/>
                        <a:pt x="35" y="214"/>
                      </a:cubicBezTo>
                      <a:cubicBezTo>
                        <a:pt x="35" y="215"/>
                        <a:pt x="34" y="215"/>
                        <a:pt x="34" y="215"/>
                      </a:cubicBezTo>
                      <a:cubicBezTo>
                        <a:pt x="33" y="216"/>
                        <a:pt x="34" y="218"/>
                        <a:pt x="35" y="218"/>
                      </a:cubicBezTo>
                      <a:cubicBezTo>
                        <a:pt x="36" y="219"/>
                        <a:pt x="38" y="218"/>
                        <a:pt x="39" y="219"/>
                      </a:cubicBezTo>
                      <a:cubicBezTo>
                        <a:pt x="40" y="220"/>
                        <a:pt x="40" y="222"/>
                        <a:pt x="40" y="223"/>
                      </a:cubicBezTo>
                      <a:cubicBezTo>
                        <a:pt x="40" y="224"/>
                        <a:pt x="43" y="223"/>
                        <a:pt x="44" y="223"/>
                      </a:cubicBezTo>
                      <a:cubicBezTo>
                        <a:pt x="45" y="224"/>
                        <a:pt x="47" y="227"/>
                        <a:pt x="48" y="225"/>
                      </a:cubicBezTo>
                      <a:cubicBezTo>
                        <a:pt x="49" y="223"/>
                        <a:pt x="50" y="224"/>
                        <a:pt x="51" y="225"/>
                      </a:cubicBezTo>
                      <a:cubicBezTo>
                        <a:pt x="53" y="227"/>
                        <a:pt x="53" y="226"/>
                        <a:pt x="55" y="226"/>
                      </a:cubicBezTo>
                      <a:cubicBezTo>
                        <a:pt x="56" y="226"/>
                        <a:pt x="57" y="229"/>
                        <a:pt x="58" y="228"/>
                      </a:cubicBezTo>
                      <a:cubicBezTo>
                        <a:pt x="60" y="227"/>
                        <a:pt x="62" y="229"/>
                        <a:pt x="63" y="230"/>
                      </a:cubicBezTo>
                      <a:cubicBezTo>
                        <a:pt x="65" y="231"/>
                        <a:pt x="62" y="232"/>
                        <a:pt x="62" y="232"/>
                      </a:cubicBezTo>
                      <a:cubicBezTo>
                        <a:pt x="60" y="233"/>
                        <a:pt x="63" y="234"/>
                        <a:pt x="63" y="234"/>
                      </a:cubicBezTo>
                      <a:cubicBezTo>
                        <a:pt x="63" y="234"/>
                        <a:pt x="60" y="234"/>
                        <a:pt x="61" y="236"/>
                      </a:cubicBezTo>
                      <a:cubicBezTo>
                        <a:pt x="63" y="237"/>
                        <a:pt x="62" y="238"/>
                        <a:pt x="61" y="239"/>
                      </a:cubicBezTo>
                      <a:cubicBezTo>
                        <a:pt x="61" y="240"/>
                        <a:pt x="58" y="240"/>
                        <a:pt x="57" y="240"/>
                      </a:cubicBezTo>
                      <a:cubicBezTo>
                        <a:pt x="55" y="240"/>
                        <a:pt x="54" y="242"/>
                        <a:pt x="53" y="244"/>
                      </a:cubicBezTo>
                      <a:cubicBezTo>
                        <a:pt x="54" y="244"/>
                        <a:pt x="58" y="244"/>
                        <a:pt x="58" y="245"/>
                      </a:cubicBezTo>
                      <a:cubicBezTo>
                        <a:pt x="58" y="246"/>
                        <a:pt x="53" y="247"/>
                        <a:pt x="53" y="248"/>
                      </a:cubicBezTo>
                      <a:cubicBezTo>
                        <a:pt x="53" y="249"/>
                        <a:pt x="55" y="249"/>
                        <a:pt x="55" y="251"/>
                      </a:cubicBezTo>
                      <a:cubicBezTo>
                        <a:pt x="55" y="251"/>
                        <a:pt x="52" y="252"/>
                        <a:pt x="52" y="252"/>
                      </a:cubicBezTo>
                      <a:cubicBezTo>
                        <a:pt x="51" y="253"/>
                        <a:pt x="51" y="254"/>
                        <a:pt x="50" y="255"/>
                      </a:cubicBezTo>
                      <a:cubicBezTo>
                        <a:pt x="50" y="256"/>
                        <a:pt x="48" y="255"/>
                        <a:pt x="48" y="257"/>
                      </a:cubicBezTo>
                      <a:cubicBezTo>
                        <a:pt x="47" y="258"/>
                        <a:pt x="49" y="260"/>
                        <a:pt x="51" y="260"/>
                      </a:cubicBezTo>
                      <a:cubicBezTo>
                        <a:pt x="53" y="261"/>
                        <a:pt x="55" y="262"/>
                        <a:pt x="58" y="264"/>
                      </a:cubicBezTo>
                      <a:cubicBezTo>
                        <a:pt x="59" y="265"/>
                        <a:pt x="60" y="266"/>
                        <a:pt x="61" y="266"/>
                      </a:cubicBezTo>
                      <a:cubicBezTo>
                        <a:pt x="62" y="268"/>
                        <a:pt x="62" y="267"/>
                        <a:pt x="64" y="266"/>
                      </a:cubicBezTo>
                      <a:cubicBezTo>
                        <a:pt x="67" y="266"/>
                        <a:pt x="70" y="269"/>
                        <a:pt x="73" y="269"/>
                      </a:cubicBezTo>
                      <a:cubicBezTo>
                        <a:pt x="76" y="269"/>
                        <a:pt x="79" y="271"/>
                        <a:pt x="82" y="272"/>
                      </a:cubicBezTo>
                      <a:cubicBezTo>
                        <a:pt x="85" y="273"/>
                        <a:pt x="87" y="272"/>
                        <a:pt x="90" y="272"/>
                      </a:cubicBezTo>
                      <a:cubicBezTo>
                        <a:pt x="91" y="273"/>
                        <a:pt x="92" y="274"/>
                        <a:pt x="92" y="275"/>
                      </a:cubicBezTo>
                      <a:cubicBezTo>
                        <a:pt x="92" y="276"/>
                        <a:pt x="93" y="276"/>
                        <a:pt x="94" y="276"/>
                      </a:cubicBezTo>
                      <a:cubicBezTo>
                        <a:pt x="97" y="277"/>
                        <a:pt x="99" y="282"/>
                        <a:pt x="103" y="280"/>
                      </a:cubicBezTo>
                      <a:cubicBezTo>
                        <a:pt x="104" y="279"/>
                        <a:pt x="106" y="278"/>
                        <a:pt x="105" y="277"/>
                      </a:cubicBezTo>
                      <a:cubicBezTo>
                        <a:pt x="104" y="276"/>
                        <a:pt x="103" y="275"/>
                        <a:pt x="102" y="274"/>
                      </a:cubicBezTo>
                      <a:cubicBezTo>
                        <a:pt x="100" y="272"/>
                        <a:pt x="99" y="270"/>
                        <a:pt x="100" y="267"/>
                      </a:cubicBezTo>
                      <a:cubicBezTo>
                        <a:pt x="100" y="265"/>
                        <a:pt x="99" y="263"/>
                        <a:pt x="97" y="262"/>
                      </a:cubicBezTo>
                      <a:cubicBezTo>
                        <a:pt x="95" y="261"/>
                        <a:pt x="98" y="259"/>
                        <a:pt x="99" y="258"/>
                      </a:cubicBezTo>
                      <a:cubicBezTo>
                        <a:pt x="100" y="256"/>
                        <a:pt x="100" y="254"/>
                        <a:pt x="103" y="254"/>
                      </a:cubicBezTo>
                      <a:cubicBezTo>
                        <a:pt x="104" y="254"/>
                        <a:pt x="105" y="253"/>
                        <a:pt x="106" y="252"/>
                      </a:cubicBezTo>
                      <a:cubicBezTo>
                        <a:pt x="107" y="251"/>
                        <a:pt x="108" y="251"/>
                        <a:pt x="109" y="250"/>
                      </a:cubicBezTo>
                      <a:cubicBezTo>
                        <a:pt x="108" y="250"/>
                        <a:pt x="106" y="249"/>
                        <a:pt x="106" y="248"/>
                      </a:cubicBezTo>
                      <a:cubicBezTo>
                        <a:pt x="106" y="247"/>
                        <a:pt x="108" y="248"/>
                        <a:pt x="108" y="248"/>
                      </a:cubicBezTo>
                      <a:cubicBezTo>
                        <a:pt x="108" y="247"/>
                        <a:pt x="106" y="244"/>
                        <a:pt x="105" y="243"/>
                      </a:cubicBezTo>
                      <a:cubicBezTo>
                        <a:pt x="104" y="241"/>
                        <a:pt x="103" y="241"/>
                        <a:pt x="101" y="241"/>
                      </a:cubicBezTo>
                      <a:cubicBezTo>
                        <a:pt x="98" y="241"/>
                        <a:pt x="100" y="239"/>
                        <a:pt x="98" y="238"/>
                      </a:cubicBezTo>
                      <a:cubicBezTo>
                        <a:pt x="97" y="237"/>
                        <a:pt x="94" y="237"/>
                        <a:pt x="96" y="235"/>
                      </a:cubicBezTo>
                      <a:cubicBezTo>
                        <a:pt x="97" y="233"/>
                        <a:pt x="99" y="232"/>
                        <a:pt x="97" y="231"/>
                      </a:cubicBezTo>
                      <a:cubicBezTo>
                        <a:pt x="96" y="229"/>
                        <a:pt x="98" y="228"/>
                        <a:pt x="99" y="227"/>
                      </a:cubicBezTo>
                      <a:cubicBezTo>
                        <a:pt x="99" y="226"/>
                        <a:pt x="101" y="223"/>
                        <a:pt x="101" y="224"/>
                      </a:cubicBezTo>
                      <a:cubicBezTo>
                        <a:pt x="102" y="225"/>
                        <a:pt x="103" y="227"/>
                        <a:pt x="104" y="228"/>
                      </a:cubicBezTo>
                      <a:cubicBezTo>
                        <a:pt x="106" y="228"/>
                        <a:pt x="107" y="227"/>
                        <a:pt x="107" y="226"/>
                      </a:cubicBezTo>
                      <a:cubicBezTo>
                        <a:pt x="106" y="224"/>
                        <a:pt x="106" y="223"/>
                        <a:pt x="108" y="222"/>
                      </a:cubicBezTo>
                      <a:cubicBezTo>
                        <a:pt x="110" y="221"/>
                        <a:pt x="110" y="219"/>
                        <a:pt x="112" y="219"/>
                      </a:cubicBezTo>
                      <a:cubicBezTo>
                        <a:pt x="114" y="218"/>
                        <a:pt x="116" y="215"/>
                        <a:pt x="118" y="216"/>
                      </a:cubicBezTo>
                      <a:cubicBezTo>
                        <a:pt x="120" y="216"/>
                        <a:pt x="120" y="218"/>
                        <a:pt x="122" y="216"/>
                      </a:cubicBezTo>
                      <a:cubicBezTo>
                        <a:pt x="124" y="215"/>
                        <a:pt x="124" y="216"/>
                        <a:pt x="126" y="217"/>
                      </a:cubicBezTo>
                      <a:cubicBezTo>
                        <a:pt x="128" y="217"/>
                        <a:pt x="130" y="217"/>
                        <a:pt x="132" y="218"/>
                      </a:cubicBezTo>
                      <a:cubicBezTo>
                        <a:pt x="134" y="219"/>
                        <a:pt x="134" y="221"/>
                        <a:pt x="136" y="223"/>
                      </a:cubicBezTo>
                      <a:cubicBezTo>
                        <a:pt x="136" y="223"/>
                        <a:pt x="136" y="220"/>
                        <a:pt x="138" y="221"/>
                      </a:cubicBezTo>
                      <a:cubicBezTo>
                        <a:pt x="139" y="221"/>
                        <a:pt x="140" y="223"/>
                        <a:pt x="142" y="223"/>
                      </a:cubicBezTo>
                      <a:cubicBezTo>
                        <a:pt x="143" y="224"/>
                        <a:pt x="144" y="222"/>
                        <a:pt x="145" y="221"/>
                      </a:cubicBezTo>
                      <a:cubicBezTo>
                        <a:pt x="147" y="219"/>
                        <a:pt x="148" y="221"/>
                        <a:pt x="150" y="221"/>
                      </a:cubicBezTo>
                      <a:cubicBezTo>
                        <a:pt x="152" y="221"/>
                        <a:pt x="153" y="219"/>
                        <a:pt x="155" y="220"/>
                      </a:cubicBezTo>
                      <a:cubicBezTo>
                        <a:pt x="157" y="221"/>
                        <a:pt x="158" y="222"/>
                        <a:pt x="160" y="223"/>
                      </a:cubicBezTo>
                      <a:cubicBezTo>
                        <a:pt x="162" y="224"/>
                        <a:pt x="161" y="223"/>
                        <a:pt x="163" y="222"/>
                      </a:cubicBezTo>
                      <a:cubicBezTo>
                        <a:pt x="164" y="221"/>
                        <a:pt x="168" y="222"/>
                        <a:pt x="169" y="222"/>
                      </a:cubicBezTo>
                      <a:cubicBezTo>
                        <a:pt x="170" y="222"/>
                        <a:pt x="172" y="220"/>
                        <a:pt x="172" y="219"/>
                      </a:cubicBezTo>
                      <a:cubicBezTo>
                        <a:pt x="172" y="217"/>
                        <a:pt x="169" y="217"/>
                        <a:pt x="168" y="216"/>
                      </a:cubicBezTo>
                      <a:cubicBezTo>
                        <a:pt x="161" y="213"/>
                        <a:pt x="171" y="214"/>
                        <a:pt x="169" y="210"/>
                      </a:cubicBezTo>
                      <a:cubicBezTo>
                        <a:pt x="168" y="209"/>
                        <a:pt x="166" y="209"/>
                        <a:pt x="169" y="208"/>
                      </a:cubicBezTo>
                      <a:cubicBezTo>
                        <a:pt x="170" y="207"/>
                        <a:pt x="172" y="208"/>
                        <a:pt x="173" y="207"/>
                      </a:cubicBezTo>
                      <a:cubicBezTo>
                        <a:pt x="177" y="207"/>
                        <a:pt x="166" y="202"/>
                        <a:pt x="171" y="200"/>
                      </a:cubicBezTo>
                      <a:cubicBezTo>
                        <a:pt x="172" y="200"/>
                        <a:pt x="174" y="200"/>
                        <a:pt x="175" y="200"/>
                      </a:cubicBezTo>
                      <a:cubicBezTo>
                        <a:pt x="178" y="200"/>
                        <a:pt x="180" y="200"/>
                        <a:pt x="183" y="199"/>
                      </a:cubicBezTo>
                      <a:cubicBezTo>
                        <a:pt x="185" y="198"/>
                        <a:pt x="187" y="198"/>
                        <a:pt x="189" y="198"/>
                      </a:cubicBezTo>
                      <a:cubicBezTo>
                        <a:pt x="191" y="197"/>
                        <a:pt x="193" y="196"/>
                        <a:pt x="196" y="196"/>
                      </a:cubicBezTo>
                      <a:cubicBezTo>
                        <a:pt x="200" y="195"/>
                        <a:pt x="204" y="194"/>
                        <a:pt x="208" y="192"/>
                      </a:cubicBezTo>
                      <a:cubicBezTo>
                        <a:pt x="211" y="190"/>
                        <a:pt x="217" y="190"/>
                        <a:pt x="219" y="194"/>
                      </a:cubicBezTo>
                      <a:cubicBezTo>
                        <a:pt x="220" y="196"/>
                        <a:pt x="219" y="196"/>
                        <a:pt x="220" y="198"/>
                      </a:cubicBezTo>
                      <a:cubicBezTo>
                        <a:pt x="220" y="201"/>
                        <a:pt x="224" y="198"/>
                        <a:pt x="226" y="199"/>
                      </a:cubicBezTo>
                      <a:cubicBezTo>
                        <a:pt x="227" y="199"/>
                        <a:pt x="226" y="200"/>
                        <a:pt x="227" y="200"/>
                      </a:cubicBezTo>
                      <a:cubicBezTo>
                        <a:pt x="228" y="201"/>
                        <a:pt x="228" y="200"/>
                        <a:pt x="228" y="200"/>
                      </a:cubicBezTo>
                      <a:cubicBezTo>
                        <a:pt x="229" y="199"/>
                        <a:pt x="230" y="200"/>
                        <a:pt x="231" y="201"/>
                      </a:cubicBezTo>
                      <a:cubicBezTo>
                        <a:pt x="232" y="201"/>
                        <a:pt x="232" y="201"/>
                        <a:pt x="231" y="202"/>
                      </a:cubicBezTo>
                      <a:cubicBezTo>
                        <a:pt x="230" y="205"/>
                        <a:pt x="237" y="203"/>
                        <a:pt x="239" y="202"/>
                      </a:cubicBezTo>
                      <a:cubicBezTo>
                        <a:pt x="239" y="202"/>
                        <a:pt x="248" y="197"/>
                        <a:pt x="248" y="198"/>
                      </a:cubicBezTo>
                      <a:cubicBezTo>
                        <a:pt x="248" y="199"/>
                        <a:pt x="246" y="201"/>
                        <a:pt x="248" y="202"/>
                      </a:cubicBezTo>
                      <a:cubicBezTo>
                        <a:pt x="250" y="202"/>
                        <a:pt x="251" y="203"/>
                        <a:pt x="252" y="204"/>
                      </a:cubicBezTo>
                      <a:cubicBezTo>
                        <a:pt x="255" y="207"/>
                        <a:pt x="256" y="210"/>
                        <a:pt x="258" y="213"/>
                      </a:cubicBezTo>
                      <a:cubicBezTo>
                        <a:pt x="260" y="216"/>
                        <a:pt x="261" y="219"/>
                        <a:pt x="263" y="221"/>
                      </a:cubicBezTo>
                      <a:cubicBezTo>
                        <a:pt x="266" y="224"/>
                        <a:pt x="266" y="217"/>
                        <a:pt x="269" y="220"/>
                      </a:cubicBezTo>
                      <a:cubicBezTo>
                        <a:pt x="273" y="224"/>
                        <a:pt x="275" y="222"/>
                        <a:pt x="280" y="221"/>
                      </a:cubicBezTo>
                      <a:cubicBezTo>
                        <a:pt x="282" y="220"/>
                        <a:pt x="283" y="223"/>
                        <a:pt x="284" y="224"/>
                      </a:cubicBezTo>
                      <a:cubicBezTo>
                        <a:pt x="285" y="226"/>
                        <a:pt x="287" y="226"/>
                        <a:pt x="288" y="228"/>
                      </a:cubicBezTo>
                      <a:cubicBezTo>
                        <a:pt x="289" y="230"/>
                        <a:pt x="291" y="230"/>
                        <a:pt x="293" y="230"/>
                      </a:cubicBezTo>
                      <a:cubicBezTo>
                        <a:pt x="296" y="229"/>
                        <a:pt x="295" y="230"/>
                        <a:pt x="296" y="231"/>
                      </a:cubicBezTo>
                      <a:cubicBezTo>
                        <a:pt x="298" y="235"/>
                        <a:pt x="304" y="230"/>
                        <a:pt x="307" y="230"/>
                      </a:cubicBezTo>
                      <a:cubicBezTo>
                        <a:pt x="310" y="229"/>
                        <a:pt x="313" y="226"/>
                        <a:pt x="316" y="225"/>
                      </a:cubicBezTo>
                      <a:cubicBezTo>
                        <a:pt x="320" y="222"/>
                        <a:pt x="322" y="222"/>
                        <a:pt x="327" y="223"/>
                      </a:cubicBezTo>
                      <a:cubicBezTo>
                        <a:pt x="329" y="223"/>
                        <a:pt x="329" y="224"/>
                        <a:pt x="331" y="226"/>
                      </a:cubicBezTo>
                      <a:cubicBezTo>
                        <a:pt x="332" y="227"/>
                        <a:pt x="334" y="227"/>
                        <a:pt x="336" y="227"/>
                      </a:cubicBezTo>
                      <a:cubicBezTo>
                        <a:pt x="338" y="227"/>
                        <a:pt x="339" y="228"/>
                        <a:pt x="341" y="228"/>
                      </a:cubicBezTo>
                      <a:cubicBezTo>
                        <a:pt x="343" y="230"/>
                        <a:pt x="344" y="228"/>
                        <a:pt x="346" y="227"/>
                      </a:cubicBezTo>
                      <a:cubicBezTo>
                        <a:pt x="349" y="224"/>
                        <a:pt x="344" y="222"/>
                        <a:pt x="346" y="219"/>
                      </a:cubicBezTo>
                      <a:cubicBezTo>
                        <a:pt x="347" y="217"/>
                        <a:pt x="351" y="213"/>
                        <a:pt x="353" y="214"/>
                      </a:cubicBezTo>
                      <a:cubicBezTo>
                        <a:pt x="357" y="216"/>
                        <a:pt x="362" y="216"/>
                        <a:pt x="366" y="218"/>
                      </a:cubicBezTo>
                      <a:cubicBezTo>
                        <a:pt x="368" y="219"/>
                        <a:pt x="367" y="221"/>
                        <a:pt x="368" y="222"/>
                      </a:cubicBezTo>
                      <a:cubicBezTo>
                        <a:pt x="369" y="225"/>
                        <a:pt x="371" y="225"/>
                        <a:pt x="374" y="226"/>
                      </a:cubicBezTo>
                      <a:cubicBezTo>
                        <a:pt x="378" y="227"/>
                        <a:pt x="382" y="224"/>
                        <a:pt x="386" y="225"/>
                      </a:cubicBezTo>
                      <a:cubicBezTo>
                        <a:pt x="387" y="225"/>
                        <a:pt x="389" y="225"/>
                        <a:pt x="390" y="226"/>
                      </a:cubicBezTo>
                      <a:cubicBezTo>
                        <a:pt x="392" y="227"/>
                        <a:pt x="394" y="227"/>
                        <a:pt x="396" y="229"/>
                      </a:cubicBezTo>
                      <a:cubicBezTo>
                        <a:pt x="401" y="233"/>
                        <a:pt x="409" y="233"/>
                        <a:pt x="415" y="231"/>
                      </a:cubicBezTo>
                      <a:cubicBezTo>
                        <a:pt x="419" y="230"/>
                        <a:pt x="422" y="228"/>
                        <a:pt x="426" y="227"/>
                      </a:cubicBezTo>
                      <a:cubicBezTo>
                        <a:pt x="428" y="225"/>
                        <a:pt x="431" y="227"/>
                        <a:pt x="433" y="227"/>
                      </a:cubicBezTo>
                      <a:cubicBezTo>
                        <a:pt x="435" y="228"/>
                        <a:pt x="436" y="226"/>
                        <a:pt x="438" y="227"/>
                      </a:cubicBezTo>
                      <a:cubicBezTo>
                        <a:pt x="439" y="228"/>
                        <a:pt x="443" y="231"/>
                        <a:pt x="445" y="230"/>
                      </a:cubicBezTo>
                      <a:cubicBezTo>
                        <a:pt x="446" y="230"/>
                        <a:pt x="448" y="229"/>
                        <a:pt x="449" y="228"/>
                      </a:cubicBezTo>
                      <a:cubicBezTo>
                        <a:pt x="452" y="227"/>
                        <a:pt x="453" y="227"/>
                        <a:pt x="453" y="225"/>
                      </a:cubicBezTo>
                      <a:cubicBezTo>
                        <a:pt x="453" y="221"/>
                        <a:pt x="456" y="217"/>
                        <a:pt x="458" y="215"/>
                      </a:cubicBezTo>
                      <a:cubicBezTo>
                        <a:pt x="459" y="214"/>
                        <a:pt x="460" y="212"/>
                        <a:pt x="459" y="211"/>
                      </a:cubicBezTo>
                      <a:cubicBezTo>
                        <a:pt x="458" y="210"/>
                        <a:pt x="455" y="210"/>
                        <a:pt x="457" y="208"/>
                      </a:cubicBezTo>
                      <a:cubicBezTo>
                        <a:pt x="460" y="205"/>
                        <a:pt x="465" y="205"/>
                        <a:pt x="470" y="204"/>
                      </a:cubicBezTo>
                      <a:cubicBezTo>
                        <a:pt x="472" y="204"/>
                        <a:pt x="474" y="204"/>
                        <a:pt x="476" y="205"/>
                      </a:cubicBezTo>
                      <a:cubicBezTo>
                        <a:pt x="478" y="206"/>
                        <a:pt x="481" y="206"/>
                        <a:pt x="483" y="207"/>
                      </a:cubicBezTo>
                      <a:cubicBezTo>
                        <a:pt x="486" y="208"/>
                        <a:pt x="487" y="212"/>
                        <a:pt x="489" y="215"/>
                      </a:cubicBezTo>
                      <a:cubicBezTo>
                        <a:pt x="490" y="218"/>
                        <a:pt x="492" y="221"/>
                        <a:pt x="493" y="224"/>
                      </a:cubicBezTo>
                      <a:cubicBezTo>
                        <a:pt x="493" y="225"/>
                        <a:pt x="493" y="227"/>
                        <a:pt x="494" y="229"/>
                      </a:cubicBezTo>
                      <a:cubicBezTo>
                        <a:pt x="494" y="230"/>
                        <a:pt x="497" y="230"/>
                        <a:pt x="498" y="230"/>
                      </a:cubicBezTo>
                      <a:cubicBezTo>
                        <a:pt x="502" y="231"/>
                        <a:pt x="507" y="233"/>
                        <a:pt x="508" y="237"/>
                      </a:cubicBezTo>
                      <a:cubicBezTo>
                        <a:pt x="509" y="240"/>
                        <a:pt x="510" y="242"/>
                        <a:pt x="514" y="242"/>
                      </a:cubicBezTo>
                      <a:cubicBezTo>
                        <a:pt x="515" y="242"/>
                        <a:pt x="517" y="242"/>
                        <a:pt x="518" y="242"/>
                      </a:cubicBezTo>
                      <a:cubicBezTo>
                        <a:pt x="520" y="242"/>
                        <a:pt x="520" y="240"/>
                        <a:pt x="522" y="240"/>
                      </a:cubicBezTo>
                      <a:cubicBezTo>
                        <a:pt x="525" y="240"/>
                        <a:pt x="528" y="237"/>
                        <a:pt x="530" y="241"/>
                      </a:cubicBezTo>
                      <a:cubicBezTo>
                        <a:pt x="530" y="243"/>
                        <a:pt x="530" y="243"/>
                        <a:pt x="529" y="244"/>
                      </a:cubicBezTo>
                      <a:cubicBezTo>
                        <a:pt x="527" y="246"/>
                        <a:pt x="527" y="247"/>
                        <a:pt x="526" y="249"/>
                      </a:cubicBezTo>
                      <a:cubicBezTo>
                        <a:pt x="525" y="252"/>
                        <a:pt x="523" y="255"/>
                        <a:pt x="521" y="258"/>
                      </a:cubicBezTo>
                      <a:cubicBezTo>
                        <a:pt x="520" y="260"/>
                        <a:pt x="519" y="259"/>
                        <a:pt x="518" y="258"/>
                      </a:cubicBezTo>
                      <a:cubicBezTo>
                        <a:pt x="516" y="257"/>
                        <a:pt x="516" y="258"/>
                        <a:pt x="514" y="259"/>
                      </a:cubicBezTo>
                      <a:cubicBezTo>
                        <a:pt x="513" y="259"/>
                        <a:pt x="511" y="260"/>
                        <a:pt x="511" y="260"/>
                      </a:cubicBezTo>
                      <a:cubicBezTo>
                        <a:pt x="510" y="261"/>
                        <a:pt x="513" y="265"/>
                        <a:pt x="513" y="267"/>
                      </a:cubicBezTo>
                      <a:cubicBezTo>
                        <a:pt x="512" y="268"/>
                        <a:pt x="512" y="270"/>
                        <a:pt x="512" y="271"/>
                      </a:cubicBezTo>
                      <a:cubicBezTo>
                        <a:pt x="511" y="273"/>
                        <a:pt x="509" y="272"/>
                        <a:pt x="509" y="274"/>
                      </a:cubicBezTo>
                      <a:cubicBezTo>
                        <a:pt x="511" y="273"/>
                        <a:pt x="512" y="274"/>
                        <a:pt x="514" y="272"/>
                      </a:cubicBezTo>
                      <a:cubicBezTo>
                        <a:pt x="515" y="270"/>
                        <a:pt x="517" y="272"/>
                        <a:pt x="519" y="272"/>
                      </a:cubicBezTo>
                      <a:cubicBezTo>
                        <a:pt x="523" y="274"/>
                        <a:pt x="527" y="272"/>
                        <a:pt x="531" y="269"/>
                      </a:cubicBezTo>
                      <a:cubicBezTo>
                        <a:pt x="534" y="266"/>
                        <a:pt x="537" y="262"/>
                        <a:pt x="540" y="259"/>
                      </a:cubicBezTo>
                      <a:cubicBezTo>
                        <a:pt x="543" y="255"/>
                        <a:pt x="546" y="251"/>
                        <a:pt x="549" y="247"/>
                      </a:cubicBezTo>
                      <a:cubicBezTo>
                        <a:pt x="554" y="240"/>
                        <a:pt x="559" y="235"/>
                        <a:pt x="558" y="226"/>
                      </a:cubicBezTo>
                      <a:cubicBezTo>
                        <a:pt x="558" y="222"/>
                        <a:pt x="559" y="220"/>
                        <a:pt x="561" y="217"/>
                      </a:cubicBezTo>
                      <a:cubicBezTo>
                        <a:pt x="562" y="215"/>
                        <a:pt x="562" y="214"/>
                        <a:pt x="563" y="212"/>
                      </a:cubicBezTo>
                      <a:cubicBezTo>
                        <a:pt x="563" y="212"/>
                        <a:pt x="563" y="211"/>
                        <a:pt x="563" y="210"/>
                      </a:cubicBezTo>
                      <a:cubicBezTo>
                        <a:pt x="563" y="209"/>
                        <a:pt x="561" y="208"/>
                        <a:pt x="561" y="207"/>
                      </a:cubicBezTo>
                      <a:cubicBezTo>
                        <a:pt x="561" y="207"/>
                        <a:pt x="563" y="208"/>
                        <a:pt x="563" y="207"/>
                      </a:cubicBezTo>
                      <a:cubicBezTo>
                        <a:pt x="562" y="206"/>
                        <a:pt x="562" y="205"/>
                        <a:pt x="561" y="205"/>
                      </a:cubicBezTo>
                      <a:cubicBezTo>
                        <a:pt x="560" y="204"/>
                        <a:pt x="558" y="201"/>
                        <a:pt x="557" y="200"/>
                      </a:cubicBezTo>
                      <a:cubicBezTo>
                        <a:pt x="556" y="200"/>
                        <a:pt x="551" y="198"/>
                        <a:pt x="550" y="199"/>
                      </a:cubicBezTo>
                      <a:cubicBezTo>
                        <a:pt x="550" y="200"/>
                        <a:pt x="551" y="201"/>
                        <a:pt x="550" y="201"/>
                      </a:cubicBezTo>
                      <a:cubicBezTo>
                        <a:pt x="548" y="201"/>
                        <a:pt x="548" y="203"/>
                        <a:pt x="547" y="203"/>
                      </a:cubicBezTo>
                      <a:cubicBezTo>
                        <a:pt x="545" y="205"/>
                        <a:pt x="544" y="202"/>
                        <a:pt x="544" y="201"/>
                      </a:cubicBezTo>
                      <a:cubicBezTo>
                        <a:pt x="544" y="199"/>
                        <a:pt x="546" y="198"/>
                        <a:pt x="543" y="199"/>
                      </a:cubicBezTo>
                      <a:cubicBezTo>
                        <a:pt x="540" y="200"/>
                        <a:pt x="544" y="202"/>
                        <a:pt x="540" y="202"/>
                      </a:cubicBezTo>
                      <a:cubicBezTo>
                        <a:pt x="539" y="202"/>
                        <a:pt x="541" y="197"/>
                        <a:pt x="540" y="196"/>
                      </a:cubicBezTo>
                      <a:cubicBezTo>
                        <a:pt x="540" y="197"/>
                        <a:pt x="529" y="197"/>
                        <a:pt x="534" y="194"/>
                      </a:cubicBezTo>
                      <a:cubicBezTo>
                        <a:pt x="538" y="191"/>
                        <a:pt x="542" y="188"/>
                        <a:pt x="546" y="185"/>
                      </a:cubicBezTo>
                      <a:cubicBezTo>
                        <a:pt x="547" y="184"/>
                        <a:pt x="548" y="182"/>
                        <a:pt x="549" y="181"/>
                      </a:cubicBezTo>
                      <a:cubicBezTo>
                        <a:pt x="552" y="179"/>
                        <a:pt x="555" y="177"/>
                        <a:pt x="557" y="175"/>
                      </a:cubicBezTo>
                      <a:cubicBezTo>
                        <a:pt x="558" y="174"/>
                        <a:pt x="559" y="172"/>
                        <a:pt x="561" y="171"/>
                      </a:cubicBezTo>
                      <a:cubicBezTo>
                        <a:pt x="563" y="169"/>
                        <a:pt x="565" y="167"/>
                        <a:pt x="567" y="165"/>
                      </a:cubicBezTo>
                      <a:cubicBezTo>
                        <a:pt x="571" y="162"/>
                        <a:pt x="577" y="162"/>
                        <a:pt x="582" y="162"/>
                      </a:cubicBezTo>
                      <a:cubicBezTo>
                        <a:pt x="583" y="162"/>
                        <a:pt x="584" y="162"/>
                        <a:pt x="585" y="162"/>
                      </a:cubicBezTo>
                      <a:cubicBezTo>
                        <a:pt x="586" y="163"/>
                        <a:pt x="586" y="164"/>
                        <a:pt x="587" y="164"/>
                      </a:cubicBezTo>
                      <a:cubicBezTo>
                        <a:pt x="588" y="163"/>
                        <a:pt x="590" y="163"/>
                        <a:pt x="591" y="162"/>
                      </a:cubicBezTo>
                      <a:cubicBezTo>
                        <a:pt x="592" y="162"/>
                        <a:pt x="593" y="163"/>
                        <a:pt x="594" y="163"/>
                      </a:cubicBezTo>
                      <a:cubicBezTo>
                        <a:pt x="595" y="163"/>
                        <a:pt x="596" y="163"/>
                        <a:pt x="597" y="163"/>
                      </a:cubicBezTo>
                      <a:cubicBezTo>
                        <a:pt x="597" y="162"/>
                        <a:pt x="598" y="163"/>
                        <a:pt x="599" y="163"/>
                      </a:cubicBezTo>
                      <a:cubicBezTo>
                        <a:pt x="601" y="163"/>
                        <a:pt x="601" y="160"/>
                        <a:pt x="604" y="160"/>
                      </a:cubicBezTo>
                      <a:cubicBezTo>
                        <a:pt x="605" y="160"/>
                        <a:pt x="607" y="160"/>
                        <a:pt x="608" y="160"/>
                      </a:cubicBezTo>
                      <a:cubicBezTo>
                        <a:pt x="609" y="161"/>
                        <a:pt x="610" y="162"/>
                        <a:pt x="611" y="162"/>
                      </a:cubicBezTo>
                      <a:cubicBezTo>
                        <a:pt x="612" y="163"/>
                        <a:pt x="616" y="161"/>
                        <a:pt x="616" y="164"/>
                      </a:cubicBezTo>
                      <a:cubicBezTo>
                        <a:pt x="616" y="164"/>
                        <a:pt x="613" y="164"/>
                        <a:pt x="613" y="165"/>
                      </a:cubicBezTo>
                      <a:cubicBezTo>
                        <a:pt x="612" y="167"/>
                        <a:pt x="616" y="166"/>
                        <a:pt x="616" y="166"/>
                      </a:cubicBezTo>
                      <a:cubicBezTo>
                        <a:pt x="618" y="166"/>
                        <a:pt x="620" y="166"/>
                        <a:pt x="621" y="166"/>
                      </a:cubicBezTo>
                      <a:cubicBezTo>
                        <a:pt x="622" y="165"/>
                        <a:pt x="622" y="165"/>
                        <a:pt x="623" y="164"/>
                      </a:cubicBezTo>
                      <a:cubicBezTo>
                        <a:pt x="624" y="164"/>
                        <a:pt x="625" y="165"/>
                        <a:pt x="627" y="165"/>
                      </a:cubicBezTo>
                      <a:cubicBezTo>
                        <a:pt x="628" y="165"/>
                        <a:pt x="635" y="163"/>
                        <a:pt x="631" y="162"/>
                      </a:cubicBezTo>
                      <a:cubicBezTo>
                        <a:pt x="629" y="162"/>
                        <a:pt x="628" y="163"/>
                        <a:pt x="628" y="160"/>
                      </a:cubicBezTo>
                      <a:cubicBezTo>
                        <a:pt x="628" y="159"/>
                        <a:pt x="630" y="156"/>
                        <a:pt x="631" y="155"/>
                      </a:cubicBezTo>
                      <a:cubicBezTo>
                        <a:pt x="633" y="154"/>
                        <a:pt x="634" y="153"/>
                        <a:pt x="636" y="151"/>
                      </a:cubicBezTo>
                      <a:cubicBezTo>
                        <a:pt x="637" y="150"/>
                        <a:pt x="639" y="150"/>
                        <a:pt x="640" y="148"/>
                      </a:cubicBezTo>
                      <a:cubicBezTo>
                        <a:pt x="641" y="146"/>
                        <a:pt x="642" y="145"/>
                        <a:pt x="644" y="145"/>
                      </a:cubicBezTo>
                      <a:cubicBezTo>
                        <a:pt x="646" y="145"/>
                        <a:pt x="649" y="144"/>
                        <a:pt x="651" y="144"/>
                      </a:cubicBezTo>
                      <a:cubicBezTo>
                        <a:pt x="653" y="144"/>
                        <a:pt x="654" y="146"/>
                        <a:pt x="655" y="146"/>
                      </a:cubicBezTo>
                      <a:cubicBezTo>
                        <a:pt x="656" y="145"/>
                        <a:pt x="657" y="143"/>
                        <a:pt x="658" y="144"/>
                      </a:cubicBezTo>
                      <a:cubicBezTo>
                        <a:pt x="659" y="145"/>
                        <a:pt x="656" y="148"/>
                        <a:pt x="656" y="149"/>
                      </a:cubicBezTo>
                      <a:cubicBezTo>
                        <a:pt x="656" y="151"/>
                        <a:pt x="657" y="149"/>
                        <a:pt x="659" y="150"/>
                      </a:cubicBezTo>
                      <a:cubicBezTo>
                        <a:pt x="659" y="150"/>
                        <a:pt x="657" y="152"/>
                        <a:pt x="657" y="153"/>
                      </a:cubicBezTo>
                      <a:cubicBezTo>
                        <a:pt x="657" y="154"/>
                        <a:pt x="664" y="149"/>
                        <a:pt x="664" y="149"/>
                      </a:cubicBezTo>
                      <a:cubicBezTo>
                        <a:pt x="665" y="148"/>
                        <a:pt x="666" y="147"/>
                        <a:pt x="668" y="146"/>
                      </a:cubicBezTo>
                      <a:cubicBezTo>
                        <a:pt x="669" y="145"/>
                        <a:pt x="672" y="147"/>
                        <a:pt x="672" y="145"/>
                      </a:cubicBezTo>
                      <a:cubicBezTo>
                        <a:pt x="671" y="143"/>
                        <a:pt x="672" y="139"/>
                        <a:pt x="675" y="139"/>
                      </a:cubicBezTo>
                      <a:cubicBezTo>
                        <a:pt x="676" y="138"/>
                        <a:pt x="678" y="137"/>
                        <a:pt x="679" y="138"/>
                      </a:cubicBezTo>
                      <a:cubicBezTo>
                        <a:pt x="680" y="138"/>
                        <a:pt x="682" y="140"/>
                        <a:pt x="683" y="139"/>
                      </a:cubicBezTo>
                      <a:cubicBezTo>
                        <a:pt x="681" y="140"/>
                        <a:pt x="678" y="139"/>
                        <a:pt x="677" y="142"/>
                      </a:cubicBezTo>
                      <a:cubicBezTo>
                        <a:pt x="677" y="143"/>
                        <a:pt x="677" y="144"/>
                        <a:pt x="677" y="145"/>
                      </a:cubicBezTo>
                      <a:cubicBezTo>
                        <a:pt x="677" y="146"/>
                        <a:pt x="675" y="146"/>
                        <a:pt x="676" y="147"/>
                      </a:cubicBezTo>
                      <a:cubicBezTo>
                        <a:pt x="676" y="148"/>
                        <a:pt x="677" y="148"/>
                        <a:pt x="676" y="149"/>
                      </a:cubicBezTo>
                      <a:cubicBezTo>
                        <a:pt x="675" y="149"/>
                        <a:pt x="674" y="150"/>
                        <a:pt x="675" y="151"/>
                      </a:cubicBezTo>
                      <a:cubicBezTo>
                        <a:pt x="675" y="151"/>
                        <a:pt x="669" y="153"/>
                        <a:pt x="669" y="154"/>
                      </a:cubicBezTo>
                      <a:cubicBezTo>
                        <a:pt x="667" y="155"/>
                        <a:pt x="666" y="157"/>
                        <a:pt x="664" y="158"/>
                      </a:cubicBezTo>
                      <a:cubicBezTo>
                        <a:pt x="662" y="160"/>
                        <a:pt x="660" y="161"/>
                        <a:pt x="658" y="163"/>
                      </a:cubicBezTo>
                      <a:cubicBezTo>
                        <a:pt x="654" y="166"/>
                        <a:pt x="651" y="173"/>
                        <a:pt x="646" y="173"/>
                      </a:cubicBezTo>
                      <a:cubicBezTo>
                        <a:pt x="645" y="173"/>
                        <a:pt x="641" y="174"/>
                        <a:pt x="641" y="175"/>
                      </a:cubicBezTo>
                      <a:cubicBezTo>
                        <a:pt x="641" y="178"/>
                        <a:pt x="641" y="179"/>
                        <a:pt x="638" y="181"/>
                      </a:cubicBezTo>
                      <a:cubicBezTo>
                        <a:pt x="634" y="184"/>
                        <a:pt x="634" y="190"/>
                        <a:pt x="635" y="195"/>
                      </a:cubicBezTo>
                      <a:cubicBezTo>
                        <a:pt x="636" y="200"/>
                        <a:pt x="635" y="206"/>
                        <a:pt x="638" y="210"/>
                      </a:cubicBezTo>
                      <a:cubicBezTo>
                        <a:pt x="639" y="212"/>
                        <a:pt x="639" y="215"/>
                        <a:pt x="639" y="217"/>
                      </a:cubicBezTo>
                      <a:cubicBezTo>
                        <a:pt x="639" y="217"/>
                        <a:pt x="639" y="219"/>
                        <a:pt x="640" y="219"/>
                      </a:cubicBezTo>
                      <a:cubicBezTo>
                        <a:pt x="641" y="219"/>
                        <a:pt x="639" y="222"/>
                        <a:pt x="640" y="222"/>
                      </a:cubicBezTo>
                      <a:cubicBezTo>
                        <a:pt x="640" y="222"/>
                        <a:pt x="645" y="218"/>
                        <a:pt x="645" y="217"/>
                      </a:cubicBezTo>
                      <a:cubicBezTo>
                        <a:pt x="647" y="215"/>
                        <a:pt x="648" y="213"/>
                        <a:pt x="649" y="210"/>
                      </a:cubicBezTo>
                      <a:cubicBezTo>
                        <a:pt x="650" y="208"/>
                        <a:pt x="654" y="206"/>
                        <a:pt x="655" y="206"/>
                      </a:cubicBezTo>
                      <a:cubicBezTo>
                        <a:pt x="658" y="208"/>
                        <a:pt x="655" y="202"/>
                        <a:pt x="656" y="201"/>
                      </a:cubicBezTo>
                      <a:cubicBezTo>
                        <a:pt x="658" y="198"/>
                        <a:pt x="659" y="197"/>
                        <a:pt x="662" y="197"/>
                      </a:cubicBezTo>
                      <a:cubicBezTo>
                        <a:pt x="665" y="197"/>
                        <a:pt x="669" y="197"/>
                        <a:pt x="667" y="194"/>
                      </a:cubicBezTo>
                      <a:cubicBezTo>
                        <a:pt x="664" y="191"/>
                        <a:pt x="666" y="188"/>
                        <a:pt x="669" y="186"/>
                      </a:cubicBezTo>
                      <a:cubicBezTo>
                        <a:pt x="670" y="185"/>
                        <a:pt x="670" y="187"/>
                        <a:pt x="671" y="187"/>
                      </a:cubicBezTo>
                      <a:cubicBezTo>
                        <a:pt x="673" y="187"/>
                        <a:pt x="673" y="184"/>
                        <a:pt x="673" y="183"/>
                      </a:cubicBezTo>
                      <a:cubicBezTo>
                        <a:pt x="671" y="181"/>
                        <a:pt x="669" y="180"/>
                        <a:pt x="671" y="177"/>
                      </a:cubicBezTo>
                      <a:cubicBezTo>
                        <a:pt x="671" y="177"/>
                        <a:pt x="674" y="176"/>
                        <a:pt x="673" y="175"/>
                      </a:cubicBezTo>
                      <a:cubicBezTo>
                        <a:pt x="672" y="175"/>
                        <a:pt x="671" y="173"/>
                        <a:pt x="670" y="173"/>
                      </a:cubicBezTo>
                      <a:cubicBezTo>
                        <a:pt x="669" y="173"/>
                        <a:pt x="670" y="174"/>
                        <a:pt x="669" y="174"/>
                      </a:cubicBezTo>
                      <a:cubicBezTo>
                        <a:pt x="667" y="174"/>
                        <a:pt x="666" y="173"/>
                        <a:pt x="667" y="171"/>
                      </a:cubicBezTo>
                      <a:cubicBezTo>
                        <a:pt x="668" y="169"/>
                        <a:pt x="670" y="168"/>
                        <a:pt x="672" y="165"/>
                      </a:cubicBezTo>
                      <a:cubicBezTo>
                        <a:pt x="673" y="163"/>
                        <a:pt x="673" y="160"/>
                        <a:pt x="676" y="158"/>
                      </a:cubicBezTo>
                      <a:cubicBezTo>
                        <a:pt x="677" y="157"/>
                        <a:pt x="677" y="159"/>
                        <a:pt x="677" y="159"/>
                      </a:cubicBezTo>
                      <a:cubicBezTo>
                        <a:pt x="679" y="159"/>
                        <a:pt x="679" y="157"/>
                        <a:pt x="680" y="158"/>
                      </a:cubicBezTo>
                      <a:cubicBezTo>
                        <a:pt x="681" y="158"/>
                        <a:pt x="681" y="159"/>
                        <a:pt x="682" y="158"/>
                      </a:cubicBezTo>
                      <a:cubicBezTo>
                        <a:pt x="684" y="157"/>
                        <a:pt x="685" y="156"/>
                        <a:pt x="687" y="155"/>
                      </a:cubicBezTo>
                      <a:cubicBezTo>
                        <a:pt x="690" y="154"/>
                        <a:pt x="686" y="158"/>
                        <a:pt x="688" y="159"/>
                      </a:cubicBezTo>
                      <a:cubicBezTo>
                        <a:pt x="688" y="160"/>
                        <a:pt x="692" y="156"/>
                        <a:pt x="693" y="156"/>
                      </a:cubicBezTo>
                      <a:cubicBezTo>
                        <a:pt x="695" y="155"/>
                        <a:pt x="697" y="154"/>
                        <a:pt x="700" y="154"/>
                      </a:cubicBezTo>
                      <a:cubicBezTo>
                        <a:pt x="702" y="154"/>
                        <a:pt x="704" y="154"/>
                        <a:pt x="705" y="156"/>
                      </a:cubicBezTo>
                      <a:cubicBezTo>
                        <a:pt x="706" y="156"/>
                        <a:pt x="707" y="157"/>
                        <a:pt x="708" y="158"/>
                      </a:cubicBezTo>
                      <a:cubicBezTo>
                        <a:pt x="709" y="159"/>
                        <a:pt x="709" y="156"/>
                        <a:pt x="710" y="156"/>
                      </a:cubicBezTo>
                      <a:cubicBezTo>
                        <a:pt x="718" y="149"/>
                        <a:pt x="727" y="146"/>
                        <a:pt x="736" y="142"/>
                      </a:cubicBezTo>
                      <a:cubicBezTo>
                        <a:pt x="738" y="141"/>
                        <a:pt x="741" y="140"/>
                        <a:pt x="742" y="138"/>
                      </a:cubicBezTo>
                      <a:cubicBezTo>
                        <a:pt x="743" y="136"/>
                        <a:pt x="743" y="139"/>
                        <a:pt x="745" y="139"/>
                      </a:cubicBezTo>
                      <a:cubicBezTo>
                        <a:pt x="746" y="139"/>
                        <a:pt x="748" y="139"/>
                        <a:pt x="749" y="139"/>
                      </a:cubicBezTo>
                      <a:cubicBezTo>
                        <a:pt x="750" y="140"/>
                        <a:pt x="751" y="141"/>
                        <a:pt x="752" y="141"/>
                      </a:cubicBezTo>
                      <a:cubicBezTo>
                        <a:pt x="755" y="141"/>
                        <a:pt x="755" y="137"/>
                        <a:pt x="754" y="135"/>
                      </a:cubicBezTo>
                      <a:cubicBezTo>
                        <a:pt x="754" y="134"/>
                        <a:pt x="750" y="132"/>
                        <a:pt x="751" y="131"/>
                      </a:cubicBezTo>
                      <a:cubicBezTo>
                        <a:pt x="751" y="130"/>
                        <a:pt x="749" y="125"/>
                        <a:pt x="748" y="126"/>
                      </a:cubicBezTo>
                      <a:cubicBezTo>
                        <a:pt x="748" y="127"/>
                        <a:pt x="746" y="125"/>
                        <a:pt x="745" y="125"/>
                      </a:cubicBezTo>
                      <a:cubicBezTo>
                        <a:pt x="744" y="124"/>
                        <a:pt x="745" y="123"/>
                        <a:pt x="744" y="122"/>
                      </a:cubicBezTo>
                      <a:cubicBezTo>
                        <a:pt x="744" y="121"/>
                        <a:pt x="741" y="122"/>
                        <a:pt x="741" y="122"/>
                      </a:cubicBezTo>
                      <a:cubicBezTo>
                        <a:pt x="740" y="123"/>
                        <a:pt x="737" y="122"/>
                        <a:pt x="738" y="121"/>
                      </a:cubicBezTo>
                      <a:cubicBezTo>
                        <a:pt x="738" y="120"/>
                        <a:pt x="741" y="121"/>
                        <a:pt x="742" y="121"/>
                      </a:cubicBezTo>
                      <a:cubicBezTo>
                        <a:pt x="742" y="120"/>
                        <a:pt x="739" y="120"/>
                        <a:pt x="739" y="120"/>
                      </a:cubicBezTo>
                      <a:cubicBezTo>
                        <a:pt x="739" y="117"/>
                        <a:pt x="747" y="122"/>
                        <a:pt x="748" y="122"/>
                      </a:cubicBezTo>
                      <a:cubicBezTo>
                        <a:pt x="750" y="123"/>
                        <a:pt x="756" y="121"/>
                        <a:pt x="758" y="119"/>
                      </a:cubicBezTo>
                      <a:cubicBezTo>
                        <a:pt x="759" y="118"/>
                        <a:pt x="757" y="118"/>
                        <a:pt x="757" y="117"/>
                      </a:cubicBezTo>
                      <a:cubicBezTo>
                        <a:pt x="757" y="117"/>
                        <a:pt x="761" y="117"/>
                        <a:pt x="761" y="115"/>
                      </a:cubicBezTo>
                      <a:cubicBezTo>
                        <a:pt x="760" y="114"/>
                        <a:pt x="758" y="113"/>
                        <a:pt x="759" y="112"/>
                      </a:cubicBezTo>
                      <a:cubicBezTo>
                        <a:pt x="759" y="111"/>
                        <a:pt x="761" y="109"/>
                        <a:pt x="761" y="109"/>
                      </a:cubicBezTo>
                      <a:cubicBezTo>
                        <a:pt x="762" y="109"/>
                        <a:pt x="766" y="110"/>
                        <a:pt x="766" y="109"/>
                      </a:cubicBezTo>
                      <a:cubicBezTo>
                        <a:pt x="765" y="110"/>
                        <a:pt x="762" y="111"/>
                        <a:pt x="763" y="112"/>
                      </a:cubicBezTo>
                      <a:cubicBezTo>
                        <a:pt x="764" y="113"/>
                        <a:pt x="765" y="114"/>
                        <a:pt x="765" y="114"/>
                      </a:cubicBezTo>
                      <a:cubicBezTo>
                        <a:pt x="765" y="115"/>
                        <a:pt x="764" y="116"/>
                        <a:pt x="765" y="116"/>
                      </a:cubicBezTo>
                      <a:cubicBezTo>
                        <a:pt x="767" y="116"/>
                        <a:pt x="769" y="115"/>
                        <a:pt x="771" y="115"/>
                      </a:cubicBezTo>
                      <a:cubicBezTo>
                        <a:pt x="773" y="115"/>
                        <a:pt x="775" y="115"/>
                        <a:pt x="777" y="116"/>
                      </a:cubicBezTo>
                      <a:cubicBezTo>
                        <a:pt x="778" y="117"/>
                        <a:pt x="778" y="117"/>
                        <a:pt x="778" y="119"/>
                      </a:cubicBezTo>
                      <a:cubicBezTo>
                        <a:pt x="778" y="120"/>
                        <a:pt x="782" y="121"/>
                        <a:pt x="783" y="121"/>
                      </a:cubicBezTo>
                      <a:cubicBezTo>
                        <a:pt x="784" y="122"/>
                        <a:pt x="790" y="126"/>
                        <a:pt x="791" y="124"/>
                      </a:cubicBezTo>
                      <a:cubicBezTo>
                        <a:pt x="790" y="127"/>
                        <a:pt x="796" y="124"/>
                        <a:pt x="796" y="124"/>
                      </a:cubicBezTo>
                      <a:cubicBezTo>
                        <a:pt x="796" y="123"/>
                        <a:pt x="792" y="123"/>
                        <a:pt x="793" y="122"/>
                      </a:cubicBezTo>
                      <a:cubicBezTo>
                        <a:pt x="793" y="120"/>
                        <a:pt x="796" y="122"/>
                        <a:pt x="796" y="122"/>
                      </a:cubicBezTo>
                      <a:cubicBezTo>
                        <a:pt x="796" y="120"/>
                        <a:pt x="795" y="122"/>
                        <a:pt x="796" y="119"/>
                      </a:cubicBezTo>
                      <a:cubicBezTo>
                        <a:pt x="796" y="118"/>
                        <a:pt x="796" y="117"/>
                        <a:pt x="796" y="116"/>
                      </a:cubicBezTo>
                      <a:cubicBezTo>
                        <a:pt x="795" y="115"/>
                        <a:pt x="794" y="115"/>
                        <a:pt x="794" y="114"/>
                      </a:cubicBezTo>
                      <a:cubicBezTo>
                        <a:pt x="794" y="114"/>
                        <a:pt x="801" y="116"/>
                        <a:pt x="802" y="115"/>
                      </a:cubicBezTo>
                      <a:cubicBezTo>
                        <a:pt x="802" y="115"/>
                        <a:pt x="801" y="114"/>
                        <a:pt x="800" y="114"/>
                      </a:cubicBezTo>
                      <a:cubicBezTo>
                        <a:pt x="801" y="114"/>
                        <a:pt x="804" y="115"/>
                        <a:pt x="805" y="114"/>
                      </a:cubicBezTo>
                      <a:cubicBezTo>
                        <a:pt x="805" y="113"/>
                        <a:pt x="805" y="112"/>
                        <a:pt x="806" y="111"/>
                      </a:cubicBezTo>
                      <a:cubicBezTo>
                        <a:pt x="806" y="111"/>
                        <a:pt x="809" y="111"/>
                        <a:pt x="809" y="111"/>
                      </a:cubicBezTo>
                      <a:cubicBezTo>
                        <a:pt x="809" y="111"/>
                        <a:pt x="808" y="111"/>
                        <a:pt x="808" y="111"/>
                      </a:cubicBezTo>
                      <a:cubicBezTo>
                        <a:pt x="807" y="110"/>
                        <a:pt x="810" y="111"/>
                        <a:pt x="808" y="111"/>
                      </a:cubicBezTo>
                      <a:close/>
                      <a:moveTo>
                        <a:pt x="405" y="192"/>
                      </a:moveTo>
                      <a:cubicBezTo>
                        <a:pt x="404" y="195"/>
                        <a:pt x="404" y="198"/>
                        <a:pt x="403" y="201"/>
                      </a:cubicBezTo>
                      <a:cubicBezTo>
                        <a:pt x="402" y="203"/>
                        <a:pt x="399" y="202"/>
                        <a:pt x="399" y="204"/>
                      </a:cubicBezTo>
                      <a:cubicBezTo>
                        <a:pt x="399" y="204"/>
                        <a:pt x="401" y="204"/>
                        <a:pt x="402" y="204"/>
                      </a:cubicBezTo>
                      <a:cubicBezTo>
                        <a:pt x="402" y="204"/>
                        <a:pt x="393" y="210"/>
                        <a:pt x="392" y="210"/>
                      </a:cubicBezTo>
                      <a:cubicBezTo>
                        <a:pt x="391" y="211"/>
                        <a:pt x="390" y="212"/>
                        <a:pt x="388" y="212"/>
                      </a:cubicBezTo>
                      <a:cubicBezTo>
                        <a:pt x="387" y="213"/>
                        <a:pt x="386" y="215"/>
                        <a:pt x="385" y="216"/>
                      </a:cubicBezTo>
                      <a:cubicBezTo>
                        <a:pt x="384" y="217"/>
                        <a:pt x="377" y="219"/>
                        <a:pt x="376" y="217"/>
                      </a:cubicBezTo>
                      <a:cubicBezTo>
                        <a:pt x="376" y="216"/>
                        <a:pt x="383" y="214"/>
                        <a:pt x="384" y="213"/>
                      </a:cubicBezTo>
                      <a:cubicBezTo>
                        <a:pt x="387" y="211"/>
                        <a:pt x="390" y="208"/>
                        <a:pt x="393" y="206"/>
                      </a:cubicBezTo>
                      <a:cubicBezTo>
                        <a:pt x="395" y="205"/>
                        <a:pt x="395" y="202"/>
                        <a:pt x="397" y="201"/>
                      </a:cubicBezTo>
                      <a:cubicBezTo>
                        <a:pt x="399" y="198"/>
                        <a:pt x="401" y="195"/>
                        <a:pt x="402" y="192"/>
                      </a:cubicBezTo>
                      <a:cubicBezTo>
                        <a:pt x="402" y="190"/>
                        <a:pt x="402" y="190"/>
                        <a:pt x="404" y="189"/>
                      </a:cubicBezTo>
                      <a:cubicBezTo>
                        <a:pt x="406" y="188"/>
                        <a:pt x="405" y="191"/>
                        <a:pt x="405" y="192"/>
                      </a:cubicBezTo>
                      <a:cubicBezTo>
                        <a:pt x="404" y="193"/>
                        <a:pt x="405" y="190"/>
                        <a:pt x="405" y="19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9" name="Freeform 721">
                  <a:extLst>
                    <a:ext uri="{FF2B5EF4-FFF2-40B4-BE49-F238E27FC236}">
                      <a16:creationId xmlns:a16="http://schemas.microsoft.com/office/drawing/2014/main" id="{1036F81D-0F3D-9D46-811F-E87B58B7A7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40605" y="7087930"/>
                  <a:ext cx="118041" cy="266861"/>
                </a:xfrm>
                <a:custGeom>
                  <a:avLst/>
                  <a:gdLst>
                    <a:gd name="T0" fmla="*/ 13 w 15"/>
                    <a:gd name="T1" fmla="*/ 26 h 32"/>
                    <a:gd name="T2" fmla="*/ 10 w 15"/>
                    <a:gd name="T3" fmla="*/ 13 h 32"/>
                    <a:gd name="T4" fmla="*/ 9 w 15"/>
                    <a:gd name="T5" fmla="*/ 4 h 32"/>
                    <a:gd name="T6" fmla="*/ 9 w 15"/>
                    <a:gd name="T7" fmla="*/ 1 h 32"/>
                    <a:gd name="T8" fmla="*/ 6 w 15"/>
                    <a:gd name="T9" fmla="*/ 0 h 32"/>
                    <a:gd name="T10" fmla="*/ 7 w 15"/>
                    <a:gd name="T11" fmla="*/ 3 h 32"/>
                    <a:gd name="T12" fmla="*/ 6 w 15"/>
                    <a:gd name="T13" fmla="*/ 5 h 32"/>
                    <a:gd name="T14" fmla="*/ 4 w 15"/>
                    <a:gd name="T15" fmla="*/ 7 h 32"/>
                    <a:gd name="T16" fmla="*/ 4 w 15"/>
                    <a:gd name="T17" fmla="*/ 9 h 32"/>
                    <a:gd name="T18" fmla="*/ 2 w 15"/>
                    <a:gd name="T19" fmla="*/ 14 h 32"/>
                    <a:gd name="T20" fmla="*/ 5 w 15"/>
                    <a:gd name="T21" fmla="*/ 20 h 32"/>
                    <a:gd name="T22" fmla="*/ 6 w 15"/>
                    <a:gd name="T23" fmla="*/ 32 h 32"/>
                    <a:gd name="T24" fmla="*/ 15 w 15"/>
                    <a:gd name="T25" fmla="*/ 32 h 32"/>
                    <a:gd name="T26" fmla="*/ 13 w 15"/>
                    <a:gd name="T27" fmla="*/ 26 h 32"/>
                    <a:gd name="T28" fmla="*/ 13 w 15"/>
                    <a:gd name="T2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32">
                      <a:moveTo>
                        <a:pt x="13" y="26"/>
                      </a:moveTo>
                      <a:cubicBezTo>
                        <a:pt x="13" y="22"/>
                        <a:pt x="9" y="17"/>
                        <a:pt x="10" y="13"/>
                      </a:cubicBezTo>
                      <a:cubicBezTo>
                        <a:pt x="11" y="10"/>
                        <a:pt x="10" y="7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6" y="0"/>
                        <a:pt x="6" y="0"/>
                      </a:cubicBezTo>
                      <a:cubicBezTo>
                        <a:pt x="6" y="1"/>
                        <a:pt x="7" y="2"/>
                        <a:pt x="7" y="3"/>
                      </a:cubicBezTo>
                      <a:cubicBezTo>
                        <a:pt x="8" y="4"/>
                        <a:pt x="7" y="5"/>
                        <a:pt x="6" y="5"/>
                      </a:cubicBezTo>
                      <a:cubicBezTo>
                        <a:pt x="5" y="6"/>
                        <a:pt x="4" y="5"/>
                        <a:pt x="4" y="7"/>
                      </a:cubicBezTo>
                      <a:cubicBezTo>
                        <a:pt x="4" y="8"/>
                        <a:pt x="4" y="8"/>
                        <a:pt x="4" y="9"/>
                      </a:cubicBezTo>
                      <a:cubicBezTo>
                        <a:pt x="3" y="11"/>
                        <a:pt x="3" y="13"/>
                        <a:pt x="2" y="14"/>
                      </a:cubicBezTo>
                      <a:cubicBezTo>
                        <a:pt x="0" y="15"/>
                        <a:pt x="4" y="18"/>
                        <a:pt x="5" y="20"/>
                      </a:cubicBezTo>
                      <a:cubicBezTo>
                        <a:pt x="6" y="22"/>
                        <a:pt x="4" y="32"/>
                        <a:pt x="6" y="32"/>
                      </a:cubicBezTo>
                      <a:cubicBezTo>
                        <a:pt x="9" y="32"/>
                        <a:pt x="12" y="32"/>
                        <a:pt x="15" y="32"/>
                      </a:cubicBezTo>
                      <a:cubicBezTo>
                        <a:pt x="15" y="30"/>
                        <a:pt x="14" y="28"/>
                        <a:pt x="13" y="26"/>
                      </a:cubicBezTo>
                      <a:cubicBezTo>
                        <a:pt x="13" y="24"/>
                        <a:pt x="13" y="27"/>
                        <a:pt x="13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0" name="Freeform 722">
                  <a:extLst>
                    <a:ext uri="{FF2B5EF4-FFF2-40B4-BE49-F238E27FC236}">
                      <a16:creationId xmlns:a16="http://schemas.microsoft.com/office/drawing/2014/main" id="{6D86899A-A41D-974D-8E32-E3C557E3EE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4749" y="7346271"/>
                  <a:ext cx="118041" cy="193046"/>
                </a:xfrm>
                <a:custGeom>
                  <a:avLst/>
                  <a:gdLst>
                    <a:gd name="T0" fmla="*/ 12 w 15"/>
                    <a:gd name="T1" fmla="*/ 1 h 23"/>
                    <a:gd name="T2" fmla="*/ 7 w 15"/>
                    <a:gd name="T3" fmla="*/ 1 h 23"/>
                    <a:gd name="T4" fmla="*/ 2 w 15"/>
                    <a:gd name="T5" fmla="*/ 2 h 23"/>
                    <a:gd name="T6" fmla="*/ 1 w 15"/>
                    <a:gd name="T7" fmla="*/ 7 h 23"/>
                    <a:gd name="T8" fmla="*/ 2 w 15"/>
                    <a:gd name="T9" fmla="*/ 11 h 23"/>
                    <a:gd name="T10" fmla="*/ 1 w 15"/>
                    <a:gd name="T11" fmla="*/ 23 h 23"/>
                    <a:gd name="T12" fmla="*/ 4 w 15"/>
                    <a:gd name="T13" fmla="*/ 20 h 23"/>
                    <a:gd name="T14" fmla="*/ 7 w 15"/>
                    <a:gd name="T15" fmla="*/ 20 h 23"/>
                    <a:gd name="T16" fmla="*/ 9 w 15"/>
                    <a:gd name="T17" fmla="*/ 23 h 23"/>
                    <a:gd name="T18" fmla="*/ 9 w 15"/>
                    <a:gd name="T19" fmla="*/ 20 h 23"/>
                    <a:gd name="T20" fmla="*/ 6 w 15"/>
                    <a:gd name="T21" fmla="*/ 16 h 23"/>
                    <a:gd name="T22" fmla="*/ 4 w 15"/>
                    <a:gd name="T23" fmla="*/ 7 h 23"/>
                    <a:gd name="T24" fmla="*/ 9 w 15"/>
                    <a:gd name="T25" fmla="*/ 3 h 23"/>
                    <a:gd name="T26" fmla="*/ 15 w 15"/>
                    <a:gd name="T27" fmla="*/ 6 h 23"/>
                    <a:gd name="T28" fmla="*/ 12 w 15"/>
                    <a:gd name="T29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3">
                      <a:moveTo>
                        <a:pt x="12" y="1"/>
                      </a:moveTo>
                      <a:cubicBezTo>
                        <a:pt x="11" y="1"/>
                        <a:pt x="9" y="1"/>
                        <a:pt x="7" y="1"/>
                      </a:cubicBezTo>
                      <a:cubicBezTo>
                        <a:pt x="5" y="1"/>
                        <a:pt x="3" y="0"/>
                        <a:pt x="2" y="2"/>
                      </a:cubicBezTo>
                      <a:cubicBezTo>
                        <a:pt x="2" y="4"/>
                        <a:pt x="1" y="5"/>
                        <a:pt x="1" y="7"/>
                      </a:cubicBezTo>
                      <a:cubicBezTo>
                        <a:pt x="1" y="8"/>
                        <a:pt x="2" y="9"/>
                        <a:pt x="2" y="11"/>
                      </a:cubicBezTo>
                      <a:cubicBezTo>
                        <a:pt x="2" y="12"/>
                        <a:pt x="0" y="23"/>
                        <a:pt x="1" y="23"/>
                      </a:cubicBezTo>
                      <a:cubicBezTo>
                        <a:pt x="3" y="22"/>
                        <a:pt x="1" y="19"/>
                        <a:pt x="4" y="20"/>
                      </a:cubicBezTo>
                      <a:cubicBezTo>
                        <a:pt x="5" y="20"/>
                        <a:pt x="7" y="19"/>
                        <a:pt x="7" y="20"/>
                      </a:cubicBezTo>
                      <a:cubicBezTo>
                        <a:pt x="8" y="20"/>
                        <a:pt x="8" y="23"/>
                        <a:pt x="9" y="23"/>
                      </a:cubicBezTo>
                      <a:cubicBezTo>
                        <a:pt x="9" y="23"/>
                        <a:pt x="9" y="20"/>
                        <a:pt x="9" y="20"/>
                      </a:cubicBezTo>
                      <a:cubicBezTo>
                        <a:pt x="9" y="18"/>
                        <a:pt x="7" y="17"/>
                        <a:pt x="6" y="16"/>
                      </a:cubicBezTo>
                      <a:cubicBezTo>
                        <a:pt x="5" y="14"/>
                        <a:pt x="2" y="9"/>
                        <a:pt x="4" y="7"/>
                      </a:cubicBezTo>
                      <a:cubicBezTo>
                        <a:pt x="7" y="5"/>
                        <a:pt x="6" y="4"/>
                        <a:pt x="9" y="3"/>
                      </a:cubicBezTo>
                      <a:cubicBezTo>
                        <a:pt x="11" y="2"/>
                        <a:pt x="14" y="4"/>
                        <a:pt x="15" y="6"/>
                      </a:cubicBezTo>
                      <a:cubicBezTo>
                        <a:pt x="14" y="4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1" name="Freeform 723">
                  <a:extLst>
                    <a:ext uri="{FF2B5EF4-FFF2-40B4-BE49-F238E27FC236}">
                      <a16:creationId xmlns:a16="http://schemas.microsoft.com/office/drawing/2014/main" id="{6863CF58-EDB4-9645-9D47-314FB3E3C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42350" y="7914062"/>
                  <a:ext cx="166332" cy="210082"/>
                </a:xfrm>
                <a:custGeom>
                  <a:avLst/>
                  <a:gdLst>
                    <a:gd name="T0" fmla="*/ 5 w 21"/>
                    <a:gd name="T1" fmla="*/ 1 h 25"/>
                    <a:gd name="T2" fmla="*/ 4 w 21"/>
                    <a:gd name="T3" fmla="*/ 7 h 25"/>
                    <a:gd name="T4" fmla="*/ 1 w 21"/>
                    <a:gd name="T5" fmla="*/ 9 h 25"/>
                    <a:gd name="T6" fmla="*/ 3 w 21"/>
                    <a:gd name="T7" fmla="*/ 11 h 25"/>
                    <a:gd name="T8" fmla="*/ 2 w 21"/>
                    <a:gd name="T9" fmla="*/ 14 h 25"/>
                    <a:gd name="T10" fmla="*/ 3 w 21"/>
                    <a:gd name="T11" fmla="*/ 16 h 25"/>
                    <a:gd name="T12" fmla="*/ 1 w 21"/>
                    <a:gd name="T13" fmla="*/ 20 h 25"/>
                    <a:gd name="T14" fmla="*/ 3 w 21"/>
                    <a:gd name="T15" fmla="*/ 21 h 25"/>
                    <a:gd name="T16" fmla="*/ 0 w 21"/>
                    <a:gd name="T17" fmla="*/ 24 h 25"/>
                    <a:gd name="T18" fmla="*/ 2 w 21"/>
                    <a:gd name="T19" fmla="*/ 23 h 25"/>
                    <a:gd name="T20" fmla="*/ 3 w 21"/>
                    <a:gd name="T21" fmla="*/ 24 h 25"/>
                    <a:gd name="T22" fmla="*/ 6 w 21"/>
                    <a:gd name="T23" fmla="*/ 22 h 25"/>
                    <a:gd name="T24" fmla="*/ 8 w 21"/>
                    <a:gd name="T25" fmla="*/ 22 h 25"/>
                    <a:gd name="T26" fmla="*/ 9 w 21"/>
                    <a:gd name="T27" fmla="*/ 22 h 25"/>
                    <a:gd name="T28" fmla="*/ 12 w 21"/>
                    <a:gd name="T29" fmla="*/ 21 h 25"/>
                    <a:gd name="T30" fmla="*/ 14 w 21"/>
                    <a:gd name="T31" fmla="*/ 20 h 25"/>
                    <a:gd name="T32" fmla="*/ 17 w 21"/>
                    <a:gd name="T33" fmla="*/ 18 h 25"/>
                    <a:gd name="T34" fmla="*/ 20 w 21"/>
                    <a:gd name="T35" fmla="*/ 20 h 25"/>
                    <a:gd name="T36" fmla="*/ 19 w 21"/>
                    <a:gd name="T37" fmla="*/ 16 h 25"/>
                    <a:gd name="T38" fmla="*/ 17 w 21"/>
                    <a:gd name="T39" fmla="*/ 12 h 25"/>
                    <a:gd name="T40" fmla="*/ 12 w 21"/>
                    <a:gd name="T41" fmla="*/ 0 h 25"/>
                    <a:gd name="T42" fmla="*/ 5 w 21"/>
                    <a:gd name="T43" fmla="*/ 1 h 25"/>
                    <a:gd name="T44" fmla="*/ 5 w 21"/>
                    <a:gd name="T4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" h="25">
                      <a:moveTo>
                        <a:pt x="5" y="1"/>
                      </a:moveTo>
                      <a:cubicBezTo>
                        <a:pt x="3" y="2"/>
                        <a:pt x="2" y="6"/>
                        <a:pt x="4" y="7"/>
                      </a:cubicBezTo>
                      <a:cubicBezTo>
                        <a:pt x="7" y="10"/>
                        <a:pt x="2" y="9"/>
                        <a:pt x="1" y="9"/>
                      </a:cubicBezTo>
                      <a:cubicBezTo>
                        <a:pt x="1" y="9"/>
                        <a:pt x="3" y="11"/>
                        <a:pt x="3" y="11"/>
                      </a:cubicBezTo>
                      <a:cubicBezTo>
                        <a:pt x="3" y="13"/>
                        <a:pt x="3" y="13"/>
                        <a:pt x="2" y="14"/>
                      </a:cubicBezTo>
                      <a:cubicBezTo>
                        <a:pt x="2" y="14"/>
                        <a:pt x="3" y="15"/>
                        <a:pt x="3" y="16"/>
                      </a:cubicBezTo>
                      <a:cubicBezTo>
                        <a:pt x="2" y="17"/>
                        <a:pt x="1" y="20"/>
                        <a:pt x="1" y="20"/>
                      </a:cubicBezTo>
                      <a:cubicBezTo>
                        <a:pt x="1" y="20"/>
                        <a:pt x="3" y="20"/>
                        <a:pt x="3" y="21"/>
                      </a:cubicBezTo>
                      <a:cubicBezTo>
                        <a:pt x="3" y="21"/>
                        <a:pt x="0" y="23"/>
                        <a:pt x="0" y="24"/>
                      </a:cubicBezTo>
                      <a:cubicBezTo>
                        <a:pt x="0" y="24"/>
                        <a:pt x="1" y="23"/>
                        <a:pt x="2" y="23"/>
                      </a:cubicBezTo>
                      <a:cubicBezTo>
                        <a:pt x="2" y="23"/>
                        <a:pt x="2" y="25"/>
                        <a:pt x="3" y="24"/>
                      </a:cubicBezTo>
                      <a:cubicBezTo>
                        <a:pt x="3" y="23"/>
                        <a:pt x="5" y="22"/>
                        <a:pt x="6" y="22"/>
                      </a:cubicBezTo>
                      <a:cubicBezTo>
                        <a:pt x="7" y="21"/>
                        <a:pt x="6" y="25"/>
                        <a:pt x="8" y="22"/>
                      </a:cubicBezTo>
                      <a:cubicBezTo>
                        <a:pt x="9" y="20"/>
                        <a:pt x="8" y="21"/>
                        <a:pt x="9" y="22"/>
                      </a:cubicBezTo>
                      <a:cubicBezTo>
                        <a:pt x="9" y="22"/>
                        <a:pt x="12" y="21"/>
                        <a:pt x="12" y="21"/>
                      </a:cubicBezTo>
                      <a:cubicBezTo>
                        <a:pt x="14" y="21"/>
                        <a:pt x="13" y="20"/>
                        <a:pt x="14" y="20"/>
                      </a:cubicBezTo>
                      <a:cubicBezTo>
                        <a:pt x="16" y="20"/>
                        <a:pt x="16" y="19"/>
                        <a:pt x="17" y="18"/>
                      </a:cubicBezTo>
                      <a:cubicBezTo>
                        <a:pt x="18" y="16"/>
                        <a:pt x="19" y="19"/>
                        <a:pt x="20" y="20"/>
                      </a:cubicBezTo>
                      <a:cubicBezTo>
                        <a:pt x="21" y="20"/>
                        <a:pt x="19" y="16"/>
                        <a:pt x="19" y="16"/>
                      </a:cubicBezTo>
                      <a:cubicBezTo>
                        <a:pt x="18" y="15"/>
                        <a:pt x="17" y="14"/>
                        <a:pt x="17" y="12"/>
                      </a:cubicBezTo>
                      <a:cubicBezTo>
                        <a:pt x="17" y="7"/>
                        <a:pt x="14" y="4"/>
                        <a:pt x="12" y="0"/>
                      </a:cubicBezTo>
                      <a:cubicBezTo>
                        <a:pt x="10" y="2"/>
                        <a:pt x="8" y="1"/>
                        <a:pt x="5" y="1"/>
                      </a:cubicBezTo>
                      <a:cubicBezTo>
                        <a:pt x="5" y="2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2" name="Freeform 724">
                  <a:extLst>
                    <a:ext uri="{FF2B5EF4-FFF2-40B4-BE49-F238E27FC236}">
                      <a16:creationId xmlns:a16="http://schemas.microsoft.com/office/drawing/2014/main" id="{D56B59C0-4796-8147-AE56-FDCB6C89E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72600" y="7689783"/>
                  <a:ext cx="252180" cy="258346"/>
                </a:xfrm>
                <a:custGeom>
                  <a:avLst/>
                  <a:gdLst>
                    <a:gd name="T0" fmla="*/ 32 w 32"/>
                    <a:gd name="T1" fmla="*/ 3 h 31"/>
                    <a:gd name="T2" fmla="*/ 29 w 32"/>
                    <a:gd name="T3" fmla="*/ 1 h 31"/>
                    <a:gd name="T4" fmla="*/ 27 w 32"/>
                    <a:gd name="T5" fmla="*/ 4 h 31"/>
                    <a:gd name="T6" fmla="*/ 25 w 32"/>
                    <a:gd name="T7" fmla="*/ 5 h 31"/>
                    <a:gd name="T8" fmla="*/ 20 w 32"/>
                    <a:gd name="T9" fmla="*/ 6 h 31"/>
                    <a:gd name="T10" fmla="*/ 20 w 32"/>
                    <a:gd name="T11" fmla="*/ 10 h 31"/>
                    <a:gd name="T12" fmla="*/ 13 w 32"/>
                    <a:gd name="T13" fmla="*/ 9 h 31"/>
                    <a:gd name="T14" fmla="*/ 10 w 32"/>
                    <a:gd name="T15" fmla="*/ 12 h 31"/>
                    <a:gd name="T16" fmla="*/ 0 w 32"/>
                    <a:gd name="T17" fmla="*/ 19 h 31"/>
                    <a:gd name="T18" fmla="*/ 6 w 32"/>
                    <a:gd name="T19" fmla="*/ 21 h 31"/>
                    <a:gd name="T20" fmla="*/ 5 w 32"/>
                    <a:gd name="T21" fmla="*/ 24 h 31"/>
                    <a:gd name="T22" fmla="*/ 6 w 32"/>
                    <a:gd name="T23" fmla="*/ 26 h 31"/>
                    <a:gd name="T24" fmla="*/ 3 w 32"/>
                    <a:gd name="T25" fmla="*/ 29 h 31"/>
                    <a:gd name="T26" fmla="*/ 5 w 32"/>
                    <a:gd name="T27" fmla="*/ 30 h 31"/>
                    <a:gd name="T28" fmla="*/ 5 w 32"/>
                    <a:gd name="T29" fmla="*/ 31 h 31"/>
                    <a:gd name="T30" fmla="*/ 9 w 32"/>
                    <a:gd name="T31" fmla="*/ 31 h 31"/>
                    <a:gd name="T32" fmla="*/ 12 w 32"/>
                    <a:gd name="T33" fmla="*/ 31 h 31"/>
                    <a:gd name="T34" fmla="*/ 14 w 32"/>
                    <a:gd name="T35" fmla="*/ 28 h 31"/>
                    <a:gd name="T36" fmla="*/ 21 w 32"/>
                    <a:gd name="T37" fmla="*/ 27 h 31"/>
                    <a:gd name="T38" fmla="*/ 16 w 32"/>
                    <a:gd name="T39" fmla="*/ 22 h 31"/>
                    <a:gd name="T40" fmla="*/ 20 w 32"/>
                    <a:gd name="T41" fmla="*/ 19 h 31"/>
                    <a:gd name="T42" fmla="*/ 27 w 32"/>
                    <a:gd name="T43" fmla="*/ 14 h 31"/>
                    <a:gd name="T44" fmla="*/ 27 w 32"/>
                    <a:gd name="T45" fmla="*/ 8 h 31"/>
                    <a:gd name="T46" fmla="*/ 32 w 32"/>
                    <a:gd name="T47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" h="31">
                      <a:moveTo>
                        <a:pt x="32" y="3"/>
                      </a:moveTo>
                      <a:cubicBezTo>
                        <a:pt x="31" y="2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7" y="4"/>
                      </a:cubicBezTo>
                      <a:cubicBezTo>
                        <a:pt x="27" y="4"/>
                        <a:pt x="26" y="3"/>
                        <a:pt x="25" y="5"/>
                      </a:cubicBezTo>
                      <a:cubicBezTo>
                        <a:pt x="24" y="6"/>
                        <a:pt x="22" y="6"/>
                        <a:pt x="20" y="6"/>
                      </a:cubicBezTo>
                      <a:cubicBezTo>
                        <a:pt x="18" y="7"/>
                        <a:pt x="22" y="9"/>
                        <a:pt x="20" y="10"/>
                      </a:cubicBezTo>
                      <a:cubicBezTo>
                        <a:pt x="17" y="11"/>
                        <a:pt x="16" y="9"/>
                        <a:pt x="13" y="9"/>
                      </a:cubicBezTo>
                      <a:cubicBezTo>
                        <a:pt x="12" y="8"/>
                        <a:pt x="10" y="11"/>
                        <a:pt x="10" y="12"/>
                      </a:cubicBezTo>
                      <a:cubicBezTo>
                        <a:pt x="7" y="15"/>
                        <a:pt x="1" y="15"/>
                        <a:pt x="0" y="19"/>
                      </a:cubicBezTo>
                      <a:cubicBezTo>
                        <a:pt x="0" y="19"/>
                        <a:pt x="6" y="21"/>
                        <a:pt x="6" y="21"/>
                      </a:cubicBezTo>
                      <a:cubicBezTo>
                        <a:pt x="6" y="22"/>
                        <a:pt x="5" y="24"/>
                        <a:pt x="5" y="24"/>
                      </a:cubicBezTo>
                      <a:cubicBezTo>
                        <a:pt x="5" y="26"/>
                        <a:pt x="6" y="25"/>
                        <a:pt x="6" y="26"/>
                      </a:cubicBezTo>
                      <a:cubicBezTo>
                        <a:pt x="6" y="25"/>
                        <a:pt x="2" y="28"/>
                        <a:pt x="3" y="29"/>
                      </a:cubicBezTo>
                      <a:cubicBezTo>
                        <a:pt x="3" y="29"/>
                        <a:pt x="5" y="30"/>
                        <a:pt x="5" y="30"/>
                      </a:cubicBezTo>
                      <a:cubicBezTo>
                        <a:pt x="6" y="30"/>
                        <a:pt x="5" y="30"/>
                        <a:pt x="5" y="31"/>
                      </a:cubicBezTo>
                      <a:cubicBezTo>
                        <a:pt x="5" y="30"/>
                        <a:pt x="9" y="30"/>
                        <a:pt x="9" y="31"/>
                      </a:cubicBezTo>
                      <a:cubicBezTo>
                        <a:pt x="10" y="31"/>
                        <a:pt x="11" y="31"/>
                        <a:pt x="12" y="31"/>
                      </a:cubicBezTo>
                      <a:cubicBezTo>
                        <a:pt x="12" y="31"/>
                        <a:pt x="13" y="29"/>
                        <a:pt x="14" y="28"/>
                      </a:cubicBezTo>
                      <a:cubicBezTo>
                        <a:pt x="17" y="28"/>
                        <a:pt x="19" y="29"/>
                        <a:pt x="21" y="27"/>
                      </a:cubicBezTo>
                      <a:cubicBezTo>
                        <a:pt x="21" y="25"/>
                        <a:pt x="16" y="23"/>
                        <a:pt x="16" y="22"/>
                      </a:cubicBezTo>
                      <a:cubicBezTo>
                        <a:pt x="17" y="21"/>
                        <a:pt x="18" y="20"/>
                        <a:pt x="20" y="19"/>
                      </a:cubicBezTo>
                      <a:cubicBezTo>
                        <a:pt x="22" y="17"/>
                        <a:pt x="24" y="15"/>
                        <a:pt x="27" y="14"/>
                      </a:cubicBezTo>
                      <a:cubicBezTo>
                        <a:pt x="29" y="12"/>
                        <a:pt x="26" y="9"/>
                        <a:pt x="27" y="8"/>
                      </a:cubicBezTo>
                      <a:cubicBezTo>
                        <a:pt x="29" y="6"/>
                        <a:pt x="30" y="4"/>
                        <a:pt x="3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BFC4856D-7F11-4043-A165-D9277395B48A}"/>
                  </a:ext>
                </a:extLst>
              </p:cNvPr>
              <p:cNvGrpSpPr/>
              <p:nvPr/>
            </p:nvGrpSpPr>
            <p:grpSpPr>
              <a:xfrm>
                <a:off x="11181891" y="4638550"/>
                <a:ext cx="2431906" cy="2390580"/>
                <a:chOff x="7657324" y="5963707"/>
                <a:chExt cx="1966460" cy="2066752"/>
              </a:xfrm>
              <a:grpFill/>
            </p:grpSpPr>
            <p:sp>
              <p:nvSpPr>
                <p:cNvPr id="644" name="Freeform 727">
                  <a:extLst>
                    <a:ext uri="{FF2B5EF4-FFF2-40B4-BE49-F238E27FC236}">
                      <a16:creationId xmlns:a16="http://schemas.microsoft.com/office/drawing/2014/main" id="{39D4AA00-56A2-784E-980C-79883259B0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5612" y="7647200"/>
                  <a:ext cx="493627" cy="383259"/>
                </a:xfrm>
                <a:custGeom>
                  <a:avLst/>
                  <a:gdLst>
                    <a:gd name="T0" fmla="*/ 58 w 63"/>
                    <a:gd name="T1" fmla="*/ 8 h 46"/>
                    <a:gd name="T2" fmla="*/ 52 w 63"/>
                    <a:gd name="T3" fmla="*/ 6 h 46"/>
                    <a:gd name="T4" fmla="*/ 49 w 63"/>
                    <a:gd name="T5" fmla="*/ 6 h 46"/>
                    <a:gd name="T6" fmla="*/ 45 w 63"/>
                    <a:gd name="T7" fmla="*/ 6 h 46"/>
                    <a:gd name="T8" fmla="*/ 40 w 63"/>
                    <a:gd name="T9" fmla="*/ 4 h 46"/>
                    <a:gd name="T10" fmla="*/ 38 w 63"/>
                    <a:gd name="T11" fmla="*/ 2 h 46"/>
                    <a:gd name="T12" fmla="*/ 35 w 63"/>
                    <a:gd name="T13" fmla="*/ 2 h 46"/>
                    <a:gd name="T14" fmla="*/ 31 w 63"/>
                    <a:gd name="T15" fmla="*/ 2 h 46"/>
                    <a:gd name="T16" fmla="*/ 27 w 63"/>
                    <a:gd name="T17" fmla="*/ 2 h 46"/>
                    <a:gd name="T18" fmla="*/ 17 w 63"/>
                    <a:gd name="T19" fmla="*/ 1 h 46"/>
                    <a:gd name="T20" fmla="*/ 8 w 63"/>
                    <a:gd name="T21" fmla="*/ 0 h 46"/>
                    <a:gd name="T22" fmla="*/ 2 w 63"/>
                    <a:gd name="T23" fmla="*/ 3 h 46"/>
                    <a:gd name="T24" fmla="*/ 2 w 63"/>
                    <a:gd name="T25" fmla="*/ 6 h 46"/>
                    <a:gd name="T26" fmla="*/ 2 w 63"/>
                    <a:gd name="T27" fmla="*/ 11 h 46"/>
                    <a:gd name="T28" fmla="*/ 5 w 63"/>
                    <a:gd name="T29" fmla="*/ 10 h 46"/>
                    <a:gd name="T30" fmla="*/ 7 w 63"/>
                    <a:gd name="T31" fmla="*/ 12 h 46"/>
                    <a:gd name="T32" fmla="*/ 12 w 63"/>
                    <a:gd name="T33" fmla="*/ 11 h 46"/>
                    <a:gd name="T34" fmla="*/ 14 w 63"/>
                    <a:gd name="T35" fmla="*/ 14 h 46"/>
                    <a:gd name="T36" fmla="*/ 13 w 63"/>
                    <a:gd name="T37" fmla="*/ 20 h 46"/>
                    <a:gd name="T38" fmla="*/ 12 w 63"/>
                    <a:gd name="T39" fmla="*/ 25 h 46"/>
                    <a:gd name="T40" fmla="*/ 12 w 63"/>
                    <a:gd name="T41" fmla="*/ 28 h 46"/>
                    <a:gd name="T42" fmla="*/ 10 w 63"/>
                    <a:gd name="T43" fmla="*/ 33 h 46"/>
                    <a:gd name="T44" fmla="*/ 10 w 63"/>
                    <a:gd name="T45" fmla="*/ 38 h 46"/>
                    <a:gd name="T46" fmla="*/ 17 w 63"/>
                    <a:gd name="T47" fmla="*/ 44 h 46"/>
                    <a:gd name="T48" fmla="*/ 20 w 63"/>
                    <a:gd name="T49" fmla="*/ 45 h 46"/>
                    <a:gd name="T50" fmla="*/ 21 w 63"/>
                    <a:gd name="T51" fmla="*/ 43 h 46"/>
                    <a:gd name="T52" fmla="*/ 24 w 63"/>
                    <a:gd name="T53" fmla="*/ 42 h 46"/>
                    <a:gd name="T54" fmla="*/ 36 w 63"/>
                    <a:gd name="T55" fmla="*/ 41 h 46"/>
                    <a:gd name="T56" fmla="*/ 39 w 63"/>
                    <a:gd name="T57" fmla="*/ 38 h 46"/>
                    <a:gd name="T58" fmla="*/ 43 w 63"/>
                    <a:gd name="T59" fmla="*/ 35 h 46"/>
                    <a:gd name="T60" fmla="*/ 47 w 63"/>
                    <a:gd name="T61" fmla="*/ 30 h 46"/>
                    <a:gd name="T62" fmla="*/ 45 w 63"/>
                    <a:gd name="T63" fmla="*/ 26 h 46"/>
                    <a:gd name="T64" fmla="*/ 48 w 63"/>
                    <a:gd name="T65" fmla="*/ 21 h 46"/>
                    <a:gd name="T66" fmla="*/ 50 w 63"/>
                    <a:gd name="T67" fmla="*/ 19 h 46"/>
                    <a:gd name="T68" fmla="*/ 51 w 63"/>
                    <a:gd name="T69" fmla="*/ 17 h 46"/>
                    <a:gd name="T70" fmla="*/ 60 w 63"/>
                    <a:gd name="T71" fmla="*/ 13 h 46"/>
                    <a:gd name="T72" fmla="*/ 63 w 63"/>
                    <a:gd name="T73" fmla="*/ 9 h 46"/>
                    <a:gd name="T74" fmla="*/ 58 w 63"/>
                    <a:gd name="T75" fmla="*/ 8 h 46"/>
                    <a:gd name="T76" fmla="*/ 58 w 63"/>
                    <a:gd name="T77" fmla="*/ 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46">
                      <a:moveTo>
                        <a:pt x="58" y="8"/>
                      </a:moveTo>
                      <a:cubicBezTo>
                        <a:pt x="55" y="8"/>
                        <a:pt x="54" y="7"/>
                        <a:pt x="52" y="6"/>
                      </a:cubicBezTo>
                      <a:cubicBezTo>
                        <a:pt x="51" y="5"/>
                        <a:pt x="50" y="6"/>
                        <a:pt x="49" y="6"/>
                      </a:cubicBezTo>
                      <a:cubicBezTo>
                        <a:pt x="48" y="6"/>
                        <a:pt x="46" y="6"/>
                        <a:pt x="45" y="6"/>
                      </a:cubicBezTo>
                      <a:cubicBezTo>
                        <a:pt x="43" y="5"/>
                        <a:pt x="41" y="4"/>
                        <a:pt x="40" y="4"/>
                      </a:cubicBezTo>
                      <a:cubicBezTo>
                        <a:pt x="39" y="3"/>
                        <a:pt x="39" y="3"/>
                        <a:pt x="38" y="2"/>
                      </a:cubicBezTo>
                      <a:cubicBezTo>
                        <a:pt x="37" y="3"/>
                        <a:pt x="36" y="2"/>
                        <a:pt x="35" y="2"/>
                      </a:cubicBezTo>
                      <a:cubicBezTo>
                        <a:pt x="33" y="1"/>
                        <a:pt x="32" y="2"/>
                        <a:pt x="31" y="2"/>
                      </a:cubicBezTo>
                      <a:cubicBezTo>
                        <a:pt x="29" y="2"/>
                        <a:pt x="28" y="2"/>
                        <a:pt x="27" y="2"/>
                      </a:cubicBezTo>
                      <a:cubicBezTo>
                        <a:pt x="24" y="2"/>
                        <a:pt x="21" y="1"/>
                        <a:pt x="17" y="1"/>
                      </a:cubicBezTo>
                      <a:cubicBezTo>
                        <a:pt x="15" y="1"/>
                        <a:pt x="11" y="0"/>
                        <a:pt x="8" y="0"/>
                      </a:cubicBezTo>
                      <a:cubicBezTo>
                        <a:pt x="7" y="1"/>
                        <a:pt x="4" y="2"/>
                        <a:pt x="2" y="3"/>
                      </a:cubicBezTo>
                      <a:cubicBezTo>
                        <a:pt x="0" y="4"/>
                        <a:pt x="1" y="5"/>
                        <a:pt x="2" y="6"/>
                      </a:cubicBezTo>
                      <a:cubicBezTo>
                        <a:pt x="2" y="8"/>
                        <a:pt x="2" y="9"/>
                        <a:pt x="2" y="11"/>
                      </a:cubicBezTo>
                      <a:cubicBezTo>
                        <a:pt x="3" y="11"/>
                        <a:pt x="5" y="10"/>
                        <a:pt x="5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2"/>
                        <a:pt x="10" y="11"/>
                        <a:pt x="12" y="11"/>
                      </a:cubicBezTo>
                      <a:cubicBezTo>
                        <a:pt x="14" y="10"/>
                        <a:pt x="16" y="13"/>
                        <a:pt x="14" y="14"/>
                      </a:cubicBezTo>
                      <a:cubicBezTo>
                        <a:pt x="12" y="16"/>
                        <a:pt x="13" y="17"/>
                        <a:pt x="13" y="20"/>
                      </a:cubicBezTo>
                      <a:cubicBezTo>
                        <a:pt x="12" y="21"/>
                        <a:pt x="13" y="24"/>
                        <a:pt x="12" y="25"/>
                      </a:cubicBezTo>
                      <a:cubicBezTo>
                        <a:pt x="9" y="25"/>
                        <a:pt x="10" y="26"/>
                        <a:pt x="12" y="28"/>
                      </a:cubicBezTo>
                      <a:cubicBezTo>
                        <a:pt x="13" y="29"/>
                        <a:pt x="10" y="31"/>
                        <a:pt x="10" y="33"/>
                      </a:cubicBezTo>
                      <a:cubicBezTo>
                        <a:pt x="12" y="35"/>
                        <a:pt x="10" y="36"/>
                        <a:pt x="10" y="38"/>
                      </a:cubicBezTo>
                      <a:cubicBezTo>
                        <a:pt x="13" y="37"/>
                        <a:pt x="15" y="42"/>
                        <a:pt x="17" y="44"/>
                      </a:cubicBezTo>
                      <a:cubicBezTo>
                        <a:pt x="17" y="45"/>
                        <a:pt x="19" y="46"/>
                        <a:pt x="20" y="45"/>
                      </a:cubicBezTo>
                      <a:cubicBezTo>
                        <a:pt x="20" y="45"/>
                        <a:pt x="21" y="44"/>
                        <a:pt x="21" y="43"/>
                      </a:cubicBezTo>
                      <a:cubicBezTo>
                        <a:pt x="22" y="43"/>
                        <a:pt x="24" y="42"/>
                        <a:pt x="24" y="42"/>
                      </a:cubicBezTo>
                      <a:cubicBezTo>
                        <a:pt x="28" y="41"/>
                        <a:pt x="32" y="42"/>
                        <a:pt x="36" y="41"/>
                      </a:cubicBezTo>
                      <a:cubicBezTo>
                        <a:pt x="37" y="40"/>
                        <a:pt x="37" y="39"/>
                        <a:pt x="39" y="38"/>
                      </a:cubicBezTo>
                      <a:cubicBezTo>
                        <a:pt x="41" y="37"/>
                        <a:pt x="42" y="36"/>
                        <a:pt x="43" y="35"/>
                      </a:cubicBezTo>
                      <a:cubicBezTo>
                        <a:pt x="44" y="32"/>
                        <a:pt x="45" y="31"/>
                        <a:pt x="47" y="30"/>
                      </a:cubicBezTo>
                      <a:cubicBezTo>
                        <a:pt x="48" y="29"/>
                        <a:pt x="46" y="27"/>
                        <a:pt x="45" y="26"/>
                      </a:cubicBezTo>
                      <a:cubicBezTo>
                        <a:pt x="45" y="25"/>
                        <a:pt x="47" y="22"/>
                        <a:pt x="48" y="21"/>
                      </a:cubicBezTo>
                      <a:cubicBezTo>
                        <a:pt x="48" y="21"/>
                        <a:pt x="49" y="20"/>
                        <a:pt x="50" y="19"/>
                      </a:cubicBezTo>
                      <a:cubicBezTo>
                        <a:pt x="50" y="19"/>
                        <a:pt x="50" y="17"/>
                        <a:pt x="51" y="17"/>
                      </a:cubicBezTo>
                      <a:cubicBezTo>
                        <a:pt x="54" y="15"/>
                        <a:pt x="57" y="14"/>
                        <a:pt x="60" y="13"/>
                      </a:cubicBezTo>
                      <a:cubicBezTo>
                        <a:pt x="61" y="12"/>
                        <a:pt x="63" y="11"/>
                        <a:pt x="63" y="9"/>
                      </a:cubicBezTo>
                      <a:cubicBezTo>
                        <a:pt x="62" y="7"/>
                        <a:pt x="60" y="9"/>
                        <a:pt x="58" y="8"/>
                      </a:cubicBezTo>
                      <a:cubicBezTo>
                        <a:pt x="55" y="8"/>
                        <a:pt x="60" y="9"/>
                        <a:pt x="5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09762481-8DC6-D146-B6FA-D019531F9052}"/>
                    </a:ext>
                  </a:extLst>
                </p:cNvPr>
                <p:cNvGrpSpPr/>
                <p:nvPr/>
              </p:nvGrpSpPr>
              <p:grpSpPr>
                <a:xfrm>
                  <a:off x="7657324" y="5963707"/>
                  <a:ext cx="1966460" cy="2032683"/>
                  <a:chOff x="7657324" y="5963707"/>
                  <a:chExt cx="1966460" cy="2032683"/>
                </a:xfrm>
                <a:grpFill/>
              </p:grpSpPr>
              <p:sp>
                <p:nvSpPr>
                  <p:cNvPr id="646" name="Freeform 404">
                    <a:extLst>
                      <a:ext uri="{FF2B5EF4-FFF2-40B4-BE49-F238E27FC236}">
                        <a16:creationId xmlns:a16="http://schemas.microsoft.com/office/drawing/2014/main" id="{8A093F1C-79E1-ED48-9CB9-900AB8087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821068"/>
                    <a:ext cx="313881" cy="502492"/>
                  </a:xfrm>
                  <a:custGeom>
                    <a:avLst/>
                    <a:gdLst>
                      <a:gd name="T0" fmla="*/ 7 w 40"/>
                      <a:gd name="T1" fmla="*/ 0 h 60"/>
                      <a:gd name="T2" fmla="*/ 4 w 40"/>
                      <a:gd name="T3" fmla="*/ 3 h 60"/>
                      <a:gd name="T4" fmla="*/ 2 w 40"/>
                      <a:gd name="T5" fmla="*/ 8 h 60"/>
                      <a:gd name="T6" fmla="*/ 5 w 40"/>
                      <a:gd name="T7" fmla="*/ 14 h 60"/>
                      <a:gd name="T8" fmla="*/ 3 w 40"/>
                      <a:gd name="T9" fmla="*/ 18 h 60"/>
                      <a:gd name="T10" fmla="*/ 3 w 40"/>
                      <a:gd name="T11" fmla="*/ 19 h 60"/>
                      <a:gd name="T12" fmla="*/ 2 w 40"/>
                      <a:gd name="T13" fmla="*/ 23 h 60"/>
                      <a:gd name="T14" fmla="*/ 5 w 40"/>
                      <a:gd name="T15" fmla="*/ 23 h 60"/>
                      <a:gd name="T16" fmla="*/ 7 w 40"/>
                      <a:gd name="T17" fmla="*/ 19 h 60"/>
                      <a:gd name="T18" fmla="*/ 7 w 40"/>
                      <a:gd name="T19" fmla="*/ 23 h 60"/>
                      <a:gd name="T20" fmla="*/ 11 w 40"/>
                      <a:gd name="T21" fmla="*/ 27 h 60"/>
                      <a:gd name="T22" fmla="*/ 14 w 40"/>
                      <a:gd name="T23" fmla="*/ 30 h 60"/>
                      <a:gd name="T24" fmla="*/ 16 w 40"/>
                      <a:gd name="T25" fmla="*/ 36 h 60"/>
                      <a:gd name="T26" fmla="*/ 8 w 40"/>
                      <a:gd name="T27" fmla="*/ 39 h 60"/>
                      <a:gd name="T28" fmla="*/ 9 w 40"/>
                      <a:gd name="T29" fmla="*/ 42 h 60"/>
                      <a:gd name="T30" fmla="*/ 5 w 40"/>
                      <a:gd name="T31" fmla="*/ 47 h 60"/>
                      <a:gd name="T32" fmla="*/ 9 w 40"/>
                      <a:gd name="T33" fmla="*/ 48 h 60"/>
                      <a:gd name="T34" fmla="*/ 18 w 40"/>
                      <a:gd name="T35" fmla="*/ 48 h 60"/>
                      <a:gd name="T36" fmla="*/ 10 w 40"/>
                      <a:gd name="T37" fmla="*/ 52 h 60"/>
                      <a:gd name="T38" fmla="*/ 7 w 40"/>
                      <a:gd name="T39" fmla="*/ 55 h 60"/>
                      <a:gd name="T40" fmla="*/ 3 w 40"/>
                      <a:gd name="T41" fmla="*/ 59 h 60"/>
                      <a:gd name="T42" fmla="*/ 5 w 40"/>
                      <a:gd name="T43" fmla="*/ 60 h 60"/>
                      <a:gd name="T44" fmla="*/ 12 w 40"/>
                      <a:gd name="T45" fmla="*/ 57 h 60"/>
                      <a:gd name="T46" fmla="*/ 19 w 40"/>
                      <a:gd name="T47" fmla="*/ 55 h 60"/>
                      <a:gd name="T48" fmla="*/ 27 w 40"/>
                      <a:gd name="T49" fmla="*/ 54 h 60"/>
                      <a:gd name="T50" fmla="*/ 38 w 40"/>
                      <a:gd name="T51" fmla="*/ 51 h 60"/>
                      <a:gd name="T52" fmla="*/ 38 w 40"/>
                      <a:gd name="T53" fmla="*/ 46 h 60"/>
                      <a:gd name="T54" fmla="*/ 32 w 40"/>
                      <a:gd name="T55" fmla="*/ 41 h 60"/>
                      <a:gd name="T56" fmla="*/ 31 w 40"/>
                      <a:gd name="T57" fmla="*/ 36 h 60"/>
                      <a:gd name="T58" fmla="*/ 30 w 40"/>
                      <a:gd name="T59" fmla="*/ 34 h 60"/>
                      <a:gd name="T60" fmla="*/ 23 w 40"/>
                      <a:gd name="T61" fmla="*/ 25 h 60"/>
                      <a:gd name="T62" fmla="*/ 12 w 40"/>
                      <a:gd name="T63" fmla="*/ 18 h 60"/>
                      <a:gd name="T64" fmla="*/ 14 w 40"/>
                      <a:gd name="T65" fmla="*/ 16 h 60"/>
                      <a:gd name="T66" fmla="*/ 21 w 40"/>
                      <a:gd name="T67" fmla="*/ 8 h 60"/>
                      <a:gd name="T68" fmla="*/ 9 w 40"/>
                      <a:gd name="T69" fmla="*/ 7 h 60"/>
                      <a:gd name="T70" fmla="*/ 9 w 40"/>
                      <a:gd name="T71" fmla="*/ 6 h 60"/>
                      <a:gd name="T72" fmla="*/ 15 w 40"/>
                      <a:gd name="T73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0" h="60">
                        <a:moveTo>
                          <a:pt x="15" y="0"/>
                        </a:moveTo>
                        <a:cubicBezTo>
                          <a:pt x="12" y="0"/>
                          <a:pt x="10" y="1"/>
                          <a:pt x="7" y="0"/>
                        </a:cubicBezTo>
                        <a:cubicBezTo>
                          <a:pt x="6" y="0"/>
                          <a:pt x="5" y="0"/>
                          <a:pt x="5" y="1"/>
                        </a:cubicBezTo>
                        <a:cubicBezTo>
                          <a:pt x="6" y="3"/>
                          <a:pt x="5" y="2"/>
                          <a:pt x="4" y="3"/>
                        </a:cubicBezTo>
                        <a:cubicBezTo>
                          <a:pt x="5" y="2"/>
                          <a:pt x="5" y="4"/>
                          <a:pt x="5" y="4"/>
                        </a:cubicBezTo>
                        <a:cubicBezTo>
                          <a:pt x="4" y="6"/>
                          <a:pt x="1" y="5"/>
                          <a:pt x="2" y="8"/>
                        </a:cubicBezTo>
                        <a:cubicBezTo>
                          <a:pt x="4" y="10"/>
                          <a:pt x="3" y="11"/>
                          <a:pt x="2" y="13"/>
                        </a:cubicBezTo>
                        <a:cubicBezTo>
                          <a:pt x="2" y="15"/>
                          <a:pt x="4" y="15"/>
                          <a:pt x="5" y="14"/>
                        </a:cubicBezTo>
                        <a:cubicBezTo>
                          <a:pt x="4" y="15"/>
                          <a:pt x="5" y="15"/>
                          <a:pt x="5" y="16"/>
                        </a:cubicBezTo>
                        <a:cubicBezTo>
                          <a:pt x="5" y="15"/>
                          <a:pt x="3" y="18"/>
                          <a:pt x="3" y="18"/>
                        </a:cubicBezTo>
                        <a:cubicBezTo>
                          <a:pt x="2" y="18"/>
                          <a:pt x="0" y="18"/>
                          <a:pt x="0" y="20"/>
                        </a:cubicBezTo>
                        <a:cubicBezTo>
                          <a:pt x="1" y="20"/>
                          <a:pt x="2" y="18"/>
                          <a:pt x="3" y="19"/>
                        </a:cubicBezTo>
                        <a:cubicBezTo>
                          <a:pt x="3" y="20"/>
                          <a:pt x="3" y="21"/>
                          <a:pt x="3" y="21"/>
                        </a:cubicBezTo>
                        <a:cubicBezTo>
                          <a:pt x="2" y="22"/>
                          <a:pt x="2" y="23"/>
                          <a:pt x="2" y="23"/>
                        </a:cubicBezTo>
                        <a:cubicBezTo>
                          <a:pt x="2" y="24"/>
                          <a:pt x="3" y="22"/>
                          <a:pt x="4" y="22"/>
                        </a:cubicBezTo>
                        <a:cubicBezTo>
                          <a:pt x="4" y="21"/>
                          <a:pt x="5" y="23"/>
                          <a:pt x="5" y="23"/>
                        </a:cubicBezTo>
                        <a:cubicBezTo>
                          <a:pt x="6" y="23"/>
                          <a:pt x="5" y="19"/>
                          <a:pt x="4" y="19"/>
                        </a:cubicBezTo>
                        <a:cubicBezTo>
                          <a:pt x="5" y="19"/>
                          <a:pt x="7" y="20"/>
                          <a:pt x="7" y="19"/>
                        </a:cubicBezTo>
                        <a:cubicBezTo>
                          <a:pt x="7" y="19"/>
                          <a:pt x="6" y="20"/>
                          <a:pt x="6" y="20"/>
                        </a:cubicBezTo>
                        <a:cubicBezTo>
                          <a:pt x="6" y="21"/>
                          <a:pt x="7" y="22"/>
                          <a:pt x="7" y="23"/>
                        </a:cubicBezTo>
                        <a:cubicBezTo>
                          <a:pt x="7" y="24"/>
                          <a:pt x="4" y="27"/>
                          <a:pt x="7" y="27"/>
                        </a:cubicBezTo>
                        <a:cubicBezTo>
                          <a:pt x="7" y="27"/>
                          <a:pt x="10" y="27"/>
                          <a:pt x="11" y="27"/>
                        </a:cubicBezTo>
                        <a:cubicBezTo>
                          <a:pt x="12" y="26"/>
                          <a:pt x="15" y="26"/>
                          <a:pt x="15" y="26"/>
                        </a:cubicBezTo>
                        <a:cubicBezTo>
                          <a:pt x="14" y="28"/>
                          <a:pt x="13" y="28"/>
                          <a:pt x="14" y="30"/>
                        </a:cubicBezTo>
                        <a:cubicBezTo>
                          <a:pt x="15" y="33"/>
                          <a:pt x="15" y="31"/>
                          <a:pt x="16" y="32"/>
                        </a:cubicBezTo>
                        <a:cubicBezTo>
                          <a:pt x="16" y="33"/>
                          <a:pt x="15" y="35"/>
                          <a:pt x="16" y="36"/>
                        </a:cubicBezTo>
                        <a:cubicBezTo>
                          <a:pt x="17" y="38"/>
                          <a:pt x="14" y="38"/>
                          <a:pt x="13" y="38"/>
                        </a:cubicBezTo>
                        <a:cubicBezTo>
                          <a:pt x="11" y="39"/>
                          <a:pt x="10" y="37"/>
                          <a:pt x="8" y="39"/>
                        </a:cubicBezTo>
                        <a:cubicBezTo>
                          <a:pt x="7" y="41"/>
                          <a:pt x="12" y="40"/>
                          <a:pt x="11" y="41"/>
                        </a:cubicBezTo>
                        <a:cubicBezTo>
                          <a:pt x="11" y="41"/>
                          <a:pt x="9" y="42"/>
                          <a:pt x="9" y="42"/>
                        </a:cubicBezTo>
                        <a:cubicBezTo>
                          <a:pt x="9" y="43"/>
                          <a:pt x="10" y="43"/>
                          <a:pt x="9" y="44"/>
                        </a:cubicBezTo>
                        <a:cubicBezTo>
                          <a:pt x="8" y="45"/>
                          <a:pt x="7" y="46"/>
                          <a:pt x="5" y="47"/>
                        </a:cubicBezTo>
                        <a:cubicBezTo>
                          <a:pt x="4" y="48"/>
                          <a:pt x="6" y="49"/>
                          <a:pt x="6" y="49"/>
                        </a:cubicBezTo>
                        <a:cubicBezTo>
                          <a:pt x="7" y="49"/>
                          <a:pt x="9" y="48"/>
                          <a:pt x="9" y="48"/>
                        </a:cubicBezTo>
                        <a:cubicBezTo>
                          <a:pt x="9" y="49"/>
                          <a:pt x="12" y="49"/>
                          <a:pt x="13" y="50"/>
                        </a:cubicBezTo>
                        <a:cubicBezTo>
                          <a:pt x="15" y="50"/>
                          <a:pt x="17" y="48"/>
                          <a:pt x="18" y="48"/>
                        </a:cubicBezTo>
                        <a:cubicBezTo>
                          <a:pt x="18" y="48"/>
                          <a:pt x="16" y="53"/>
                          <a:pt x="13" y="52"/>
                        </a:cubicBezTo>
                        <a:cubicBezTo>
                          <a:pt x="12" y="51"/>
                          <a:pt x="11" y="52"/>
                          <a:pt x="10" y="52"/>
                        </a:cubicBezTo>
                        <a:cubicBezTo>
                          <a:pt x="8" y="52"/>
                          <a:pt x="9" y="51"/>
                          <a:pt x="8" y="51"/>
                        </a:cubicBezTo>
                        <a:cubicBezTo>
                          <a:pt x="8" y="51"/>
                          <a:pt x="8" y="54"/>
                          <a:pt x="7" y="55"/>
                        </a:cubicBezTo>
                        <a:cubicBezTo>
                          <a:pt x="7" y="55"/>
                          <a:pt x="6" y="56"/>
                          <a:pt x="5" y="57"/>
                        </a:cubicBezTo>
                        <a:cubicBezTo>
                          <a:pt x="5" y="57"/>
                          <a:pt x="3" y="58"/>
                          <a:pt x="3" y="59"/>
                        </a:cubicBezTo>
                        <a:cubicBezTo>
                          <a:pt x="3" y="59"/>
                          <a:pt x="5" y="59"/>
                          <a:pt x="5" y="59"/>
                        </a:cubicBezTo>
                        <a:cubicBezTo>
                          <a:pt x="5" y="59"/>
                          <a:pt x="4" y="59"/>
                          <a:pt x="5" y="60"/>
                        </a:cubicBezTo>
                        <a:cubicBezTo>
                          <a:pt x="5" y="60"/>
                          <a:pt x="7" y="57"/>
                          <a:pt x="8" y="57"/>
                        </a:cubicBezTo>
                        <a:cubicBezTo>
                          <a:pt x="9" y="57"/>
                          <a:pt x="11" y="58"/>
                          <a:pt x="12" y="57"/>
                        </a:cubicBezTo>
                        <a:cubicBezTo>
                          <a:pt x="14" y="57"/>
                          <a:pt x="13" y="55"/>
                          <a:pt x="15" y="55"/>
                        </a:cubicBezTo>
                        <a:cubicBezTo>
                          <a:pt x="16" y="54"/>
                          <a:pt x="17" y="55"/>
                          <a:pt x="19" y="55"/>
                        </a:cubicBezTo>
                        <a:cubicBezTo>
                          <a:pt x="20" y="56"/>
                          <a:pt x="21" y="54"/>
                          <a:pt x="23" y="55"/>
                        </a:cubicBezTo>
                        <a:cubicBezTo>
                          <a:pt x="24" y="56"/>
                          <a:pt x="26" y="55"/>
                          <a:pt x="27" y="54"/>
                        </a:cubicBezTo>
                        <a:cubicBezTo>
                          <a:pt x="29" y="54"/>
                          <a:pt x="32" y="54"/>
                          <a:pt x="34" y="54"/>
                        </a:cubicBezTo>
                        <a:cubicBezTo>
                          <a:pt x="34" y="54"/>
                          <a:pt x="38" y="51"/>
                          <a:pt x="38" y="51"/>
                        </a:cubicBezTo>
                        <a:cubicBezTo>
                          <a:pt x="37" y="50"/>
                          <a:pt x="33" y="51"/>
                          <a:pt x="33" y="50"/>
                        </a:cubicBezTo>
                        <a:cubicBezTo>
                          <a:pt x="33" y="49"/>
                          <a:pt x="37" y="46"/>
                          <a:pt x="38" y="46"/>
                        </a:cubicBezTo>
                        <a:cubicBezTo>
                          <a:pt x="39" y="44"/>
                          <a:pt x="40" y="40"/>
                          <a:pt x="36" y="40"/>
                        </a:cubicBezTo>
                        <a:cubicBezTo>
                          <a:pt x="35" y="40"/>
                          <a:pt x="33" y="41"/>
                          <a:pt x="32" y="41"/>
                        </a:cubicBezTo>
                        <a:cubicBezTo>
                          <a:pt x="30" y="40"/>
                          <a:pt x="32" y="40"/>
                          <a:pt x="32" y="39"/>
                        </a:cubicBezTo>
                        <a:cubicBezTo>
                          <a:pt x="32" y="38"/>
                          <a:pt x="32" y="37"/>
                          <a:pt x="31" y="36"/>
                        </a:cubicBezTo>
                        <a:cubicBezTo>
                          <a:pt x="31" y="36"/>
                          <a:pt x="27" y="35"/>
                          <a:pt x="28" y="34"/>
                        </a:cubicBezTo>
                        <a:cubicBezTo>
                          <a:pt x="28" y="34"/>
                          <a:pt x="30" y="35"/>
                          <a:pt x="30" y="34"/>
                        </a:cubicBezTo>
                        <a:cubicBezTo>
                          <a:pt x="31" y="33"/>
                          <a:pt x="30" y="32"/>
                          <a:pt x="29" y="31"/>
                        </a:cubicBezTo>
                        <a:cubicBezTo>
                          <a:pt x="26" y="29"/>
                          <a:pt x="25" y="29"/>
                          <a:pt x="23" y="25"/>
                        </a:cubicBezTo>
                        <a:cubicBezTo>
                          <a:pt x="22" y="23"/>
                          <a:pt x="21" y="21"/>
                          <a:pt x="18" y="19"/>
                        </a:cubicBezTo>
                        <a:cubicBezTo>
                          <a:pt x="17" y="18"/>
                          <a:pt x="13" y="20"/>
                          <a:pt x="12" y="18"/>
                        </a:cubicBezTo>
                        <a:cubicBezTo>
                          <a:pt x="12" y="18"/>
                          <a:pt x="18" y="17"/>
                          <a:pt x="17" y="16"/>
                        </a:cubicBezTo>
                        <a:cubicBezTo>
                          <a:pt x="17" y="16"/>
                          <a:pt x="15" y="17"/>
                          <a:pt x="14" y="16"/>
                        </a:cubicBezTo>
                        <a:cubicBezTo>
                          <a:pt x="14" y="16"/>
                          <a:pt x="18" y="15"/>
                          <a:pt x="18" y="15"/>
                        </a:cubicBezTo>
                        <a:cubicBezTo>
                          <a:pt x="19" y="14"/>
                          <a:pt x="22" y="9"/>
                          <a:pt x="21" y="8"/>
                        </a:cubicBezTo>
                        <a:cubicBezTo>
                          <a:pt x="20" y="6"/>
                          <a:pt x="17" y="6"/>
                          <a:pt x="15" y="6"/>
                        </a:cubicBezTo>
                        <a:cubicBezTo>
                          <a:pt x="14" y="7"/>
                          <a:pt x="9" y="7"/>
                          <a:pt x="9" y="7"/>
                        </a:cubicBezTo>
                        <a:cubicBezTo>
                          <a:pt x="9" y="7"/>
                          <a:pt x="11" y="6"/>
                          <a:pt x="11" y="6"/>
                        </a:cubicBezTo>
                        <a:cubicBezTo>
                          <a:pt x="11" y="6"/>
                          <a:pt x="9" y="5"/>
                          <a:pt x="9" y="6"/>
                        </a:cubicBezTo>
                        <a:cubicBezTo>
                          <a:pt x="9" y="5"/>
                          <a:pt x="18" y="1"/>
                          <a:pt x="15" y="0"/>
                        </a:cubicBezTo>
                        <a:cubicBezTo>
                          <a:pt x="14" y="0"/>
                          <a:pt x="17" y="1"/>
                          <a:pt x="15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7" name="Freeform 493">
                    <a:extLst>
                      <a:ext uri="{FF2B5EF4-FFF2-40B4-BE49-F238E27FC236}">
                        <a16:creationId xmlns:a16="http://schemas.microsoft.com/office/drawing/2014/main" id="{5B992C11-5517-7545-B94C-B344BE95D2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05811" y="7681268"/>
                    <a:ext cx="45606" cy="90845"/>
                  </a:xfrm>
                  <a:custGeom>
                    <a:avLst/>
                    <a:gdLst>
                      <a:gd name="T0" fmla="*/ 5 w 6"/>
                      <a:gd name="T1" fmla="*/ 1 h 11"/>
                      <a:gd name="T2" fmla="*/ 5 w 6"/>
                      <a:gd name="T3" fmla="*/ 7 h 11"/>
                      <a:gd name="T4" fmla="*/ 3 w 6"/>
                      <a:gd name="T5" fmla="*/ 10 h 11"/>
                      <a:gd name="T6" fmla="*/ 1 w 6"/>
                      <a:gd name="T7" fmla="*/ 4 h 11"/>
                      <a:gd name="T8" fmla="*/ 5 w 6"/>
                      <a:gd name="T9" fmla="*/ 1 h 11"/>
                      <a:gd name="T10" fmla="*/ 5 w 6"/>
                      <a:gd name="T11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11">
                        <a:moveTo>
                          <a:pt x="5" y="1"/>
                        </a:moveTo>
                        <a:cubicBezTo>
                          <a:pt x="5" y="3"/>
                          <a:pt x="6" y="5"/>
                          <a:pt x="5" y="7"/>
                        </a:cubicBezTo>
                        <a:cubicBezTo>
                          <a:pt x="4" y="8"/>
                          <a:pt x="5" y="11"/>
                          <a:pt x="3" y="10"/>
                        </a:cubicBezTo>
                        <a:cubicBezTo>
                          <a:pt x="1" y="8"/>
                          <a:pt x="0" y="6"/>
                          <a:pt x="1" y="4"/>
                        </a:cubicBezTo>
                        <a:cubicBezTo>
                          <a:pt x="1" y="3"/>
                          <a:pt x="5" y="0"/>
                          <a:pt x="5" y="1"/>
                        </a:cubicBezTo>
                        <a:cubicBezTo>
                          <a:pt x="5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8" name="Freeform 494">
                    <a:extLst>
                      <a:ext uri="{FF2B5EF4-FFF2-40B4-BE49-F238E27FC236}">
                        <a16:creationId xmlns:a16="http://schemas.microsoft.com/office/drawing/2014/main" id="{1CC1EBAB-1D0F-C04B-9710-F11FAE5DC3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714" y="7763599"/>
                    <a:ext cx="69752" cy="124913"/>
                  </a:xfrm>
                  <a:custGeom>
                    <a:avLst/>
                    <a:gdLst>
                      <a:gd name="T0" fmla="*/ 7 w 9"/>
                      <a:gd name="T1" fmla="*/ 3 h 15"/>
                      <a:gd name="T2" fmla="*/ 5 w 9"/>
                      <a:gd name="T3" fmla="*/ 2 h 15"/>
                      <a:gd name="T4" fmla="*/ 0 w 9"/>
                      <a:gd name="T5" fmla="*/ 2 h 15"/>
                      <a:gd name="T6" fmla="*/ 1 w 9"/>
                      <a:gd name="T7" fmla="*/ 8 h 15"/>
                      <a:gd name="T8" fmla="*/ 2 w 9"/>
                      <a:gd name="T9" fmla="*/ 13 h 15"/>
                      <a:gd name="T10" fmla="*/ 4 w 9"/>
                      <a:gd name="T11" fmla="*/ 14 h 15"/>
                      <a:gd name="T12" fmla="*/ 8 w 9"/>
                      <a:gd name="T13" fmla="*/ 10 h 15"/>
                      <a:gd name="T14" fmla="*/ 7 w 9"/>
                      <a:gd name="T15" fmla="*/ 3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15">
                        <a:moveTo>
                          <a:pt x="7" y="3"/>
                        </a:moveTo>
                        <a:cubicBezTo>
                          <a:pt x="6" y="3"/>
                          <a:pt x="7" y="0"/>
                          <a:pt x="5" y="2"/>
                        </a:cubicBezTo>
                        <a:cubicBezTo>
                          <a:pt x="2" y="4"/>
                          <a:pt x="3" y="4"/>
                          <a:pt x="0" y="2"/>
                        </a:cubicBezTo>
                        <a:cubicBezTo>
                          <a:pt x="0" y="2"/>
                          <a:pt x="1" y="8"/>
                          <a:pt x="1" y="8"/>
                        </a:cubicBezTo>
                        <a:cubicBezTo>
                          <a:pt x="2" y="10"/>
                          <a:pt x="2" y="11"/>
                          <a:pt x="2" y="13"/>
                        </a:cubicBezTo>
                        <a:cubicBezTo>
                          <a:pt x="2" y="14"/>
                          <a:pt x="2" y="15"/>
                          <a:pt x="4" y="14"/>
                        </a:cubicBezTo>
                        <a:cubicBezTo>
                          <a:pt x="6" y="13"/>
                          <a:pt x="8" y="13"/>
                          <a:pt x="8" y="10"/>
                        </a:cubicBezTo>
                        <a:cubicBezTo>
                          <a:pt x="8" y="9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9" name="Freeform 495">
                    <a:extLst>
                      <a:ext uri="{FF2B5EF4-FFF2-40B4-BE49-F238E27FC236}">
                        <a16:creationId xmlns:a16="http://schemas.microsoft.com/office/drawing/2014/main" id="{960CDDC9-DC10-0B45-B6E6-6AAE3D3E6A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3365" y="7914061"/>
                    <a:ext cx="126088" cy="82329"/>
                  </a:xfrm>
                  <a:custGeom>
                    <a:avLst/>
                    <a:gdLst>
                      <a:gd name="T0" fmla="*/ 5 w 16"/>
                      <a:gd name="T1" fmla="*/ 1 h 10"/>
                      <a:gd name="T2" fmla="*/ 0 w 16"/>
                      <a:gd name="T3" fmla="*/ 2 h 10"/>
                      <a:gd name="T4" fmla="*/ 3 w 16"/>
                      <a:gd name="T5" fmla="*/ 5 h 10"/>
                      <a:gd name="T6" fmla="*/ 8 w 16"/>
                      <a:gd name="T7" fmla="*/ 7 h 10"/>
                      <a:gd name="T8" fmla="*/ 14 w 16"/>
                      <a:gd name="T9" fmla="*/ 8 h 10"/>
                      <a:gd name="T10" fmla="*/ 13 w 16"/>
                      <a:gd name="T11" fmla="*/ 4 h 10"/>
                      <a:gd name="T12" fmla="*/ 15 w 16"/>
                      <a:gd name="T13" fmla="*/ 1 h 10"/>
                      <a:gd name="T14" fmla="*/ 11 w 16"/>
                      <a:gd name="T15" fmla="*/ 1 h 10"/>
                      <a:gd name="T16" fmla="*/ 5 w 16"/>
                      <a:gd name="T1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" h="10">
                        <a:moveTo>
                          <a:pt x="5" y="1"/>
                        </a:moveTo>
                        <a:cubicBezTo>
                          <a:pt x="4" y="1"/>
                          <a:pt x="1" y="1"/>
                          <a:pt x="0" y="2"/>
                        </a:cubicBezTo>
                        <a:cubicBezTo>
                          <a:pt x="0" y="3"/>
                          <a:pt x="2" y="4"/>
                          <a:pt x="3" y="5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10" y="8"/>
                          <a:pt x="12" y="10"/>
                          <a:pt x="14" y="8"/>
                        </a:cubicBezTo>
                        <a:cubicBezTo>
                          <a:pt x="16" y="7"/>
                          <a:pt x="12" y="6"/>
                          <a:pt x="13" y="4"/>
                        </a:cubicBezTo>
                        <a:cubicBezTo>
                          <a:pt x="13" y="4"/>
                          <a:pt x="16" y="2"/>
                          <a:pt x="15" y="1"/>
                        </a:cubicBezTo>
                        <a:cubicBezTo>
                          <a:pt x="15" y="0"/>
                          <a:pt x="11" y="1"/>
                          <a:pt x="11" y="1"/>
                        </a:cubicBezTo>
                        <a:cubicBezTo>
                          <a:pt x="9" y="2"/>
                          <a:pt x="7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0" name="Freeform 498">
                    <a:extLst>
                      <a:ext uri="{FF2B5EF4-FFF2-40B4-BE49-F238E27FC236}">
                        <a16:creationId xmlns:a16="http://schemas.microsoft.com/office/drawing/2014/main" id="{FD7EAED7-5B20-1A41-BDD9-7B144BB779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07488" y="6812552"/>
                    <a:ext cx="56338" cy="59618"/>
                  </a:xfrm>
                  <a:custGeom>
                    <a:avLst/>
                    <a:gdLst>
                      <a:gd name="T0" fmla="*/ 1 w 7"/>
                      <a:gd name="T1" fmla="*/ 4 h 7"/>
                      <a:gd name="T2" fmla="*/ 1 w 7"/>
                      <a:gd name="T3" fmla="*/ 1 h 7"/>
                      <a:gd name="T4" fmla="*/ 7 w 7"/>
                      <a:gd name="T5" fmla="*/ 1 h 7"/>
                      <a:gd name="T6" fmla="*/ 1 w 7"/>
                      <a:gd name="T7" fmla="*/ 4 h 7"/>
                      <a:gd name="T8" fmla="*/ 1 w 7"/>
                      <a:gd name="T9" fmla="*/ 4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7">
                        <a:moveTo>
                          <a:pt x="1" y="4"/>
                        </a:moveTo>
                        <a:cubicBezTo>
                          <a:pt x="1" y="3"/>
                          <a:pt x="0" y="1"/>
                          <a:pt x="1" y="1"/>
                        </a:cubicBezTo>
                        <a:cubicBezTo>
                          <a:pt x="2" y="1"/>
                          <a:pt x="7" y="0"/>
                          <a:pt x="7" y="1"/>
                        </a:cubicBezTo>
                        <a:cubicBezTo>
                          <a:pt x="7" y="2"/>
                          <a:pt x="2" y="6"/>
                          <a:pt x="1" y="4"/>
                        </a:cubicBezTo>
                        <a:cubicBezTo>
                          <a:pt x="1" y="1"/>
                          <a:pt x="2" y="7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1" name="Freeform 499">
                    <a:extLst>
                      <a:ext uri="{FF2B5EF4-FFF2-40B4-BE49-F238E27FC236}">
                        <a16:creationId xmlns:a16="http://schemas.microsoft.com/office/drawing/2014/main" id="{0FAC2516-96FE-D14B-8C9E-86B735F6ED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15536" y="6789841"/>
                    <a:ext cx="40241" cy="22711"/>
                  </a:xfrm>
                  <a:custGeom>
                    <a:avLst/>
                    <a:gdLst>
                      <a:gd name="T0" fmla="*/ 3 w 5"/>
                      <a:gd name="T1" fmla="*/ 2 h 3"/>
                      <a:gd name="T2" fmla="*/ 0 w 5"/>
                      <a:gd name="T3" fmla="*/ 1 h 3"/>
                      <a:gd name="T4" fmla="*/ 4 w 5"/>
                      <a:gd name="T5" fmla="*/ 1 h 3"/>
                      <a:gd name="T6" fmla="*/ 3 w 5"/>
                      <a:gd name="T7" fmla="*/ 2 h 3"/>
                      <a:gd name="T8" fmla="*/ 3 w 5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3" y="2"/>
                        </a:moveTo>
                        <a:cubicBezTo>
                          <a:pt x="2" y="2"/>
                          <a:pt x="0" y="1"/>
                          <a:pt x="0" y="1"/>
                        </a:cubicBezTo>
                        <a:cubicBezTo>
                          <a:pt x="0" y="1"/>
                          <a:pt x="4" y="0"/>
                          <a:pt x="4" y="1"/>
                        </a:cubicBezTo>
                        <a:cubicBezTo>
                          <a:pt x="5" y="2"/>
                          <a:pt x="4" y="3"/>
                          <a:pt x="3" y="2"/>
                        </a:cubicBezTo>
                        <a:cubicBezTo>
                          <a:pt x="1" y="2"/>
                          <a:pt x="5" y="3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2" name="Freeform 500">
                    <a:extLst>
                      <a:ext uri="{FF2B5EF4-FFF2-40B4-BE49-F238E27FC236}">
                        <a16:creationId xmlns:a16="http://schemas.microsoft.com/office/drawing/2014/main" id="{0A4F890D-AF9A-4C4C-A646-8E5526DEC3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51887" y="6846618"/>
                    <a:ext cx="45606" cy="82329"/>
                  </a:xfrm>
                  <a:custGeom>
                    <a:avLst/>
                    <a:gdLst>
                      <a:gd name="T0" fmla="*/ 6 w 6"/>
                      <a:gd name="T1" fmla="*/ 2 h 10"/>
                      <a:gd name="T2" fmla="*/ 3 w 6"/>
                      <a:gd name="T3" fmla="*/ 9 h 10"/>
                      <a:gd name="T4" fmla="*/ 6 w 6"/>
                      <a:gd name="T5" fmla="*/ 2 h 10"/>
                      <a:gd name="T6" fmla="*/ 6 w 6"/>
                      <a:gd name="T7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10">
                        <a:moveTo>
                          <a:pt x="6" y="2"/>
                        </a:moveTo>
                        <a:cubicBezTo>
                          <a:pt x="6" y="0"/>
                          <a:pt x="0" y="10"/>
                          <a:pt x="3" y="9"/>
                        </a:cubicBezTo>
                        <a:cubicBezTo>
                          <a:pt x="4" y="9"/>
                          <a:pt x="6" y="3"/>
                          <a:pt x="6" y="2"/>
                        </a:cubicBezTo>
                        <a:cubicBezTo>
                          <a:pt x="6" y="1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3" name="Freeform 501">
                    <a:extLst>
                      <a:ext uri="{FF2B5EF4-FFF2-40B4-BE49-F238E27FC236}">
                        <a16:creationId xmlns:a16="http://schemas.microsoft.com/office/drawing/2014/main" id="{8CC47CEA-1DC4-0F4C-96DF-5DB8FE22F0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21642" y="6704671"/>
                    <a:ext cx="32193" cy="34068"/>
                  </a:xfrm>
                  <a:custGeom>
                    <a:avLst/>
                    <a:gdLst>
                      <a:gd name="T0" fmla="*/ 3 w 4"/>
                      <a:gd name="T1" fmla="*/ 3 h 4"/>
                      <a:gd name="T2" fmla="*/ 1 w 4"/>
                      <a:gd name="T3" fmla="*/ 1 h 4"/>
                      <a:gd name="T4" fmla="*/ 3 w 4"/>
                      <a:gd name="T5" fmla="*/ 0 h 4"/>
                      <a:gd name="T6" fmla="*/ 3 w 4"/>
                      <a:gd name="T7" fmla="*/ 3 h 4"/>
                      <a:gd name="T8" fmla="*/ 3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3" y="3"/>
                        </a:moveTo>
                        <a:cubicBezTo>
                          <a:pt x="2" y="3"/>
                          <a:pt x="0" y="2"/>
                          <a:pt x="1" y="1"/>
                        </a:cubicBezTo>
                        <a:cubicBezTo>
                          <a:pt x="2" y="1"/>
                          <a:pt x="3" y="0"/>
                          <a:pt x="3" y="0"/>
                        </a:cubicBezTo>
                        <a:cubicBezTo>
                          <a:pt x="4" y="0"/>
                          <a:pt x="4" y="2"/>
                          <a:pt x="3" y="3"/>
                        </a:cubicBezTo>
                        <a:cubicBezTo>
                          <a:pt x="2" y="4"/>
                          <a:pt x="4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4" name="Freeform 502">
                    <a:extLst>
                      <a:ext uri="{FF2B5EF4-FFF2-40B4-BE49-F238E27FC236}">
                        <a16:creationId xmlns:a16="http://schemas.microsoft.com/office/drawing/2014/main" id="{8ADF219A-8EE0-084F-8C2E-30DF89D9A8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07757" y="6963014"/>
                    <a:ext cx="45606" cy="76652"/>
                  </a:xfrm>
                  <a:custGeom>
                    <a:avLst/>
                    <a:gdLst>
                      <a:gd name="T0" fmla="*/ 6 w 6"/>
                      <a:gd name="T1" fmla="*/ 2 h 9"/>
                      <a:gd name="T2" fmla="*/ 6 w 6"/>
                      <a:gd name="T3" fmla="*/ 4 h 9"/>
                      <a:gd name="T4" fmla="*/ 5 w 6"/>
                      <a:gd name="T5" fmla="*/ 9 h 9"/>
                      <a:gd name="T6" fmla="*/ 0 w 6"/>
                      <a:gd name="T7" fmla="*/ 3 h 9"/>
                      <a:gd name="T8" fmla="*/ 3 w 6"/>
                      <a:gd name="T9" fmla="*/ 3 h 9"/>
                      <a:gd name="T10" fmla="*/ 6 w 6"/>
                      <a:gd name="T11" fmla="*/ 2 h 9"/>
                      <a:gd name="T12" fmla="*/ 6 w 6"/>
                      <a:gd name="T1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9">
                        <a:moveTo>
                          <a:pt x="6" y="2"/>
                        </a:moveTo>
                        <a:cubicBezTo>
                          <a:pt x="6" y="1"/>
                          <a:pt x="6" y="4"/>
                          <a:pt x="6" y="4"/>
                        </a:cubicBezTo>
                        <a:cubicBezTo>
                          <a:pt x="6" y="6"/>
                          <a:pt x="6" y="8"/>
                          <a:pt x="5" y="9"/>
                        </a:cubicBezTo>
                        <a:cubicBezTo>
                          <a:pt x="5" y="9"/>
                          <a:pt x="0" y="5"/>
                          <a:pt x="0" y="3"/>
                        </a:cubicBezTo>
                        <a:cubicBezTo>
                          <a:pt x="0" y="3"/>
                          <a:pt x="2" y="2"/>
                          <a:pt x="3" y="3"/>
                        </a:cubicBezTo>
                        <a:cubicBezTo>
                          <a:pt x="4" y="4"/>
                          <a:pt x="5" y="4"/>
                          <a:pt x="6" y="2"/>
                        </a:cubicBezTo>
                        <a:cubicBezTo>
                          <a:pt x="6" y="0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5" name="Freeform 503">
                    <a:extLst>
                      <a:ext uri="{FF2B5EF4-FFF2-40B4-BE49-F238E27FC236}">
                        <a16:creationId xmlns:a16="http://schemas.microsoft.com/office/drawing/2014/main" id="{81515416-D6C5-3447-8E34-55AA649166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51421" y="6980048"/>
                    <a:ext cx="64385" cy="68133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1 w 8"/>
                      <a:gd name="T3" fmla="*/ 4 h 8"/>
                      <a:gd name="T4" fmla="*/ 6 w 8"/>
                      <a:gd name="T5" fmla="*/ 7 h 8"/>
                      <a:gd name="T6" fmla="*/ 6 w 8"/>
                      <a:gd name="T7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5" y="8"/>
                          <a:pt x="0" y="5"/>
                          <a:pt x="1" y="4"/>
                        </a:cubicBezTo>
                        <a:cubicBezTo>
                          <a:pt x="3" y="0"/>
                          <a:pt x="8" y="5"/>
                          <a:pt x="6" y="7"/>
                        </a:cubicBezTo>
                        <a:cubicBezTo>
                          <a:pt x="5" y="8"/>
                          <a:pt x="7" y="6"/>
                          <a:pt x="6" y="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6" name="Freeform 504">
                    <a:extLst>
                      <a:ext uri="{FF2B5EF4-FFF2-40B4-BE49-F238E27FC236}">
                        <a16:creationId xmlns:a16="http://schemas.microsoft.com/office/drawing/2014/main" id="{0E668ECD-69A6-EE4A-BD00-324F9729D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9729" y="7840248"/>
                    <a:ext cx="37559" cy="31230"/>
                  </a:xfrm>
                  <a:custGeom>
                    <a:avLst/>
                    <a:gdLst>
                      <a:gd name="T0" fmla="*/ 4 w 5"/>
                      <a:gd name="T1" fmla="*/ 2 h 4"/>
                      <a:gd name="T2" fmla="*/ 3 w 5"/>
                      <a:gd name="T3" fmla="*/ 3 h 4"/>
                      <a:gd name="T4" fmla="*/ 0 w 5"/>
                      <a:gd name="T5" fmla="*/ 2 h 4"/>
                      <a:gd name="T6" fmla="*/ 4 w 5"/>
                      <a:gd name="T7" fmla="*/ 0 h 4"/>
                      <a:gd name="T8" fmla="*/ 4 w 5"/>
                      <a:gd name="T9" fmla="*/ 2 h 4"/>
                      <a:gd name="T10" fmla="*/ 4 w 5"/>
                      <a:gd name="T11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4">
                        <a:moveTo>
                          <a:pt x="4" y="2"/>
                        </a:moveTo>
                        <a:cubicBezTo>
                          <a:pt x="5" y="1"/>
                          <a:pt x="4" y="4"/>
                          <a:pt x="3" y="3"/>
                        </a:cubicBezTo>
                        <a:cubicBezTo>
                          <a:pt x="3" y="3"/>
                          <a:pt x="0" y="2"/>
                          <a:pt x="0" y="2"/>
                        </a:cubicBezTo>
                        <a:cubicBezTo>
                          <a:pt x="0" y="2"/>
                          <a:pt x="3" y="0"/>
                          <a:pt x="4" y="0"/>
                        </a:cubicBezTo>
                        <a:cubicBezTo>
                          <a:pt x="4" y="0"/>
                          <a:pt x="3" y="2"/>
                          <a:pt x="4" y="2"/>
                        </a:cubicBezTo>
                        <a:cubicBezTo>
                          <a:pt x="5" y="1"/>
                          <a:pt x="3" y="2"/>
                          <a:pt x="4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7" name="Freeform 505">
                    <a:extLst>
                      <a:ext uri="{FF2B5EF4-FFF2-40B4-BE49-F238E27FC236}">
                        <a16:creationId xmlns:a16="http://schemas.microsoft.com/office/drawing/2014/main" id="{F558EEFF-8804-204B-8504-119EBD9608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83409" y="6821068"/>
                    <a:ext cx="48288" cy="51099"/>
                  </a:xfrm>
                  <a:custGeom>
                    <a:avLst/>
                    <a:gdLst>
                      <a:gd name="T0" fmla="*/ 5 w 6"/>
                      <a:gd name="T1" fmla="*/ 1 h 6"/>
                      <a:gd name="T2" fmla="*/ 4 w 6"/>
                      <a:gd name="T3" fmla="*/ 5 h 6"/>
                      <a:gd name="T4" fmla="*/ 1 w 6"/>
                      <a:gd name="T5" fmla="*/ 5 h 6"/>
                      <a:gd name="T6" fmla="*/ 5 w 6"/>
                      <a:gd name="T7" fmla="*/ 1 h 6"/>
                      <a:gd name="T8" fmla="*/ 5 w 6"/>
                      <a:gd name="T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5" y="1"/>
                        </a:moveTo>
                        <a:cubicBezTo>
                          <a:pt x="6" y="2"/>
                          <a:pt x="4" y="3"/>
                          <a:pt x="4" y="5"/>
                        </a:cubicBezTo>
                        <a:cubicBezTo>
                          <a:pt x="3" y="6"/>
                          <a:pt x="2" y="6"/>
                          <a:pt x="1" y="5"/>
                        </a:cubicBezTo>
                        <a:cubicBezTo>
                          <a:pt x="0" y="4"/>
                          <a:pt x="5" y="0"/>
                          <a:pt x="5" y="1"/>
                        </a:cubicBezTo>
                        <a:cubicBezTo>
                          <a:pt x="6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8" name="Freeform 506">
                    <a:extLst>
                      <a:ext uri="{FF2B5EF4-FFF2-40B4-BE49-F238E27FC236}">
                        <a16:creationId xmlns:a16="http://schemas.microsoft.com/office/drawing/2014/main" id="{98596D11-89C8-F945-B8FD-63C38DD6D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07559" y="6880685"/>
                    <a:ext cx="24144" cy="25550"/>
                  </a:xfrm>
                  <a:custGeom>
                    <a:avLst/>
                    <a:gdLst>
                      <a:gd name="T0" fmla="*/ 3 w 3"/>
                      <a:gd name="T1" fmla="*/ 1 h 3"/>
                      <a:gd name="T2" fmla="*/ 0 w 3"/>
                      <a:gd name="T3" fmla="*/ 2 h 3"/>
                      <a:gd name="T4" fmla="*/ 2 w 3"/>
                      <a:gd name="T5" fmla="*/ 3 h 3"/>
                      <a:gd name="T6" fmla="*/ 3 w 3"/>
                      <a:gd name="T7" fmla="*/ 1 h 3"/>
                      <a:gd name="T8" fmla="*/ 3 w 3"/>
                      <a:gd name="T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3" y="1"/>
                        </a:moveTo>
                        <a:cubicBezTo>
                          <a:pt x="2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3" y="3"/>
                          <a:pt x="3" y="0"/>
                          <a:pt x="3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9" name="Freeform 507">
                    <a:extLst>
                      <a:ext uri="{FF2B5EF4-FFF2-40B4-BE49-F238E27FC236}">
                        <a16:creationId xmlns:a16="http://schemas.microsoft.com/office/drawing/2014/main" id="{A167C2E8-7FF5-AE41-A212-29E6541AA9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06238"/>
                    <a:ext cx="13414" cy="8516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0" name="Freeform 508">
                    <a:extLst>
                      <a:ext uri="{FF2B5EF4-FFF2-40B4-BE49-F238E27FC236}">
                        <a16:creationId xmlns:a16="http://schemas.microsoft.com/office/drawing/2014/main" id="{D48BE083-5779-644F-B6F5-1DE729296E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28949"/>
                    <a:ext cx="8048" cy="17034"/>
                  </a:xfrm>
                  <a:custGeom>
                    <a:avLst/>
                    <a:gdLst>
                      <a:gd name="T0" fmla="*/ 1 w 1"/>
                      <a:gd name="T1" fmla="*/ 0 h 2"/>
                      <a:gd name="T2" fmla="*/ 0 w 1"/>
                      <a:gd name="T3" fmla="*/ 2 h 2"/>
                      <a:gd name="T4" fmla="*/ 1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1" y="0"/>
                        </a:move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1" y="2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1" name="Freeform 509">
                    <a:extLst>
                      <a:ext uri="{FF2B5EF4-FFF2-40B4-BE49-F238E27FC236}">
                        <a16:creationId xmlns:a16="http://schemas.microsoft.com/office/drawing/2014/main" id="{F34B1ED1-AEA2-D54E-BD17-1F385C051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45981"/>
                    <a:ext cx="13414" cy="8516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2" name="Freeform 510">
                    <a:extLst>
                      <a:ext uri="{FF2B5EF4-FFF2-40B4-BE49-F238E27FC236}">
                        <a16:creationId xmlns:a16="http://schemas.microsoft.com/office/drawing/2014/main" id="{81C2CB3C-DBC7-1944-92FE-A84FF0829E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93406" y="7070893"/>
                    <a:ext cx="8048" cy="17034"/>
                  </a:xfrm>
                  <a:custGeom>
                    <a:avLst/>
                    <a:gdLst>
                      <a:gd name="T0" fmla="*/ 0 w 1"/>
                      <a:gd name="T1" fmla="*/ 0 h 2"/>
                      <a:gd name="T2" fmla="*/ 0 w 1"/>
                      <a:gd name="T3" fmla="*/ 2 h 2"/>
                      <a:gd name="T4" fmla="*/ 0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0" y="0"/>
                        </a:move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3" name="Freeform 511">
                    <a:extLst>
                      <a:ext uri="{FF2B5EF4-FFF2-40B4-BE49-F238E27FC236}">
                        <a16:creationId xmlns:a16="http://schemas.microsoft.com/office/drawing/2014/main" id="{7CFFC0A2-0641-F247-AD15-15A4721A39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11448" y="6696156"/>
                    <a:ext cx="16097" cy="34068"/>
                  </a:xfrm>
                  <a:custGeom>
                    <a:avLst/>
                    <a:gdLst>
                      <a:gd name="T0" fmla="*/ 1 w 2"/>
                      <a:gd name="T1" fmla="*/ 4 h 4"/>
                      <a:gd name="T2" fmla="*/ 2 w 2"/>
                      <a:gd name="T3" fmla="*/ 1 h 4"/>
                      <a:gd name="T4" fmla="*/ 1 w 2"/>
                      <a:gd name="T5" fmla="*/ 4 h 4"/>
                      <a:gd name="T6" fmla="*/ 1 w 2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4"/>
                        </a:moveTo>
                        <a:cubicBezTo>
                          <a:pt x="0" y="3"/>
                          <a:pt x="0" y="1"/>
                          <a:pt x="2" y="1"/>
                        </a:cubicBezTo>
                        <a:cubicBezTo>
                          <a:pt x="2" y="0"/>
                          <a:pt x="2" y="4"/>
                          <a:pt x="1" y="4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4" name="Rectangle 613">
                    <a:extLst>
                      <a:ext uri="{FF2B5EF4-FFF2-40B4-BE49-F238E27FC236}">
                        <a16:creationId xmlns:a16="http://schemas.microsoft.com/office/drawing/2014/main" id="{C9330A28-4E40-E84D-B318-F940C07F94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03599" y="6170950"/>
                    <a:ext cx="2684" cy="2841"/>
                  </a:xfrm>
                  <a:prstGeom prst="rect">
                    <a:avLst/>
                  </a:pr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5" name="Freeform 645">
                    <a:extLst>
                      <a:ext uri="{FF2B5EF4-FFF2-40B4-BE49-F238E27FC236}">
                        <a16:creationId xmlns:a16="http://schemas.microsoft.com/office/drawing/2014/main" id="{BF486FA9-7DB1-4E4F-9AFA-D80778C84C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3364" y="7255426"/>
                    <a:ext cx="244133" cy="141949"/>
                  </a:xfrm>
                  <a:custGeom>
                    <a:avLst/>
                    <a:gdLst>
                      <a:gd name="T0" fmla="*/ 10 w 31"/>
                      <a:gd name="T1" fmla="*/ 17 h 17"/>
                      <a:gd name="T2" fmla="*/ 13 w 31"/>
                      <a:gd name="T3" fmla="*/ 14 h 17"/>
                      <a:gd name="T4" fmla="*/ 18 w 31"/>
                      <a:gd name="T5" fmla="*/ 16 h 17"/>
                      <a:gd name="T6" fmla="*/ 21 w 31"/>
                      <a:gd name="T7" fmla="*/ 16 h 17"/>
                      <a:gd name="T8" fmla="*/ 23 w 31"/>
                      <a:gd name="T9" fmla="*/ 15 h 17"/>
                      <a:gd name="T10" fmla="*/ 29 w 31"/>
                      <a:gd name="T11" fmla="*/ 11 h 17"/>
                      <a:gd name="T12" fmla="*/ 27 w 31"/>
                      <a:gd name="T13" fmla="*/ 7 h 17"/>
                      <a:gd name="T14" fmla="*/ 21 w 31"/>
                      <a:gd name="T15" fmla="*/ 5 h 17"/>
                      <a:gd name="T16" fmla="*/ 17 w 31"/>
                      <a:gd name="T17" fmla="*/ 3 h 17"/>
                      <a:gd name="T18" fmla="*/ 13 w 31"/>
                      <a:gd name="T19" fmla="*/ 0 h 17"/>
                      <a:gd name="T20" fmla="*/ 11 w 31"/>
                      <a:gd name="T21" fmla="*/ 2 h 17"/>
                      <a:gd name="T22" fmla="*/ 8 w 31"/>
                      <a:gd name="T23" fmla="*/ 2 h 17"/>
                      <a:gd name="T24" fmla="*/ 0 w 31"/>
                      <a:gd name="T25" fmla="*/ 6 h 17"/>
                      <a:gd name="T26" fmla="*/ 2 w 31"/>
                      <a:gd name="T27" fmla="*/ 10 h 17"/>
                      <a:gd name="T28" fmla="*/ 4 w 31"/>
                      <a:gd name="T29" fmla="*/ 13 h 17"/>
                      <a:gd name="T30" fmla="*/ 10 w 31"/>
                      <a:gd name="T31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1" h="17">
                        <a:moveTo>
                          <a:pt x="10" y="17"/>
                        </a:moveTo>
                        <a:cubicBezTo>
                          <a:pt x="12" y="17"/>
                          <a:pt x="11" y="14"/>
                          <a:pt x="13" y="14"/>
                        </a:cubicBezTo>
                        <a:cubicBezTo>
                          <a:pt x="15" y="14"/>
                          <a:pt x="16" y="16"/>
                          <a:pt x="18" y="16"/>
                        </a:cubicBezTo>
                        <a:cubicBezTo>
                          <a:pt x="19" y="16"/>
                          <a:pt x="20" y="16"/>
                          <a:pt x="21" y="16"/>
                        </a:cubicBezTo>
                        <a:cubicBezTo>
                          <a:pt x="22" y="16"/>
                          <a:pt x="23" y="15"/>
                          <a:pt x="23" y="15"/>
                        </a:cubicBezTo>
                        <a:cubicBezTo>
                          <a:pt x="26" y="14"/>
                          <a:pt x="27" y="13"/>
                          <a:pt x="29" y="11"/>
                        </a:cubicBezTo>
                        <a:cubicBezTo>
                          <a:pt x="31" y="9"/>
                          <a:pt x="29" y="8"/>
                          <a:pt x="27" y="7"/>
                        </a:cubicBezTo>
                        <a:cubicBezTo>
                          <a:pt x="25" y="6"/>
                          <a:pt x="22" y="3"/>
                          <a:pt x="21" y="5"/>
                        </a:cubicBezTo>
                        <a:cubicBezTo>
                          <a:pt x="19" y="8"/>
                          <a:pt x="18" y="4"/>
                          <a:pt x="17" y="3"/>
                        </a:cubicBezTo>
                        <a:cubicBezTo>
                          <a:pt x="16" y="2"/>
                          <a:pt x="13" y="3"/>
                          <a:pt x="13" y="0"/>
                        </a:cubicBezTo>
                        <a:cubicBezTo>
                          <a:pt x="13" y="1"/>
                          <a:pt x="12" y="3"/>
                          <a:pt x="11" y="2"/>
                        </a:cubicBezTo>
                        <a:cubicBezTo>
                          <a:pt x="9" y="0"/>
                          <a:pt x="9" y="0"/>
                          <a:pt x="8" y="2"/>
                        </a:cubicBezTo>
                        <a:cubicBezTo>
                          <a:pt x="7" y="3"/>
                          <a:pt x="0" y="5"/>
                          <a:pt x="0" y="6"/>
                        </a:cubicBezTo>
                        <a:cubicBezTo>
                          <a:pt x="0" y="6"/>
                          <a:pt x="1" y="9"/>
                          <a:pt x="2" y="10"/>
                        </a:cubicBezTo>
                        <a:cubicBezTo>
                          <a:pt x="2" y="11"/>
                          <a:pt x="3" y="12"/>
                          <a:pt x="4" y="13"/>
                        </a:cubicBezTo>
                        <a:cubicBezTo>
                          <a:pt x="6" y="14"/>
                          <a:pt x="8" y="17"/>
                          <a:pt x="10" y="1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6" name="Freeform 646">
                    <a:extLst>
                      <a:ext uri="{FF2B5EF4-FFF2-40B4-BE49-F238E27FC236}">
                        <a16:creationId xmlns:a16="http://schemas.microsoft.com/office/drawing/2014/main" id="{BB95BAA3-F72B-E54D-B9CB-1716F0DD7F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43371" y="7371822"/>
                    <a:ext cx="292418" cy="133431"/>
                  </a:xfrm>
                  <a:custGeom>
                    <a:avLst/>
                    <a:gdLst>
                      <a:gd name="T0" fmla="*/ 32 w 37"/>
                      <a:gd name="T1" fmla="*/ 2 h 16"/>
                      <a:gd name="T2" fmla="*/ 27 w 37"/>
                      <a:gd name="T3" fmla="*/ 0 h 16"/>
                      <a:gd name="T4" fmla="*/ 24 w 37"/>
                      <a:gd name="T5" fmla="*/ 3 h 16"/>
                      <a:gd name="T6" fmla="*/ 20 w 37"/>
                      <a:gd name="T7" fmla="*/ 3 h 16"/>
                      <a:gd name="T8" fmla="*/ 17 w 37"/>
                      <a:gd name="T9" fmla="*/ 7 h 16"/>
                      <a:gd name="T10" fmla="*/ 16 w 37"/>
                      <a:gd name="T11" fmla="*/ 9 h 16"/>
                      <a:gd name="T12" fmla="*/ 13 w 37"/>
                      <a:gd name="T13" fmla="*/ 9 h 16"/>
                      <a:gd name="T14" fmla="*/ 9 w 37"/>
                      <a:gd name="T15" fmla="*/ 10 h 16"/>
                      <a:gd name="T16" fmla="*/ 5 w 37"/>
                      <a:gd name="T17" fmla="*/ 11 h 16"/>
                      <a:gd name="T18" fmla="*/ 0 w 37"/>
                      <a:gd name="T19" fmla="*/ 9 h 16"/>
                      <a:gd name="T20" fmla="*/ 4 w 37"/>
                      <a:gd name="T21" fmla="*/ 13 h 16"/>
                      <a:gd name="T22" fmla="*/ 6 w 37"/>
                      <a:gd name="T23" fmla="*/ 13 h 16"/>
                      <a:gd name="T24" fmla="*/ 8 w 37"/>
                      <a:gd name="T25" fmla="*/ 14 h 16"/>
                      <a:gd name="T26" fmla="*/ 12 w 37"/>
                      <a:gd name="T27" fmla="*/ 13 h 16"/>
                      <a:gd name="T28" fmla="*/ 15 w 37"/>
                      <a:gd name="T29" fmla="*/ 15 h 16"/>
                      <a:gd name="T30" fmla="*/ 22 w 37"/>
                      <a:gd name="T31" fmla="*/ 16 h 16"/>
                      <a:gd name="T32" fmla="*/ 29 w 37"/>
                      <a:gd name="T33" fmla="*/ 14 h 16"/>
                      <a:gd name="T34" fmla="*/ 33 w 37"/>
                      <a:gd name="T35" fmla="*/ 12 h 16"/>
                      <a:gd name="T36" fmla="*/ 34 w 37"/>
                      <a:gd name="T37" fmla="*/ 9 h 16"/>
                      <a:gd name="T38" fmla="*/ 36 w 37"/>
                      <a:gd name="T39" fmla="*/ 8 h 16"/>
                      <a:gd name="T40" fmla="*/ 36 w 37"/>
                      <a:gd name="T41" fmla="*/ 2 h 16"/>
                      <a:gd name="T42" fmla="*/ 32 w 37"/>
                      <a:gd name="T43" fmla="*/ 2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7" h="16">
                        <a:moveTo>
                          <a:pt x="32" y="2"/>
                        </a:moveTo>
                        <a:cubicBezTo>
                          <a:pt x="30" y="2"/>
                          <a:pt x="28" y="0"/>
                          <a:pt x="27" y="0"/>
                        </a:cubicBezTo>
                        <a:cubicBezTo>
                          <a:pt x="25" y="0"/>
                          <a:pt x="26" y="3"/>
                          <a:pt x="24" y="3"/>
                        </a:cubicBezTo>
                        <a:cubicBezTo>
                          <a:pt x="22" y="3"/>
                          <a:pt x="22" y="2"/>
                          <a:pt x="20" y="3"/>
                        </a:cubicBezTo>
                        <a:cubicBezTo>
                          <a:pt x="20" y="3"/>
                          <a:pt x="16" y="6"/>
                          <a:pt x="17" y="7"/>
                        </a:cubicBezTo>
                        <a:cubicBezTo>
                          <a:pt x="17" y="8"/>
                          <a:pt x="19" y="10"/>
                          <a:pt x="16" y="9"/>
                        </a:cubicBezTo>
                        <a:cubicBezTo>
                          <a:pt x="15" y="9"/>
                          <a:pt x="14" y="8"/>
                          <a:pt x="13" y="9"/>
                        </a:cubicBezTo>
                        <a:cubicBezTo>
                          <a:pt x="12" y="9"/>
                          <a:pt x="10" y="10"/>
                          <a:pt x="9" y="10"/>
                        </a:cubicBezTo>
                        <a:cubicBezTo>
                          <a:pt x="7" y="10"/>
                          <a:pt x="6" y="8"/>
                          <a:pt x="5" y="11"/>
                        </a:cubicBezTo>
                        <a:cubicBezTo>
                          <a:pt x="5" y="11"/>
                          <a:pt x="1" y="9"/>
                          <a:pt x="0" y="9"/>
                        </a:cubicBezTo>
                        <a:cubicBezTo>
                          <a:pt x="0" y="11"/>
                          <a:pt x="1" y="12"/>
                          <a:pt x="4" y="13"/>
                        </a:cubicBezTo>
                        <a:cubicBezTo>
                          <a:pt x="5" y="13"/>
                          <a:pt x="5" y="13"/>
                          <a:pt x="6" y="13"/>
                        </a:cubicBezTo>
                        <a:cubicBezTo>
                          <a:pt x="7" y="13"/>
                          <a:pt x="7" y="15"/>
                          <a:pt x="8" y="14"/>
                        </a:cubicBezTo>
                        <a:cubicBezTo>
                          <a:pt x="10" y="13"/>
                          <a:pt x="10" y="13"/>
                          <a:pt x="12" y="13"/>
                        </a:cubicBezTo>
                        <a:cubicBezTo>
                          <a:pt x="14" y="13"/>
                          <a:pt x="13" y="14"/>
                          <a:pt x="15" y="15"/>
                        </a:cubicBezTo>
                        <a:cubicBezTo>
                          <a:pt x="17" y="16"/>
                          <a:pt x="20" y="16"/>
                          <a:pt x="22" y="16"/>
                        </a:cubicBezTo>
                        <a:cubicBezTo>
                          <a:pt x="25" y="16"/>
                          <a:pt x="26" y="14"/>
                          <a:pt x="29" y="14"/>
                        </a:cubicBezTo>
                        <a:cubicBezTo>
                          <a:pt x="31" y="14"/>
                          <a:pt x="33" y="13"/>
                          <a:pt x="33" y="12"/>
                        </a:cubicBezTo>
                        <a:cubicBezTo>
                          <a:pt x="34" y="11"/>
                          <a:pt x="34" y="10"/>
                          <a:pt x="34" y="9"/>
                        </a:cubicBezTo>
                        <a:cubicBezTo>
                          <a:pt x="34" y="7"/>
                          <a:pt x="35" y="9"/>
                          <a:pt x="36" y="8"/>
                        </a:cubicBezTo>
                        <a:cubicBezTo>
                          <a:pt x="37" y="6"/>
                          <a:pt x="36" y="3"/>
                          <a:pt x="36" y="2"/>
                        </a:cubicBezTo>
                        <a:cubicBezTo>
                          <a:pt x="34" y="2"/>
                          <a:pt x="33" y="2"/>
                          <a:pt x="32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7" name="Freeform 647">
                    <a:extLst>
                      <a:ext uri="{FF2B5EF4-FFF2-40B4-BE49-F238E27FC236}">
                        <a16:creationId xmlns:a16="http://schemas.microsoft.com/office/drawing/2014/main" id="{2C4A4824-C907-9A41-A89C-14651DEDE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41425" y="7471185"/>
                    <a:ext cx="448020" cy="459908"/>
                  </a:xfrm>
                  <a:custGeom>
                    <a:avLst/>
                    <a:gdLst>
                      <a:gd name="T0" fmla="*/ 37 w 57"/>
                      <a:gd name="T1" fmla="*/ 10 h 55"/>
                      <a:gd name="T2" fmla="*/ 41 w 57"/>
                      <a:gd name="T3" fmla="*/ 9 h 55"/>
                      <a:gd name="T4" fmla="*/ 43 w 57"/>
                      <a:gd name="T5" fmla="*/ 6 h 55"/>
                      <a:gd name="T6" fmla="*/ 45 w 57"/>
                      <a:gd name="T7" fmla="*/ 4 h 55"/>
                      <a:gd name="T8" fmla="*/ 45 w 57"/>
                      <a:gd name="T9" fmla="*/ 1 h 55"/>
                      <a:gd name="T10" fmla="*/ 41 w 57"/>
                      <a:gd name="T11" fmla="*/ 2 h 55"/>
                      <a:gd name="T12" fmla="*/ 36 w 57"/>
                      <a:gd name="T13" fmla="*/ 4 h 55"/>
                      <a:gd name="T14" fmla="*/ 27 w 57"/>
                      <a:gd name="T15" fmla="*/ 1 h 55"/>
                      <a:gd name="T16" fmla="*/ 22 w 57"/>
                      <a:gd name="T17" fmla="*/ 1 h 55"/>
                      <a:gd name="T18" fmla="*/ 19 w 57"/>
                      <a:gd name="T19" fmla="*/ 1 h 55"/>
                      <a:gd name="T20" fmla="*/ 18 w 57"/>
                      <a:gd name="T21" fmla="*/ 3 h 55"/>
                      <a:gd name="T22" fmla="*/ 17 w 57"/>
                      <a:gd name="T23" fmla="*/ 4 h 55"/>
                      <a:gd name="T24" fmla="*/ 15 w 57"/>
                      <a:gd name="T25" fmla="*/ 5 h 55"/>
                      <a:gd name="T26" fmla="*/ 13 w 57"/>
                      <a:gd name="T27" fmla="*/ 5 h 55"/>
                      <a:gd name="T28" fmla="*/ 12 w 57"/>
                      <a:gd name="T29" fmla="*/ 4 h 55"/>
                      <a:gd name="T30" fmla="*/ 11 w 57"/>
                      <a:gd name="T31" fmla="*/ 8 h 55"/>
                      <a:gd name="T32" fmla="*/ 9 w 57"/>
                      <a:gd name="T33" fmla="*/ 5 h 55"/>
                      <a:gd name="T34" fmla="*/ 5 w 57"/>
                      <a:gd name="T35" fmla="*/ 7 h 55"/>
                      <a:gd name="T36" fmla="*/ 0 w 57"/>
                      <a:gd name="T37" fmla="*/ 7 h 55"/>
                      <a:gd name="T38" fmla="*/ 1 w 57"/>
                      <a:gd name="T39" fmla="*/ 10 h 55"/>
                      <a:gd name="T40" fmla="*/ 0 w 57"/>
                      <a:gd name="T41" fmla="*/ 14 h 55"/>
                      <a:gd name="T42" fmla="*/ 2 w 57"/>
                      <a:gd name="T43" fmla="*/ 18 h 55"/>
                      <a:gd name="T44" fmla="*/ 4 w 57"/>
                      <a:gd name="T45" fmla="*/ 21 h 55"/>
                      <a:gd name="T46" fmla="*/ 12 w 57"/>
                      <a:gd name="T47" fmla="*/ 17 h 55"/>
                      <a:gd name="T48" fmla="*/ 15 w 57"/>
                      <a:gd name="T49" fmla="*/ 19 h 55"/>
                      <a:gd name="T50" fmla="*/ 17 w 57"/>
                      <a:gd name="T51" fmla="*/ 22 h 55"/>
                      <a:gd name="T52" fmla="*/ 18 w 57"/>
                      <a:gd name="T53" fmla="*/ 25 h 55"/>
                      <a:gd name="T54" fmla="*/ 21 w 57"/>
                      <a:gd name="T55" fmla="*/ 28 h 55"/>
                      <a:gd name="T56" fmla="*/ 28 w 57"/>
                      <a:gd name="T57" fmla="*/ 33 h 55"/>
                      <a:gd name="T58" fmla="*/ 33 w 57"/>
                      <a:gd name="T59" fmla="*/ 36 h 55"/>
                      <a:gd name="T60" fmla="*/ 42 w 57"/>
                      <a:gd name="T61" fmla="*/ 42 h 55"/>
                      <a:gd name="T62" fmla="*/ 45 w 57"/>
                      <a:gd name="T63" fmla="*/ 48 h 55"/>
                      <a:gd name="T64" fmla="*/ 43 w 57"/>
                      <a:gd name="T65" fmla="*/ 55 h 55"/>
                      <a:gd name="T66" fmla="*/ 49 w 57"/>
                      <a:gd name="T67" fmla="*/ 48 h 55"/>
                      <a:gd name="T68" fmla="*/ 47 w 57"/>
                      <a:gd name="T69" fmla="*/ 45 h 55"/>
                      <a:gd name="T70" fmla="*/ 50 w 57"/>
                      <a:gd name="T71" fmla="*/ 40 h 55"/>
                      <a:gd name="T72" fmla="*/ 53 w 57"/>
                      <a:gd name="T73" fmla="*/ 41 h 55"/>
                      <a:gd name="T74" fmla="*/ 55 w 57"/>
                      <a:gd name="T75" fmla="*/ 44 h 55"/>
                      <a:gd name="T76" fmla="*/ 53 w 57"/>
                      <a:gd name="T77" fmla="*/ 39 h 55"/>
                      <a:gd name="T78" fmla="*/ 44 w 57"/>
                      <a:gd name="T79" fmla="*/ 35 h 55"/>
                      <a:gd name="T80" fmla="*/ 44 w 57"/>
                      <a:gd name="T81" fmla="*/ 32 h 55"/>
                      <a:gd name="T82" fmla="*/ 39 w 57"/>
                      <a:gd name="T83" fmla="*/ 31 h 55"/>
                      <a:gd name="T84" fmla="*/ 35 w 57"/>
                      <a:gd name="T85" fmla="*/ 26 h 55"/>
                      <a:gd name="T86" fmla="*/ 32 w 57"/>
                      <a:gd name="T87" fmla="*/ 21 h 55"/>
                      <a:gd name="T88" fmla="*/ 27 w 57"/>
                      <a:gd name="T89" fmla="*/ 17 h 55"/>
                      <a:gd name="T90" fmla="*/ 27 w 57"/>
                      <a:gd name="T91" fmla="*/ 15 h 55"/>
                      <a:gd name="T92" fmla="*/ 28 w 57"/>
                      <a:gd name="T93" fmla="*/ 12 h 55"/>
                      <a:gd name="T94" fmla="*/ 30 w 57"/>
                      <a:gd name="T95" fmla="*/ 9 h 55"/>
                      <a:gd name="T96" fmla="*/ 32 w 57"/>
                      <a:gd name="T97" fmla="*/ 8 h 55"/>
                      <a:gd name="T98" fmla="*/ 34 w 57"/>
                      <a:gd name="T99" fmla="*/ 10 h 55"/>
                      <a:gd name="T100" fmla="*/ 37 w 57"/>
                      <a:gd name="T101" fmla="*/ 10 h 55"/>
                      <a:gd name="T102" fmla="*/ 37 w 57"/>
                      <a:gd name="T103" fmla="*/ 1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57" h="55">
                        <a:moveTo>
                          <a:pt x="37" y="10"/>
                        </a:moveTo>
                        <a:cubicBezTo>
                          <a:pt x="38" y="9"/>
                          <a:pt x="40" y="10"/>
                          <a:pt x="41" y="9"/>
                        </a:cubicBezTo>
                        <a:cubicBezTo>
                          <a:pt x="43" y="8"/>
                          <a:pt x="42" y="7"/>
                          <a:pt x="43" y="6"/>
                        </a:cubicBezTo>
                        <a:cubicBezTo>
                          <a:pt x="43" y="5"/>
                          <a:pt x="44" y="4"/>
                          <a:pt x="45" y="4"/>
                        </a:cubicBezTo>
                        <a:cubicBezTo>
                          <a:pt x="46" y="3"/>
                          <a:pt x="45" y="3"/>
                          <a:pt x="45" y="1"/>
                        </a:cubicBezTo>
                        <a:cubicBezTo>
                          <a:pt x="44" y="2"/>
                          <a:pt x="43" y="2"/>
                          <a:pt x="41" y="2"/>
                        </a:cubicBezTo>
                        <a:cubicBezTo>
                          <a:pt x="39" y="2"/>
                          <a:pt x="37" y="5"/>
                          <a:pt x="36" y="4"/>
                        </a:cubicBezTo>
                        <a:cubicBezTo>
                          <a:pt x="33" y="3"/>
                          <a:pt x="28" y="4"/>
                          <a:pt x="27" y="1"/>
                        </a:cubicBezTo>
                        <a:cubicBezTo>
                          <a:pt x="26" y="0"/>
                          <a:pt x="23" y="1"/>
                          <a:pt x="22" y="1"/>
                        </a:cubicBezTo>
                        <a:cubicBezTo>
                          <a:pt x="20" y="3"/>
                          <a:pt x="20" y="1"/>
                          <a:pt x="19" y="1"/>
                        </a:cubicBezTo>
                        <a:cubicBezTo>
                          <a:pt x="18" y="1"/>
                          <a:pt x="18" y="3"/>
                          <a:pt x="18" y="3"/>
                        </a:cubicBezTo>
                        <a:cubicBezTo>
                          <a:pt x="18" y="3"/>
                          <a:pt x="17" y="4"/>
                          <a:pt x="17" y="4"/>
                        </a:cubicBezTo>
                        <a:cubicBezTo>
                          <a:pt x="17" y="5"/>
                          <a:pt x="16" y="5"/>
                          <a:pt x="15" y="5"/>
                        </a:cubicBezTo>
                        <a:cubicBezTo>
                          <a:pt x="15" y="5"/>
                          <a:pt x="14" y="5"/>
                          <a:pt x="13" y="5"/>
                        </a:cubicBezTo>
                        <a:cubicBezTo>
                          <a:pt x="13" y="5"/>
                          <a:pt x="13" y="5"/>
                          <a:pt x="12" y="4"/>
                        </a:cubicBezTo>
                        <a:cubicBezTo>
                          <a:pt x="12" y="4"/>
                          <a:pt x="11" y="7"/>
                          <a:pt x="11" y="8"/>
                        </a:cubicBezTo>
                        <a:cubicBezTo>
                          <a:pt x="11" y="9"/>
                          <a:pt x="9" y="6"/>
                          <a:pt x="9" y="5"/>
                        </a:cubicBezTo>
                        <a:cubicBezTo>
                          <a:pt x="7" y="4"/>
                          <a:pt x="6" y="7"/>
                          <a:pt x="5" y="7"/>
                        </a:cubicBezTo>
                        <a:cubicBezTo>
                          <a:pt x="3" y="7"/>
                          <a:pt x="1" y="7"/>
                          <a:pt x="0" y="7"/>
                        </a:cubicBezTo>
                        <a:cubicBezTo>
                          <a:pt x="0" y="8"/>
                          <a:pt x="1" y="9"/>
                          <a:pt x="1" y="10"/>
                        </a:cubicBezTo>
                        <a:cubicBezTo>
                          <a:pt x="1" y="12"/>
                          <a:pt x="0" y="12"/>
                          <a:pt x="0" y="14"/>
                        </a:cubicBezTo>
                        <a:cubicBezTo>
                          <a:pt x="0" y="15"/>
                          <a:pt x="0" y="18"/>
                          <a:pt x="2" y="18"/>
                        </a:cubicBezTo>
                        <a:cubicBezTo>
                          <a:pt x="3" y="19"/>
                          <a:pt x="4" y="18"/>
                          <a:pt x="4" y="21"/>
                        </a:cubicBezTo>
                        <a:cubicBezTo>
                          <a:pt x="6" y="20"/>
                          <a:pt x="10" y="16"/>
                          <a:pt x="12" y="17"/>
                        </a:cubicBezTo>
                        <a:cubicBezTo>
                          <a:pt x="13" y="18"/>
                          <a:pt x="14" y="19"/>
                          <a:pt x="15" y="19"/>
                        </a:cubicBezTo>
                        <a:cubicBezTo>
                          <a:pt x="16" y="19"/>
                          <a:pt x="17" y="21"/>
                          <a:pt x="17" y="22"/>
                        </a:cubicBezTo>
                        <a:cubicBezTo>
                          <a:pt x="18" y="23"/>
                          <a:pt x="18" y="24"/>
                          <a:pt x="18" y="25"/>
                        </a:cubicBezTo>
                        <a:cubicBezTo>
                          <a:pt x="19" y="26"/>
                          <a:pt x="20" y="27"/>
                          <a:pt x="21" y="28"/>
                        </a:cubicBezTo>
                        <a:cubicBezTo>
                          <a:pt x="23" y="29"/>
                          <a:pt x="25" y="31"/>
                          <a:pt x="28" y="33"/>
                        </a:cubicBezTo>
                        <a:cubicBezTo>
                          <a:pt x="30" y="35"/>
                          <a:pt x="31" y="35"/>
                          <a:pt x="33" y="36"/>
                        </a:cubicBezTo>
                        <a:cubicBezTo>
                          <a:pt x="36" y="38"/>
                          <a:pt x="38" y="41"/>
                          <a:pt x="42" y="42"/>
                        </a:cubicBezTo>
                        <a:cubicBezTo>
                          <a:pt x="44" y="43"/>
                          <a:pt x="44" y="46"/>
                          <a:pt x="45" y="48"/>
                        </a:cubicBezTo>
                        <a:cubicBezTo>
                          <a:pt x="45" y="50"/>
                          <a:pt x="42" y="52"/>
                          <a:pt x="43" y="55"/>
                        </a:cubicBezTo>
                        <a:cubicBezTo>
                          <a:pt x="43" y="54"/>
                          <a:pt x="49" y="49"/>
                          <a:pt x="49" y="48"/>
                        </a:cubicBezTo>
                        <a:cubicBezTo>
                          <a:pt x="50" y="47"/>
                          <a:pt x="47" y="45"/>
                          <a:pt x="47" y="45"/>
                        </a:cubicBezTo>
                        <a:cubicBezTo>
                          <a:pt x="45" y="43"/>
                          <a:pt x="49" y="39"/>
                          <a:pt x="50" y="40"/>
                        </a:cubicBezTo>
                        <a:cubicBezTo>
                          <a:pt x="51" y="41"/>
                          <a:pt x="52" y="41"/>
                          <a:pt x="53" y="41"/>
                        </a:cubicBezTo>
                        <a:cubicBezTo>
                          <a:pt x="54" y="42"/>
                          <a:pt x="54" y="43"/>
                          <a:pt x="55" y="44"/>
                        </a:cubicBezTo>
                        <a:cubicBezTo>
                          <a:pt x="57" y="44"/>
                          <a:pt x="54" y="40"/>
                          <a:pt x="53" y="39"/>
                        </a:cubicBezTo>
                        <a:cubicBezTo>
                          <a:pt x="51" y="37"/>
                          <a:pt x="47" y="37"/>
                          <a:pt x="44" y="35"/>
                        </a:cubicBezTo>
                        <a:cubicBezTo>
                          <a:pt x="43" y="34"/>
                          <a:pt x="46" y="32"/>
                          <a:pt x="44" y="32"/>
                        </a:cubicBezTo>
                        <a:cubicBezTo>
                          <a:pt x="43" y="31"/>
                          <a:pt x="41" y="32"/>
                          <a:pt x="39" y="31"/>
                        </a:cubicBezTo>
                        <a:cubicBezTo>
                          <a:pt x="37" y="30"/>
                          <a:pt x="36" y="28"/>
                          <a:pt x="35" y="26"/>
                        </a:cubicBezTo>
                        <a:cubicBezTo>
                          <a:pt x="34" y="24"/>
                          <a:pt x="34" y="22"/>
                          <a:pt x="32" y="21"/>
                        </a:cubicBezTo>
                        <a:cubicBezTo>
                          <a:pt x="31" y="20"/>
                          <a:pt x="27" y="19"/>
                          <a:pt x="27" y="17"/>
                        </a:cubicBezTo>
                        <a:cubicBezTo>
                          <a:pt x="27" y="16"/>
                          <a:pt x="27" y="15"/>
                          <a:pt x="27" y="15"/>
                        </a:cubicBezTo>
                        <a:cubicBezTo>
                          <a:pt x="28" y="13"/>
                          <a:pt x="28" y="13"/>
                          <a:pt x="28" y="12"/>
                        </a:cubicBezTo>
                        <a:cubicBezTo>
                          <a:pt x="27" y="9"/>
                          <a:pt x="30" y="10"/>
                          <a:pt x="30" y="9"/>
                        </a:cubicBezTo>
                        <a:cubicBezTo>
                          <a:pt x="31" y="8"/>
                          <a:pt x="32" y="8"/>
                          <a:pt x="32" y="8"/>
                        </a:cubicBezTo>
                        <a:cubicBezTo>
                          <a:pt x="34" y="8"/>
                          <a:pt x="34" y="9"/>
                          <a:pt x="34" y="10"/>
                        </a:cubicBezTo>
                        <a:cubicBezTo>
                          <a:pt x="35" y="10"/>
                          <a:pt x="36" y="10"/>
                          <a:pt x="37" y="10"/>
                        </a:cubicBezTo>
                        <a:cubicBezTo>
                          <a:pt x="37" y="9"/>
                          <a:pt x="36" y="10"/>
                          <a:pt x="37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8" name="Freeform 648">
                    <a:extLst>
                      <a:ext uri="{FF2B5EF4-FFF2-40B4-BE49-F238E27FC236}">
                        <a16:creationId xmlns:a16="http://schemas.microsoft.com/office/drawing/2014/main" id="{CA903DF1-1DC7-C743-8D04-CB5787022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1652" y="7496736"/>
                    <a:ext cx="211937" cy="210082"/>
                  </a:xfrm>
                  <a:custGeom>
                    <a:avLst/>
                    <a:gdLst>
                      <a:gd name="T0" fmla="*/ 12 w 27"/>
                      <a:gd name="T1" fmla="*/ 10 h 25"/>
                      <a:gd name="T2" fmla="*/ 21 w 27"/>
                      <a:gd name="T3" fmla="*/ 9 h 25"/>
                      <a:gd name="T4" fmla="*/ 27 w 27"/>
                      <a:gd name="T5" fmla="*/ 11 h 25"/>
                      <a:gd name="T6" fmla="*/ 25 w 27"/>
                      <a:gd name="T7" fmla="*/ 4 h 25"/>
                      <a:gd name="T8" fmla="*/ 17 w 27"/>
                      <a:gd name="T9" fmla="*/ 3 h 25"/>
                      <a:gd name="T10" fmla="*/ 13 w 27"/>
                      <a:gd name="T11" fmla="*/ 0 h 25"/>
                      <a:gd name="T12" fmla="*/ 11 w 27"/>
                      <a:gd name="T13" fmla="*/ 2 h 25"/>
                      <a:gd name="T14" fmla="*/ 6 w 27"/>
                      <a:gd name="T15" fmla="*/ 7 h 25"/>
                      <a:gd name="T16" fmla="*/ 1 w 27"/>
                      <a:gd name="T17" fmla="*/ 7 h 25"/>
                      <a:gd name="T18" fmla="*/ 1 w 27"/>
                      <a:gd name="T19" fmla="*/ 11 h 25"/>
                      <a:gd name="T20" fmla="*/ 3 w 27"/>
                      <a:gd name="T21" fmla="*/ 10 h 25"/>
                      <a:gd name="T22" fmla="*/ 4 w 27"/>
                      <a:gd name="T23" fmla="*/ 13 h 25"/>
                      <a:gd name="T24" fmla="*/ 6 w 27"/>
                      <a:gd name="T25" fmla="*/ 10 h 25"/>
                      <a:gd name="T26" fmla="*/ 11 w 27"/>
                      <a:gd name="T27" fmla="*/ 17 h 25"/>
                      <a:gd name="T28" fmla="*/ 23 w 27"/>
                      <a:gd name="T29" fmla="*/ 25 h 25"/>
                      <a:gd name="T30" fmla="*/ 21 w 27"/>
                      <a:gd name="T31" fmla="*/ 22 h 25"/>
                      <a:gd name="T32" fmla="*/ 16 w 27"/>
                      <a:gd name="T33" fmla="*/ 19 h 25"/>
                      <a:gd name="T34" fmla="*/ 12 w 27"/>
                      <a:gd name="T35" fmla="*/ 1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7" h="25">
                        <a:moveTo>
                          <a:pt x="12" y="10"/>
                        </a:moveTo>
                        <a:cubicBezTo>
                          <a:pt x="15" y="10"/>
                          <a:pt x="18" y="8"/>
                          <a:pt x="21" y="9"/>
                        </a:cubicBezTo>
                        <a:cubicBezTo>
                          <a:pt x="23" y="9"/>
                          <a:pt x="25" y="10"/>
                          <a:pt x="27" y="11"/>
                        </a:cubicBezTo>
                        <a:cubicBezTo>
                          <a:pt x="26" y="9"/>
                          <a:pt x="26" y="7"/>
                          <a:pt x="25" y="4"/>
                        </a:cubicBezTo>
                        <a:cubicBezTo>
                          <a:pt x="22" y="6"/>
                          <a:pt x="19" y="4"/>
                          <a:pt x="17" y="3"/>
                        </a:cubicBezTo>
                        <a:cubicBezTo>
                          <a:pt x="15" y="2"/>
                          <a:pt x="14" y="2"/>
                          <a:pt x="13" y="0"/>
                        </a:cubicBezTo>
                        <a:cubicBezTo>
                          <a:pt x="13" y="0"/>
                          <a:pt x="11" y="1"/>
                          <a:pt x="11" y="2"/>
                        </a:cubicBezTo>
                        <a:cubicBezTo>
                          <a:pt x="9" y="3"/>
                          <a:pt x="10" y="8"/>
                          <a:pt x="6" y="7"/>
                        </a:cubicBezTo>
                        <a:cubicBezTo>
                          <a:pt x="4" y="6"/>
                          <a:pt x="2" y="7"/>
                          <a:pt x="1" y="7"/>
                        </a:cubicBezTo>
                        <a:cubicBezTo>
                          <a:pt x="0" y="8"/>
                          <a:pt x="1" y="11"/>
                          <a:pt x="1" y="11"/>
                        </a:cubicBezTo>
                        <a:cubicBezTo>
                          <a:pt x="1" y="11"/>
                          <a:pt x="3" y="10"/>
                          <a:pt x="3" y="10"/>
                        </a:cubicBezTo>
                        <a:cubicBezTo>
                          <a:pt x="4" y="10"/>
                          <a:pt x="4" y="12"/>
                          <a:pt x="4" y="13"/>
                        </a:cubicBezTo>
                        <a:cubicBezTo>
                          <a:pt x="4" y="11"/>
                          <a:pt x="5" y="8"/>
                          <a:pt x="6" y="10"/>
                        </a:cubicBezTo>
                        <a:cubicBezTo>
                          <a:pt x="7" y="13"/>
                          <a:pt x="9" y="15"/>
                          <a:pt x="11" y="17"/>
                        </a:cubicBezTo>
                        <a:cubicBezTo>
                          <a:pt x="14" y="20"/>
                          <a:pt x="19" y="22"/>
                          <a:pt x="23" y="25"/>
                        </a:cubicBezTo>
                        <a:cubicBezTo>
                          <a:pt x="23" y="23"/>
                          <a:pt x="23" y="23"/>
                          <a:pt x="21" y="22"/>
                        </a:cubicBezTo>
                        <a:cubicBezTo>
                          <a:pt x="19" y="21"/>
                          <a:pt x="17" y="20"/>
                          <a:pt x="16" y="19"/>
                        </a:cubicBezTo>
                        <a:cubicBezTo>
                          <a:pt x="14" y="17"/>
                          <a:pt x="9" y="10"/>
                          <a:pt x="12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9" name="Freeform 649">
                    <a:extLst>
                      <a:ext uri="{FF2B5EF4-FFF2-40B4-BE49-F238E27FC236}">
                        <a16:creationId xmlns:a16="http://schemas.microsoft.com/office/drawing/2014/main" id="{F7143276-72E4-0A4A-9F1B-A43329714A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7308" y="7255426"/>
                    <a:ext cx="520455" cy="474104"/>
                  </a:xfrm>
                  <a:custGeom>
                    <a:avLst/>
                    <a:gdLst>
                      <a:gd name="T0" fmla="*/ 59 w 66"/>
                      <a:gd name="T1" fmla="*/ 31 h 57"/>
                      <a:gd name="T2" fmla="*/ 56 w 66"/>
                      <a:gd name="T3" fmla="*/ 30 h 57"/>
                      <a:gd name="T4" fmla="*/ 60 w 66"/>
                      <a:gd name="T5" fmla="*/ 24 h 57"/>
                      <a:gd name="T6" fmla="*/ 63 w 66"/>
                      <a:gd name="T7" fmla="*/ 23 h 57"/>
                      <a:gd name="T8" fmla="*/ 65 w 66"/>
                      <a:gd name="T9" fmla="*/ 15 h 57"/>
                      <a:gd name="T10" fmla="*/ 60 w 66"/>
                      <a:gd name="T11" fmla="*/ 13 h 57"/>
                      <a:gd name="T12" fmla="*/ 57 w 66"/>
                      <a:gd name="T13" fmla="*/ 11 h 57"/>
                      <a:gd name="T14" fmla="*/ 55 w 66"/>
                      <a:gd name="T15" fmla="*/ 11 h 57"/>
                      <a:gd name="T16" fmla="*/ 48 w 66"/>
                      <a:gd name="T17" fmla="*/ 7 h 57"/>
                      <a:gd name="T18" fmla="*/ 43 w 66"/>
                      <a:gd name="T19" fmla="*/ 5 h 57"/>
                      <a:gd name="T20" fmla="*/ 38 w 66"/>
                      <a:gd name="T21" fmla="*/ 1 h 57"/>
                      <a:gd name="T22" fmla="*/ 34 w 66"/>
                      <a:gd name="T23" fmla="*/ 1 h 57"/>
                      <a:gd name="T24" fmla="*/ 33 w 66"/>
                      <a:gd name="T25" fmla="*/ 5 h 57"/>
                      <a:gd name="T26" fmla="*/ 30 w 66"/>
                      <a:gd name="T27" fmla="*/ 8 h 57"/>
                      <a:gd name="T28" fmla="*/ 26 w 66"/>
                      <a:gd name="T29" fmla="*/ 10 h 57"/>
                      <a:gd name="T30" fmla="*/ 24 w 66"/>
                      <a:gd name="T31" fmla="*/ 12 h 57"/>
                      <a:gd name="T32" fmla="*/ 20 w 66"/>
                      <a:gd name="T33" fmla="*/ 11 h 57"/>
                      <a:gd name="T34" fmla="*/ 16 w 66"/>
                      <a:gd name="T35" fmla="*/ 10 h 57"/>
                      <a:gd name="T36" fmla="*/ 16 w 66"/>
                      <a:gd name="T37" fmla="*/ 16 h 57"/>
                      <a:gd name="T38" fmla="*/ 9 w 66"/>
                      <a:gd name="T39" fmla="*/ 15 h 57"/>
                      <a:gd name="T40" fmla="*/ 1 w 66"/>
                      <a:gd name="T41" fmla="*/ 17 h 57"/>
                      <a:gd name="T42" fmla="*/ 2 w 66"/>
                      <a:gd name="T43" fmla="*/ 19 h 57"/>
                      <a:gd name="T44" fmla="*/ 4 w 66"/>
                      <a:gd name="T45" fmla="*/ 21 h 57"/>
                      <a:gd name="T46" fmla="*/ 15 w 66"/>
                      <a:gd name="T47" fmla="*/ 25 h 57"/>
                      <a:gd name="T48" fmla="*/ 14 w 66"/>
                      <a:gd name="T49" fmla="*/ 28 h 57"/>
                      <a:gd name="T50" fmla="*/ 19 w 66"/>
                      <a:gd name="T51" fmla="*/ 31 h 57"/>
                      <a:gd name="T52" fmla="*/ 20 w 66"/>
                      <a:gd name="T53" fmla="*/ 35 h 57"/>
                      <a:gd name="T54" fmla="*/ 22 w 66"/>
                      <a:gd name="T55" fmla="*/ 38 h 57"/>
                      <a:gd name="T56" fmla="*/ 19 w 66"/>
                      <a:gd name="T57" fmla="*/ 36 h 57"/>
                      <a:gd name="T58" fmla="*/ 16 w 66"/>
                      <a:gd name="T59" fmla="*/ 49 h 57"/>
                      <a:gd name="T60" fmla="*/ 27 w 66"/>
                      <a:gd name="T61" fmla="*/ 53 h 57"/>
                      <a:gd name="T62" fmla="*/ 30 w 66"/>
                      <a:gd name="T63" fmla="*/ 53 h 57"/>
                      <a:gd name="T64" fmla="*/ 33 w 66"/>
                      <a:gd name="T65" fmla="*/ 55 h 57"/>
                      <a:gd name="T66" fmla="*/ 40 w 66"/>
                      <a:gd name="T67" fmla="*/ 54 h 57"/>
                      <a:gd name="T68" fmla="*/ 47 w 66"/>
                      <a:gd name="T69" fmla="*/ 48 h 57"/>
                      <a:gd name="T70" fmla="*/ 57 w 66"/>
                      <a:gd name="T71" fmla="*/ 50 h 57"/>
                      <a:gd name="T72" fmla="*/ 62 w 66"/>
                      <a:gd name="T73" fmla="*/ 47 h 57"/>
                      <a:gd name="T74" fmla="*/ 62 w 66"/>
                      <a:gd name="T75" fmla="*/ 45 h 57"/>
                      <a:gd name="T76" fmla="*/ 59 w 66"/>
                      <a:gd name="T77" fmla="*/ 38 h 57"/>
                      <a:gd name="T78" fmla="*/ 59 w 66"/>
                      <a:gd name="T79" fmla="*/ 34 h 57"/>
                      <a:gd name="T80" fmla="*/ 59 w 66"/>
                      <a:gd name="T81" fmla="*/ 31 h 57"/>
                      <a:gd name="T82" fmla="*/ 59 w 66"/>
                      <a:gd name="T83" fmla="*/ 31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6" h="57">
                        <a:moveTo>
                          <a:pt x="59" y="31"/>
                        </a:moveTo>
                        <a:cubicBezTo>
                          <a:pt x="58" y="29"/>
                          <a:pt x="55" y="33"/>
                          <a:pt x="56" y="30"/>
                        </a:cubicBezTo>
                        <a:cubicBezTo>
                          <a:pt x="56" y="29"/>
                          <a:pt x="59" y="24"/>
                          <a:pt x="60" y="24"/>
                        </a:cubicBezTo>
                        <a:cubicBezTo>
                          <a:pt x="61" y="23"/>
                          <a:pt x="62" y="25"/>
                          <a:pt x="63" y="23"/>
                        </a:cubicBezTo>
                        <a:cubicBezTo>
                          <a:pt x="64" y="20"/>
                          <a:pt x="63" y="18"/>
                          <a:pt x="65" y="15"/>
                        </a:cubicBezTo>
                        <a:cubicBezTo>
                          <a:pt x="66" y="13"/>
                          <a:pt x="61" y="13"/>
                          <a:pt x="60" y="13"/>
                        </a:cubicBezTo>
                        <a:cubicBezTo>
                          <a:pt x="58" y="13"/>
                          <a:pt x="57" y="12"/>
                          <a:pt x="57" y="11"/>
                        </a:cubicBezTo>
                        <a:cubicBezTo>
                          <a:pt x="56" y="11"/>
                          <a:pt x="55" y="11"/>
                          <a:pt x="55" y="11"/>
                        </a:cubicBezTo>
                        <a:cubicBezTo>
                          <a:pt x="53" y="11"/>
                          <a:pt x="48" y="9"/>
                          <a:pt x="48" y="7"/>
                        </a:cubicBezTo>
                        <a:cubicBezTo>
                          <a:pt x="47" y="10"/>
                          <a:pt x="44" y="5"/>
                          <a:pt x="43" y="5"/>
                        </a:cubicBezTo>
                        <a:cubicBezTo>
                          <a:pt x="41" y="4"/>
                          <a:pt x="39" y="3"/>
                          <a:pt x="38" y="1"/>
                        </a:cubicBezTo>
                        <a:cubicBezTo>
                          <a:pt x="37" y="0"/>
                          <a:pt x="35" y="0"/>
                          <a:pt x="34" y="1"/>
                        </a:cubicBezTo>
                        <a:cubicBezTo>
                          <a:pt x="33" y="2"/>
                          <a:pt x="32" y="4"/>
                          <a:pt x="33" y="5"/>
                        </a:cubicBezTo>
                        <a:cubicBezTo>
                          <a:pt x="33" y="6"/>
                          <a:pt x="31" y="7"/>
                          <a:pt x="30" y="8"/>
                        </a:cubicBezTo>
                        <a:cubicBezTo>
                          <a:pt x="29" y="8"/>
                          <a:pt x="27" y="8"/>
                          <a:pt x="26" y="10"/>
                        </a:cubicBezTo>
                        <a:cubicBezTo>
                          <a:pt x="26" y="11"/>
                          <a:pt x="25" y="12"/>
                          <a:pt x="24" y="12"/>
                        </a:cubicBezTo>
                        <a:cubicBezTo>
                          <a:pt x="22" y="12"/>
                          <a:pt x="21" y="12"/>
                          <a:pt x="20" y="11"/>
                        </a:cubicBezTo>
                        <a:cubicBezTo>
                          <a:pt x="18" y="11"/>
                          <a:pt x="18" y="10"/>
                          <a:pt x="16" y="10"/>
                        </a:cubicBezTo>
                        <a:cubicBezTo>
                          <a:pt x="14" y="9"/>
                          <a:pt x="20" y="16"/>
                          <a:pt x="16" y="16"/>
                        </a:cubicBezTo>
                        <a:cubicBezTo>
                          <a:pt x="13" y="16"/>
                          <a:pt x="11" y="17"/>
                          <a:pt x="9" y="15"/>
                        </a:cubicBezTo>
                        <a:cubicBezTo>
                          <a:pt x="8" y="14"/>
                          <a:pt x="1" y="16"/>
                          <a:pt x="1" y="17"/>
                        </a:cubicBezTo>
                        <a:cubicBezTo>
                          <a:pt x="1" y="18"/>
                          <a:pt x="4" y="18"/>
                          <a:pt x="2" y="19"/>
                        </a:cubicBezTo>
                        <a:cubicBezTo>
                          <a:pt x="0" y="20"/>
                          <a:pt x="3" y="21"/>
                          <a:pt x="4" y="21"/>
                        </a:cubicBezTo>
                        <a:cubicBezTo>
                          <a:pt x="6" y="22"/>
                          <a:pt x="15" y="23"/>
                          <a:pt x="15" y="25"/>
                        </a:cubicBezTo>
                        <a:cubicBezTo>
                          <a:pt x="15" y="26"/>
                          <a:pt x="13" y="26"/>
                          <a:pt x="14" y="28"/>
                        </a:cubicBezTo>
                        <a:cubicBezTo>
                          <a:pt x="16" y="30"/>
                          <a:pt x="17" y="30"/>
                          <a:pt x="19" y="31"/>
                        </a:cubicBezTo>
                        <a:cubicBezTo>
                          <a:pt x="21" y="32"/>
                          <a:pt x="18" y="34"/>
                          <a:pt x="20" y="35"/>
                        </a:cubicBezTo>
                        <a:cubicBezTo>
                          <a:pt x="20" y="35"/>
                          <a:pt x="22" y="38"/>
                          <a:pt x="22" y="38"/>
                        </a:cubicBezTo>
                        <a:cubicBezTo>
                          <a:pt x="21" y="39"/>
                          <a:pt x="20" y="36"/>
                          <a:pt x="19" y="36"/>
                        </a:cubicBezTo>
                        <a:cubicBezTo>
                          <a:pt x="18" y="36"/>
                          <a:pt x="19" y="48"/>
                          <a:pt x="16" y="49"/>
                        </a:cubicBezTo>
                        <a:cubicBezTo>
                          <a:pt x="19" y="51"/>
                          <a:pt x="23" y="54"/>
                          <a:pt x="27" y="53"/>
                        </a:cubicBezTo>
                        <a:cubicBezTo>
                          <a:pt x="28" y="53"/>
                          <a:pt x="29" y="52"/>
                          <a:pt x="30" y="53"/>
                        </a:cubicBezTo>
                        <a:cubicBezTo>
                          <a:pt x="31" y="53"/>
                          <a:pt x="32" y="54"/>
                          <a:pt x="33" y="55"/>
                        </a:cubicBezTo>
                        <a:cubicBezTo>
                          <a:pt x="35" y="56"/>
                          <a:pt x="41" y="57"/>
                          <a:pt x="40" y="54"/>
                        </a:cubicBezTo>
                        <a:cubicBezTo>
                          <a:pt x="39" y="49"/>
                          <a:pt x="44" y="47"/>
                          <a:pt x="47" y="48"/>
                        </a:cubicBezTo>
                        <a:cubicBezTo>
                          <a:pt x="51" y="49"/>
                          <a:pt x="53" y="52"/>
                          <a:pt x="57" y="50"/>
                        </a:cubicBezTo>
                        <a:cubicBezTo>
                          <a:pt x="59" y="49"/>
                          <a:pt x="60" y="48"/>
                          <a:pt x="62" y="47"/>
                        </a:cubicBezTo>
                        <a:cubicBezTo>
                          <a:pt x="62" y="47"/>
                          <a:pt x="64" y="45"/>
                          <a:pt x="62" y="45"/>
                        </a:cubicBezTo>
                        <a:cubicBezTo>
                          <a:pt x="60" y="44"/>
                          <a:pt x="58" y="40"/>
                          <a:pt x="59" y="38"/>
                        </a:cubicBezTo>
                        <a:cubicBezTo>
                          <a:pt x="61" y="36"/>
                          <a:pt x="60" y="36"/>
                          <a:pt x="59" y="34"/>
                        </a:cubicBezTo>
                        <a:cubicBezTo>
                          <a:pt x="59" y="33"/>
                          <a:pt x="59" y="32"/>
                          <a:pt x="59" y="31"/>
                        </a:cubicBezTo>
                        <a:cubicBezTo>
                          <a:pt x="58" y="30"/>
                          <a:pt x="59" y="32"/>
                          <a:pt x="59" y="3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0" name="Freeform 650">
                    <a:extLst>
                      <a:ext uri="{FF2B5EF4-FFF2-40B4-BE49-F238E27FC236}">
                        <a16:creationId xmlns:a16="http://schemas.microsoft.com/office/drawing/2014/main" id="{DE37AAD6-5BED-904B-A8EA-C660CD52F6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9231" y="7439959"/>
                    <a:ext cx="174378" cy="124913"/>
                  </a:xfrm>
                  <a:custGeom>
                    <a:avLst/>
                    <a:gdLst>
                      <a:gd name="T0" fmla="*/ 17 w 22"/>
                      <a:gd name="T1" fmla="*/ 1 h 15"/>
                      <a:gd name="T2" fmla="*/ 9 w 22"/>
                      <a:gd name="T3" fmla="*/ 1 h 15"/>
                      <a:gd name="T4" fmla="*/ 8 w 22"/>
                      <a:gd name="T5" fmla="*/ 2 h 15"/>
                      <a:gd name="T6" fmla="*/ 5 w 22"/>
                      <a:gd name="T7" fmla="*/ 2 h 15"/>
                      <a:gd name="T8" fmla="*/ 3 w 22"/>
                      <a:gd name="T9" fmla="*/ 5 h 15"/>
                      <a:gd name="T10" fmla="*/ 1 w 22"/>
                      <a:gd name="T11" fmla="*/ 9 h 15"/>
                      <a:gd name="T12" fmla="*/ 4 w 22"/>
                      <a:gd name="T13" fmla="*/ 10 h 15"/>
                      <a:gd name="T14" fmla="*/ 7 w 22"/>
                      <a:gd name="T15" fmla="*/ 11 h 15"/>
                      <a:gd name="T16" fmla="*/ 11 w 22"/>
                      <a:gd name="T17" fmla="*/ 10 h 15"/>
                      <a:gd name="T18" fmla="*/ 13 w 22"/>
                      <a:gd name="T19" fmla="*/ 10 h 15"/>
                      <a:gd name="T20" fmla="*/ 16 w 22"/>
                      <a:gd name="T21" fmla="*/ 8 h 15"/>
                      <a:gd name="T22" fmla="*/ 18 w 22"/>
                      <a:gd name="T23" fmla="*/ 9 h 15"/>
                      <a:gd name="T24" fmla="*/ 21 w 22"/>
                      <a:gd name="T25" fmla="*/ 8 h 15"/>
                      <a:gd name="T26" fmla="*/ 22 w 22"/>
                      <a:gd name="T27" fmla="*/ 5 h 15"/>
                      <a:gd name="T28" fmla="*/ 18 w 22"/>
                      <a:gd name="T29" fmla="*/ 4 h 15"/>
                      <a:gd name="T30" fmla="*/ 17 w 22"/>
                      <a:gd name="T31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15">
                        <a:moveTo>
                          <a:pt x="17" y="1"/>
                        </a:moveTo>
                        <a:cubicBezTo>
                          <a:pt x="14" y="0"/>
                          <a:pt x="12" y="1"/>
                          <a:pt x="9" y="1"/>
                        </a:cubicBezTo>
                        <a:cubicBezTo>
                          <a:pt x="7" y="1"/>
                          <a:pt x="9" y="1"/>
                          <a:pt x="8" y="2"/>
                        </a:cubicBezTo>
                        <a:cubicBezTo>
                          <a:pt x="7" y="2"/>
                          <a:pt x="5" y="2"/>
                          <a:pt x="5" y="2"/>
                        </a:cubicBezTo>
                        <a:cubicBezTo>
                          <a:pt x="4" y="2"/>
                          <a:pt x="3" y="5"/>
                          <a:pt x="3" y="5"/>
                        </a:cubicBezTo>
                        <a:cubicBezTo>
                          <a:pt x="2" y="6"/>
                          <a:pt x="0" y="10"/>
                          <a:pt x="1" y="9"/>
                        </a:cubicBezTo>
                        <a:cubicBezTo>
                          <a:pt x="3" y="9"/>
                          <a:pt x="3" y="8"/>
                          <a:pt x="4" y="10"/>
                        </a:cubicBezTo>
                        <a:cubicBezTo>
                          <a:pt x="4" y="12"/>
                          <a:pt x="5" y="11"/>
                          <a:pt x="7" y="11"/>
                        </a:cubicBezTo>
                        <a:cubicBezTo>
                          <a:pt x="8" y="11"/>
                          <a:pt x="10" y="11"/>
                          <a:pt x="11" y="10"/>
                        </a:cubicBezTo>
                        <a:cubicBezTo>
                          <a:pt x="12" y="8"/>
                          <a:pt x="13" y="9"/>
                          <a:pt x="13" y="10"/>
                        </a:cubicBezTo>
                        <a:cubicBezTo>
                          <a:pt x="16" y="15"/>
                          <a:pt x="15" y="8"/>
                          <a:pt x="16" y="8"/>
                        </a:cubicBezTo>
                        <a:cubicBezTo>
                          <a:pt x="17" y="8"/>
                          <a:pt x="17" y="9"/>
                          <a:pt x="18" y="9"/>
                        </a:cubicBezTo>
                        <a:cubicBezTo>
                          <a:pt x="19" y="9"/>
                          <a:pt x="20" y="9"/>
                          <a:pt x="21" y="8"/>
                        </a:cubicBezTo>
                        <a:cubicBezTo>
                          <a:pt x="22" y="7"/>
                          <a:pt x="22" y="7"/>
                          <a:pt x="22" y="5"/>
                        </a:cubicBezTo>
                        <a:cubicBezTo>
                          <a:pt x="22" y="5"/>
                          <a:pt x="19" y="4"/>
                          <a:pt x="18" y="4"/>
                        </a:cubicBezTo>
                        <a:cubicBezTo>
                          <a:pt x="17" y="3"/>
                          <a:pt x="17" y="2"/>
                          <a:pt x="1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1" name="Freeform 651">
                    <a:extLst>
                      <a:ext uri="{FF2B5EF4-FFF2-40B4-BE49-F238E27FC236}">
                        <a16:creationId xmlns:a16="http://schemas.microsoft.com/office/drawing/2014/main" id="{443B8790-41C4-1047-B9F5-8163E930D5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1681" y="7238392"/>
                    <a:ext cx="163648" cy="107879"/>
                  </a:xfrm>
                  <a:custGeom>
                    <a:avLst/>
                    <a:gdLst>
                      <a:gd name="T0" fmla="*/ 19 w 21"/>
                      <a:gd name="T1" fmla="*/ 9 h 13"/>
                      <a:gd name="T2" fmla="*/ 20 w 21"/>
                      <a:gd name="T3" fmla="*/ 6 h 13"/>
                      <a:gd name="T4" fmla="*/ 18 w 21"/>
                      <a:gd name="T5" fmla="*/ 3 h 13"/>
                      <a:gd name="T6" fmla="*/ 13 w 21"/>
                      <a:gd name="T7" fmla="*/ 0 h 13"/>
                      <a:gd name="T8" fmla="*/ 8 w 21"/>
                      <a:gd name="T9" fmla="*/ 1 h 13"/>
                      <a:gd name="T10" fmla="*/ 3 w 21"/>
                      <a:gd name="T11" fmla="*/ 1 h 13"/>
                      <a:gd name="T12" fmla="*/ 5 w 21"/>
                      <a:gd name="T13" fmla="*/ 6 h 13"/>
                      <a:gd name="T14" fmla="*/ 10 w 21"/>
                      <a:gd name="T15" fmla="*/ 9 h 13"/>
                      <a:gd name="T16" fmla="*/ 12 w 21"/>
                      <a:gd name="T17" fmla="*/ 9 h 13"/>
                      <a:gd name="T18" fmla="*/ 18 w 21"/>
                      <a:gd name="T19" fmla="*/ 13 h 13"/>
                      <a:gd name="T20" fmla="*/ 19 w 21"/>
                      <a:gd name="T21" fmla="*/ 9 h 13"/>
                      <a:gd name="T22" fmla="*/ 19 w 21"/>
                      <a:gd name="T23" fmla="*/ 9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1" h="13">
                        <a:moveTo>
                          <a:pt x="19" y="9"/>
                        </a:moveTo>
                        <a:cubicBezTo>
                          <a:pt x="18" y="9"/>
                          <a:pt x="21" y="7"/>
                          <a:pt x="20" y="6"/>
                        </a:cubicBezTo>
                        <a:cubicBezTo>
                          <a:pt x="20" y="5"/>
                          <a:pt x="19" y="3"/>
                          <a:pt x="18" y="3"/>
                        </a:cubicBezTo>
                        <a:cubicBezTo>
                          <a:pt x="17" y="2"/>
                          <a:pt x="15" y="0"/>
                          <a:pt x="13" y="0"/>
                        </a:cubicBezTo>
                        <a:cubicBezTo>
                          <a:pt x="11" y="0"/>
                          <a:pt x="10" y="1"/>
                          <a:pt x="8" y="1"/>
                        </a:cubicBezTo>
                        <a:cubicBezTo>
                          <a:pt x="6" y="1"/>
                          <a:pt x="5" y="0"/>
                          <a:pt x="3" y="1"/>
                        </a:cubicBezTo>
                        <a:cubicBezTo>
                          <a:pt x="0" y="3"/>
                          <a:pt x="3" y="5"/>
                          <a:pt x="5" y="6"/>
                        </a:cubicBezTo>
                        <a:cubicBezTo>
                          <a:pt x="7" y="7"/>
                          <a:pt x="8" y="7"/>
                          <a:pt x="10" y="9"/>
                        </a:cubicBezTo>
                        <a:cubicBezTo>
                          <a:pt x="10" y="10"/>
                          <a:pt x="12" y="10"/>
                          <a:pt x="12" y="9"/>
                        </a:cubicBezTo>
                        <a:cubicBezTo>
                          <a:pt x="12" y="10"/>
                          <a:pt x="17" y="13"/>
                          <a:pt x="18" y="13"/>
                        </a:cubicBezTo>
                        <a:cubicBezTo>
                          <a:pt x="18" y="11"/>
                          <a:pt x="18" y="10"/>
                          <a:pt x="19" y="9"/>
                        </a:cubicBezTo>
                        <a:cubicBezTo>
                          <a:pt x="19" y="9"/>
                          <a:pt x="17" y="10"/>
                          <a:pt x="19" y="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2" name="Freeform 652">
                    <a:extLst>
                      <a:ext uri="{FF2B5EF4-FFF2-40B4-BE49-F238E27FC236}">
                        <a16:creationId xmlns:a16="http://schemas.microsoft.com/office/drawing/2014/main" id="{194111AC-766D-3643-8D75-E2E453E583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95819" y="7315044"/>
                    <a:ext cx="29511" cy="31230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1 w 4"/>
                      <a:gd name="T3" fmla="*/ 3 h 4"/>
                      <a:gd name="T4" fmla="*/ 4 w 4"/>
                      <a:gd name="T5" fmla="*/ 4 h 4"/>
                      <a:gd name="T6" fmla="*/ 2 w 4"/>
                      <a:gd name="T7" fmla="*/ 0 h 4"/>
                      <a:gd name="T8" fmla="*/ 2 w 4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1" y="0"/>
                          <a:pt x="1" y="2"/>
                          <a:pt x="1" y="3"/>
                        </a:cubicBezTo>
                        <a:cubicBezTo>
                          <a:pt x="1" y="4"/>
                          <a:pt x="3" y="4"/>
                          <a:pt x="4" y="4"/>
                        </a:cubicBezTo>
                        <a:cubicBezTo>
                          <a:pt x="4" y="2"/>
                          <a:pt x="4" y="1"/>
                          <a:pt x="2" y="0"/>
                        </a:cubicBezTo>
                        <a:cubicBezTo>
                          <a:pt x="0" y="1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3" name="Freeform 653">
                    <a:extLst>
                      <a:ext uri="{FF2B5EF4-FFF2-40B4-BE49-F238E27FC236}">
                        <a16:creationId xmlns:a16="http://schemas.microsoft.com/office/drawing/2014/main" id="{4A4FF88A-83F4-2B42-8155-F80C237BA6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9241" y="7121996"/>
                    <a:ext cx="158286" cy="150467"/>
                  </a:xfrm>
                  <a:custGeom>
                    <a:avLst/>
                    <a:gdLst>
                      <a:gd name="T0" fmla="*/ 5 w 20"/>
                      <a:gd name="T1" fmla="*/ 14 h 18"/>
                      <a:gd name="T2" fmla="*/ 14 w 20"/>
                      <a:gd name="T3" fmla="*/ 18 h 18"/>
                      <a:gd name="T4" fmla="*/ 14 w 20"/>
                      <a:gd name="T5" fmla="*/ 13 h 18"/>
                      <a:gd name="T6" fmla="*/ 17 w 20"/>
                      <a:gd name="T7" fmla="*/ 11 h 18"/>
                      <a:gd name="T8" fmla="*/ 18 w 20"/>
                      <a:gd name="T9" fmla="*/ 6 h 18"/>
                      <a:gd name="T10" fmla="*/ 20 w 20"/>
                      <a:gd name="T11" fmla="*/ 5 h 18"/>
                      <a:gd name="T12" fmla="*/ 19 w 20"/>
                      <a:gd name="T13" fmla="*/ 0 h 18"/>
                      <a:gd name="T14" fmla="*/ 15 w 20"/>
                      <a:gd name="T15" fmla="*/ 1 h 18"/>
                      <a:gd name="T16" fmla="*/ 10 w 20"/>
                      <a:gd name="T17" fmla="*/ 3 h 18"/>
                      <a:gd name="T18" fmla="*/ 12 w 20"/>
                      <a:gd name="T19" fmla="*/ 6 h 18"/>
                      <a:gd name="T20" fmla="*/ 10 w 20"/>
                      <a:gd name="T21" fmla="*/ 4 h 18"/>
                      <a:gd name="T22" fmla="*/ 7 w 20"/>
                      <a:gd name="T23" fmla="*/ 6 h 18"/>
                      <a:gd name="T24" fmla="*/ 5 w 20"/>
                      <a:gd name="T25" fmla="*/ 8 h 18"/>
                      <a:gd name="T26" fmla="*/ 5 w 20"/>
                      <a:gd name="T27" fmla="*/ 12 h 18"/>
                      <a:gd name="T28" fmla="*/ 3 w 20"/>
                      <a:gd name="T29" fmla="*/ 12 h 18"/>
                      <a:gd name="T30" fmla="*/ 4 w 20"/>
                      <a:gd name="T31" fmla="*/ 12 h 18"/>
                      <a:gd name="T32" fmla="*/ 3 w 20"/>
                      <a:gd name="T33" fmla="*/ 12 h 18"/>
                      <a:gd name="T34" fmla="*/ 4 w 20"/>
                      <a:gd name="T35" fmla="*/ 14 h 18"/>
                      <a:gd name="T36" fmla="*/ 2 w 20"/>
                      <a:gd name="T37" fmla="*/ 13 h 18"/>
                      <a:gd name="T38" fmla="*/ 3 w 20"/>
                      <a:gd name="T39" fmla="*/ 14 h 18"/>
                      <a:gd name="T40" fmla="*/ 1 w 20"/>
                      <a:gd name="T41" fmla="*/ 14 h 18"/>
                      <a:gd name="T42" fmla="*/ 2 w 20"/>
                      <a:gd name="T43" fmla="*/ 15 h 18"/>
                      <a:gd name="T44" fmla="*/ 0 w 20"/>
                      <a:gd name="T45" fmla="*/ 15 h 18"/>
                      <a:gd name="T46" fmla="*/ 5 w 20"/>
                      <a:gd name="T47" fmla="*/ 14 h 18"/>
                      <a:gd name="T48" fmla="*/ 5 w 20"/>
                      <a:gd name="T49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0" h="18">
                        <a:moveTo>
                          <a:pt x="5" y="14"/>
                        </a:moveTo>
                        <a:cubicBezTo>
                          <a:pt x="7" y="12"/>
                          <a:pt x="13" y="16"/>
                          <a:pt x="14" y="18"/>
                        </a:cubicBezTo>
                        <a:cubicBezTo>
                          <a:pt x="15" y="16"/>
                          <a:pt x="15" y="14"/>
                          <a:pt x="14" y="13"/>
                        </a:cubicBezTo>
                        <a:cubicBezTo>
                          <a:pt x="13" y="9"/>
                          <a:pt x="15" y="11"/>
                          <a:pt x="17" y="11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20" y="5"/>
                          <a:pt x="20" y="5"/>
                        </a:cubicBezTo>
                        <a:cubicBezTo>
                          <a:pt x="20" y="3"/>
                          <a:pt x="20" y="2"/>
                          <a:pt x="19" y="0"/>
                        </a:cubicBezTo>
                        <a:cubicBezTo>
                          <a:pt x="19" y="0"/>
                          <a:pt x="15" y="1"/>
                          <a:pt x="15" y="1"/>
                        </a:cubicBezTo>
                        <a:cubicBezTo>
                          <a:pt x="13" y="1"/>
                          <a:pt x="12" y="1"/>
                          <a:pt x="10" y="3"/>
                        </a:cubicBezTo>
                        <a:cubicBezTo>
                          <a:pt x="10" y="3"/>
                          <a:pt x="13" y="5"/>
                          <a:pt x="12" y="6"/>
                        </a:cubicBezTo>
                        <a:cubicBezTo>
                          <a:pt x="10" y="8"/>
                          <a:pt x="9" y="4"/>
                          <a:pt x="10" y="4"/>
                        </a:cubicBezTo>
                        <a:cubicBezTo>
                          <a:pt x="10" y="4"/>
                          <a:pt x="7" y="5"/>
                          <a:pt x="7" y="6"/>
                        </a:cubicBezTo>
                        <a:cubicBezTo>
                          <a:pt x="7" y="7"/>
                          <a:pt x="6" y="7"/>
                          <a:pt x="5" y="8"/>
                        </a:cubicBezTo>
                        <a:cubicBezTo>
                          <a:pt x="5" y="9"/>
                          <a:pt x="3" y="12"/>
                          <a:pt x="5" y="12"/>
                        </a:cubicBezTo>
                        <a:cubicBezTo>
                          <a:pt x="5" y="12"/>
                          <a:pt x="4" y="12"/>
                          <a:pt x="3" y="12"/>
                        </a:cubicBezTo>
                        <a:cubicBezTo>
                          <a:pt x="3" y="12"/>
                          <a:pt x="4" y="12"/>
                          <a:pt x="4" y="12"/>
                        </a:cubicBezTo>
                        <a:cubicBezTo>
                          <a:pt x="4" y="12"/>
                          <a:pt x="3" y="12"/>
                          <a:pt x="3" y="12"/>
                        </a:cubicBezTo>
                        <a:cubicBezTo>
                          <a:pt x="2" y="13"/>
                          <a:pt x="4" y="14"/>
                          <a:pt x="4" y="14"/>
                        </a:cubicBezTo>
                        <a:cubicBezTo>
                          <a:pt x="4" y="13"/>
                          <a:pt x="2" y="13"/>
                          <a:pt x="2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3" y="14"/>
                          <a:pt x="2" y="13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2" y="14"/>
                          <a:pt x="1" y="14"/>
                          <a:pt x="0" y="15"/>
                        </a:cubicBezTo>
                        <a:cubicBezTo>
                          <a:pt x="1" y="15"/>
                          <a:pt x="4" y="16"/>
                          <a:pt x="5" y="14"/>
                        </a:cubicBezTo>
                        <a:cubicBezTo>
                          <a:pt x="5" y="14"/>
                          <a:pt x="5" y="15"/>
                          <a:pt x="5" y="1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4" name="Freeform 654">
                    <a:extLst>
                      <a:ext uri="{FF2B5EF4-FFF2-40B4-BE49-F238E27FC236}">
                        <a16:creationId xmlns:a16="http://schemas.microsoft.com/office/drawing/2014/main" id="{38DC3DAB-E87C-3744-9551-F13BB6ADD6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714" y="6872168"/>
                    <a:ext cx="118041" cy="184531"/>
                  </a:xfrm>
                  <a:custGeom>
                    <a:avLst/>
                    <a:gdLst>
                      <a:gd name="T0" fmla="*/ 10 w 15"/>
                      <a:gd name="T1" fmla="*/ 21 h 22"/>
                      <a:gd name="T2" fmla="*/ 8 w 15"/>
                      <a:gd name="T3" fmla="*/ 17 h 22"/>
                      <a:gd name="T4" fmla="*/ 11 w 15"/>
                      <a:gd name="T5" fmla="*/ 12 h 22"/>
                      <a:gd name="T6" fmla="*/ 11 w 15"/>
                      <a:gd name="T7" fmla="*/ 13 h 22"/>
                      <a:gd name="T8" fmla="*/ 15 w 15"/>
                      <a:gd name="T9" fmla="*/ 10 h 22"/>
                      <a:gd name="T10" fmla="*/ 11 w 15"/>
                      <a:gd name="T11" fmla="*/ 7 h 22"/>
                      <a:gd name="T12" fmla="*/ 10 w 15"/>
                      <a:gd name="T13" fmla="*/ 5 h 22"/>
                      <a:gd name="T14" fmla="*/ 12 w 15"/>
                      <a:gd name="T15" fmla="*/ 4 h 22"/>
                      <a:gd name="T16" fmla="*/ 12 w 15"/>
                      <a:gd name="T17" fmla="*/ 1 h 22"/>
                      <a:gd name="T18" fmla="*/ 11 w 15"/>
                      <a:gd name="T19" fmla="*/ 1 h 22"/>
                      <a:gd name="T20" fmla="*/ 7 w 15"/>
                      <a:gd name="T21" fmla="*/ 4 h 22"/>
                      <a:gd name="T22" fmla="*/ 2 w 15"/>
                      <a:gd name="T23" fmla="*/ 5 h 22"/>
                      <a:gd name="T24" fmla="*/ 4 w 15"/>
                      <a:gd name="T25" fmla="*/ 6 h 22"/>
                      <a:gd name="T26" fmla="*/ 6 w 15"/>
                      <a:gd name="T27" fmla="*/ 8 h 22"/>
                      <a:gd name="T28" fmla="*/ 4 w 15"/>
                      <a:gd name="T29" fmla="*/ 8 h 22"/>
                      <a:gd name="T30" fmla="*/ 2 w 15"/>
                      <a:gd name="T31" fmla="*/ 8 h 22"/>
                      <a:gd name="T32" fmla="*/ 0 w 15"/>
                      <a:gd name="T33" fmla="*/ 9 h 22"/>
                      <a:gd name="T34" fmla="*/ 0 w 15"/>
                      <a:gd name="T35" fmla="*/ 14 h 22"/>
                      <a:gd name="T36" fmla="*/ 2 w 15"/>
                      <a:gd name="T37" fmla="*/ 16 h 22"/>
                      <a:gd name="T38" fmla="*/ 2 w 15"/>
                      <a:gd name="T39" fmla="*/ 20 h 22"/>
                      <a:gd name="T40" fmla="*/ 10 w 15"/>
                      <a:gd name="T41" fmla="*/ 2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5" h="22">
                        <a:moveTo>
                          <a:pt x="10" y="21"/>
                        </a:moveTo>
                        <a:cubicBezTo>
                          <a:pt x="10" y="20"/>
                          <a:pt x="6" y="18"/>
                          <a:pt x="8" y="17"/>
                        </a:cubicBezTo>
                        <a:cubicBezTo>
                          <a:pt x="9" y="16"/>
                          <a:pt x="9" y="13"/>
                          <a:pt x="11" y="12"/>
                        </a:cubicBezTo>
                        <a:cubicBezTo>
                          <a:pt x="11" y="12"/>
                          <a:pt x="11" y="13"/>
                          <a:pt x="11" y="13"/>
                        </a:cubicBezTo>
                        <a:cubicBezTo>
                          <a:pt x="12" y="13"/>
                          <a:pt x="15" y="11"/>
                          <a:pt x="15" y="10"/>
                        </a:cubicBezTo>
                        <a:cubicBezTo>
                          <a:pt x="15" y="9"/>
                          <a:pt x="11" y="9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10" y="4"/>
                          <a:pt x="12" y="5"/>
                          <a:pt x="12" y="4"/>
                        </a:cubicBezTo>
                        <a:cubicBezTo>
                          <a:pt x="12" y="3"/>
                          <a:pt x="12" y="2"/>
                          <a:pt x="12" y="1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8" y="1"/>
                          <a:pt x="9" y="2"/>
                          <a:pt x="7" y="4"/>
                        </a:cubicBezTo>
                        <a:cubicBezTo>
                          <a:pt x="6" y="5"/>
                          <a:pt x="3" y="3"/>
                          <a:pt x="2" y="5"/>
                        </a:cubicBezTo>
                        <a:cubicBezTo>
                          <a:pt x="0" y="7"/>
                          <a:pt x="3" y="7"/>
                          <a:pt x="4" y="6"/>
                        </a:cubicBezTo>
                        <a:cubicBezTo>
                          <a:pt x="5" y="5"/>
                          <a:pt x="7" y="6"/>
                          <a:pt x="6" y="8"/>
                        </a:cubicBezTo>
                        <a:cubicBezTo>
                          <a:pt x="6" y="7"/>
                          <a:pt x="4" y="6"/>
                          <a:pt x="4" y="8"/>
                        </a:cubicBezTo>
                        <a:cubicBezTo>
                          <a:pt x="3" y="8"/>
                          <a:pt x="2" y="9"/>
                          <a:pt x="2" y="8"/>
                        </a:cubicBezTo>
                        <a:cubicBezTo>
                          <a:pt x="2" y="9"/>
                          <a:pt x="0" y="7"/>
                          <a:pt x="0" y="9"/>
                        </a:cubicBezTo>
                        <a:cubicBezTo>
                          <a:pt x="0" y="11"/>
                          <a:pt x="0" y="12"/>
                          <a:pt x="0" y="14"/>
                        </a:cubicBezTo>
                        <a:cubicBezTo>
                          <a:pt x="1" y="15"/>
                          <a:pt x="2" y="15"/>
                          <a:pt x="2" y="16"/>
                        </a:cubicBezTo>
                        <a:cubicBezTo>
                          <a:pt x="3" y="18"/>
                          <a:pt x="1" y="19"/>
                          <a:pt x="2" y="20"/>
                        </a:cubicBezTo>
                        <a:cubicBezTo>
                          <a:pt x="4" y="22"/>
                          <a:pt x="8" y="21"/>
                          <a:pt x="10" y="2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5" name="Freeform 655">
                    <a:extLst>
                      <a:ext uri="{FF2B5EF4-FFF2-40B4-BE49-F238E27FC236}">
                        <a16:creationId xmlns:a16="http://schemas.microsoft.com/office/drawing/2014/main" id="{4674BA0F-9F7B-1D48-978D-6C7A25CD18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3868" y="7039669"/>
                    <a:ext cx="351441" cy="431519"/>
                  </a:xfrm>
                  <a:custGeom>
                    <a:avLst/>
                    <a:gdLst>
                      <a:gd name="T0" fmla="*/ 44 w 45"/>
                      <a:gd name="T1" fmla="*/ 24 h 52"/>
                      <a:gd name="T2" fmla="*/ 43 w 45"/>
                      <a:gd name="T3" fmla="*/ 18 h 52"/>
                      <a:gd name="T4" fmla="*/ 42 w 45"/>
                      <a:gd name="T5" fmla="*/ 12 h 52"/>
                      <a:gd name="T6" fmla="*/ 41 w 45"/>
                      <a:gd name="T7" fmla="*/ 7 h 52"/>
                      <a:gd name="T8" fmla="*/ 38 w 45"/>
                      <a:gd name="T9" fmla="*/ 4 h 52"/>
                      <a:gd name="T10" fmla="*/ 38 w 45"/>
                      <a:gd name="T11" fmla="*/ 2 h 52"/>
                      <a:gd name="T12" fmla="*/ 37 w 45"/>
                      <a:gd name="T13" fmla="*/ 5 h 52"/>
                      <a:gd name="T14" fmla="*/ 33 w 45"/>
                      <a:gd name="T15" fmla="*/ 4 h 52"/>
                      <a:gd name="T16" fmla="*/ 25 w 45"/>
                      <a:gd name="T17" fmla="*/ 7 h 52"/>
                      <a:gd name="T18" fmla="*/ 26 w 45"/>
                      <a:gd name="T19" fmla="*/ 4 h 52"/>
                      <a:gd name="T20" fmla="*/ 21 w 45"/>
                      <a:gd name="T21" fmla="*/ 4 h 52"/>
                      <a:gd name="T22" fmla="*/ 20 w 45"/>
                      <a:gd name="T23" fmla="*/ 1 h 52"/>
                      <a:gd name="T24" fmla="*/ 13 w 45"/>
                      <a:gd name="T25" fmla="*/ 0 h 52"/>
                      <a:gd name="T26" fmla="*/ 15 w 45"/>
                      <a:gd name="T27" fmla="*/ 3 h 52"/>
                      <a:gd name="T28" fmla="*/ 15 w 45"/>
                      <a:gd name="T29" fmla="*/ 6 h 52"/>
                      <a:gd name="T30" fmla="*/ 17 w 45"/>
                      <a:gd name="T31" fmla="*/ 7 h 52"/>
                      <a:gd name="T32" fmla="*/ 20 w 45"/>
                      <a:gd name="T33" fmla="*/ 9 h 52"/>
                      <a:gd name="T34" fmla="*/ 15 w 45"/>
                      <a:gd name="T35" fmla="*/ 8 h 52"/>
                      <a:gd name="T36" fmla="*/ 14 w 45"/>
                      <a:gd name="T37" fmla="*/ 8 h 52"/>
                      <a:gd name="T38" fmla="*/ 13 w 45"/>
                      <a:gd name="T39" fmla="*/ 10 h 52"/>
                      <a:gd name="T40" fmla="*/ 6 w 45"/>
                      <a:gd name="T41" fmla="*/ 10 h 52"/>
                      <a:gd name="T42" fmla="*/ 6 w 45"/>
                      <a:gd name="T43" fmla="*/ 15 h 52"/>
                      <a:gd name="T44" fmla="*/ 6 w 45"/>
                      <a:gd name="T45" fmla="*/ 17 h 52"/>
                      <a:gd name="T46" fmla="*/ 1 w 45"/>
                      <a:gd name="T47" fmla="*/ 22 h 52"/>
                      <a:gd name="T48" fmla="*/ 2 w 45"/>
                      <a:gd name="T49" fmla="*/ 26 h 52"/>
                      <a:gd name="T50" fmla="*/ 2 w 45"/>
                      <a:gd name="T51" fmla="*/ 30 h 52"/>
                      <a:gd name="T52" fmla="*/ 1 w 45"/>
                      <a:gd name="T53" fmla="*/ 33 h 52"/>
                      <a:gd name="T54" fmla="*/ 3 w 45"/>
                      <a:gd name="T55" fmla="*/ 37 h 52"/>
                      <a:gd name="T56" fmla="*/ 11 w 45"/>
                      <a:gd name="T57" fmla="*/ 40 h 52"/>
                      <a:gd name="T58" fmla="*/ 9 w 45"/>
                      <a:gd name="T59" fmla="*/ 49 h 52"/>
                      <a:gd name="T60" fmla="*/ 19 w 45"/>
                      <a:gd name="T61" fmla="*/ 49 h 52"/>
                      <a:gd name="T62" fmla="*/ 23 w 45"/>
                      <a:gd name="T63" fmla="*/ 51 h 52"/>
                      <a:gd name="T64" fmla="*/ 26 w 45"/>
                      <a:gd name="T65" fmla="*/ 50 h 52"/>
                      <a:gd name="T66" fmla="*/ 33 w 45"/>
                      <a:gd name="T67" fmla="*/ 49 h 52"/>
                      <a:gd name="T68" fmla="*/ 36 w 45"/>
                      <a:gd name="T69" fmla="*/ 49 h 52"/>
                      <a:gd name="T70" fmla="*/ 36 w 45"/>
                      <a:gd name="T71" fmla="*/ 45 h 52"/>
                      <a:gd name="T72" fmla="*/ 40 w 45"/>
                      <a:gd name="T73" fmla="*/ 43 h 52"/>
                      <a:gd name="T74" fmla="*/ 35 w 45"/>
                      <a:gd name="T75" fmla="*/ 37 h 52"/>
                      <a:gd name="T76" fmla="*/ 32 w 45"/>
                      <a:gd name="T77" fmla="*/ 31 h 52"/>
                      <a:gd name="T78" fmla="*/ 41 w 45"/>
                      <a:gd name="T79" fmla="*/ 26 h 52"/>
                      <a:gd name="T80" fmla="*/ 44 w 45"/>
                      <a:gd name="T81" fmla="*/ 28 h 52"/>
                      <a:gd name="T82" fmla="*/ 44 w 45"/>
                      <a:gd name="T83" fmla="*/ 24 h 52"/>
                      <a:gd name="T84" fmla="*/ 44 w 45"/>
                      <a:gd name="T85" fmla="*/ 24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5" h="52">
                        <a:moveTo>
                          <a:pt x="44" y="24"/>
                        </a:moveTo>
                        <a:cubicBezTo>
                          <a:pt x="43" y="22"/>
                          <a:pt x="43" y="20"/>
                          <a:pt x="43" y="18"/>
                        </a:cubicBezTo>
                        <a:cubicBezTo>
                          <a:pt x="42" y="16"/>
                          <a:pt x="41" y="15"/>
                          <a:pt x="42" y="12"/>
                        </a:cubicBezTo>
                        <a:cubicBezTo>
                          <a:pt x="43" y="10"/>
                          <a:pt x="42" y="8"/>
                          <a:pt x="41" y="7"/>
                        </a:cubicBezTo>
                        <a:cubicBezTo>
                          <a:pt x="40" y="6"/>
                          <a:pt x="38" y="5"/>
                          <a:pt x="38" y="4"/>
                        </a:cubicBezTo>
                        <a:cubicBezTo>
                          <a:pt x="38" y="4"/>
                          <a:pt x="39" y="3"/>
                          <a:pt x="38" y="2"/>
                        </a:cubicBezTo>
                        <a:cubicBezTo>
                          <a:pt x="37" y="2"/>
                          <a:pt x="37" y="5"/>
                          <a:pt x="37" y="5"/>
                        </a:cubicBezTo>
                        <a:cubicBezTo>
                          <a:pt x="35" y="5"/>
                          <a:pt x="35" y="4"/>
                          <a:pt x="33" y="4"/>
                        </a:cubicBezTo>
                        <a:cubicBezTo>
                          <a:pt x="31" y="5"/>
                          <a:pt x="28" y="7"/>
                          <a:pt x="25" y="7"/>
                        </a:cubicBezTo>
                        <a:cubicBezTo>
                          <a:pt x="24" y="6"/>
                          <a:pt x="26" y="5"/>
                          <a:pt x="26" y="4"/>
                        </a:cubicBezTo>
                        <a:cubicBezTo>
                          <a:pt x="24" y="4"/>
                          <a:pt x="23" y="5"/>
                          <a:pt x="21" y="4"/>
                        </a:cubicBezTo>
                        <a:cubicBezTo>
                          <a:pt x="20" y="3"/>
                          <a:pt x="23" y="1"/>
                          <a:pt x="20" y="1"/>
                        </a:cubicBezTo>
                        <a:cubicBezTo>
                          <a:pt x="18" y="1"/>
                          <a:pt x="16" y="1"/>
                          <a:pt x="13" y="0"/>
                        </a:cubicBezTo>
                        <a:cubicBezTo>
                          <a:pt x="14" y="1"/>
                          <a:pt x="15" y="1"/>
                          <a:pt x="15" y="3"/>
                        </a:cubicBezTo>
                        <a:cubicBezTo>
                          <a:pt x="14" y="4"/>
                          <a:pt x="14" y="4"/>
                          <a:pt x="15" y="6"/>
                        </a:cubicBezTo>
                        <a:cubicBezTo>
                          <a:pt x="15" y="8"/>
                          <a:pt x="15" y="7"/>
                          <a:pt x="17" y="7"/>
                        </a:cubicBezTo>
                        <a:cubicBezTo>
                          <a:pt x="18" y="7"/>
                          <a:pt x="19" y="8"/>
                          <a:pt x="20" y="9"/>
                        </a:cubicBezTo>
                        <a:cubicBezTo>
                          <a:pt x="19" y="8"/>
                          <a:pt x="16" y="8"/>
                          <a:pt x="15" y="8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9"/>
                          <a:pt x="14" y="10"/>
                          <a:pt x="13" y="10"/>
                        </a:cubicBezTo>
                        <a:cubicBezTo>
                          <a:pt x="11" y="11"/>
                          <a:pt x="7" y="6"/>
                          <a:pt x="6" y="10"/>
                        </a:cubicBezTo>
                        <a:cubicBezTo>
                          <a:pt x="7" y="12"/>
                          <a:pt x="8" y="14"/>
                          <a:pt x="6" y="15"/>
                        </a:cubicBezTo>
                        <a:cubicBezTo>
                          <a:pt x="5" y="17"/>
                          <a:pt x="5" y="15"/>
                          <a:pt x="6" y="17"/>
                        </a:cubicBezTo>
                        <a:cubicBezTo>
                          <a:pt x="6" y="22"/>
                          <a:pt x="0" y="20"/>
                          <a:pt x="1" y="22"/>
                        </a:cubicBezTo>
                        <a:cubicBezTo>
                          <a:pt x="1" y="23"/>
                          <a:pt x="2" y="24"/>
                          <a:pt x="2" y="26"/>
                        </a:cubicBezTo>
                        <a:cubicBezTo>
                          <a:pt x="2" y="28"/>
                          <a:pt x="1" y="28"/>
                          <a:pt x="2" y="30"/>
                        </a:cubicBezTo>
                        <a:cubicBezTo>
                          <a:pt x="3" y="31"/>
                          <a:pt x="0" y="33"/>
                          <a:pt x="1" y="33"/>
                        </a:cubicBezTo>
                        <a:cubicBezTo>
                          <a:pt x="3" y="34"/>
                          <a:pt x="2" y="36"/>
                          <a:pt x="3" y="37"/>
                        </a:cubicBezTo>
                        <a:cubicBezTo>
                          <a:pt x="4" y="40"/>
                          <a:pt x="8" y="39"/>
                          <a:pt x="11" y="40"/>
                        </a:cubicBezTo>
                        <a:cubicBezTo>
                          <a:pt x="11" y="40"/>
                          <a:pt x="9" y="48"/>
                          <a:pt x="9" y="49"/>
                        </a:cubicBezTo>
                        <a:cubicBezTo>
                          <a:pt x="13" y="49"/>
                          <a:pt x="15" y="48"/>
                          <a:pt x="19" y="49"/>
                        </a:cubicBezTo>
                        <a:cubicBezTo>
                          <a:pt x="19" y="49"/>
                          <a:pt x="23" y="52"/>
                          <a:pt x="23" y="51"/>
                        </a:cubicBezTo>
                        <a:cubicBezTo>
                          <a:pt x="24" y="49"/>
                          <a:pt x="25" y="49"/>
                          <a:pt x="26" y="50"/>
                        </a:cubicBezTo>
                        <a:cubicBezTo>
                          <a:pt x="27" y="51"/>
                          <a:pt x="32" y="48"/>
                          <a:pt x="33" y="49"/>
                        </a:cubicBezTo>
                        <a:cubicBezTo>
                          <a:pt x="33" y="49"/>
                          <a:pt x="37" y="50"/>
                          <a:pt x="36" y="49"/>
                        </a:cubicBezTo>
                        <a:cubicBezTo>
                          <a:pt x="35" y="46"/>
                          <a:pt x="34" y="46"/>
                          <a:pt x="36" y="45"/>
                        </a:cubicBezTo>
                        <a:cubicBezTo>
                          <a:pt x="38" y="43"/>
                          <a:pt x="38" y="43"/>
                          <a:pt x="40" y="43"/>
                        </a:cubicBezTo>
                        <a:cubicBezTo>
                          <a:pt x="41" y="42"/>
                          <a:pt x="36" y="38"/>
                          <a:pt x="35" y="37"/>
                        </a:cubicBezTo>
                        <a:cubicBezTo>
                          <a:pt x="34" y="37"/>
                          <a:pt x="31" y="32"/>
                          <a:pt x="32" y="31"/>
                        </a:cubicBezTo>
                        <a:cubicBezTo>
                          <a:pt x="36" y="30"/>
                          <a:pt x="38" y="29"/>
                          <a:pt x="41" y="26"/>
                        </a:cubicBezTo>
                        <a:cubicBezTo>
                          <a:pt x="42" y="25"/>
                          <a:pt x="43" y="29"/>
                          <a:pt x="44" y="28"/>
                        </a:cubicBezTo>
                        <a:cubicBezTo>
                          <a:pt x="45" y="27"/>
                          <a:pt x="45" y="25"/>
                          <a:pt x="44" y="24"/>
                        </a:cubicBezTo>
                        <a:cubicBezTo>
                          <a:pt x="44" y="23"/>
                          <a:pt x="44" y="24"/>
                          <a:pt x="44" y="2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7" name="Freeform 656">
                    <a:extLst>
                      <a:ext uri="{FF2B5EF4-FFF2-40B4-BE49-F238E27FC236}">
                        <a16:creationId xmlns:a16="http://schemas.microsoft.com/office/drawing/2014/main" id="{8C7F7036-814E-704E-ABB4-F54D19AB70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23584" y="7173097"/>
                    <a:ext cx="700200" cy="440037"/>
                  </a:xfrm>
                  <a:custGeom>
                    <a:avLst/>
                    <a:gdLst>
                      <a:gd name="T0" fmla="*/ 0 w 89"/>
                      <a:gd name="T1" fmla="*/ 27 h 53"/>
                      <a:gd name="T2" fmla="*/ 9 w 89"/>
                      <a:gd name="T3" fmla="*/ 30 h 53"/>
                      <a:gd name="T4" fmla="*/ 16 w 89"/>
                      <a:gd name="T5" fmla="*/ 31 h 53"/>
                      <a:gd name="T6" fmla="*/ 22 w 89"/>
                      <a:gd name="T7" fmla="*/ 28 h 53"/>
                      <a:gd name="T8" fmla="*/ 33 w 89"/>
                      <a:gd name="T9" fmla="*/ 30 h 53"/>
                      <a:gd name="T10" fmla="*/ 40 w 89"/>
                      <a:gd name="T11" fmla="*/ 41 h 53"/>
                      <a:gd name="T12" fmla="*/ 44 w 89"/>
                      <a:gd name="T13" fmla="*/ 38 h 53"/>
                      <a:gd name="T14" fmla="*/ 47 w 89"/>
                      <a:gd name="T15" fmla="*/ 41 h 53"/>
                      <a:gd name="T16" fmla="*/ 57 w 89"/>
                      <a:gd name="T17" fmla="*/ 42 h 53"/>
                      <a:gd name="T18" fmla="*/ 51 w 89"/>
                      <a:gd name="T19" fmla="*/ 46 h 53"/>
                      <a:gd name="T20" fmla="*/ 55 w 89"/>
                      <a:gd name="T21" fmla="*/ 49 h 53"/>
                      <a:gd name="T22" fmla="*/ 59 w 89"/>
                      <a:gd name="T23" fmla="*/ 51 h 53"/>
                      <a:gd name="T24" fmla="*/ 67 w 89"/>
                      <a:gd name="T25" fmla="*/ 48 h 53"/>
                      <a:gd name="T26" fmla="*/ 72 w 89"/>
                      <a:gd name="T27" fmla="*/ 46 h 53"/>
                      <a:gd name="T28" fmla="*/ 68 w 89"/>
                      <a:gd name="T29" fmla="*/ 46 h 53"/>
                      <a:gd name="T30" fmla="*/ 63 w 89"/>
                      <a:gd name="T31" fmla="*/ 44 h 53"/>
                      <a:gd name="T32" fmla="*/ 72 w 89"/>
                      <a:gd name="T33" fmla="*/ 38 h 53"/>
                      <a:gd name="T34" fmla="*/ 78 w 89"/>
                      <a:gd name="T35" fmla="*/ 35 h 53"/>
                      <a:gd name="T36" fmla="*/ 84 w 89"/>
                      <a:gd name="T37" fmla="*/ 31 h 53"/>
                      <a:gd name="T38" fmla="*/ 87 w 89"/>
                      <a:gd name="T39" fmla="*/ 28 h 53"/>
                      <a:gd name="T40" fmla="*/ 86 w 89"/>
                      <a:gd name="T41" fmla="*/ 26 h 53"/>
                      <a:gd name="T42" fmla="*/ 88 w 89"/>
                      <a:gd name="T43" fmla="*/ 25 h 53"/>
                      <a:gd name="T44" fmla="*/ 86 w 89"/>
                      <a:gd name="T45" fmla="*/ 24 h 53"/>
                      <a:gd name="T46" fmla="*/ 88 w 89"/>
                      <a:gd name="T47" fmla="*/ 21 h 53"/>
                      <a:gd name="T48" fmla="*/ 85 w 89"/>
                      <a:gd name="T49" fmla="*/ 19 h 53"/>
                      <a:gd name="T50" fmla="*/ 82 w 89"/>
                      <a:gd name="T51" fmla="*/ 18 h 53"/>
                      <a:gd name="T52" fmla="*/ 78 w 89"/>
                      <a:gd name="T53" fmla="*/ 18 h 53"/>
                      <a:gd name="T54" fmla="*/ 75 w 89"/>
                      <a:gd name="T55" fmla="*/ 15 h 53"/>
                      <a:gd name="T56" fmla="*/ 72 w 89"/>
                      <a:gd name="T57" fmla="*/ 17 h 53"/>
                      <a:gd name="T58" fmla="*/ 69 w 89"/>
                      <a:gd name="T59" fmla="*/ 14 h 53"/>
                      <a:gd name="T60" fmla="*/ 65 w 89"/>
                      <a:gd name="T61" fmla="*/ 14 h 53"/>
                      <a:gd name="T62" fmla="*/ 64 w 89"/>
                      <a:gd name="T63" fmla="*/ 10 h 53"/>
                      <a:gd name="T64" fmla="*/ 60 w 89"/>
                      <a:gd name="T65" fmla="*/ 9 h 53"/>
                      <a:gd name="T66" fmla="*/ 60 w 89"/>
                      <a:gd name="T67" fmla="*/ 5 h 53"/>
                      <a:gd name="T68" fmla="*/ 58 w 89"/>
                      <a:gd name="T69" fmla="*/ 2 h 53"/>
                      <a:gd name="T70" fmla="*/ 53 w 89"/>
                      <a:gd name="T71" fmla="*/ 1 h 53"/>
                      <a:gd name="T72" fmla="*/ 47 w 89"/>
                      <a:gd name="T73" fmla="*/ 2 h 53"/>
                      <a:gd name="T74" fmla="*/ 43 w 89"/>
                      <a:gd name="T75" fmla="*/ 3 h 53"/>
                      <a:gd name="T76" fmla="*/ 41 w 89"/>
                      <a:gd name="T77" fmla="*/ 9 h 53"/>
                      <a:gd name="T78" fmla="*/ 38 w 89"/>
                      <a:gd name="T79" fmla="*/ 7 h 53"/>
                      <a:gd name="T80" fmla="*/ 36 w 89"/>
                      <a:gd name="T81" fmla="*/ 8 h 53"/>
                      <a:gd name="T82" fmla="*/ 34 w 89"/>
                      <a:gd name="T83" fmla="*/ 6 h 53"/>
                      <a:gd name="T84" fmla="*/ 31 w 89"/>
                      <a:gd name="T85" fmla="*/ 7 h 53"/>
                      <a:gd name="T86" fmla="*/ 29 w 89"/>
                      <a:gd name="T87" fmla="*/ 6 h 53"/>
                      <a:gd name="T88" fmla="*/ 28 w 89"/>
                      <a:gd name="T89" fmla="*/ 8 h 53"/>
                      <a:gd name="T90" fmla="*/ 21 w 89"/>
                      <a:gd name="T91" fmla="*/ 5 h 53"/>
                      <a:gd name="T92" fmla="*/ 12 w 89"/>
                      <a:gd name="T93" fmla="*/ 4 h 53"/>
                      <a:gd name="T94" fmla="*/ 6 w 89"/>
                      <a:gd name="T95" fmla="*/ 6 h 53"/>
                      <a:gd name="T96" fmla="*/ 9 w 89"/>
                      <a:gd name="T97" fmla="*/ 11 h 53"/>
                      <a:gd name="T98" fmla="*/ 10 w 89"/>
                      <a:gd name="T99" fmla="*/ 14 h 53"/>
                      <a:gd name="T100" fmla="*/ 5 w 89"/>
                      <a:gd name="T101" fmla="*/ 16 h 53"/>
                      <a:gd name="T102" fmla="*/ 2 w 89"/>
                      <a:gd name="T103" fmla="*/ 23 h 53"/>
                      <a:gd name="T104" fmla="*/ 0 w 89"/>
                      <a:gd name="T105" fmla="*/ 27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9" h="53">
                        <a:moveTo>
                          <a:pt x="0" y="27"/>
                        </a:moveTo>
                        <a:cubicBezTo>
                          <a:pt x="0" y="30"/>
                          <a:pt x="7" y="30"/>
                          <a:pt x="9" y="30"/>
                        </a:cubicBezTo>
                        <a:cubicBezTo>
                          <a:pt x="11" y="30"/>
                          <a:pt x="13" y="32"/>
                          <a:pt x="16" y="31"/>
                        </a:cubicBezTo>
                        <a:cubicBezTo>
                          <a:pt x="17" y="29"/>
                          <a:pt x="20" y="28"/>
                          <a:pt x="22" y="28"/>
                        </a:cubicBezTo>
                        <a:cubicBezTo>
                          <a:pt x="25" y="26"/>
                          <a:pt x="31" y="28"/>
                          <a:pt x="33" y="30"/>
                        </a:cubicBezTo>
                        <a:cubicBezTo>
                          <a:pt x="36" y="34"/>
                          <a:pt x="37" y="38"/>
                          <a:pt x="40" y="41"/>
                        </a:cubicBezTo>
                        <a:cubicBezTo>
                          <a:pt x="42" y="40"/>
                          <a:pt x="42" y="39"/>
                          <a:pt x="44" y="38"/>
                        </a:cubicBezTo>
                        <a:cubicBezTo>
                          <a:pt x="46" y="38"/>
                          <a:pt x="46" y="40"/>
                          <a:pt x="47" y="41"/>
                        </a:cubicBezTo>
                        <a:cubicBezTo>
                          <a:pt x="48" y="42"/>
                          <a:pt x="57" y="43"/>
                          <a:pt x="57" y="42"/>
                        </a:cubicBezTo>
                        <a:cubicBezTo>
                          <a:pt x="57" y="43"/>
                          <a:pt x="51" y="45"/>
                          <a:pt x="51" y="46"/>
                        </a:cubicBezTo>
                        <a:cubicBezTo>
                          <a:pt x="52" y="47"/>
                          <a:pt x="56" y="46"/>
                          <a:pt x="55" y="49"/>
                        </a:cubicBezTo>
                        <a:cubicBezTo>
                          <a:pt x="54" y="51"/>
                          <a:pt x="57" y="53"/>
                          <a:pt x="59" y="51"/>
                        </a:cubicBezTo>
                        <a:cubicBezTo>
                          <a:pt x="61" y="50"/>
                          <a:pt x="64" y="48"/>
                          <a:pt x="67" y="48"/>
                        </a:cubicBezTo>
                        <a:cubicBezTo>
                          <a:pt x="70" y="48"/>
                          <a:pt x="71" y="48"/>
                          <a:pt x="72" y="46"/>
                        </a:cubicBezTo>
                        <a:cubicBezTo>
                          <a:pt x="72" y="46"/>
                          <a:pt x="69" y="46"/>
                          <a:pt x="68" y="46"/>
                        </a:cubicBezTo>
                        <a:cubicBezTo>
                          <a:pt x="66" y="46"/>
                          <a:pt x="64" y="47"/>
                          <a:pt x="63" y="44"/>
                        </a:cubicBezTo>
                        <a:cubicBezTo>
                          <a:pt x="60" y="40"/>
                          <a:pt x="70" y="38"/>
                          <a:pt x="72" y="38"/>
                        </a:cubicBezTo>
                        <a:cubicBezTo>
                          <a:pt x="74" y="37"/>
                          <a:pt x="76" y="36"/>
                          <a:pt x="78" y="35"/>
                        </a:cubicBezTo>
                        <a:cubicBezTo>
                          <a:pt x="79" y="33"/>
                          <a:pt x="81" y="31"/>
                          <a:pt x="84" y="31"/>
                        </a:cubicBezTo>
                        <a:cubicBezTo>
                          <a:pt x="85" y="31"/>
                          <a:pt x="87" y="31"/>
                          <a:pt x="87" y="28"/>
                        </a:cubicBezTo>
                        <a:cubicBezTo>
                          <a:pt x="87" y="27"/>
                          <a:pt x="86" y="27"/>
                          <a:pt x="86" y="26"/>
                        </a:cubicBezTo>
                        <a:cubicBezTo>
                          <a:pt x="86" y="25"/>
                          <a:pt x="88" y="25"/>
                          <a:pt x="88" y="25"/>
                        </a:cubicBezTo>
                        <a:cubicBezTo>
                          <a:pt x="88" y="25"/>
                          <a:pt x="86" y="24"/>
                          <a:pt x="86" y="24"/>
                        </a:cubicBezTo>
                        <a:cubicBezTo>
                          <a:pt x="86" y="23"/>
                          <a:pt x="89" y="23"/>
                          <a:pt x="88" y="21"/>
                        </a:cubicBezTo>
                        <a:cubicBezTo>
                          <a:pt x="88" y="21"/>
                          <a:pt x="86" y="20"/>
                          <a:pt x="85" y="19"/>
                        </a:cubicBezTo>
                        <a:cubicBezTo>
                          <a:pt x="84" y="18"/>
                          <a:pt x="83" y="20"/>
                          <a:pt x="82" y="18"/>
                        </a:cubicBezTo>
                        <a:cubicBezTo>
                          <a:pt x="81" y="17"/>
                          <a:pt x="80" y="17"/>
                          <a:pt x="78" y="18"/>
                        </a:cubicBezTo>
                        <a:cubicBezTo>
                          <a:pt x="77" y="18"/>
                          <a:pt x="76" y="15"/>
                          <a:pt x="75" y="15"/>
                        </a:cubicBezTo>
                        <a:cubicBezTo>
                          <a:pt x="74" y="14"/>
                          <a:pt x="73" y="16"/>
                          <a:pt x="72" y="17"/>
                        </a:cubicBezTo>
                        <a:cubicBezTo>
                          <a:pt x="71" y="17"/>
                          <a:pt x="70" y="14"/>
                          <a:pt x="69" y="14"/>
                        </a:cubicBezTo>
                        <a:cubicBezTo>
                          <a:pt x="68" y="14"/>
                          <a:pt x="65" y="15"/>
                          <a:pt x="65" y="14"/>
                        </a:cubicBezTo>
                        <a:cubicBezTo>
                          <a:pt x="65" y="13"/>
                          <a:pt x="65" y="11"/>
                          <a:pt x="64" y="10"/>
                        </a:cubicBezTo>
                        <a:cubicBezTo>
                          <a:pt x="63" y="9"/>
                          <a:pt x="61" y="10"/>
                          <a:pt x="60" y="9"/>
                        </a:cubicBezTo>
                        <a:cubicBezTo>
                          <a:pt x="59" y="8"/>
                          <a:pt x="58" y="6"/>
                          <a:pt x="60" y="5"/>
                        </a:cubicBezTo>
                        <a:cubicBezTo>
                          <a:pt x="61" y="5"/>
                          <a:pt x="59" y="2"/>
                          <a:pt x="58" y="2"/>
                        </a:cubicBezTo>
                        <a:cubicBezTo>
                          <a:pt x="57" y="1"/>
                          <a:pt x="54" y="2"/>
                          <a:pt x="53" y="1"/>
                        </a:cubicBezTo>
                        <a:cubicBezTo>
                          <a:pt x="50" y="0"/>
                          <a:pt x="50" y="6"/>
                          <a:pt x="47" y="2"/>
                        </a:cubicBezTo>
                        <a:cubicBezTo>
                          <a:pt x="46" y="2"/>
                          <a:pt x="44" y="3"/>
                          <a:pt x="43" y="3"/>
                        </a:cubicBezTo>
                        <a:cubicBezTo>
                          <a:pt x="41" y="4"/>
                          <a:pt x="42" y="9"/>
                          <a:pt x="41" y="9"/>
                        </a:cubicBezTo>
                        <a:cubicBezTo>
                          <a:pt x="40" y="9"/>
                          <a:pt x="39" y="7"/>
                          <a:pt x="38" y="7"/>
                        </a:cubicBezTo>
                        <a:cubicBezTo>
                          <a:pt x="38" y="7"/>
                          <a:pt x="37" y="8"/>
                          <a:pt x="36" y="8"/>
                        </a:cubicBezTo>
                        <a:cubicBezTo>
                          <a:pt x="35" y="8"/>
                          <a:pt x="34" y="7"/>
                          <a:pt x="34" y="6"/>
                        </a:cubicBezTo>
                        <a:cubicBezTo>
                          <a:pt x="34" y="5"/>
                          <a:pt x="32" y="7"/>
                          <a:pt x="31" y="7"/>
                        </a:cubicBezTo>
                        <a:cubicBezTo>
                          <a:pt x="30" y="7"/>
                          <a:pt x="30" y="6"/>
                          <a:pt x="29" y="6"/>
                        </a:cubicBezTo>
                        <a:cubicBezTo>
                          <a:pt x="28" y="6"/>
                          <a:pt x="28" y="7"/>
                          <a:pt x="28" y="8"/>
                        </a:cubicBezTo>
                        <a:cubicBezTo>
                          <a:pt x="28" y="8"/>
                          <a:pt x="21" y="5"/>
                          <a:pt x="21" y="5"/>
                        </a:cubicBezTo>
                        <a:cubicBezTo>
                          <a:pt x="18" y="4"/>
                          <a:pt x="15" y="4"/>
                          <a:pt x="12" y="4"/>
                        </a:cubicBezTo>
                        <a:cubicBezTo>
                          <a:pt x="10" y="4"/>
                          <a:pt x="9" y="6"/>
                          <a:pt x="6" y="6"/>
                        </a:cubicBezTo>
                        <a:cubicBezTo>
                          <a:pt x="6" y="9"/>
                          <a:pt x="9" y="9"/>
                          <a:pt x="9" y="11"/>
                        </a:cubicBezTo>
                        <a:cubicBezTo>
                          <a:pt x="9" y="12"/>
                          <a:pt x="10" y="13"/>
                          <a:pt x="10" y="14"/>
                        </a:cubicBezTo>
                        <a:cubicBezTo>
                          <a:pt x="9" y="15"/>
                          <a:pt x="6" y="15"/>
                          <a:pt x="5" y="16"/>
                        </a:cubicBezTo>
                        <a:cubicBezTo>
                          <a:pt x="2" y="18"/>
                          <a:pt x="3" y="20"/>
                          <a:pt x="2" y="23"/>
                        </a:cubicBezTo>
                        <a:cubicBezTo>
                          <a:pt x="2" y="25"/>
                          <a:pt x="1" y="26"/>
                          <a:pt x="0" y="2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0" name="Freeform 657">
                    <a:extLst>
                      <a:ext uri="{FF2B5EF4-FFF2-40B4-BE49-F238E27FC236}">
                        <a16:creationId xmlns:a16="http://schemas.microsoft.com/office/drawing/2014/main" id="{A9963537-7595-A045-AEFA-9C6466E96D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03599" y="7337754"/>
                    <a:ext cx="236083" cy="102201"/>
                  </a:xfrm>
                  <a:custGeom>
                    <a:avLst/>
                    <a:gdLst>
                      <a:gd name="T0" fmla="*/ 30 w 30"/>
                      <a:gd name="T1" fmla="*/ 4 h 12"/>
                      <a:gd name="T2" fmla="*/ 22 w 30"/>
                      <a:gd name="T3" fmla="*/ 0 h 12"/>
                      <a:gd name="T4" fmla="*/ 17 w 30"/>
                      <a:gd name="T5" fmla="*/ 0 h 12"/>
                      <a:gd name="T6" fmla="*/ 14 w 30"/>
                      <a:gd name="T7" fmla="*/ 1 h 12"/>
                      <a:gd name="T8" fmla="*/ 11 w 30"/>
                      <a:gd name="T9" fmla="*/ 0 h 12"/>
                      <a:gd name="T10" fmla="*/ 8 w 30"/>
                      <a:gd name="T11" fmla="*/ 3 h 12"/>
                      <a:gd name="T12" fmla="*/ 3 w 30"/>
                      <a:gd name="T13" fmla="*/ 9 h 12"/>
                      <a:gd name="T14" fmla="*/ 11 w 30"/>
                      <a:gd name="T15" fmla="*/ 11 h 12"/>
                      <a:gd name="T16" fmla="*/ 13 w 30"/>
                      <a:gd name="T17" fmla="*/ 9 h 12"/>
                      <a:gd name="T18" fmla="*/ 18 w 30"/>
                      <a:gd name="T19" fmla="*/ 9 h 12"/>
                      <a:gd name="T20" fmla="*/ 19 w 30"/>
                      <a:gd name="T21" fmla="*/ 6 h 12"/>
                      <a:gd name="T22" fmla="*/ 24 w 30"/>
                      <a:gd name="T23" fmla="*/ 7 h 12"/>
                      <a:gd name="T24" fmla="*/ 28 w 30"/>
                      <a:gd name="T25" fmla="*/ 7 h 12"/>
                      <a:gd name="T26" fmla="*/ 30 w 30"/>
                      <a:gd name="T27" fmla="*/ 4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0" h="12">
                        <a:moveTo>
                          <a:pt x="30" y="4"/>
                        </a:moveTo>
                        <a:cubicBezTo>
                          <a:pt x="27" y="2"/>
                          <a:pt x="26" y="0"/>
                          <a:pt x="22" y="0"/>
                        </a:cubicBezTo>
                        <a:cubicBezTo>
                          <a:pt x="20" y="0"/>
                          <a:pt x="19" y="0"/>
                          <a:pt x="17" y="0"/>
                        </a:cubicBezTo>
                        <a:cubicBezTo>
                          <a:pt x="15" y="0"/>
                          <a:pt x="15" y="1"/>
                          <a:pt x="14" y="1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10" y="1"/>
                          <a:pt x="9" y="2"/>
                          <a:pt x="8" y="3"/>
                        </a:cubicBezTo>
                        <a:cubicBezTo>
                          <a:pt x="6" y="5"/>
                          <a:pt x="0" y="4"/>
                          <a:pt x="3" y="9"/>
                        </a:cubicBezTo>
                        <a:cubicBezTo>
                          <a:pt x="4" y="11"/>
                          <a:pt x="8" y="12"/>
                          <a:pt x="11" y="11"/>
                        </a:cubicBezTo>
                        <a:cubicBezTo>
                          <a:pt x="12" y="11"/>
                          <a:pt x="12" y="9"/>
                          <a:pt x="13" y="9"/>
                        </a:cubicBezTo>
                        <a:cubicBezTo>
                          <a:pt x="15" y="9"/>
                          <a:pt x="17" y="9"/>
                          <a:pt x="18" y="9"/>
                        </a:cubicBezTo>
                        <a:cubicBezTo>
                          <a:pt x="19" y="9"/>
                          <a:pt x="19" y="7"/>
                          <a:pt x="19" y="6"/>
                        </a:cubicBezTo>
                        <a:cubicBezTo>
                          <a:pt x="20" y="5"/>
                          <a:pt x="23" y="7"/>
                          <a:pt x="24" y="7"/>
                        </a:cubicBezTo>
                        <a:cubicBezTo>
                          <a:pt x="25" y="7"/>
                          <a:pt x="27" y="7"/>
                          <a:pt x="28" y="7"/>
                        </a:cubicBezTo>
                        <a:cubicBezTo>
                          <a:pt x="29" y="7"/>
                          <a:pt x="29" y="5"/>
                          <a:pt x="30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1" name="Freeform 658">
                    <a:extLst>
                      <a:ext uri="{FF2B5EF4-FFF2-40B4-BE49-F238E27FC236}">
                        <a16:creationId xmlns:a16="http://schemas.microsoft.com/office/drawing/2014/main" id="{B572F3EB-9C4C-2E42-AA37-72E91BAADC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3824" y="6963014"/>
                    <a:ext cx="370220" cy="292414"/>
                  </a:xfrm>
                  <a:custGeom>
                    <a:avLst/>
                    <a:gdLst>
                      <a:gd name="T0" fmla="*/ 11 w 47"/>
                      <a:gd name="T1" fmla="*/ 29 h 35"/>
                      <a:gd name="T2" fmla="*/ 18 w 47"/>
                      <a:gd name="T3" fmla="*/ 30 h 35"/>
                      <a:gd name="T4" fmla="*/ 23 w 47"/>
                      <a:gd name="T5" fmla="*/ 33 h 35"/>
                      <a:gd name="T6" fmla="*/ 25 w 47"/>
                      <a:gd name="T7" fmla="*/ 31 h 35"/>
                      <a:gd name="T8" fmla="*/ 29 w 47"/>
                      <a:gd name="T9" fmla="*/ 32 h 35"/>
                      <a:gd name="T10" fmla="*/ 33 w 47"/>
                      <a:gd name="T11" fmla="*/ 32 h 35"/>
                      <a:gd name="T12" fmla="*/ 36 w 47"/>
                      <a:gd name="T13" fmla="*/ 33 h 35"/>
                      <a:gd name="T14" fmla="*/ 38 w 47"/>
                      <a:gd name="T15" fmla="*/ 28 h 35"/>
                      <a:gd name="T16" fmla="*/ 42 w 47"/>
                      <a:gd name="T17" fmla="*/ 27 h 35"/>
                      <a:gd name="T18" fmla="*/ 40 w 47"/>
                      <a:gd name="T19" fmla="*/ 22 h 35"/>
                      <a:gd name="T20" fmla="*/ 44 w 47"/>
                      <a:gd name="T21" fmla="*/ 21 h 35"/>
                      <a:gd name="T22" fmla="*/ 45 w 47"/>
                      <a:gd name="T23" fmla="*/ 17 h 35"/>
                      <a:gd name="T24" fmla="*/ 42 w 47"/>
                      <a:gd name="T25" fmla="*/ 15 h 35"/>
                      <a:gd name="T26" fmla="*/ 39 w 47"/>
                      <a:gd name="T27" fmla="*/ 11 h 35"/>
                      <a:gd name="T28" fmla="*/ 38 w 47"/>
                      <a:gd name="T29" fmla="*/ 6 h 35"/>
                      <a:gd name="T30" fmla="*/ 35 w 47"/>
                      <a:gd name="T31" fmla="*/ 2 h 35"/>
                      <a:gd name="T32" fmla="*/ 33 w 47"/>
                      <a:gd name="T33" fmla="*/ 2 h 35"/>
                      <a:gd name="T34" fmla="*/ 30 w 47"/>
                      <a:gd name="T35" fmla="*/ 1 h 35"/>
                      <a:gd name="T36" fmla="*/ 28 w 47"/>
                      <a:gd name="T37" fmla="*/ 2 h 35"/>
                      <a:gd name="T38" fmla="*/ 25 w 47"/>
                      <a:gd name="T39" fmla="*/ 0 h 35"/>
                      <a:gd name="T40" fmla="*/ 22 w 47"/>
                      <a:gd name="T41" fmla="*/ 2 h 35"/>
                      <a:gd name="T42" fmla="*/ 17 w 47"/>
                      <a:gd name="T43" fmla="*/ 3 h 35"/>
                      <a:gd name="T44" fmla="*/ 17 w 47"/>
                      <a:gd name="T45" fmla="*/ 6 h 35"/>
                      <a:gd name="T46" fmla="*/ 13 w 47"/>
                      <a:gd name="T47" fmla="*/ 9 h 35"/>
                      <a:gd name="T48" fmla="*/ 12 w 47"/>
                      <a:gd name="T49" fmla="*/ 13 h 35"/>
                      <a:gd name="T50" fmla="*/ 8 w 47"/>
                      <a:gd name="T51" fmla="*/ 14 h 35"/>
                      <a:gd name="T52" fmla="*/ 1 w 47"/>
                      <a:gd name="T53" fmla="*/ 16 h 35"/>
                      <a:gd name="T54" fmla="*/ 2 w 47"/>
                      <a:gd name="T55" fmla="*/ 24 h 35"/>
                      <a:gd name="T56" fmla="*/ 1 w 47"/>
                      <a:gd name="T57" fmla="*/ 27 h 35"/>
                      <a:gd name="T58" fmla="*/ 1 w 47"/>
                      <a:gd name="T59" fmla="*/ 31 h 35"/>
                      <a:gd name="T60" fmla="*/ 5 w 47"/>
                      <a:gd name="T61" fmla="*/ 30 h 35"/>
                      <a:gd name="T62" fmla="*/ 11 w 47"/>
                      <a:gd name="T63" fmla="*/ 2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7" h="35">
                        <a:moveTo>
                          <a:pt x="11" y="29"/>
                        </a:moveTo>
                        <a:cubicBezTo>
                          <a:pt x="14" y="29"/>
                          <a:pt x="16" y="30"/>
                          <a:pt x="18" y="30"/>
                        </a:cubicBezTo>
                        <a:cubicBezTo>
                          <a:pt x="18" y="30"/>
                          <a:pt x="23" y="33"/>
                          <a:pt x="23" y="33"/>
                        </a:cubicBezTo>
                        <a:cubicBezTo>
                          <a:pt x="23" y="32"/>
                          <a:pt x="24" y="29"/>
                          <a:pt x="25" y="31"/>
                        </a:cubicBezTo>
                        <a:cubicBezTo>
                          <a:pt x="27" y="34"/>
                          <a:pt x="28" y="29"/>
                          <a:pt x="29" y="32"/>
                        </a:cubicBezTo>
                        <a:cubicBezTo>
                          <a:pt x="30" y="34"/>
                          <a:pt x="32" y="32"/>
                          <a:pt x="33" y="32"/>
                        </a:cubicBezTo>
                        <a:cubicBezTo>
                          <a:pt x="34" y="31"/>
                          <a:pt x="36" y="35"/>
                          <a:pt x="36" y="33"/>
                        </a:cubicBezTo>
                        <a:cubicBezTo>
                          <a:pt x="37" y="31"/>
                          <a:pt x="36" y="29"/>
                          <a:pt x="38" y="28"/>
                        </a:cubicBezTo>
                        <a:cubicBezTo>
                          <a:pt x="39" y="28"/>
                          <a:pt x="41" y="27"/>
                          <a:pt x="42" y="27"/>
                        </a:cubicBezTo>
                        <a:cubicBezTo>
                          <a:pt x="41" y="26"/>
                          <a:pt x="40" y="24"/>
                          <a:pt x="40" y="22"/>
                        </a:cubicBezTo>
                        <a:cubicBezTo>
                          <a:pt x="40" y="20"/>
                          <a:pt x="42" y="22"/>
                          <a:pt x="44" y="21"/>
                        </a:cubicBezTo>
                        <a:cubicBezTo>
                          <a:pt x="46" y="21"/>
                          <a:pt x="47" y="19"/>
                          <a:pt x="45" y="17"/>
                        </a:cubicBezTo>
                        <a:cubicBezTo>
                          <a:pt x="44" y="16"/>
                          <a:pt x="43" y="17"/>
                          <a:pt x="42" y="15"/>
                        </a:cubicBezTo>
                        <a:cubicBezTo>
                          <a:pt x="41" y="14"/>
                          <a:pt x="40" y="13"/>
                          <a:pt x="39" y="11"/>
                        </a:cubicBezTo>
                        <a:cubicBezTo>
                          <a:pt x="38" y="10"/>
                          <a:pt x="38" y="8"/>
                          <a:pt x="38" y="6"/>
                        </a:cubicBezTo>
                        <a:cubicBezTo>
                          <a:pt x="39" y="4"/>
                          <a:pt x="36" y="2"/>
                          <a:pt x="35" y="2"/>
                        </a:cubicBezTo>
                        <a:cubicBezTo>
                          <a:pt x="34" y="1"/>
                          <a:pt x="34" y="2"/>
                          <a:pt x="33" y="2"/>
                        </a:cubicBezTo>
                        <a:cubicBezTo>
                          <a:pt x="31" y="3"/>
                          <a:pt x="31" y="2"/>
                          <a:pt x="30" y="1"/>
                        </a:cubicBezTo>
                        <a:cubicBezTo>
                          <a:pt x="29" y="0"/>
                          <a:pt x="29" y="2"/>
                          <a:pt x="28" y="2"/>
                        </a:cubicBezTo>
                        <a:cubicBezTo>
                          <a:pt x="27" y="2"/>
                          <a:pt x="25" y="0"/>
                          <a:pt x="25" y="0"/>
                        </a:cubicBezTo>
                        <a:cubicBezTo>
                          <a:pt x="23" y="0"/>
                          <a:pt x="23" y="2"/>
                          <a:pt x="22" y="2"/>
                        </a:cubicBezTo>
                        <a:cubicBezTo>
                          <a:pt x="20" y="3"/>
                          <a:pt x="19" y="3"/>
                          <a:pt x="17" y="3"/>
                        </a:cubicBezTo>
                        <a:cubicBezTo>
                          <a:pt x="16" y="4"/>
                          <a:pt x="17" y="6"/>
                          <a:pt x="17" y="6"/>
                        </a:cubicBezTo>
                        <a:cubicBezTo>
                          <a:pt x="16" y="8"/>
                          <a:pt x="13" y="7"/>
                          <a:pt x="13" y="9"/>
                        </a:cubicBezTo>
                        <a:cubicBezTo>
                          <a:pt x="12" y="10"/>
                          <a:pt x="12" y="11"/>
                          <a:pt x="12" y="13"/>
                        </a:cubicBezTo>
                        <a:cubicBezTo>
                          <a:pt x="12" y="14"/>
                          <a:pt x="9" y="14"/>
                          <a:pt x="8" y="14"/>
                        </a:cubicBezTo>
                        <a:cubicBezTo>
                          <a:pt x="5" y="15"/>
                          <a:pt x="4" y="16"/>
                          <a:pt x="1" y="16"/>
                        </a:cubicBezTo>
                        <a:cubicBezTo>
                          <a:pt x="2" y="19"/>
                          <a:pt x="5" y="21"/>
                          <a:pt x="2" y="24"/>
                        </a:cubicBezTo>
                        <a:cubicBezTo>
                          <a:pt x="0" y="25"/>
                          <a:pt x="0" y="26"/>
                          <a:pt x="1" y="27"/>
                        </a:cubicBezTo>
                        <a:cubicBezTo>
                          <a:pt x="3" y="28"/>
                          <a:pt x="1" y="30"/>
                          <a:pt x="1" y="31"/>
                        </a:cubicBezTo>
                        <a:cubicBezTo>
                          <a:pt x="3" y="31"/>
                          <a:pt x="4" y="31"/>
                          <a:pt x="5" y="30"/>
                        </a:cubicBezTo>
                        <a:cubicBezTo>
                          <a:pt x="7" y="29"/>
                          <a:pt x="10" y="29"/>
                          <a:pt x="11" y="2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2" name="Freeform 659">
                    <a:extLst>
                      <a:ext uri="{FF2B5EF4-FFF2-40B4-BE49-F238E27FC236}">
                        <a16:creationId xmlns:a16="http://schemas.microsoft.com/office/drawing/2014/main" id="{51B01AE8-2BBB-CD4E-9610-51711A6732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77977" y="6945981"/>
                    <a:ext cx="228033" cy="158983"/>
                  </a:xfrm>
                  <a:custGeom>
                    <a:avLst/>
                    <a:gdLst>
                      <a:gd name="T0" fmla="*/ 16 w 29"/>
                      <a:gd name="T1" fmla="*/ 18 h 19"/>
                      <a:gd name="T2" fmla="*/ 23 w 29"/>
                      <a:gd name="T3" fmla="*/ 15 h 19"/>
                      <a:gd name="T4" fmla="*/ 23 w 29"/>
                      <a:gd name="T5" fmla="*/ 12 h 19"/>
                      <a:gd name="T6" fmla="*/ 27 w 29"/>
                      <a:gd name="T7" fmla="*/ 9 h 19"/>
                      <a:gd name="T8" fmla="*/ 26 w 29"/>
                      <a:gd name="T9" fmla="*/ 4 h 19"/>
                      <a:gd name="T10" fmla="*/ 19 w 29"/>
                      <a:gd name="T11" fmla="*/ 1 h 19"/>
                      <a:gd name="T12" fmla="*/ 10 w 29"/>
                      <a:gd name="T13" fmla="*/ 1 h 19"/>
                      <a:gd name="T14" fmla="*/ 0 w 29"/>
                      <a:gd name="T15" fmla="*/ 4 h 19"/>
                      <a:gd name="T16" fmla="*/ 1 w 29"/>
                      <a:gd name="T17" fmla="*/ 6 h 19"/>
                      <a:gd name="T18" fmla="*/ 2 w 29"/>
                      <a:gd name="T19" fmla="*/ 9 h 19"/>
                      <a:gd name="T20" fmla="*/ 5 w 29"/>
                      <a:gd name="T21" fmla="*/ 10 h 19"/>
                      <a:gd name="T22" fmla="*/ 9 w 29"/>
                      <a:gd name="T23" fmla="*/ 11 h 19"/>
                      <a:gd name="T24" fmla="*/ 8 w 29"/>
                      <a:gd name="T25" fmla="*/ 15 h 19"/>
                      <a:gd name="T26" fmla="*/ 12 w 29"/>
                      <a:gd name="T27" fmla="*/ 18 h 19"/>
                      <a:gd name="T28" fmla="*/ 16 w 29"/>
                      <a:gd name="T29" fmla="*/ 18 h 19"/>
                      <a:gd name="T30" fmla="*/ 16 w 29"/>
                      <a:gd name="T31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9" h="19">
                        <a:moveTo>
                          <a:pt x="16" y="18"/>
                        </a:moveTo>
                        <a:cubicBezTo>
                          <a:pt x="18" y="16"/>
                          <a:pt x="21" y="16"/>
                          <a:pt x="23" y="15"/>
                        </a:cubicBezTo>
                        <a:cubicBezTo>
                          <a:pt x="23" y="14"/>
                          <a:pt x="23" y="13"/>
                          <a:pt x="23" y="12"/>
                        </a:cubicBezTo>
                        <a:cubicBezTo>
                          <a:pt x="24" y="10"/>
                          <a:pt x="25" y="10"/>
                          <a:pt x="27" y="9"/>
                        </a:cubicBezTo>
                        <a:cubicBezTo>
                          <a:pt x="29" y="8"/>
                          <a:pt x="28" y="5"/>
                          <a:pt x="26" y="4"/>
                        </a:cubicBezTo>
                        <a:cubicBezTo>
                          <a:pt x="24" y="3"/>
                          <a:pt x="22" y="2"/>
                          <a:pt x="19" y="1"/>
                        </a:cubicBezTo>
                        <a:cubicBezTo>
                          <a:pt x="17" y="0"/>
                          <a:pt x="13" y="1"/>
                          <a:pt x="10" y="1"/>
                        </a:cubicBezTo>
                        <a:cubicBezTo>
                          <a:pt x="8" y="1"/>
                          <a:pt x="0" y="0"/>
                          <a:pt x="0" y="4"/>
                        </a:cubicBezTo>
                        <a:cubicBezTo>
                          <a:pt x="0" y="4"/>
                          <a:pt x="1" y="5"/>
                          <a:pt x="1" y="6"/>
                        </a:cubicBezTo>
                        <a:cubicBezTo>
                          <a:pt x="2" y="7"/>
                          <a:pt x="1" y="8"/>
                          <a:pt x="2" y="9"/>
                        </a:cubicBezTo>
                        <a:cubicBezTo>
                          <a:pt x="3" y="9"/>
                          <a:pt x="4" y="11"/>
                          <a:pt x="5" y="10"/>
                        </a:cubicBezTo>
                        <a:cubicBezTo>
                          <a:pt x="7" y="10"/>
                          <a:pt x="9" y="9"/>
                          <a:pt x="9" y="11"/>
                        </a:cubicBezTo>
                        <a:cubicBezTo>
                          <a:pt x="9" y="12"/>
                          <a:pt x="9" y="14"/>
                          <a:pt x="8" y="15"/>
                        </a:cubicBezTo>
                        <a:cubicBezTo>
                          <a:pt x="11" y="15"/>
                          <a:pt x="11" y="15"/>
                          <a:pt x="12" y="18"/>
                        </a:cubicBezTo>
                        <a:cubicBezTo>
                          <a:pt x="13" y="18"/>
                          <a:pt x="16" y="18"/>
                          <a:pt x="16" y="18"/>
                        </a:cubicBezTo>
                        <a:cubicBezTo>
                          <a:pt x="17" y="17"/>
                          <a:pt x="15" y="19"/>
                          <a:pt x="16" y="1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3" name="Freeform 660">
                    <a:extLst>
                      <a:ext uri="{FF2B5EF4-FFF2-40B4-BE49-F238E27FC236}">
                        <a16:creationId xmlns:a16="http://schemas.microsoft.com/office/drawing/2014/main" id="{153F4A13-9888-0349-BE28-EF8F45396D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77977" y="6846618"/>
                    <a:ext cx="281691" cy="150467"/>
                  </a:xfrm>
                  <a:custGeom>
                    <a:avLst/>
                    <a:gdLst>
                      <a:gd name="T0" fmla="*/ 11 w 36"/>
                      <a:gd name="T1" fmla="*/ 13 h 18"/>
                      <a:gd name="T2" fmla="*/ 19 w 36"/>
                      <a:gd name="T3" fmla="*/ 12 h 18"/>
                      <a:gd name="T4" fmla="*/ 25 w 36"/>
                      <a:gd name="T5" fmla="*/ 15 h 18"/>
                      <a:gd name="T6" fmla="*/ 29 w 36"/>
                      <a:gd name="T7" fmla="*/ 17 h 18"/>
                      <a:gd name="T8" fmla="*/ 33 w 36"/>
                      <a:gd name="T9" fmla="*/ 16 h 18"/>
                      <a:gd name="T10" fmla="*/ 36 w 36"/>
                      <a:gd name="T11" fmla="*/ 14 h 18"/>
                      <a:gd name="T12" fmla="*/ 34 w 36"/>
                      <a:gd name="T13" fmla="*/ 8 h 18"/>
                      <a:gd name="T14" fmla="*/ 31 w 36"/>
                      <a:gd name="T15" fmla="*/ 4 h 18"/>
                      <a:gd name="T16" fmla="*/ 25 w 36"/>
                      <a:gd name="T17" fmla="*/ 3 h 18"/>
                      <a:gd name="T18" fmla="*/ 18 w 36"/>
                      <a:gd name="T19" fmla="*/ 1 h 18"/>
                      <a:gd name="T20" fmla="*/ 17 w 36"/>
                      <a:gd name="T21" fmla="*/ 5 h 18"/>
                      <a:gd name="T22" fmla="*/ 15 w 36"/>
                      <a:gd name="T23" fmla="*/ 7 h 18"/>
                      <a:gd name="T24" fmla="*/ 8 w 36"/>
                      <a:gd name="T25" fmla="*/ 4 h 18"/>
                      <a:gd name="T26" fmla="*/ 0 w 36"/>
                      <a:gd name="T27" fmla="*/ 15 h 18"/>
                      <a:gd name="T28" fmla="*/ 11 w 36"/>
                      <a:gd name="T29" fmla="*/ 13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6" h="18">
                        <a:moveTo>
                          <a:pt x="11" y="13"/>
                        </a:moveTo>
                        <a:cubicBezTo>
                          <a:pt x="14" y="13"/>
                          <a:pt x="16" y="12"/>
                          <a:pt x="19" y="12"/>
                        </a:cubicBezTo>
                        <a:cubicBezTo>
                          <a:pt x="20" y="12"/>
                          <a:pt x="24" y="14"/>
                          <a:pt x="25" y="15"/>
                        </a:cubicBezTo>
                        <a:cubicBezTo>
                          <a:pt x="26" y="16"/>
                          <a:pt x="27" y="18"/>
                          <a:pt x="29" y="17"/>
                        </a:cubicBezTo>
                        <a:cubicBezTo>
                          <a:pt x="30" y="17"/>
                          <a:pt x="31" y="16"/>
                          <a:pt x="33" y="16"/>
                        </a:cubicBezTo>
                        <a:cubicBezTo>
                          <a:pt x="34" y="16"/>
                          <a:pt x="34" y="14"/>
                          <a:pt x="36" y="14"/>
                        </a:cubicBezTo>
                        <a:cubicBezTo>
                          <a:pt x="35" y="12"/>
                          <a:pt x="33" y="9"/>
                          <a:pt x="34" y="8"/>
                        </a:cubicBezTo>
                        <a:cubicBezTo>
                          <a:pt x="35" y="6"/>
                          <a:pt x="32" y="4"/>
                          <a:pt x="31" y="4"/>
                        </a:cubicBezTo>
                        <a:cubicBezTo>
                          <a:pt x="29" y="3"/>
                          <a:pt x="27" y="5"/>
                          <a:pt x="25" y="3"/>
                        </a:cubicBezTo>
                        <a:cubicBezTo>
                          <a:pt x="22" y="1"/>
                          <a:pt x="21" y="0"/>
                          <a:pt x="18" y="1"/>
                        </a:cubicBezTo>
                        <a:cubicBezTo>
                          <a:pt x="16" y="2"/>
                          <a:pt x="17" y="3"/>
                          <a:pt x="17" y="5"/>
                        </a:cubicBezTo>
                        <a:cubicBezTo>
                          <a:pt x="16" y="6"/>
                          <a:pt x="16" y="7"/>
                          <a:pt x="15" y="7"/>
                        </a:cubicBezTo>
                        <a:cubicBezTo>
                          <a:pt x="12" y="9"/>
                          <a:pt x="10" y="5"/>
                          <a:pt x="8" y="4"/>
                        </a:cubicBezTo>
                        <a:cubicBezTo>
                          <a:pt x="3" y="0"/>
                          <a:pt x="0" y="11"/>
                          <a:pt x="0" y="15"/>
                        </a:cubicBezTo>
                        <a:cubicBezTo>
                          <a:pt x="4" y="13"/>
                          <a:pt x="7" y="13"/>
                          <a:pt x="11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4" name="Freeform 661">
                    <a:extLst>
                      <a:ext uri="{FF2B5EF4-FFF2-40B4-BE49-F238E27FC236}">
                        <a16:creationId xmlns:a16="http://schemas.microsoft.com/office/drawing/2014/main" id="{8C16C884-1ACF-FB42-811A-E07A671C60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3824" y="6755773"/>
                    <a:ext cx="187795" cy="124913"/>
                  </a:xfrm>
                  <a:custGeom>
                    <a:avLst/>
                    <a:gdLst>
                      <a:gd name="T0" fmla="*/ 16 w 24"/>
                      <a:gd name="T1" fmla="*/ 15 h 15"/>
                      <a:gd name="T2" fmla="*/ 20 w 24"/>
                      <a:gd name="T3" fmla="*/ 15 h 15"/>
                      <a:gd name="T4" fmla="*/ 22 w 24"/>
                      <a:gd name="T5" fmla="*/ 13 h 15"/>
                      <a:gd name="T6" fmla="*/ 22 w 24"/>
                      <a:gd name="T7" fmla="*/ 10 h 15"/>
                      <a:gd name="T8" fmla="*/ 21 w 24"/>
                      <a:gd name="T9" fmla="*/ 5 h 15"/>
                      <a:gd name="T10" fmla="*/ 24 w 24"/>
                      <a:gd name="T11" fmla="*/ 0 h 15"/>
                      <a:gd name="T12" fmla="*/ 12 w 24"/>
                      <a:gd name="T13" fmla="*/ 0 h 15"/>
                      <a:gd name="T14" fmla="*/ 6 w 24"/>
                      <a:gd name="T15" fmla="*/ 1 h 15"/>
                      <a:gd name="T16" fmla="*/ 0 w 24"/>
                      <a:gd name="T17" fmla="*/ 5 h 15"/>
                      <a:gd name="T18" fmla="*/ 2 w 24"/>
                      <a:gd name="T19" fmla="*/ 6 h 15"/>
                      <a:gd name="T20" fmla="*/ 2 w 24"/>
                      <a:gd name="T21" fmla="*/ 8 h 15"/>
                      <a:gd name="T22" fmla="*/ 7 w 24"/>
                      <a:gd name="T23" fmla="*/ 9 h 15"/>
                      <a:gd name="T24" fmla="*/ 6 w 24"/>
                      <a:gd name="T25" fmla="*/ 13 h 15"/>
                      <a:gd name="T26" fmla="*/ 11 w 24"/>
                      <a:gd name="T27" fmla="*/ 12 h 15"/>
                      <a:gd name="T28" fmla="*/ 16 w 24"/>
                      <a:gd name="T2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4" h="15">
                        <a:moveTo>
                          <a:pt x="16" y="15"/>
                        </a:moveTo>
                        <a:cubicBezTo>
                          <a:pt x="17" y="15"/>
                          <a:pt x="19" y="15"/>
                          <a:pt x="20" y="15"/>
                        </a:cubicBezTo>
                        <a:cubicBezTo>
                          <a:pt x="20" y="14"/>
                          <a:pt x="22" y="14"/>
                          <a:pt x="22" y="13"/>
                        </a:cubicBezTo>
                        <a:cubicBezTo>
                          <a:pt x="22" y="12"/>
                          <a:pt x="22" y="11"/>
                          <a:pt x="22" y="10"/>
                        </a:cubicBezTo>
                        <a:cubicBezTo>
                          <a:pt x="21" y="8"/>
                          <a:pt x="20" y="7"/>
                          <a:pt x="21" y="5"/>
                        </a:cubicBezTo>
                        <a:cubicBezTo>
                          <a:pt x="23" y="4"/>
                          <a:pt x="24" y="2"/>
                          <a:pt x="24" y="0"/>
                        </a:cubicBezTo>
                        <a:cubicBezTo>
                          <a:pt x="22" y="3"/>
                          <a:pt x="15" y="0"/>
                          <a:pt x="12" y="0"/>
                        </a:cubicBezTo>
                        <a:cubicBezTo>
                          <a:pt x="10" y="0"/>
                          <a:pt x="8" y="0"/>
                          <a:pt x="6" y="1"/>
                        </a:cubicBezTo>
                        <a:cubicBezTo>
                          <a:pt x="5" y="1"/>
                          <a:pt x="0" y="5"/>
                          <a:pt x="0" y="5"/>
                        </a:cubicBezTo>
                        <a:cubicBezTo>
                          <a:pt x="0" y="6"/>
                          <a:pt x="3" y="5"/>
                          <a:pt x="2" y="6"/>
                        </a:cubicBezTo>
                        <a:cubicBezTo>
                          <a:pt x="2" y="7"/>
                          <a:pt x="2" y="7"/>
                          <a:pt x="2" y="8"/>
                        </a:cubicBezTo>
                        <a:cubicBezTo>
                          <a:pt x="3" y="10"/>
                          <a:pt x="7" y="9"/>
                          <a:pt x="7" y="9"/>
                        </a:cubicBezTo>
                        <a:cubicBezTo>
                          <a:pt x="7" y="10"/>
                          <a:pt x="6" y="12"/>
                          <a:pt x="6" y="13"/>
                        </a:cubicBezTo>
                        <a:cubicBezTo>
                          <a:pt x="7" y="12"/>
                          <a:pt x="9" y="11"/>
                          <a:pt x="11" y="12"/>
                        </a:cubicBezTo>
                        <a:cubicBezTo>
                          <a:pt x="13" y="13"/>
                          <a:pt x="14" y="15"/>
                          <a:pt x="16" y="1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5" name="Freeform 662">
                    <a:extLst>
                      <a:ext uri="{FF2B5EF4-FFF2-40B4-BE49-F238E27FC236}">
                        <a16:creationId xmlns:a16="http://schemas.microsoft.com/office/drawing/2014/main" id="{8E3E2EAB-4576-DF4F-B6F4-60B079BCD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21641" y="7014117"/>
                    <a:ext cx="126090" cy="65297"/>
                  </a:xfrm>
                  <a:custGeom>
                    <a:avLst/>
                    <a:gdLst>
                      <a:gd name="T0" fmla="*/ 16 w 16"/>
                      <a:gd name="T1" fmla="*/ 4 h 8"/>
                      <a:gd name="T2" fmla="*/ 12 w 16"/>
                      <a:gd name="T3" fmla="*/ 2 h 8"/>
                      <a:gd name="T4" fmla="*/ 8 w 16"/>
                      <a:gd name="T5" fmla="*/ 0 h 8"/>
                      <a:gd name="T6" fmla="*/ 7 w 16"/>
                      <a:gd name="T7" fmla="*/ 3 h 8"/>
                      <a:gd name="T8" fmla="*/ 5 w 16"/>
                      <a:gd name="T9" fmla="*/ 2 h 8"/>
                      <a:gd name="T10" fmla="*/ 2 w 16"/>
                      <a:gd name="T11" fmla="*/ 3 h 8"/>
                      <a:gd name="T12" fmla="*/ 0 w 16"/>
                      <a:gd name="T13" fmla="*/ 5 h 8"/>
                      <a:gd name="T14" fmla="*/ 0 w 16"/>
                      <a:gd name="T15" fmla="*/ 6 h 8"/>
                      <a:gd name="T16" fmla="*/ 2 w 16"/>
                      <a:gd name="T17" fmla="*/ 6 h 8"/>
                      <a:gd name="T18" fmla="*/ 8 w 16"/>
                      <a:gd name="T19" fmla="*/ 7 h 8"/>
                      <a:gd name="T20" fmla="*/ 16 w 16"/>
                      <a:gd name="T21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8">
                        <a:moveTo>
                          <a:pt x="16" y="4"/>
                        </a:moveTo>
                        <a:cubicBezTo>
                          <a:pt x="16" y="1"/>
                          <a:pt x="14" y="2"/>
                          <a:pt x="12" y="2"/>
                        </a:cubicBezTo>
                        <a:cubicBezTo>
                          <a:pt x="11" y="3"/>
                          <a:pt x="10" y="1"/>
                          <a:pt x="8" y="0"/>
                        </a:cubicBezTo>
                        <a:cubicBezTo>
                          <a:pt x="8" y="1"/>
                          <a:pt x="8" y="2"/>
                          <a:pt x="7" y="3"/>
                        </a:cubicBezTo>
                        <a:cubicBezTo>
                          <a:pt x="6" y="3"/>
                          <a:pt x="7" y="1"/>
                          <a:pt x="5" y="2"/>
                        </a:cubicBezTo>
                        <a:cubicBezTo>
                          <a:pt x="4" y="2"/>
                          <a:pt x="2" y="2"/>
                          <a:pt x="2" y="3"/>
                        </a:cubicBezTo>
                        <a:cubicBezTo>
                          <a:pt x="1" y="5"/>
                          <a:pt x="2" y="6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1" y="6"/>
                          <a:pt x="2" y="6"/>
                        </a:cubicBezTo>
                        <a:cubicBezTo>
                          <a:pt x="4" y="7"/>
                          <a:pt x="6" y="7"/>
                          <a:pt x="8" y="7"/>
                        </a:cubicBezTo>
                        <a:cubicBezTo>
                          <a:pt x="10" y="7"/>
                          <a:pt x="16" y="8"/>
                          <a:pt x="16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6" name="Freeform 663">
                    <a:extLst>
                      <a:ext uri="{FF2B5EF4-FFF2-40B4-BE49-F238E27FC236}">
                        <a16:creationId xmlns:a16="http://schemas.microsoft.com/office/drawing/2014/main" id="{8FF93B8F-6F1C-774F-876D-FC66FA58F3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25797" y="7031148"/>
                    <a:ext cx="375585" cy="349191"/>
                  </a:xfrm>
                  <a:custGeom>
                    <a:avLst/>
                    <a:gdLst>
                      <a:gd name="T0" fmla="*/ 1 w 48"/>
                      <a:gd name="T1" fmla="*/ 12 h 42"/>
                      <a:gd name="T2" fmla="*/ 0 w 48"/>
                      <a:gd name="T3" fmla="*/ 16 h 42"/>
                      <a:gd name="T4" fmla="*/ 2 w 48"/>
                      <a:gd name="T5" fmla="*/ 20 h 42"/>
                      <a:gd name="T6" fmla="*/ 4 w 48"/>
                      <a:gd name="T7" fmla="*/ 27 h 42"/>
                      <a:gd name="T8" fmla="*/ 9 w 48"/>
                      <a:gd name="T9" fmla="*/ 31 h 42"/>
                      <a:gd name="T10" fmla="*/ 10 w 48"/>
                      <a:gd name="T11" fmla="*/ 33 h 42"/>
                      <a:gd name="T12" fmla="*/ 13 w 48"/>
                      <a:gd name="T13" fmla="*/ 32 h 42"/>
                      <a:gd name="T14" fmla="*/ 21 w 48"/>
                      <a:gd name="T15" fmla="*/ 36 h 42"/>
                      <a:gd name="T16" fmla="*/ 25 w 48"/>
                      <a:gd name="T17" fmla="*/ 37 h 42"/>
                      <a:gd name="T18" fmla="*/ 33 w 48"/>
                      <a:gd name="T19" fmla="*/ 37 h 42"/>
                      <a:gd name="T20" fmla="*/ 39 w 48"/>
                      <a:gd name="T21" fmla="*/ 41 h 42"/>
                      <a:gd name="T22" fmla="*/ 41 w 48"/>
                      <a:gd name="T23" fmla="*/ 35 h 42"/>
                      <a:gd name="T24" fmla="*/ 44 w 48"/>
                      <a:gd name="T25" fmla="*/ 32 h 42"/>
                      <a:gd name="T26" fmla="*/ 48 w 48"/>
                      <a:gd name="T27" fmla="*/ 31 h 42"/>
                      <a:gd name="T28" fmla="*/ 45 w 48"/>
                      <a:gd name="T29" fmla="*/ 26 h 42"/>
                      <a:gd name="T30" fmla="*/ 44 w 48"/>
                      <a:gd name="T31" fmla="*/ 19 h 42"/>
                      <a:gd name="T32" fmla="*/ 46 w 48"/>
                      <a:gd name="T33" fmla="*/ 12 h 42"/>
                      <a:gd name="T34" fmla="*/ 44 w 48"/>
                      <a:gd name="T35" fmla="*/ 7 h 42"/>
                      <a:gd name="T36" fmla="*/ 42 w 48"/>
                      <a:gd name="T37" fmla="*/ 5 h 42"/>
                      <a:gd name="T38" fmla="*/ 25 w 48"/>
                      <a:gd name="T39" fmla="*/ 4 h 42"/>
                      <a:gd name="T40" fmla="*/ 20 w 48"/>
                      <a:gd name="T41" fmla="*/ 2 h 42"/>
                      <a:gd name="T42" fmla="*/ 13 w 48"/>
                      <a:gd name="T43" fmla="*/ 4 h 42"/>
                      <a:gd name="T44" fmla="*/ 6 w 48"/>
                      <a:gd name="T45" fmla="*/ 6 h 42"/>
                      <a:gd name="T46" fmla="*/ 2 w 48"/>
                      <a:gd name="T47" fmla="*/ 7 h 42"/>
                      <a:gd name="T48" fmla="*/ 1 w 48"/>
                      <a:gd name="T49" fmla="*/ 9 h 42"/>
                      <a:gd name="T50" fmla="*/ 1 w 48"/>
                      <a:gd name="T51" fmla="*/ 12 h 42"/>
                      <a:gd name="T52" fmla="*/ 1 w 48"/>
                      <a:gd name="T53" fmla="*/ 1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8" h="42">
                        <a:moveTo>
                          <a:pt x="1" y="12"/>
                        </a:moveTo>
                        <a:cubicBezTo>
                          <a:pt x="1" y="13"/>
                          <a:pt x="0" y="15"/>
                          <a:pt x="0" y="16"/>
                        </a:cubicBezTo>
                        <a:cubicBezTo>
                          <a:pt x="1" y="17"/>
                          <a:pt x="2" y="19"/>
                          <a:pt x="2" y="20"/>
                        </a:cubicBezTo>
                        <a:cubicBezTo>
                          <a:pt x="2" y="22"/>
                          <a:pt x="3" y="25"/>
                          <a:pt x="4" y="27"/>
                        </a:cubicBezTo>
                        <a:cubicBezTo>
                          <a:pt x="5" y="30"/>
                          <a:pt x="8" y="29"/>
                          <a:pt x="9" y="31"/>
                        </a:cubicBezTo>
                        <a:cubicBezTo>
                          <a:pt x="9" y="31"/>
                          <a:pt x="9" y="33"/>
                          <a:pt x="10" y="33"/>
                        </a:cubicBezTo>
                        <a:cubicBezTo>
                          <a:pt x="11" y="34"/>
                          <a:pt x="12" y="32"/>
                          <a:pt x="13" y="32"/>
                        </a:cubicBezTo>
                        <a:cubicBezTo>
                          <a:pt x="15" y="31"/>
                          <a:pt x="19" y="35"/>
                          <a:pt x="21" y="36"/>
                        </a:cubicBezTo>
                        <a:cubicBezTo>
                          <a:pt x="22" y="37"/>
                          <a:pt x="23" y="39"/>
                          <a:pt x="25" y="37"/>
                        </a:cubicBezTo>
                        <a:cubicBezTo>
                          <a:pt x="26" y="36"/>
                          <a:pt x="31" y="37"/>
                          <a:pt x="33" y="37"/>
                        </a:cubicBezTo>
                        <a:cubicBezTo>
                          <a:pt x="36" y="37"/>
                          <a:pt x="37" y="39"/>
                          <a:pt x="39" y="41"/>
                        </a:cubicBezTo>
                        <a:cubicBezTo>
                          <a:pt x="40" y="42"/>
                          <a:pt x="40" y="36"/>
                          <a:pt x="41" y="35"/>
                        </a:cubicBezTo>
                        <a:cubicBezTo>
                          <a:pt x="42" y="34"/>
                          <a:pt x="43" y="33"/>
                          <a:pt x="44" y="32"/>
                        </a:cubicBezTo>
                        <a:cubicBezTo>
                          <a:pt x="45" y="32"/>
                          <a:pt x="48" y="32"/>
                          <a:pt x="48" y="31"/>
                        </a:cubicBezTo>
                        <a:cubicBezTo>
                          <a:pt x="47" y="28"/>
                          <a:pt x="47" y="27"/>
                          <a:pt x="45" y="26"/>
                        </a:cubicBezTo>
                        <a:cubicBezTo>
                          <a:pt x="43" y="24"/>
                          <a:pt x="46" y="21"/>
                          <a:pt x="44" y="19"/>
                        </a:cubicBezTo>
                        <a:cubicBezTo>
                          <a:pt x="42" y="18"/>
                          <a:pt x="47" y="14"/>
                          <a:pt x="46" y="12"/>
                        </a:cubicBezTo>
                        <a:cubicBezTo>
                          <a:pt x="45" y="10"/>
                          <a:pt x="44" y="9"/>
                          <a:pt x="44" y="7"/>
                        </a:cubicBezTo>
                        <a:cubicBezTo>
                          <a:pt x="44" y="6"/>
                          <a:pt x="44" y="5"/>
                          <a:pt x="42" y="5"/>
                        </a:cubicBezTo>
                        <a:cubicBezTo>
                          <a:pt x="37" y="3"/>
                          <a:pt x="30" y="6"/>
                          <a:pt x="25" y="4"/>
                        </a:cubicBezTo>
                        <a:cubicBezTo>
                          <a:pt x="25" y="7"/>
                          <a:pt x="21" y="2"/>
                          <a:pt x="20" y="2"/>
                        </a:cubicBezTo>
                        <a:cubicBezTo>
                          <a:pt x="17" y="0"/>
                          <a:pt x="15" y="2"/>
                          <a:pt x="13" y="4"/>
                        </a:cubicBezTo>
                        <a:cubicBezTo>
                          <a:pt x="10" y="5"/>
                          <a:pt x="8" y="6"/>
                          <a:pt x="6" y="6"/>
                        </a:cubicBezTo>
                        <a:cubicBezTo>
                          <a:pt x="5" y="7"/>
                          <a:pt x="3" y="7"/>
                          <a:pt x="2" y="7"/>
                        </a:cubicBezTo>
                        <a:cubicBezTo>
                          <a:pt x="1" y="8"/>
                          <a:pt x="3" y="9"/>
                          <a:pt x="1" y="9"/>
                        </a:cubicBezTo>
                        <a:cubicBezTo>
                          <a:pt x="1" y="10"/>
                          <a:pt x="1" y="11"/>
                          <a:pt x="1" y="12"/>
                        </a:cubicBezTo>
                        <a:cubicBezTo>
                          <a:pt x="1" y="14"/>
                          <a:pt x="1" y="12"/>
                          <a:pt x="1" y="1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7" name="Freeform 664">
                    <a:extLst>
                      <a:ext uri="{FF2B5EF4-FFF2-40B4-BE49-F238E27FC236}">
                        <a16:creationId xmlns:a16="http://schemas.microsoft.com/office/drawing/2014/main" id="{36863887-C086-484E-A67B-FC5993C738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3830" y="7397374"/>
                    <a:ext cx="362173" cy="249828"/>
                  </a:xfrm>
                  <a:custGeom>
                    <a:avLst/>
                    <a:gdLst>
                      <a:gd name="T0" fmla="*/ 38 w 46"/>
                      <a:gd name="T1" fmla="*/ 13 h 30"/>
                      <a:gd name="T2" fmla="*/ 35 w 46"/>
                      <a:gd name="T3" fmla="*/ 6 h 30"/>
                      <a:gd name="T4" fmla="*/ 32 w 46"/>
                      <a:gd name="T5" fmla="*/ 0 h 30"/>
                      <a:gd name="T6" fmla="*/ 22 w 46"/>
                      <a:gd name="T7" fmla="*/ 4 h 30"/>
                      <a:gd name="T8" fmla="*/ 18 w 46"/>
                      <a:gd name="T9" fmla="*/ 3 h 30"/>
                      <a:gd name="T10" fmla="*/ 12 w 46"/>
                      <a:gd name="T11" fmla="*/ 3 h 30"/>
                      <a:gd name="T12" fmla="*/ 8 w 46"/>
                      <a:gd name="T13" fmla="*/ 6 h 30"/>
                      <a:gd name="T14" fmla="*/ 4 w 46"/>
                      <a:gd name="T15" fmla="*/ 14 h 30"/>
                      <a:gd name="T16" fmla="*/ 0 w 46"/>
                      <a:gd name="T17" fmla="*/ 15 h 30"/>
                      <a:gd name="T18" fmla="*/ 3 w 46"/>
                      <a:gd name="T19" fmla="*/ 18 h 30"/>
                      <a:gd name="T20" fmla="*/ 5 w 46"/>
                      <a:gd name="T21" fmla="*/ 22 h 30"/>
                      <a:gd name="T22" fmla="*/ 8 w 46"/>
                      <a:gd name="T23" fmla="*/ 24 h 30"/>
                      <a:gd name="T24" fmla="*/ 11 w 46"/>
                      <a:gd name="T25" fmla="*/ 25 h 30"/>
                      <a:gd name="T26" fmla="*/ 11 w 46"/>
                      <a:gd name="T27" fmla="*/ 28 h 30"/>
                      <a:gd name="T28" fmla="*/ 21 w 46"/>
                      <a:gd name="T29" fmla="*/ 30 h 30"/>
                      <a:gd name="T30" fmla="*/ 28 w 46"/>
                      <a:gd name="T31" fmla="*/ 28 h 30"/>
                      <a:gd name="T32" fmla="*/ 40 w 46"/>
                      <a:gd name="T33" fmla="*/ 30 h 30"/>
                      <a:gd name="T34" fmla="*/ 41 w 46"/>
                      <a:gd name="T35" fmla="*/ 23 h 30"/>
                      <a:gd name="T36" fmla="*/ 46 w 46"/>
                      <a:gd name="T37" fmla="*/ 20 h 30"/>
                      <a:gd name="T38" fmla="*/ 39 w 46"/>
                      <a:gd name="T39" fmla="*/ 20 h 30"/>
                      <a:gd name="T40" fmla="*/ 38 w 46"/>
                      <a:gd name="T41" fmla="*/ 13 h 30"/>
                      <a:gd name="T42" fmla="*/ 38 w 46"/>
                      <a:gd name="T4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6" h="30">
                        <a:moveTo>
                          <a:pt x="38" y="13"/>
                        </a:moveTo>
                        <a:cubicBezTo>
                          <a:pt x="39" y="10"/>
                          <a:pt x="36" y="8"/>
                          <a:pt x="35" y="6"/>
                        </a:cubicBezTo>
                        <a:cubicBezTo>
                          <a:pt x="33" y="5"/>
                          <a:pt x="32" y="2"/>
                          <a:pt x="32" y="0"/>
                        </a:cubicBezTo>
                        <a:cubicBezTo>
                          <a:pt x="29" y="1"/>
                          <a:pt x="26" y="4"/>
                          <a:pt x="22" y="4"/>
                        </a:cubicBezTo>
                        <a:cubicBezTo>
                          <a:pt x="21" y="4"/>
                          <a:pt x="19" y="3"/>
                          <a:pt x="18" y="3"/>
                        </a:cubicBezTo>
                        <a:cubicBezTo>
                          <a:pt x="16" y="3"/>
                          <a:pt x="14" y="3"/>
                          <a:pt x="12" y="3"/>
                        </a:cubicBezTo>
                        <a:cubicBezTo>
                          <a:pt x="12" y="3"/>
                          <a:pt x="9" y="6"/>
                          <a:pt x="8" y="6"/>
                        </a:cubicBezTo>
                        <a:cubicBezTo>
                          <a:pt x="7" y="9"/>
                          <a:pt x="5" y="11"/>
                          <a:pt x="4" y="14"/>
                        </a:cubicBezTo>
                        <a:cubicBezTo>
                          <a:pt x="3" y="14"/>
                          <a:pt x="1" y="14"/>
                          <a:pt x="0" y="15"/>
                        </a:cubicBezTo>
                        <a:cubicBezTo>
                          <a:pt x="0" y="16"/>
                          <a:pt x="3" y="17"/>
                          <a:pt x="3" y="18"/>
                        </a:cubicBezTo>
                        <a:cubicBezTo>
                          <a:pt x="3" y="20"/>
                          <a:pt x="4" y="20"/>
                          <a:pt x="5" y="22"/>
                        </a:cubicBezTo>
                        <a:cubicBezTo>
                          <a:pt x="5" y="24"/>
                          <a:pt x="6" y="24"/>
                          <a:pt x="8" y="24"/>
                        </a:cubicBezTo>
                        <a:cubicBezTo>
                          <a:pt x="9" y="24"/>
                          <a:pt x="11" y="24"/>
                          <a:pt x="11" y="25"/>
                        </a:cubicBezTo>
                        <a:cubicBezTo>
                          <a:pt x="11" y="26"/>
                          <a:pt x="11" y="27"/>
                          <a:pt x="11" y="28"/>
                        </a:cubicBezTo>
                        <a:cubicBezTo>
                          <a:pt x="13" y="30"/>
                          <a:pt x="18" y="30"/>
                          <a:pt x="21" y="30"/>
                        </a:cubicBezTo>
                        <a:cubicBezTo>
                          <a:pt x="24" y="30"/>
                          <a:pt x="26" y="30"/>
                          <a:pt x="28" y="28"/>
                        </a:cubicBezTo>
                        <a:cubicBezTo>
                          <a:pt x="32" y="26"/>
                          <a:pt x="36" y="28"/>
                          <a:pt x="40" y="30"/>
                        </a:cubicBezTo>
                        <a:cubicBezTo>
                          <a:pt x="40" y="28"/>
                          <a:pt x="40" y="25"/>
                          <a:pt x="41" y="23"/>
                        </a:cubicBezTo>
                        <a:cubicBezTo>
                          <a:pt x="42" y="22"/>
                          <a:pt x="45" y="24"/>
                          <a:pt x="46" y="20"/>
                        </a:cubicBezTo>
                        <a:cubicBezTo>
                          <a:pt x="43" y="18"/>
                          <a:pt x="42" y="20"/>
                          <a:pt x="39" y="20"/>
                        </a:cubicBezTo>
                        <a:cubicBezTo>
                          <a:pt x="37" y="19"/>
                          <a:pt x="37" y="14"/>
                          <a:pt x="38" y="13"/>
                        </a:cubicBezTo>
                        <a:cubicBezTo>
                          <a:pt x="39" y="11"/>
                          <a:pt x="37" y="15"/>
                          <a:pt x="38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8" name="Freeform 665">
                    <a:extLst>
                      <a:ext uri="{FF2B5EF4-FFF2-40B4-BE49-F238E27FC236}">
                        <a16:creationId xmlns:a16="http://schemas.microsoft.com/office/drawing/2014/main" id="{D00E3BA0-D6E5-8843-8B88-BC9168A020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06010" y="7388857"/>
                    <a:ext cx="131454" cy="167501"/>
                  </a:xfrm>
                  <a:custGeom>
                    <a:avLst/>
                    <a:gdLst>
                      <a:gd name="T0" fmla="*/ 14 w 17"/>
                      <a:gd name="T1" fmla="*/ 10 h 20"/>
                      <a:gd name="T2" fmla="*/ 9 w 17"/>
                      <a:gd name="T3" fmla="*/ 3 h 20"/>
                      <a:gd name="T4" fmla="*/ 0 w 17"/>
                      <a:gd name="T5" fmla="*/ 1 h 20"/>
                      <a:gd name="T6" fmla="*/ 5 w 17"/>
                      <a:gd name="T7" fmla="*/ 10 h 20"/>
                      <a:gd name="T8" fmla="*/ 7 w 17"/>
                      <a:gd name="T9" fmla="*/ 20 h 20"/>
                      <a:gd name="T10" fmla="*/ 10 w 17"/>
                      <a:gd name="T11" fmla="*/ 14 h 20"/>
                      <a:gd name="T12" fmla="*/ 14 w 17"/>
                      <a:gd name="T13" fmla="*/ 14 h 20"/>
                      <a:gd name="T14" fmla="*/ 14 w 17"/>
                      <a:gd name="T15" fmla="*/ 10 h 20"/>
                      <a:gd name="T16" fmla="*/ 14 w 17"/>
                      <a:gd name="T17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20">
                        <a:moveTo>
                          <a:pt x="14" y="10"/>
                        </a:moveTo>
                        <a:cubicBezTo>
                          <a:pt x="12" y="8"/>
                          <a:pt x="11" y="4"/>
                          <a:pt x="9" y="3"/>
                        </a:cubicBezTo>
                        <a:cubicBezTo>
                          <a:pt x="8" y="3"/>
                          <a:pt x="0" y="0"/>
                          <a:pt x="0" y="1"/>
                        </a:cubicBezTo>
                        <a:cubicBezTo>
                          <a:pt x="1" y="5"/>
                          <a:pt x="3" y="7"/>
                          <a:pt x="5" y="10"/>
                        </a:cubicBezTo>
                        <a:cubicBezTo>
                          <a:pt x="7" y="13"/>
                          <a:pt x="4" y="17"/>
                          <a:pt x="7" y="20"/>
                        </a:cubicBezTo>
                        <a:cubicBezTo>
                          <a:pt x="8" y="19"/>
                          <a:pt x="9" y="16"/>
                          <a:pt x="10" y="14"/>
                        </a:cubicBezTo>
                        <a:cubicBezTo>
                          <a:pt x="12" y="13"/>
                          <a:pt x="13" y="14"/>
                          <a:pt x="14" y="14"/>
                        </a:cubicBezTo>
                        <a:cubicBezTo>
                          <a:pt x="17" y="14"/>
                          <a:pt x="14" y="10"/>
                          <a:pt x="14" y="10"/>
                        </a:cubicBezTo>
                        <a:cubicBezTo>
                          <a:pt x="13" y="9"/>
                          <a:pt x="14" y="10"/>
                          <a:pt x="14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9" name="Freeform 666">
                    <a:extLst>
                      <a:ext uri="{FF2B5EF4-FFF2-40B4-BE49-F238E27FC236}">
                        <a16:creationId xmlns:a16="http://schemas.microsoft.com/office/drawing/2014/main" id="{8BDDCAFA-2734-464A-96B2-3483A6847D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59667" y="7479702"/>
                    <a:ext cx="77799" cy="85168"/>
                  </a:xfrm>
                  <a:custGeom>
                    <a:avLst/>
                    <a:gdLst>
                      <a:gd name="T0" fmla="*/ 7 w 10"/>
                      <a:gd name="T1" fmla="*/ 9 h 10"/>
                      <a:gd name="T2" fmla="*/ 7 w 10"/>
                      <a:gd name="T3" fmla="*/ 7 h 10"/>
                      <a:gd name="T4" fmla="*/ 10 w 10"/>
                      <a:gd name="T5" fmla="*/ 4 h 10"/>
                      <a:gd name="T6" fmla="*/ 8 w 10"/>
                      <a:gd name="T7" fmla="*/ 1 h 10"/>
                      <a:gd name="T8" fmla="*/ 3 w 10"/>
                      <a:gd name="T9" fmla="*/ 4 h 10"/>
                      <a:gd name="T10" fmla="*/ 0 w 10"/>
                      <a:gd name="T11" fmla="*/ 9 h 10"/>
                      <a:gd name="T12" fmla="*/ 3 w 10"/>
                      <a:gd name="T13" fmla="*/ 9 h 10"/>
                      <a:gd name="T14" fmla="*/ 7 w 10"/>
                      <a:gd name="T15" fmla="*/ 10 h 10"/>
                      <a:gd name="T16" fmla="*/ 7 w 10"/>
                      <a:gd name="T17" fmla="*/ 9 h 10"/>
                      <a:gd name="T18" fmla="*/ 7 w 10"/>
                      <a:gd name="T1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" h="10">
                        <a:moveTo>
                          <a:pt x="7" y="9"/>
                        </a:moveTo>
                        <a:cubicBezTo>
                          <a:pt x="6" y="8"/>
                          <a:pt x="6" y="8"/>
                          <a:pt x="7" y="7"/>
                        </a:cubicBezTo>
                        <a:cubicBezTo>
                          <a:pt x="8" y="6"/>
                          <a:pt x="9" y="5"/>
                          <a:pt x="10" y="4"/>
                        </a:cubicBezTo>
                        <a:cubicBezTo>
                          <a:pt x="10" y="4"/>
                          <a:pt x="8" y="2"/>
                          <a:pt x="8" y="1"/>
                        </a:cubicBezTo>
                        <a:cubicBezTo>
                          <a:pt x="8" y="5"/>
                          <a:pt x="3" y="0"/>
                          <a:pt x="3" y="4"/>
                        </a:cubicBezTo>
                        <a:cubicBezTo>
                          <a:pt x="3" y="6"/>
                          <a:pt x="1" y="8"/>
                          <a:pt x="0" y="9"/>
                        </a:cubicBezTo>
                        <a:cubicBezTo>
                          <a:pt x="0" y="10"/>
                          <a:pt x="2" y="9"/>
                          <a:pt x="3" y="9"/>
                        </a:cubicBezTo>
                        <a:cubicBezTo>
                          <a:pt x="5" y="9"/>
                          <a:pt x="6" y="9"/>
                          <a:pt x="7" y="10"/>
                        </a:cubicBezTo>
                        <a:cubicBezTo>
                          <a:pt x="7" y="10"/>
                          <a:pt x="7" y="9"/>
                          <a:pt x="7" y="9"/>
                        </a:cubicBezTo>
                        <a:cubicBezTo>
                          <a:pt x="6" y="8"/>
                          <a:pt x="7" y="9"/>
                          <a:pt x="7" y="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0" name="Freeform 667">
                    <a:extLst>
                      <a:ext uri="{FF2B5EF4-FFF2-40B4-BE49-F238E27FC236}">
                        <a16:creationId xmlns:a16="http://schemas.microsoft.com/office/drawing/2014/main" id="{43263948-618A-514A-A35F-1E7F726FED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23584" y="7613132"/>
                    <a:ext cx="252180" cy="158983"/>
                  </a:xfrm>
                  <a:custGeom>
                    <a:avLst/>
                    <a:gdLst>
                      <a:gd name="T0" fmla="*/ 17 w 32"/>
                      <a:gd name="T1" fmla="*/ 4 h 19"/>
                      <a:gd name="T2" fmla="*/ 2 w 32"/>
                      <a:gd name="T3" fmla="*/ 0 h 19"/>
                      <a:gd name="T4" fmla="*/ 2 w 32"/>
                      <a:gd name="T5" fmla="*/ 5 h 19"/>
                      <a:gd name="T6" fmla="*/ 3 w 32"/>
                      <a:gd name="T7" fmla="*/ 8 h 19"/>
                      <a:gd name="T8" fmla="*/ 1 w 32"/>
                      <a:gd name="T9" fmla="*/ 11 h 19"/>
                      <a:gd name="T10" fmla="*/ 3 w 32"/>
                      <a:gd name="T11" fmla="*/ 17 h 19"/>
                      <a:gd name="T12" fmla="*/ 9 w 32"/>
                      <a:gd name="T13" fmla="*/ 17 h 19"/>
                      <a:gd name="T14" fmla="*/ 16 w 32"/>
                      <a:gd name="T15" fmla="*/ 18 h 19"/>
                      <a:gd name="T16" fmla="*/ 21 w 32"/>
                      <a:gd name="T17" fmla="*/ 15 h 19"/>
                      <a:gd name="T18" fmla="*/ 28 w 32"/>
                      <a:gd name="T19" fmla="*/ 14 h 19"/>
                      <a:gd name="T20" fmla="*/ 28 w 32"/>
                      <a:gd name="T21" fmla="*/ 8 h 19"/>
                      <a:gd name="T22" fmla="*/ 29 w 32"/>
                      <a:gd name="T23" fmla="*/ 3 h 19"/>
                      <a:gd name="T24" fmla="*/ 21 w 32"/>
                      <a:gd name="T25" fmla="*/ 2 h 19"/>
                      <a:gd name="T26" fmla="*/ 17 w 32"/>
                      <a:gd name="T27" fmla="*/ 4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2" h="19">
                        <a:moveTo>
                          <a:pt x="17" y="4"/>
                        </a:moveTo>
                        <a:cubicBezTo>
                          <a:pt x="13" y="4"/>
                          <a:pt x="3" y="6"/>
                          <a:pt x="2" y="0"/>
                        </a:cubicBezTo>
                        <a:cubicBezTo>
                          <a:pt x="1" y="2"/>
                          <a:pt x="0" y="4"/>
                          <a:pt x="2" y="5"/>
                        </a:cubicBezTo>
                        <a:cubicBezTo>
                          <a:pt x="3" y="6"/>
                          <a:pt x="4" y="7"/>
                          <a:pt x="3" y="8"/>
                        </a:cubicBezTo>
                        <a:cubicBezTo>
                          <a:pt x="2" y="9"/>
                          <a:pt x="1" y="9"/>
                          <a:pt x="1" y="11"/>
                        </a:cubicBezTo>
                        <a:cubicBezTo>
                          <a:pt x="2" y="13"/>
                          <a:pt x="3" y="14"/>
                          <a:pt x="3" y="17"/>
                        </a:cubicBezTo>
                        <a:cubicBezTo>
                          <a:pt x="5" y="17"/>
                          <a:pt x="7" y="17"/>
                          <a:pt x="9" y="17"/>
                        </a:cubicBezTo>
                        <a:cubicBezTo>
                          <a:pt x="11" y="17"/>
                          <a:pt x="14" y="19"/>
                          <a:pt x="16" y="18"/>
                        </a:cubicBezTo>
                        <a:cubicBezTo>
                          <a:pt x="18" y="18"/>
                          <a:pt x="20" y="16"/>
                          <a:pt x="21" y="15"/>
                        </a:cubicBezTo>
                        <a:cubicBezTo>
                          <a:pt x="23" y="13"/>
                          <a:pt x="25" y="14"/>
                          <a:pt x="28" y="14"/>
                        </a:cubicBezTo>
                        <a:cubicBezTo>
                          <a:pt x="27" y="12"/>
                          <a:pt x="27" y="11"/>
                          <a:pt x="28" y="8"/>
                        </a:cubicBezTo>
                        <a:cubicBezTo>
                          <a:pt x="29" y="6"/>
                          <a:pt x="32" y="4"/>
                          <a:pt x="29" y="3"/>
                        </a:cubicBezTo>
                        <a:cubicBezTo>
                          <a:pt x="27" y="2"/>
                          <a:pt x="24" y="1"/>
                          <a:pt x="21" y="2"/>
                        </a:cubicBezTo>
                        <a:cubicBezTo>
                          <a:pt x="19" y="2"/>
                          <a:pt x="18" y="4"/>
                          <a:pt x="17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1" name="Freeform 668">
                    <a:extLst>
                      <a:ext uri="{FF2B5EF4-FFF2-40B4-BE49-F238E27FC236}">
                        <a16:creationId xmlns:a16="http://schemas.microsoft.com/office/drawing/2014/main" id="{57DB01CC-00AA-AC4C-9662-023AF49B6E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9452" y="7573388"/>
                    <a:ext cx="142187" cy="124913"/>
                  </a:xfrm>
                  <a:custGeom>
                    <a:avLst/>
                    <a:gdLst>
                      <a:gd name="T0" fmla="*/ 10 w 18"/>
                      <a:gd name="T1" fmla="*/ 0 h 15"/>
                      <a:gd name="T2" fmla="*/ 1 w 18"/>
                      <a:gd name="T3" fmla="*/ 2 h 15"/>
                      <a:gd name="T4" fmla="*/ 4 w 18"/>
                      <a:gd name="T5" fmla="*/ 8 h 15"/>
                      <a:gd name="T6" fmla="*/ 13 w 18"/>
                      <a:gd name="T7" fmla="*/ 15 h 15"/>
                      <a:gd name="T8" fmla="*/ 15 w 18"/>
                      <a:gd name="T9" fmla="*/ 10 h 15"/>
                      <a:gd name="T10" fmla="*/ 17 w 18"/>
                      <a:gd name="T11" fmla="*/ 6 h 15"/>
                      <a:gd name="T12" fmla="*/ 16 w 18"/>
                      <a:gd name="T13" fmla="*/ 2 h 15"/>
                      <a:gd name="T14" fmla="*/ 10 w 18"/>
                      <a:gd name="T15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" h="15">
                        <a:moveTo>
                          <a:pt x="10" y="0"/>
                        </a:moveTo>
                        <a:cubicBezTo>
                          <a:pt x="8" y="0"/>
                          <a:pt x="0" y="0"/>
                          <a:pt x="1" y="2"/>
                        </a:cubicBezTo>
                        <a:cubicBezTo>
                          <a:pt x="1" y="3"/>
                          <a:pt x="3" y="7"/>
                          <a:pt x="4" y="8"/>
                        </a:cubicBezTo>
                        <a:cubicBezTo>
                          <a:pt x="6" y="11"/>
                          <a:pt x="10" y="13"/>
                          <a:pt x="13" y="15"/>
                        </a:cubicBezTo>
                        <a:cubicBezTo>
                          <a:pt x="13" y="13"/>
                          <a:pt x="13" y="11"/>
                          <a:pt x="15" y="10"/>
                        </a:cubicBezTo>
                        <a:cubicBezTo>
                          <a:pt x="17" y="9"/>
                          <a:pt x="18" y="8"/>
                          <a:pt x="17" y="6"/>
                        </a:cubicBezTo>
                        <a:cubicBezTo>
                          <a:pt x="17" y="4"/>
                          <a:pt x="17" y="3"/>
                          <a:pt x="16" y="2"/>
                        </a:cubicBezTo>
                        <a:cubicBezTo>
                          <a:pt x="14" y="1"/>
                          <a:pt x="12" y="0"/>
                          <a:pt x="10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2" name="Freeform 669">
                    <a:extLst>
                      <a:ext uri="{FF2B5EF4-FFF2-40B4-BE49-F238E27FC236}">
                        <a16:creationId xmlns:a16="http://schemas.microsoft.com/office/drawing/2014/main" id="{A2100211-D521-8346-91E0-F140A6B0C0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81396" y="7513769"/>
                    <a:ext cx="174378" cy="224276"/>
                  </a:xfrm>
                  <a:custGeom>
                    <a:avLst/>
                    <a:gdLst>
                      <a:gd name="T0" fmla="*/ 21 w 22"/>
                      <a:gd name="T1" fmla="*/ 19 h 27"/>
                      <a:gd name="T2" fmla="*/ 20 w 22"/>
                      <a:gd name="T3" fmla="*/ 17 h 27"/>
                      <a:gd name="T4" fmla="*/ 19 w 22"/>
                      <a:gd name="T5" fmla="*/ 13 h 27"/>
                      <a:gd name="T6" fmla="*/ 15 w 22"/>
                      <a:gd name="T7" fmla="*/ 10 h 27"/>
                      <a:gd name="T8" fmla="*/ 14 w 22"/>
                      <a:gd name="T9" fmla="*/ 8 h 27"/>
                      <a:gd name="T10" fmla="*/ 12 w 22"/>
                      <a:gd name="T11" fmla="*/ 5 h 27"/>
                      <a:gd name="T12" fmla="*/ 5 w 22"/>
                      <a:gd name="T13" fmla="*/ 1 h 27"/>
                      <a:gd name="T14" fmla="*/ 2 w 22"/>
                      <a:gd name="T15" fmla="*/ 4 h 27"/>
                      <a:gd name="T16" fmla="*/ 4 w 22"/>
                      <a:gd name="T17" fmla="*/ 14 h 27"/>
                      <a:gd name="T18" fmla="*/ 1 w 22"/>
                      <a:gd name="T19" fmla="*/ 19 h 27"/>
                      <a:gd name="T20" fmla="*/ 0 w 22"/>
                      <a:gd name="T21" fmla="*/ 23 h 27"/>
                      <a:gd name="T22" fmla="*/ 4 w 22"/>
                      <a:gd name="T23" fmla="*/ 27 h 27"/>
                      <a:gd name="T24" fmla="*/ 6 w 22"/>
                      <a:gd name="T25" fmla="*/ 23 h 27"/>
                      <a:gd name="T26" fmla="*/ 10 w 22"/>
                      <a:gd name="T27" fmla="*/ 26 h 27"/>
                      <a:gd name="T28" fmla="*/ 20 w 22"/>
                      <a:gd name="T29" fmla="*/ 24 h 27"/>
                      <a:gd name="T30" fmla="*/ 21 w 22"/>
                      <a:gd name="T31" fmla="*/ 19 h 27"/>
                      <a:gd name="T32" fmla="*/ 21 w 22"/>
                      <a:gd name="T33" fmla="*/ 19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" h="27">
                        <a:moveTo>
                          <a:pt x="21" y="19"/>
                        </a:moveTo>
                        <a:cubicBezTo>
                          <a:pt x="22" y="18"/>
                          <a:pt x="21" y="18"/>
                          <a:pt x="20" y="17"/>
                        </a:cubicBezTo>
                        <a:cubicBezTo>
                          <a:pt x="19" y="16"/>
                          <a:pt x="19" y="15"/>
                          <a:pt x="19" y="13"/>
                        </a:cubicBezTo>
                        <a:cubicBezTo>
                          <a:pt x="21" y="10"/>
                          <a:pt x="18" y="10"/>
                          <a:pt x="15" y="10"/>
                        </a:cubicBezTo>
                        <a:cubicBezTo>
                          <a:pt x="14" y="10"/>
                          <a:pt x="14" y="9"/>
                          <a:pt x="14" y="8"/>
                        </a:cubicBezTo>
                        <a:cubicBezTo>
                          <a:pt x="13" y="6"/>
                          <a:pt x="12" y="7"/>
                          <a:pt x="12" y="5"/>
                        </a:cubicBezTo>
                        <a:cubicBezTo>
                          <a:pt x="11" y="2"/>
                          <a:pt x="9" y="0"/>
                          <a:pt x="5" y="1"/>
                        </a:cubicBezTo>
                        <a:cubicBezTo>
                          <a:pt x="2" y="2"/>
                          <a:pt x="2" y="2"/>
                          <a:pt x="2" y="4"/>
                        </a:cubicBezTo>
                        <a:cubicBezTo>
                          <a:pt x="3" y="7"/>
                          <a:pt x="4" y="10"/>
                          <a:pt x="4" y="14"/>
                        </a:cubicBezTo>
                        <a:cubicBezTo>
                          <a:pt x="5" y="17"/>
                          <a:pt x="2" y="16"/>
                          <a:pt x="1" y="19"/>
                        </a:cubicBezTo>
                        <a:cubicBezTo>
                          <a:pt x="0" y="20"/>
                          <a:pt x="0" y="22"/>
                          <a:pt x="0" y="23"/>
                        </a:cubicBezTo>
                        <a:cubicBezTo>
                          <a:pt x="0" y="25"/>
                          <a:pt x="3" y="26"/>
                          <a:pt x="4" y="27"/>
                        </a:cubicBezTo>
                        <a:cubicBezTo>
                          <a:pt x="4" y="26"/>
                          <a:pt x="4" y="23"/>
                          <a:pt x="6" y="23"/>
                        </a:cubicBezTo>
                        <a:cubicBezTo>
                          <a:pt x="8" y="23"/>
                          <a:pt x="9" y="24"/>
                          <a:pt x="10" y="26"/>
                        </a:cubicBezTo>
                        <a:cubicBezTo>
                          <a:pt x="11" y="26"/>
                          <a:pt x="18" y="24"/>
                          <a:pt x="20" y="24"/>
                        </a:cubicBezTo>
                        <a:cubicBezTo>
                          <a:pt x="18" y="22"/>
                          <a:pt x="20" y="21"/>
                          <a:pt x="21" y="19"/>
                        </a:cubicBezTo>
                        <a:cubicBezTo>
                          <a:pt x="22" y="18"/>
                          <a:pt x="20" y="20"/>
                          <a:pt x="21" y="1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3" name="Freeform 670">
                    <a:extLst>
                      <a:ext uri="{FF2B5EF4-FFF2-40B4-BE49-F238E27FC236}">
                        <a16:creationId xmlns:a16="http://schemas.microsoft.com/office/drawing/2014/main" id="{28855E0A-D447-0848-BAA3-7DD495DDA0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7501" y="7380342"/>
                    <a:ext cx="276326" cy="158983"/>
                  </a:xfrm>
                  <a:custGeom>
                    <a:avLst/>
                    <a:gdLst>
                      <a:gd name="T0" fmla="*/ 30 w 35"/>
                      <a:gd name="T1" fmla="*/ 3 h 19"/>
                      <a:gd name="T2" fmla="*/ 24 w 35"/>
                      <a:gd name="T3" fmla="*/ 1 h 19"/>
                      <a:gd name="T4" fmla="*/ 19 w 35"/>
                      <a:gd name="T5" fmla="*/ 4 h 19"/>
                      <a:gd name="T6" fmla="*/ 15 w 35"/>
                      <a:gd name="T7" fmla="*/ 4 h 19"/>
                      <a:gd name="T8" fmla="*/ 13 w 35"/>
                      <a:gd name="T9" fmla="*/ 6 h 19"/>
                      <a:gd name="T10" fmla="*/ 5 w 35"/>
                      <a:gd name="T11" fmla="*/ 4 h 19"/>
                      <a:gd name="T12" fmla="*/ 5 w 35"/>
                      <a:gd name="T13" fmla="*/ 7 h 19"/>
                      <a:gd name="T14" fmla="*/ 3 w 35"/>
                      <a:gd name="T15" fmla="*/ 8 h 19"/>
                      <a:gd name="T16" fmla="*/ 3 w 35"/>
                      <a:gd name="T17" fmla="*/ 15 h 19"/>
                      <a:gd name="T18" fmla="*/ 11 w 35"/>
                      <a:gd name="T19" fmla="*/ 19 h 19"/>
                      <a:gd name="T20" fmla="*/ 21 w 35"/>
                      <a:gd name="T21" fmla="*/ 17 h 19"/>
                      <a:gd name="T22" fmla="*/ 25 w 35"/>
                      <a:gd name="T23" fmla="*/ 15 h 19"/>
                      <a:gd name="T24" fmla="*/ 29 w 35"/>
                      <a:gd name="T25" fmla="*/ 9 h 19"/>
                      <a:gd name="T26" fmla="*/ 33 w 35"/>
                      <a:gd name="T27" fmla="*/ 6 h 19"/>
                      <a:gd name="T28" fmla="*/ 30 w 35"/>
                      <a:gd name="T29" fmla="*/ 3 h 19"/>
                      <a:gd name="T30" fmla="*/ 30 w 35"/>
                      <a:gd name="T31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5" h="19">
                        <a:moveTo>
                          <a:pt x="30" y="3"/>
                        </a:moveTo>
                        <a:cubicBezTo>
                          <a:pt x="30" y="2"/>
                          <a:pt x="25" y="2"/>
                          <a:pt x="24" y="1"/>
                        </a:cubicBezTo>
                        <a:cubicBezTo>
                          <a:pt x="20" y="0"/>
                          <a:pt x="22" y="4"/>
                          <a:pt x="19" y="4"/>
                        </a:cubicBezTo>
                        <a:cubicBezTo>
                          <a:pt x="18" y="3"/>
                          <a:pt x="17" y="4"/>
                          <a:pt x="15" y="4"/>
                        </a:cubicBezTo>
                        <a:cubicBezTo>
                          <a:pt x="14" y="4"/>
                          <a:pt x="14" y="6"/>
                          <a:pt x="13" y="6"/>
                        </a:cubicBezTo>
                        <a:cubicBezTo>
                          <a:pt x="9" y="8"/>
                          <a:pt x="7" y="6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4" y="8"/>
                          <a:pt x="3" y="6"/>
                          <a:pt x="3" y="8"/>
                        </a:cubicBezTo>
                        <a:cubicBezTo>
                          <a:pt x="3" y="11"/>
                          <a:pt x="0" y="13"/>
                          <a:pt x="3" y="15"/>
                        </a:cubicBezTo>
                        <a:cubicBezTo>
                          <a:pt x="5" y="17"/>
                          <a:pt x="8" y="19"/>
                          <a:pt x="11" y="19"/>
                        </a:cubicBezTo>
                        <a:cubicBezTo>
                          <a:pt x="15" y="19"/>
                          <a:pt x="17" y="16"/>
                          <a:pt x="21" y="17"/>
                        </a:cubicBezTo>
                        <a:cubicBezTo>
                          <a:pt x="21" y="16"/>
                          <a:pt x="24" y="16"/>
                          <a:pt x="25" y="15"/>
                        </a:cubicBezTo>
                        <a:cubicBezTo>
                          <a:pt x="26" y="13"/>
                          <a:pt x="27" y="11"/>
                          <a:pt x="29" y="9"/>
                        </a:cubicBezTo>
                        <a:cubicBezTo>
                          <a:pt x="30" y="7"/>
                          <a:pt x="31" y="7"/>
                          <a:pt x="33" y="6"/>
                        </a:cubicBezTo>
                        <a:cubicBezTo>
                          <a:pt x="35" y="4"/>
                          <a:pt x="30" y="4"/>
                          <a:pt x="30" y="3"/>
                        </a:cubicBezTo>
                        <a:cubicBezTo>
                          <a:pt x="30" y="3"/>
                          <a:pt x="30" y="4"/>
                          <a:pt x="30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4" name="Freeform 672">
                    <a:extLst>
                      <a:ext uri="{FF2B5EF4-FFF2-40B4-BE49-F238E27FC236}">
                        <a16:creationId xmlns:a16="http://schemas.microsoft.com/office/drawing/2014/main" id="{634140F0-4390-454E-B5F4-CC157553CA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65770" y="7723850"/>
                    <a:ext cx="118041" cy="82329"/>
                  </a:xfrm>
                  <a:custGeom>
                    <a:avLst/>
                    <a:gdLst>
                      <a:gd name="T0" fmla="*/ 15 w 15"/>
                      <a:gd name="T1" fmla="*/ 6 h 10"/>
                      <a:gd name="T2" fmla="*/ 10 w 15"/>
                      <a:gd name="T3" fmla="*/ 1 h 10"/>
                      <a:gd name="T4" fmla="*/ 2 w 15"/>
                      <a:gd name="T5" fmla="*/ 5 h 10"/>
                      <a:gd name="T6" fmla="*/ 1 w 15"/>
                      <a:gd name="T7" fmla="*/ 9 h 10"/>
                      <a:gd name="T8" fmla="*/ 6 w 15"/>
                      <a:gd name="T9" fmla="*/ 9 h 10"/>
                      <a:gd name="T10" fmla="*/ 11 w 15"/>
                      <a:gd name="T11" fmla="*/ 7 h 10"/>
                      <a:gd name="T12" fmla="*/ 15 w 15"/>
                      <a:gd name="T13" fmla="*/ 6 h 10"/>
                      <a:gd name="T14" fmla="*/ 15 w 15"/>
                      <a:gd name="T15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" h="10">
                        <a:moveTo>
                          <a:pt x="15" y="6"/>
                        </a:moveTo>
                        <a:cubicBezTo>
                          <a:pt x="13" y="4"/>
                          <a:pt x="10" y="4"/>
                          <a:pt x="10" y="1"/>
                        </a:cubicBezTo>
                        <a:cubicBezTo>
                          <a:pt x="5" y="0"/>
                          <a:pt x="4" y="0"/>
                          <a:pt x="2" y="5"/>
                        </a:cubicBezTo>
                        <a:cubicBezTo>
                          <a:pt x="2" y="6"/>
                          <a:pt x="0" y="9"/>
                          <a:pt x="1" y="9"/>
                        </a:cubicBezTo>
                        <a:cubicBezTo>
                          <a:pt x="3" y="10"/>
                          <a:pt x="5" y="10"/>
                          <a:pt x="6" y="9"/>
                        </a:cubicBezTo>
                        <a:cubicBezTo>
                          <a:pt x="8" y="8"/>
                          <a:pt x="9" y="7"/>
                          <a:pt x="11" y="7"/>
                        </a:cubicBezTo>
                        <a:cubicBezTo>
                          <a:pt x="11" y="7"/>
                          <a:pt x="15" y="7"/>
                          <a:pt x="15" y="6"/>
                        </a:cubicBezTo>
                        <a:cubicBezTo>
                          <a:pt x="14" y="6"/>
                          <a:pt x="15" y="7"/>
                          <a:pt x="15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5" name="Freeform 673">
                    <a:extLst>
                      <a:ext uri="{FF2B5EF4-FFF2-40B4-BE49-F238E27FC236}">
                        <a16:creationId xmlns:a16="http://schemas.microsoft.com/office/drawing/2014/main" id="{B9D4D8CB-02D3-3B4F-8F45-D44C37FA0E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13591" y="7698302"/>
                    <a:ext cx="69752" cy="150467"/>
                  </a:xfrm>
                  <a:custGeom>
                    <a:avLst/>
                    <a:gdLst>
                      <a:gd name="T0" fmla="*/ 6 w 9"/>
                      <a:gd name="T1" fmla="*/ 16 h 18"/>
                      <a:gd name="T2" fmla="*/ 7 w 9"/>
                      <a:gd name="T3" fmla="*/ 11 h 18"/>
                      <a:gd name="T4" fmla="*/ 6 w 9"/>
                      <a:gd name="T5" fmla="*/ 6 h 18"/>
                      <a:gd name="T6" fmla="*/ 7 w 9"/>
                      <a:gd name="T7" fmla="*/ 4 h 18"/>
                      <a:gd name="T8" fmla="*/ 3 w 9"/>
                      <a:gd name="T9" fmla="*/ 1 h 18"/>
                      <a:gd name="T10" fmla="*/ 0 w 9"/>
                      <a:gd name="T11" fmla="*/ 9 h 18"/>
                      <a:gd name="T12" fmla="*/ 4 w 9"/>
                      <a:gd name="T13" fmla="*/ 18 h 18"/>
                      <a:gd name="T14" fmla="*/ 6 w 9"/>
                      <a:gd name="T15" fmla="*/ 16 h 18"/>
                      <a:gd name="T16" fmla="*/ 6 w 9"/>
                      <a:gd name="T17" fmla="*/ 16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18">
                        <a:moveTo>
                          <a:pt x="6" y="16"/>
                        </a:moveTo>
                        <a:cubicBezTo>
                          <a:pt x="7" y="14"/>
                          <a:pt x="9" y="12"/>
                          <a:pt x="7" y="11"/>
                        </a:cubicBezTo>
                        <a:cubicBezTo>
                          <a:pt x="6" y="10"/>
                          <a:pt x="5" y="8"/>
                          <a:pt x="6" y="6"/>
                        </a:cubicBezTo>
                        <a:cubicBezTo>
                          <a:pt x="6" y="6"/>
                          <a:pt x="7" y="4"/>
                          <a:pt x="7" y="4"/>
                        </a:cubicBezTo>
                        <a:cubicBezTo>
                          <a:pt x="6" y="3"/>
                          <a:pt x="4" y="1"/>
                          <a:pt x="3" y="1"/>
                        </a:cubicBezTo>
                        <a:cubicBezTo>
                          <a:pt x="0" y="0"/>
                          <a:pt x="0" y="7"/>
                          <a:pt x="0" y="9"/>
                        </a:cubicBezTo>
                        <a:cubicBezTo>
                          <a:pt x="0" y="13"/>
                          <a:pt x="2" y="15"/>
                          <a:pt x="4" y="18"/>
                        </a:cubicBezTo>
                        <a:cubicBezTo>
                          <a:pt x="5" y="17"/>
                          <a:pt x="6" y="16"/>
                          <a:pt x="6" y="16"/>
                        </a:cubicBezTo>
                        <a:cubicBezTo>
                          <a:pt x="7" y="14"/>
                          <a:pt x="6" y="16"/>
                          <a:pt x="6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6" name="Freeform 674">
                    <a:extLst>
                      <a:ext uri="{FF2B5EF4-FFF2-40B4-BE49-F238E27FC236}">
                        <a16:creationId xmlns:a16="http://schemas.microsoft.com/office/drawing/2014/main" id="{89E3BBD5-FA6B-524C-8BAC-981876575A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3830" y="7715336"/>
                    <a:ext cx="101944" cy="73815"/>
                  </a:xfrm>
                  <a:custGeom>
                    <a:avLst/>
                    <a:gdLst>
                      <a:gd name="T0" fmla="*/ 11 w 13"/>
                      <a:gd name="T1" fmla="*/ 0 h 9"/>
                      <a:gd name="T2" fmla="*/ 2 w 13"/>
                      <a:gd name="T3" fmla="*/ 2 h 9"/>
                      <a:gd name="T4" fmla="*/ 3 w 13"/>
                      <a:gd name="T5" fmla="*/ 9 h 9"/>
                      <a:gd name="T6" fmla="*/ 7 w 13"/>
                      <a:gd name="T7" fmla="*/ 8 h 9"/>
                      <a:gd name="T8" fmla="*/ 10 w 13"/>
                      <a:gd name="T9" fmla="*/ 7 h 9"/>
                      <a:gd name="T10" fmla="*/ 11 w 13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9">
                        <a:moveTo>
                          <a:pt x="11" y="0"/>
                        </a:moveTo>
                        <a:cubicBezTo>
                          <a:pt x="9" y="0"/>
                          <a:pt x="2" y="0"/>
                          <a:pt x="2" y="2"/>
                        </a:cubicBezTo>
                        <a:cubicBezTo>
                          <a:pt x="0" y="4"/>
                          <a:pt x="0" y="8"/>
                          <a:pt x="3" y="9"/>
                        </a:cubicBezTo>
                        <a:cubicBezTo>
                          <a:pt x="4" y="8"/>
                          <a:pt x="6" y="9"/>
                          <a:pt x="7" y="8"/>
                        </a:cubicBezTo>
                        <a:cubicBezTo>
                          <a:pt x="8" y="8"/>
                          <a:pt x="9" y="6"/>
                          <a:pt x="10" y="7"/>
                        </a:cubicBezTo>
                        <a:cubicBezTo>
                          <a:pt x="13" y="9"/>
                          <a:pt x="11" y="1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7" name="Freeform 717">
                    <a:extLst>
                      <a:ext uri="{FF2B5EF4-FFF2-40B4-BE49-F238E27FC236}">
                        <a16:creationId xmlns:a16="http://schemas.microsoft.com/office/drawing/2014/main" id="{FA281BE4-F1CE-6546-B02C-04D144996D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07756" y="6114172"/>
                    <a:ext cx="493627" cy="899947"/>
                  </a:xfrm>
                  <a:custGeom>
                    <a:avLst/>
                    <a:gdLst>
                      <a:gd name="T0" fmla="*/ 61 w 63"/>
                      <a:gd name="T1" fmla="*/ 25 h 108"/>
                      <a:gd name="T2" fmla="*/ 61 w 63"/>
                      <a:gd name="T3" fmla="*/ 20 h 108"/>
                      <a:gd name="T4" fmla="*/ 61 w 63"/>
                      <a:gd name="T5" fmla="*/ 16 h 108"/>
                      <a:gd name="T6" fmla="*/ 60 w 63"/>
                      <a:gd name="T7" fmla="*/ 13 h 108"/>
                      <a:gd name="T8" fmla="*/ 60 w 63"/>
                      <a:gd name="T9" fmla="*/ 11 h 108"/>
                      <a:gd name="T10" fmla="*/ 57 w 63"/>
                      <a:gd name="T11" fmla="*/ 7 h 108"/>
                      <a:gd name="T12" fmla="*/ 51 w 63"/>
                      <a:gd name="T13" fmla="*/ 5 h 108"/>
                      <a:gd name="T14" fmla="*/ 44 w 63"/>
                      <a:gd name="T15" fmla="*/ 1 h 108"/>
                      <a:gd name="T16" fmla="*/ 44 w 63"/>
                      <a:gd name="T17" fmla="*/ 5 h 108"/>
                      <a:gd name="T18" fmla="*/ 34 w 63"/>
                      <a:gd name="T19" fmla="*/ 5 h 108"/>
                      <a:gd name="T20" fmla="*/ 34 w 63"/>
                      <a:gd name="T21" fmla="*/ 10 h 108"/>
                      <a:gd name="T22" fmla="*/ 29 w 63"/>
                      <a:gd name="T23" fmla="*/ 10 h 108"/>
                      <a:gd name="T24" fmla="*/ 27 w 63"/>
                      <a:gd name="T25" fmla="*/ 12 h 108"/>
                      <a:gd name="T26" fmla="*/ 25 w 63"/>
                      <a:gd name="T27" fmla="*/ 15 h 108"/>
                      <a:gd name="T28" fmla="*/ 25 w 63"/>
                      <a:gd name="T29" fmla="*/ 18 h 108"/>
                      <a:gd name="T30" fmla="*/ 24 w 63"/>
                      <a:gd name="T31" fmla="*/ 20 h 108"/>
                      <a:gd name="T32" fmla="*/ 20 w 63"/>
                      <a:gd name="T33" fmla="*/ 25 h 108"/>
                      <a:gd name="T34" fmla="*/ 17 w 63"/>
                      <a:gd name="T35" fmla="*/ 27 h 108"/>
                      <a:gd name="T36" fmla="*/ 16 w 63"/>
                      <a:gd name="T37" fmla="*/ 33 h 108"/>
                      <a:gd name="T38" fmla="*/ 13 w 63"/>
                      <a:gd name="T39" fmla="*/ 38 h 108"/>
                      <a:gd name="T40" fmla="*/ 15 w 63"/>
                      <a:gd name="T41" fmla="*/ 42 h 108"/>
                      <a:gd name="T42" fmla="*/ 9 w 63"/>
                      <a:gd name="T43" fmla="*/ 44 h 108"/>
                      <a:gd name="T44" fmla="*/ 5 w 63"/>
                      <a:gd name="T45" fmla="*/ 51 h 108"/>
                      <a:gd name="T46" fmla="*/ 6 w 63"/>
                      <a:gd name="T47" fmla="*/ 57 h 108"/>
                      <a:gd name="T48" fmla="*/ 8 w 63"/>
                      <a:gd name="T49" fmla="*/ 63 h 108"/>
                      <a:gd name="T50" fmla="*/ 7 w 63"/>
                      <a:gd name="T51" fmla="*/ 67 h 108"/>
                      <a:gd name="T52" fmla="*/ 7 w 63"/>
                      <a:gd name="T53" fmla="*/ 74 h 108"/>
                      <a:gd name="T54" fmla="*/ 4 w 63"/>
                      <a:gd name="T55" fmla="*/ 78 h 108"/>
                      <a:gd name="T56" fmla="*/ 3 w 63"/>
                      <a:gd name="T57" fmla="*/ 83 h 108"/>
                      <a:gd name="T58" fmla="*/ 0 w 63"/>
                      <a:gd name="T59" fmla="*/ 82 h 108"/>
                      <a:gd name="T60" fmla="*/ 4 w 63"/>
                      <a:gd name="T61" fmla="*/ 90 h 108"/>
                      <a:gd name="T62" fmla="*/ 7 w 63"/>
                      <a:gd name="T63" fmla="*/ 97 h 108"/>
                      <a:gd name="T64" fmla="*/ 8 w 63"/>
                      <a:gd name="T65" fmla="*/ 102 h 108"/>
                      <a:gd name="T66" fmla="*/ 10 w 63"/>
                      <a:gd name="T67" fmla="*/ 107 h 108"/>
                      <a:gd name="T68" fmla="*/ 14 w 63"/>
                      <a:gd name="T69" fmla="*/ 108 h 108"/>
                      <a:gd name="T70" fmla="*/ 15 w 63"/>
                      <a:gd name="T71" fmla="*/ 105 h 108"/>
                      <a:gd name="T72" fmla="*/ 24 w 63"/>
                      <a:gd name="T73" fmla="*/ 101 h 108"/>
                      <a:gd name="T74" fmla="*/ 27 w 63"/>
                      <a:gd name="T75" fmla="*/ 92 h 108"/>
                      <a:gd name="T76" fmla="*/ 26 w 63"/>
                      <a:gd name="T77" fmla="*/ 87 h 108"/>
                      <a:gd name="T78" fmla="*/ 28 w 63"/>
                      <a:gd name="T79" fmla="*/ 84 h 108"/>
                      <a:gd name="T80" fmla="*/ 32 w 63"/>
                      <a:gd name="T81" fmla="*/ 82 h 108"/>
                      <a:gd name="T82" fmla="*/ 32 w 63"/>
                      <a:gd name="T83" fmla="*/ 81 h 108"/>
                      <a:gd name="T84" fmla="*/ 35 w 63"/>
                      <a:gd name="T85" fmla="*/ 80 h 108"/>
                      <a:gd name="T86" fmla="*/ 34 w 63"/>
                      <a:gd name="T87" fmla="*/ 78 h 108"/>
                      <a:gd name="T88" fmla="*/ 36 w 63"/>
                      <a:gd name="T89" fmla="*/ 77 h 108"/>
                      <a:gd name="T90" fmla="*/ 35 w 63"/>
                      <a:gd name="T91" fmla="*/ 73 h 108"/>
                      <a:gd name="T92" fmla="*/ 29 w 63"/>
                      <a:gd name="T93" fmla="*/ 66 h 108"/>
                      <a:gd name="T94" fmla="*/ 30 w 63"/>
                      <a:gd name="T95" fmla="*/ 60 h 108"/>
                      <a:gd name="T96" fmla="*/ 30 w 63"/>
                      <a:gd name="T97" fmla="*/ 56 h 108"/>
                      <a:gd name="T98" fmla="*/ 33 w 63"/>
                      <a:gd name="T99" fmla="*/ 53 h 108"/>
                      <a:gd name="T100" fmla="*/ 39 w 63"/>
                      <a:gd name="T101" fmla="*/ 48 h 108"/>
                      <a:gd name="T102" fmla="*/ 49 w 63"/>
                      <a:gd name="T103" fmla="*/ 41 h 108"/>
                      <a:gd name="T104" fmla="*/ 50 w 63"/>
                      <a:gd name="T105" fmla="*/ 35 h 108"/>
                      <a:gd name="T106" fmla="*/ 50 w 63"/>
                      <a:gd name="T107" fmla="*/ 32 h 108"/>
                      <a:gd name="T108" fmla="*/ 54 w 63"/>
                      <a:gd name="T109" fmla="*/ 30 h 108"/>
                      <a:gd name="T110" fmla="*/ 58 w 63"/>
                      <a:gd name="T111" fmla="*/ 29 h 108"/>
                      <a:gd name="T112" fmla="*/ 60 w 63"/>
                      <a:gd name="T113" fmla="*/ 28 h 108"/>
                      <a:gd name="T114" fmla="*/ 63 w 63"/>
                      <a:gd name="T115" fmla="*/ 28 h 108"/>
                      <a:gd name="T116" fmla="*/ 61 w 63"/>
                      <a:gd name="T117" fmla="*/ 25 h 108"/>
                      <a:gd name="T118" fmla="*/ 61 w 63"/>
                      <a:gd name="T119" fmla="*/ 25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63" h="108">
                        <a:moveTo>
                          <a:pt x="61" y="25"/>
                        </a:moveTo>
                        <a:cubicBezTo>
                          <a:pt x="60" y="24"/>
                          <a:pt x="62" y="22"/>
                          <a:pt x="61" y="20"/>
                        </a:cubicBezTo>
                        <a:cubicBezTo>
                          <a:pt x="60" y="18"/>
                          <a:pt x="61" y="18"/>
                          <a:pt x="61" y="16"/>
                        </a:cubicBezTo>
                        <a:cubicBezTo>
                          <a:pt x="61" y="15"/>
                          <a:pt x="60" y="14"/>
                          <a:pt x="60" y="13"/>
                        </a:cubicBezTo>
                        <a:cubicBezTo>
                          <a:pt x="59" y="12"/>
                          <a:pt x="60" y="12"/>
                          <a:pt x="60" y="11"/>
                        </a:cubicBezTo>
                        <a:cubicBezTo>
                          <a:pt x="59" y="9"/>
                          <a:pt x="59" y="8"/>
                          <a:pt x="57" y="7"/>
                        </a:cubicBezTo>
                        <a:cubicBezTo>
                          <a:pt x="55" y="6"/>
                          <a:pt x="53" y="6"/>
                          <a:pt x="51" y="5"/>
                        </a:cubicBezTo>
                        <a:cubicBezTo>
                          <a:pt x="49" y="3"/>
                          <a:pt x="47" y="0"/>
                          <a:pt x="44" y="1"/>
                        </a:cubicBezTo>
                        <a:cubicBezTo>
                          <a:pt x="43" y="1"/>
                          <a:pt x="44" y="4"/>
                          <a:pt x="44" y="5"/>
                        </a:cubicBezTo>
                        <a:cubicBezTo>
                          <a:pt x="43" y="8"/>
                          <a:pt x="37" y="6"/>
                          <a:pt x="34" y="5"/>
                        </a:cubicBezTo>
                        <a:cubicBezTo>
                          <a:pt x="34" y="7"/>
                          <a:pt x="34" y="8"/>
                          <a:pt x="34" y="10"/>
                        </a:cubicBezTo>
                        <a:cubicBezTo>
                          <a:pt x="33" y="10"/>
                          <a:pt x="31" y="9"/>
                          <a:pt x="29" y="10"/>
                        </a:cubicBezTo>
                        <a:cubicBezTo>
                          <a:pt x="28" y="10"/>
                          <a:pt x="28" y="11"/>
                          <a:pt x="27" y="12"/>
                        </a:cubicBezTo>
                        <a:cubicBezTo>
                          <a:pt x="27" y="13"/>
                          <a:pt x="25" y="14"/>
                          <a:pt x="25" y="15"/>
                        </a:cubicBezTo>
                        <a:cubicBezTo>
                          <a:pt x="24" y="16"/>
                          <a:pt x="26" y="18"/>
                          <a:pt x="25" y="18"/>
                        </a:cubicBezTo>
                        <a:cubicBezTo>
                          <a:pt x="25" y="19"/>
                          <a:pt x="24" y="19"/>
                          <a:pt x="24" y="20"/>
                        </a:cubicBezTo>
                        <a:cubicBezTo>
                          <a:pt x="22" y="21"/>
                          <a:pt x="20" y="23"/>
                          <a:pt x="20" y="25"/>
                        </a:cubicBezTo>
                        <a:cubicBezTo>
                          <a:pt x="20" y="27"/>
                          <a:pt x="18" y="25"/>
                          <a:pt x="17" y="27"/>
                        </a:cubicBezTo>
                        <a:cubicBezTo>
                          <a:pt x="17" y="29"/>
                          <a:pt x="17" y="31"/>
                          <a:pt x="16" y="33"/>
                        </a:cubicBezTo>
                        <a:cubicBezTo>
                          <a:pt x="16" y="35"/>
                          <a:pt x="13" y="36"/>
                          <a:pt x="13" y="38"/>
                        </a:cubicBezTo>
                        <a:cubicBezTo>
                          <a:pt x="13" y="39"/>
                          <a:pt x="16" y="41"/>
                          <a:pt x="15" y="42"/>
                        </a:cubicBezTo>
                        <a:cubicBezTo>
                          <a:pt x="13" y="44"/>
                          <a:pt x="11" y="43"/>
                          <a:pt x="9" y="44"/>
                        </a:cubicBezTo>
                        <a:cubicBezTo>
                          <a:pt x="6" y="45"/>
                          <a:pt x="5" y="48"/>
                          <a:pt x="5" y="51"/>
                        </a:cubicBezTo>
                        <a:cubicBezTo>
                          <a:pt x="6" y="53"/>
                          <a:pt x="6" y="55"/>
                          <a:pt x="6" y="57"/>
                        </a:cubicBezTo>
                        <a:cubicBezTo>
                          <a:pt x="6" y="60"/>
                          <a:pt x="4" y="61"/>
                          <a:pt x="8" y="63"/>
                        </a:cubicBezTo>
                        <a:cubicBezTo>
                          <a:pt x="10" y="65"/>
                          <a:pt x="9" y="66"/>
                          <a:pt x="7" y="67"/>
                        </a:cubicBezTo>
                        <a:cubicBezTo>
                          <a:pt x="6" y="68"/>
                          <a:pt x="8" y="72"/>
                          <a:pt x="7" y="74"/>
                        </a:cubicBezTo>
                        <a:cubicBezTo>
                          <a:pt x="7" y="76"/>
                          <a:pt x="4" y="76"/>
                          <a:pt x="4" y="78"/>
                        </a:cubicBezTo>
                        <a:cubicBezTo>
                          <a:pt x="4" y="79"/>
                          <a:pt x="4" y="83"/>
                          <a:pt x="3" y="83"/>
                        </a:cubicBezTo>
                        <a:cubicBezTo>
                          <a:pt x="3" y="83"/>
                          <a:pt x="1" y="82"/>
                          <a:pt x="0" y="82"/>
                        </a:cubicBezTo>
                        <a:cubicBezTo>
                          <a:pt x="0" y="86"/>
                          <a:pt x="4" y="87"/>
                          <a:pt x="4" y="90"/>
                        </a:cubicBezTo>
                        <a:cubicBezTo>
                          <a:pt x="3" y="91"/>
                          <a:pt x="6" y="96"/>
                          <a:pt x="7" y="97"/>
                        </a:cubicBezTo>
                        <a:cubicBezTo>
                          <a:pt x="9" y="99"/>
                          <a:pt x="8" y="100"/>
                          <a:pt x="8" y="102"/>
                        </a:cubicBezTo>
                        <a:cubicBezTo>
                          <a:pt x="8" y="103"/>
                          <a:pt x="10" y="105"/>
                          <a:pt x="10" y="107"/>
                        </a:cubicBezTo>
                        <a:cubicBezTo>
                          <a:pt x="9" y="108"/>
                          <a:pt x="13" y="107"/>
                          <a:pt x="14" y="108"/>
                        </a:cubicBezTo>
                        <a:cubicBezTo>
                          <a:pt x="16" y="108"/>
                          <a:pt x="15" y="107"/>
                          <a:pt x="15" y="105"/>
                        </a:cubicBezTo>
                        <a:cubicBezTo>
                          <a:pt x="15" y="100"/>
                          <a:pt x="23" y="104"/>
                          <a:pt x="24" y="101"/>
                        </a:cubicBezTo>
                        <a:cubicBezTo>
                          <a:pt x="25" y="98"/>
                          <a:pt x="26" y="95"/>
                          <a:pt x="27" y="92"/>
                        </a:cubicBezTo>
                        <a:cubicBezTo>
                          <a:pt x="27" y="90"/>
                          <a:pt x="27" y="88"/>
                          <a:pt x="26" y="87"/>
                        </a:cubicBezTo>
                        <a:cubicBezTo>
                          <a:pt x="25" y="85"/>
                          <a:pt x="26" y="85"/>
                          <a:pt x="28" y="84"/>
                        </a:cubicBezTo>
                        <a:cubicBezTo>
                          <a:pt x="29" y="84"/>
                          <a:pt x="32" y="83"/>
                          <a:pt x="32" y="82"/>
                        </a:cubicBezTo>
                        <a:cubicBezTo>
                          <a:pt x="32" y="82"/>
                          <a:pt x="32" y="81"/>
                          <a:pt x="32" y="81"/>
                        </a:cubicBezTo>
                        <a:cubicBezTo>
                          <a:pt x="33" y="81"/>
                          <a:pt x="35" y="81"/>
                          <a:pt x="35" y="80"/>
                        </a:cubicBezTo>
                        <a:cubicBezTo>
                          <a:pt x="35" y="79"/>
                          <a:pt x="34" y="79"/>
                          <a:pt x="34" y="78"/>
                        </a:cubicBezTo>
                        <a:cubicBezTo>
                          <a:pt x="35" y="78"/>
                          <a:pt x="36" y="77"/>
                          <a:pt x="36" y="77"/>
                        </a:cubicBezTo>
                        <a:cubicBezTo>
                          <a:pt x="38" y="75"/>
                          <a:pt x="37" y="74"/>
                          <a:pt x="35" y="73"/>
                        </a:cubicBezTo>
                        <a:cubicBezTo>
                          <a:pt x="33" y="71"/>
                          <a:pt x="29" y="70"/>
                          <a:pt x="29" y="66"/>
                        </a:cubicBezTo>
                        <a:cubicBezTo>
                          <a:pt x="29" y="64"/>
                          <a:pt x="29" y="62"/>
                          <a:pt x="30" y="60"/>
                        </a:cubicBezTo>
                        <a:cubicBezTo>
                          <a:pt x="31" y="58"/>
                          <a:pt x="31" y="58"/>
                          <a:pt x="30" y="56"/>
                        </a:cubicBezTo>
                        <a:cubicBezTo>
                          <a:pt x="29" y="56"/>
                          <a:pt x="33" y="53"/>
                          <a:pt x="33" y="53"/>
                        </a:cubicBezTo>
                        <a:cubicBezTo>
                          <a:pt x="35" y="51"/>
                          <a:pt x="36" y="49"/>
                          <a:pt x="39" y="48"/>
                        </a:cubicBezTo>
                        <a:cubicBezTo>
                          <a:pt x="42" y="47"/>
                          <a:pt x="47" y="44"/>
                          <a:pt x="49" y="41"/>
                        </a:cubicBezTo>
                        <a:cubicBezTo>
                          <a:pt x="51" y="38"/>
                          <a:pt x="46" y="36"/>
                          <a:pt x="50" y="35"/>
                        </a:cubicBezTo>
                        <a:cubicBezTo>
                          <a:pt x="52" y="34"/>
                          <a:pt x="51" y="34"/>
                          <a:pt x="50" y="32"/>
                        </a:cubicBezTo>
                        <a:cubicBezTo>
                          <a:pt x="50" y="31"/>
                          <a:pt x="53" y="30"/>
                          <a:pt x="54" y="30"/>
                        </a:cubicBezTo>
                        <a:cubicBezTo>
                          <a:pt x="56" y="28"/>
                          <a:pt x="57" y="27"/>
                          <a:pt x="58" y="29"/>
                        </a:cubicBezTo>
                        <a:cubicBezTo>
                          <a:pt x="59" y="29"/>
                          <a:pt x="60" y="28"/>
                          <a:pt x="60" y="28"/>
                        </a:cubicBezTo>
                        <a:cubicBezTo>
                          <a:pt x="61" y="28"/>
                          <a:pt x="62" y="28"/>
                          <a:pt x="63" y="28"/>
                        </a:cubicBezTo>
                        <a:cubicBezTo>
                          <a:pt x="63" y="27"/>
                          <a:pt x="62" y="27"/>
                          <a:pt x="61" y="25"/>
                        </a:cubicBezTo>
                        <a:cubicBezTo>
                          <a:pt x="60" y="24"/>
                          <a:pt x="61" y="26"/>
                          <a:pt x="61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8" name="Freeform 718">
                    <a:extLst>
                      <a:ext uri="{FF2B5EF4-FFF2-40B4-BE49-F238E27FC236}">
                        <a16:creationId xmlns:a16="http://schemas.microsoft.com/office/drawing/2014/main" id="{AEC4B90E-0CBA-F846-BCE7-4E538A5171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69930" y="6046038"/>
                    <a:ext cx="423876" cy="701220"/>
                  </a:xfrm>
                  <a:custGeom>
                    <a:avLst/>
                    <a:gdLst>
                      <a:gd name="T0" fmla="*/ 53 w 54"/>
                      <a:gd name="T1" fmla="*/ 59 h 84"/>
                      <a:gd name="T2" fmla="*/ 47 w 54"/>
                      <a:gd name="T3" fmla="*/ 55 h 84"/>
                      <a:gd name="T4" fmla="*/ 49 w 54"/>
                      <a:gd name="T5" fmla="*/ 51 h 84"/>
                      <a:gd name="T6" fmla="*/ 44 w 54"/>
                      <a:gd name="T7" fmla="*/ 44 h 84"/>
                      <a:gd name="T8" fmla="*/ 46 w 54"/>
                      <a:gd name="T9" fmla="*/ 43 h 84"/>
                      <a:gd name="T10" fmla="*/ 44 w 54"/>
                      <a:gd name="T11" fmla="*/ 38 h 84"/>
                      <a:gd name="T12" fmla="*/ 45 w 54"/>
                      <a:gd name="T13" fmla="*/ 36 h 84"/>
                      <a:gd name="T14" fmla="*/ 44 w 54"/>
                      <a:gd name="T15" fmla="*/ 32 h 84"/>
                      <a:gd name="T16" fmla="*/ 42 w 54"/>
                      <a:gd name="T17" fmla="*/ 26 h 84"/>
                      <a:gd name="T18" fmla="*/ 45 w 54"/>
                      <a:gd name="T19" fmla="*/ 23 h 84"/>
                      <a:gd name="T20" fmla="*/ 44 w 54"/>
                      <a:gd name="T21" fmla="*/ 19 h 84"/>
                      <a:gd name="T22" fmla="*/ 38 w 54"/>
                      <a:gd name="T23" fmla="*/ 13 h 84"/>
                      <a:gd name="T24" fmla="*/ 40 w 54"/>
                      <a:gd name="T25" fmla="*/ 12 h 84"/>
                      <a:gd name="T26" fmla="*/ 39 w 54"/>
                      <a:gd name="T27" fmla="*/ 10 h 84"/>
                      <a:gd name="T28" fmla="*/ 41 w 54"/>
                      <a:gd name="T29" fmla="*/ 3 h 84"/>
                      <a:gd name="T30" fmla="*/ 37 w 54"/>
                      <a:gd name="T31" fmla="*/ 1 h 84"/>
                      <a:gd name="T32" fmla="*/ 34 w 54"/>
                      <a:gd name="T33" fmla="*/ 0 h 84"/>
                      <a:gd name="T34" fmla="*/ 29 w 54"/>
                      <a:gd name="T35" fmla="*/ 1 h 84"/>
                      <a:gd name="T36" fmla="*/ 25 w 54"/>
                      <a:gd name="T37" fmla="*/ 5 h 84"/>
                      <a:gd name="T38" fmla="*/ 24 w 54"/>
                      <a:gd name="T39" fmla="*/ 10 h 84"/>
                      <a:gd name="T40" fmla="*/ 21 w 54"/>
                      <a:gd name="T41" fmla="*/ 13 h 84"/>
                      <a:gd name="T42" fmla="*/ 17 w 54"/>
                      <a:gd name="T43" fmla="*/ 11 h 84"/>
                      <a:gd name="T44" fmla="*/ 14 w 54"/>
                      <a:gd name="T45" fmla="*/ 12 h 84"/>
                      <a:gd name="T46" fmla="*/ 7 w 54"/>
                      <a:gd name="T47" fmla="*/ 10 h 84"/>
                      <a:gd name="T48" fmla="*/ 4 w 54"/>
                      <a:gd name="T49" fmla="*/ 7 h 84"/>
                      <a:gd name="T50" fmla="*/ 0 w 54"/>
                      <a:gd name="T51" fmla="*/ 9 h 84"/>
                      <a:gd name="T52" fmla="*/ 8 w 54"/>
                      <a:gd name="T53" fmla="*/ 14 h 84"/>
                      <a:gd name="T54" fmla="*/ 12 w 54"/>
                      <a:gd name="T55" fmla="*/ 16 h 84"/>
                      <a:gd name="T56" fmla="*/ 14 w 54"/>
                      <a:gd name="T57" fmla="*/ 19 h 84"/>
                      <a:gd name="T58" fmla="*/ 14 w 54"/>
                      <a:gd name="T59" fmla="*/ 21 h 84"/>
                      <a:gd name="T60" fmla="*/ 15 w 54"/>
                      <a:gd name="T61" fmla="*/ 24 h 84"/>
                      <a:gd name="T62" fmla="*/ 15 w 54"/>
                      <a:gd name="T63" fmla="*/ 27 h 84"/>
                      <a:gd name="T64" fmla="*/ 16 w 54"/>
                      <a:gd name="T65" fmla="*/ 29 h 84"/>
                      <a:gd name="T66" fmla="*/ 15 w 54"/>
                      <a:gd name="T67" fmla="*/ 33 h 84"/>
                      <a:gd name="T68" fmla="*/ 17 w 54"/>
                      <a:gd name="T69" fmla="*/ 36 h 84"/>
                      <a:gd name="T70" fmla="*/ 21 w 54"/>
                      <a:gd name="T71" fmla="*/ 38 h 84"/>
                      <a:gd name="T72" fmla="*/ 22 w 54"/>
                      <a:gd name="T73" fmla="*/ 41 h 84"/>
                      <a:gd name="T74" fmla="*/ 23 w 54"/>
                      <a:gd name="T75" fmla="*/ 44 h 84"/>
                      <a:gd name="T76" fmla="*/ 20 w 54"/>
                      <a:gd name="T77" fmla="*/ 44 h 84"/>
                      <a:gd name="T78" fmla="*/ 16 w 54"/>
                      <a:gd name="T79" fmla="*/ 49 h 84"/>
                      <a:gd name="T80" fmla="*/ 13 w 54"/>
                      <a:gd name="T81" fmla="*/ 51 h 84"/>
                      <a:gd name="T82" fmla="*/ 10 w 54"/>
                      <a:gd name="T83" fmla="*/ 54 h 84"/>
                      <a:gd name="T84" fmla="*/ 4 w 54"/>
                      <a:gd name="T85" fmla="*/ 57 h 84"/>
                      <a:gd name="T86" fmla="*/ 2 w 54"/>
                      <a:gd name="T87" fmla="*/ 62 h 84"/>
                      <a:gd name="T88" fmla="*/ 4 w 54"/>
                      <a:gd name="T89" fmla="*/ 67 h 84"/>
                      <a:gd name="T90" fmla="*/ 4 w 54"/>
                      <a:gd name="T91" fmla="*/ 73 h 84"/>
                      <a:gd name="T92" fmla="*/ 4 w 54"/>
                      <a:gd name="T93" fmla="*/ 78 h 84"/>
                      <a:gd name="T94" fmla="*/ 7 w 54"/>
                      <a:gd name="T95" fmla="*/ 80 h 84"/>
                      <a:gd name="T96" fmla="*/ 5 w 54"/>
                      <a:gd name="T97" fmla="*/ 81 h 84"/>
                      <a:gd name="T98" fmla="*/ 8 w 54"/>
                      <a:gd name="T99" fmla="*/ 79 h 84"/>
                      <a:gd name="T100" fmla="*/ 8 w 54"/>
                      <a:gd name="T101" fmla="*/ 83 h 84"/>
                      <a:gd name="T102" fmla="*/ 11 w 54"/>
                      <a:gd name="T103" fmla="*/ 80 h 84"/>
                      <a:gd name="T104" fmla="*/ 11 w 54"/>
                      <a:gd name="T105" fmla="*/ 83 h 84"/>
                      <a:gd name="T106" fmla="*/ 23 w 54"/>
                      <a:gd name="T107" fmla="*/ 80 h 84"/>
                      <a:gd name="T108" fmla="*/ 36 w 54"/>
                      <a:gd name="T109" fmla="*/ 78 h 84"/>
                      <a:gd name="T110" fmla="*/ 46 w 54"/>
                      <a:gd name="T111" fmla="*/ 68 h 84"/>
                      <a:gd name="T112" fmla="*/ 53 w 54"/>
                      <a:gd name="T113" fmla="*/ 59 h 84"/>
                      <a:gd name="T114" fmla="*/ 53 w 54"/>
                      <a:gd name="T115" fmla="*/ 59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54" h="84">
                        <a:moveTo>
                          <a:pt x="53" y="59"/>
                        </a:moveTo>
                        <a:cubicBezTo>
                          <a:pt x="52" y="57"/>
                          <a:pt x="49" y="56"/>
                          <a:pt x="47" y="55"/>
                        </a:cubicBezTo>
                        <a:cubicBezTo>
                          <a:pt x="44" y="53"/>
                          <a:pt x="48" y="53"/>
                          <a:pt x="49" y="51"/>
                        </a:cubicBezTo>
                        <a:cubicBezTo>
                          <a:pt x="49" y="51"/>
                          <a:pt x="45" y="45"/>
                          <a:pt x="44" y="44"/>
                        </a:cubicBezTo>
                        <a:cubicBezTo>
                          <a:pt x="44" y="44"/>
                          <a:pt x="46" y="43"/>
                          <a:pt x="46" y="43"/>
                        </a:cubicBezTo>
                        <a:cubicBezTo>
                          <a:pt x="46" y="42"/>
                          <a:pt x="44" y="39"/>
                          <a:pt x="44" y="38"/>
                        </a:cubicBezTo>
                        <a:cubicBezTo>
                          <a:pt x="44" y="37"/>
                          <a:pt x="45" y="37"/>
                          <a:pt x="45" y="36"/>
                        </a:cubicBezTo>
                        <a:cubicBezTo>
                          <a:pt x="46" y="35"/>
                          <a:pt x="44" y="33"/>
                          <a:pt x="44" y="32"/>
                        </a:cubicBezTo>
                        <a:cubicBezTo>
                          <a:pt x="42" y="30"/>
                          <a:pt x="40" y="28"/>
                          <a:pt x="42" y="26"/>
                        </a:cubicBezTo>
                        <a:cubicBezTo>
                          <a:pt x="43" y="25"/>
                          <a:pt x="45" y="24"/>
                          <a:pt x="45" y="23"/>
                        </a:cubicBezTo>
                        <a:cubicBezTo>
                          <a:pt x="46" y="21"/>
                          <a:pt x="44" y="20"/>
                          <a:pt x="44" y="19"/>
                        </a:cubicBezTo>
                        <a:cubicBezTo>
                          <a:pt x="43" y="18"/>
                          <a:pt x="36" y="15"/>
                          <a:pt x="38" y="13"/>
                        </a:cubicBezTo>
                        <a:cubicBezTo>
                          <a:pt x="38" y="13"/>
                          <a:pt x="40" y="12"/>
                          <a:pt x="40" y="12"/>
                        </a:cubicBezTo>
                        <a:cubicBezTo>
                          <a:pt x="40" y="12"/>
                          <a:pt x="37" y="10"/>
                          <a:pt x="39" y="10"/>
                        </a:cubicBezTo>
                        <a:cubicBezTo>
                          <a:pt x="42" y="10"/>
                          <a:pt x="44" y="5"/>
                          <a:pt x="41" y="3"/>
                        </a:cubicBezTo>
                        <a:cubicBezTo>
                          <a:pt x="40" y="2"/>
                          <a:pt x="38" y="2"/>
                          <a:pt x="37" y="1"/>
                        </a:cubicBezTo>
                        <a:cubicBezTo>
                          <a:pt x="36" y="0"/>
                          <a:pt x="35" y="0"/>
                          <a:pt x="34" y="0"/>
                        </a:cubicBezTo>
                        <a:cubicBezTo>
                          <a:pt x="32" y="1"/>
                          <a:pt x="31" y="0"/>
                          <a:pt x="29" y="1"/>
                        </a:cubicBezTo>
                        <a:cubicBezTo>
                          <a:pt x="28" y="2"/>
                          <a:pt x="26" y="4"/>
                          <a:pt x="25" y="5"/>
                        </a:cubicBezTo>
                        <a:cubicBezTo>
                          <a:pt x="25" y="6"/>
                          <a:pt x="25" y="10"/>
                          <a:pt x="24" y="10"/>
                        </a:cubicBezTo>
                        <a:cubicBezTo>
                          <a:pt x="23" y="11"/>
                          <a:pt x="22" y="12"/>
                          <a:pt x="21" y="13"/>
                        </a:cubicBezTo>
                        <a:cubicBezTo>
                          <a:pt x="20" y="13"/>
                          <a:pt x="18" y="11"/>
                          <a:pt x="17" y="11"/>
                        </a:cubicBezTo>
                        <a:cubicBezTo>
                          <a:pt x="16" y="11"/>
                          <a:pt x="15" y="12"/>
                          <a:pt x="14" y="12"/>
                        </a:cubicBezTo>
                        <a:cubicBezTo>
                          <a:pt x="11" y="13"/>
                          <a:pt x="9" y="12"/>
                          <a:pt x="7" y="10"/>
                        </a:cubicBezTo>
                        <a:cubicBezTo>
                          <a:pt x="7" y="9"/>
                          <a:pt x="5" y="7"/>
                          <a:pt x="4" y="7"/>
                        </a:cubicBezTo>
                        <a:cubicBezTo>
                          <a:pt x="3" y="7"/>
                          <a:pt x="1" y="9"/>
                          <a:pt x="0" y="9"/>
                        </a:cubicBezTo>
                        <a:cubicBezTo>
                          <a:pt x="2" y="11"/>
                          <a:pt x="5" y="13"/>
                          <a:pt x="8" y="14"/>
                        </a:cubicBezTo>
                        <a:cubicBezTo>
                          <a:pt x="9" y="14"/>
                          <a:pt x="11" y="15"/>
                          <a:pt x="12" y="16"/>
                        </a:cubicBezTo>
                        <a:cubicBezTo>
                          <a:pt x="13" y="17"/>
                          <a:pt x="13" y="18"/>
                          <a:pt x="14" y="19"/>
                        </a:cubicBezTo>
                        <a:cubicBezTo>
                          <a:pt x="14" y="20"/>
                          <a:pt x="13" y="20"/>
                          <a:pt x="14" y="21"/>
                        </a:cubicBezTo>
                        <a:cubicBezTo>
                          <a:pt x="14" y="22"/>
                          <a:pt x="16" y="23"/>
                          <a:pt x="15" y="24"/>
                        </a:cubicBezTo>
                        <a:cubicBezTo>
                          <a:pt x="15" y="25"/>
                          <a:pt x="14" y="26"/>
                          <a:pt x="15" y="27"/>
                        </a:cubicBezTo>
                        <a:cubicBezTo>
                          <a:pt x="15" y="27"/>
                          <a:pt x="16" y="29"/>
                          <a:pt x="16" y="29"/>
                        </a:cubicBezTo>
                        <a:cubicBezTo>
                          <a:pt x="15" y="30"/>
                          <a:pt x="15" y="32"/>
                          <a:pt x="15" y="33"/>
                        </a:cubicBezTo>
                        <a:cubicBezTo>
                          <a:pt x="15" y="33"/>
                          <a:pt x="17" y="36"/>
                          <a:pt x="17" y="36"/>
                        </a:cubicBezTo>
                        <a:cubicBezTo>
                          <a:pt x="18" y="37"/>
                          <a:pt x="20" y="38"/>
                          <a:pt x="21" y="38"/>
                        </a:cubicBezTo>
                        <a:cubicBezTo>
                          <a:pt x="22" y="39"/>
                          <a:pt x="22" y="40"/>
                          <a:pt x="22" y="41"/>
                        </a:cubicBezTo>
                        <a:cubicBezTo>
                          <a:pt x="22" y="42"/>
                          <a:pt x="23" y="43"/>
                          <a:pt x="23" y="44"/>
                        </a:cubicBezTo>
                        <a:cubicBezTo>
                          <a:pt x="23" y="45"/>
                          <a:pt x="21" y="44"/>
                          <a:pt x="20" y="44"/>
                        </a:cubicBezTo>
                        <a:cubicBezTo>
                          <a:pt x="19" y="44"/>
                          <a:pt x="16" y="48"/>
                          <a:pt x="16" y="49"/>
                        </a:cubicBezTo>
                        <a:cubicBezTo>
                          <a:pt x="15" y="50"/>
                          <a:pt x="14" y="50"/>
                          <a:pt x="13" y="51"/>
                        </a:cubicBezTo>
                        <a:cubicBezTo>
                          <a:pt x="12" y="52"/>
                          <a:pt x="11" y="53"/>
                          <a:pt x="10" y="54"/>
                        </a:cubicBezTo>
                        <a:cubicBezTo>
                          <a:pt x="9" y="54"/>
                          <a:pt x="4" y="58"/>
                          <a:pt x="4" y="57"/>
                        </a:cubicBezTo>
                        <a:cubicBezTo>
                          <a:pt x="4" y="59"/>
                          <a:pt x="2" y="60"/>
                          <a:pt x="2" y="62"/>
                        </a:cubicBezTo>
                        <a:cubicBezTo>
                          <a:pt x="3" y="64"/>
                          <a:pt x="2" y="67"/>
                          <a:pt x="4" y="67"/>
                        </a:cubicBezTo>
                        <a:cubicBezTo>
                          <a:pt x="5" y="67"/>
                          <a:pt x="4" y="72"/>
                          <a:pt x="4" y="73"/>
                        </a:cubicBezTo>
                        <a:cubicBezTo>
                          <a:pt x="4" y="75"/>
                          <a:pt x="2" y="77"/>
                          <a:pt x="4" y="78"/>
                        </a:cubicBezTo>
                        <a:cubicBezTo>
                          <a:pt x="4" y="78"/>
                          <a:pt x="8" y="79"/>
                          <a:pt x="7" y="80"/>
                        </a:cubicBezTo>
                        <a:cubicBezTo>
                          <a:pt x="7" y="80"/>
                          <a:pt x="5" y="81"/>
                          <a:pt x="5" y="81"/>
                        </a:cubicBezTo>
                        <a:cubicBezTo>
                          <a:pt x="7" y="81"/>
                          <a:pt x="7" y="79"/>
                          <a:pt x="8" y="79"/>
                        </a:cubicBezTo>
                        <a:cubicBezTo>
                          <a:pt x="10" y="78"/>
                          <a:pt x="8" y="83"/>
                          <a:pt x="8" y="83"/>
                        </a:cubicBezTo>
                        <a:cubicBezTo>
                          <a:pt x="8" y="83"/>
                          <a:pt x="11" y="80"/>
                          <a:pt x="11" y="80"/>
                        </a:cubicBezTo>
                        <a:cubicBezTo>
                          <a:pt x="12" y="79"/>
                          <a:pt x="11" y="83"/>
                          <a:pt x="11" y="83"/>
                        </a:cubicBezTo>
                        <a:cubicBezTo>
                          <a:pt x="14" y="84"/>
                          <a:pt x="20" y="81"/>
                          <a:pt x="23" y="80"/>
                        </a:cubicBezTo>
                        <a:cubicBezTo>
                          <a:pt x="27" y="79"/>
                          <a:pt x="31" y="79"/>
                          <a:pt x="36" y="78"/>
                        </a:cubicBezTo>
                        <a:cubicBezTo>
                          <a:pt x="39" y="74"/>
                          <a:pt x="43" y="71"/>
                          <a:pt x="46" y="68"/>
                        </a:cubicBezTo>
                        <a:cubicBezTo>
                          <a:pt x="48" y="66"/>
                          <a:pt x="54" y="62"/>
                          <a:pt x="53" y="59"/>
                        </a:cubicBezTo>
                        <a:cubicBezTo>
                          <a:pt x="52" y="57"/>
                          <a:pt x="54" y="62"/>
                          <a:pt x="53" y="5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9" name="Freeform 719">
                    <a:extLst>
                      <a:ext uri="{FF2B5EF4-FFF2-40B4-BE49-F238E27FC236}">
                        <a16:creationId xmlns:a16="http://schemas.microsoft.com/office/drawing/2014/main" id="{B8E95FE4-E736-9B4B-A9E4-BEF8067EC2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63626" y="5963707"/>
                    <a:ext cx="1006034" cy="891429"/>
                  </a:xfrm>
                  <a:custGeom>
                    <a:avLst/>
                    <a:gdLst>
                      <a:gd name="T0" fmla="*/ 38 w 128"/>
                      <a:gd name="T1" fmla="*/ 87 h 107"/>
                      <a:gd name="T2" fmla="*/ 38 w 128"/>
                      <a:gd name="T3" fmla="*/ 63 h 107"/>
                      <a:gd name="T4" fmla="*/ 47 w 128"/>
                      <a:gd name="T5" fmla="*/ 52 h 107"/>
                      <a:gd name="T6" fmla="*/ 56 w 128"/>
                      <a:gd name="T7" fmla="*/ 34 h 107"/>
                      <a:gd name="T8" fmla="*/ 72 w 128"/>
                      <a:gd name="T9" fmla="*/ 25 h 107"/>
                      <a:gd name="T10" fmla="*/ 86 w 128"/>
                      <a:gd name="T11" fmla="*/ 22 h 107"/>
                      <a:gd name="T12" fmla="*/ 102 w 128"/>
                      <a:gd name="T13" fmla="*/ 20 h 107"/>
                      <a:gd name="T14" fmla="*/ 112 w 128"/>
                      <a:gd name="T15" fmla="*/ 10 h 107"/>
                      <a:gd name="T16" fmla="*/ 120 w 128"/>
                      <a:gd name="T17" fmla="*/ 13 h 107"/>
                      <a:gd name="T18" fmla="*/ 127 w 128"/>
                      <a:gd name="T19" fmla="*/ 6 h 107"/>
                      <a:gd name="T20" fmla="*/ 114 w 128"/>
                      <a:gd name="T21" fmla="*/ 5 h 107"/>
                      <a:gd name="T22" fmla="*/ 116 w 128"/>
                      <a:gd name="T23" fmla="*/ 2 h 107"/>
                      <a:gd name="T24" fmla="*/ 106 w 128"/>
                      <a:gd name="T25" fmla="*/ 3 h 107"/>
                      <a:gd name="T26" fmla="*/ 100 w 128"/>
                      <a:gd name="T27" fmla="*/ 1 h 107"/>
                      <a:gd name="T28" fmla="*/ 95 w 128"/>
                      <a:gd name="T29" fmla="*/ 3 h 107"/>
                      <a:gd name="T30" fmla="*/ 91 w 128"/>
                      <a:gd name="T31" fmla="*/ 6 h 107"/>
                      <a:gd name="T32" fmla="*/ 90 w 128"/>
                      <a:gd name="T33" fmla="*/ 11 h 107"/>
                      <a:gd name="T34" fmla="*/ 84 w 128"/>
                      <a:gd name="T35" fmla="*/ 10 h 107"/>
                      <a:gd name="T36" fmla="*/ 80 w 128"/>
                      <a:gd name="T37" fmla="*/ 13 h 107"/>
                      <a:gd name="T38" fmla="*/ 76 w 128"/>
                      <a:gd name="T39" fmla="*/ 15 h 107"/>
                      <a:gd name="T40" fmla="*/ 72 w 128"/>
                      <a:gd name="T41" fmla="*/ 16 h 107"/>
                      <a:gd name="T42" fmla="*/ 68 w 128"/>
                      <a:gd name="T43" fmla="*/ 10 h 107"/>
                      <a:gd name="T44" fmla="*/ 67 w 128"/>
                      <a:gd name="T45" fmla="*/ 14 h 107"/>
                      <a:gd name="T46" fmla="*/ 65 w 128"/>
                      <a:gd name="T47" fmla="*/ 14 h 107"/>
                      <a:gd name="T48" fmla="*/ 62 w 128"/>
                      <a:gd name="T49" fmla="*/ 18 h 107"/>
                      <a:gd name="T50" fmla="*/ 61 w 128"/>
                      <a:gd name="T51" fmla="*/ 21 h 107"/>
                      <a:gd name="T52" fmla="*/ 57 w 128"/>
                      <a:gd name="T53" fmla="*/ 20 h 107"/>
                      <a:gd name="T54" fmla="*/ 54 w 128"/>
                      <a:gd name="T55" fmla="*/ 20 h 107"/>
                      <a:gd name="T56" fmla="*/ 51 w 128"/>
                      <a:gd name="T57" fmla="*/ 22 h 107"/>
                      <a:gd name="T58" fmla="*/ 49 w 128"/>
                      <a:gd name="T59" fmla="*/ 23 h 107"/>
                      <a:gd name="T60" fmla="*/ 54 w 128"/>
                      <a:gd name="T61" fmla="*/ 25 h 107"/>
                      <a:gd name="T62" fmla="*/ 56 w 128"/>
                      <a:gd name="T63" fmla="*/ 25 h 107"/>
                      <a:gd name="T64" fmla="*/ 57 w 128"/>
                      <a:gd name="T65" fmla="*/ 28 h 107"/>
                      <a:gd name="T66" fmla="*/ 49 w 128"/>
                      <a:gd name="T67" fmla="*/ 31 h 107"/>
                      <a:gd name="T68" fmla="*/ 53 w 128"/>
                      <a:gd name="T69" fmla="*/ 33 h 107"/>
                      <a:gd name="T70" fmla="*/ 49 w 128"/>
                      <a:gd name="T71" fmla="*/ 35 h 107"/>
                      <a:gd name="T72" fmla="*/ 43 w 128"/>
                      <a:gd name="T73" fmla="*/ 40 h 107"/>
                      <a:gd name="T74" fmla="*/ 42 w 128"/>
                      <a:gd name="T75" fmla="*/ 43 h 107"/>
                      <a:gd name="T76" fmla="*/ 39 w 128"/>
                      <a:gd name="T77" fmla="*/ 45 h 107"/>
                      <a:gd name="T78" fmla="*/ 39 w 128"/>
                      <a:gd name="T79" fmla="*/ 49 h 107"/>
                      <a:gd name="T80" fmla="*/ 39 w 128"/>
                      <a:gd name="T81" fmla="*/ 52 h 107"/>
                      <a:gd name="T82" fmla="*/ 35 w 128"/>
                      <a:gd name="T83" fmla="*/ 56 h 107"/>
                      <a:gd name="T84" fmla="*/ 27 w 128"/>
                      <a:gd name="T85" fmla="*/ 62 h 107"/>
                      <a:gd name="T86" fmla="*/ 31 w 128"/>
                      <a:gd name="T87" fmla="*/ 64 h 107"/>
                      <a:gd name="T88" fmla="*/ 28 w 128"/>
                      <a:gd name="T89" fmla="*/ 66 h 107"/>
                      <a:gd name="T90" fmla="*/ 19 w 128"/>
                      <a:gd name="T91" fmla="*/ 68 h 107"/>
                      <a:gd name="T92" fmla="*/ 16 w 128"/>
                      <a:gd name="T93" fmla="*/ 72 h 107"/>
                      <a:gd name="T94" fmla="*/ 10 w 128"/>
                      <a:gd name="T95" fmla="*/ 73 h 107"/>
                      <a:gd name="T96" fmla="*/ 10 w 128"/>
                      <a:gd name="T97" fmla="*/ 74 h 107"/>
                      <a:gd name="T98" fmla="*/ 5 w 128"/>
                      <a:gd name="T99" fmla="*/ 75 h 107"/>
                      <a:gd name="T100" fmla="*/ 4 w 128"/>
                      <a:gd name="T101" fmla="*/ 81 h 107"/>
                      <a:gd name="T102" fmla="*/ 1 w 128"/>
                      <a:gd name="T103" fmla="*/ 86 h 107"/>
                      <a:gd name="T104" fmla="*/ 6 w 128"/>
                      <a:gd name="T105" fmla="*/ 92 h 107"/>
                      <a:gd name="T106" fmla="*/ 7 w 128"/>
                      <a:gd name="T107" fmla="*/ 94 h 107"/>
                      <a:gd name="T108" fmla="*/ 3 w 128"/>
                      <a:gd name="T109" fmla="*/ 93 h 107"/>
                      <a:gd name="T110" fmla="*/ 5 w 128"/>
                      <a:gd name="T111" fmla="*/ 97 h 107"/>
                      <a:gd name="T112" fmla="*/ 5 w 128"/>
                      <a:gd name="T113" fmla="*/ 103 h 107"/>
                      <a:gd name="T114" fmla="*/ 27 w 128"/>
                      <a:gd name="T115" fmla="*/ 99 h 107"/>
                      <a:gd name="T116" fmla="*/ 34 w 128"/>
                      <a:gd name="T117" fmla="*/ 101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28" h="107">
                        <a:moveTo>
                          <a:pt x="34" y="101"/>
                        </a:moveTo>
                        <a:cubicBezTo>
                          <a:pt x="34" y="101"/>
                          <a:pt x="35" y="98"/>
                          <a:pt x="35" y="97"/>
                        </a:cubicBezTo>
                        <a:cubicBezTo>
                          <a:pt x="35" y="95"/>
                          <a:pt x="36" y="94"/>
                          <a:pt x="38" y="93"/>
                        </a:cubicBezTo>
                        <a:cubicBezTo>
                          <a:pt x="40" y="91"/>
                          <a:pt x="38" y="88"/>
                          <a:pt x="38" y="87"/>
                        </a:cubicBezTo>
                        <a:cubicBezTo>
                          <a:pt x="38" y="84"/>
                          <a:pt x="42" y="84"/>
                          <a:pt x="39" y="82"/>
                        </a:cubicBezTo>
                        <a:cubicBezTo>
                          <a:pt x="37" y="80"/>
                          <a:pt x="36" y="80"/>
                          <a:pt x="37" y="77"/>
                        </a:cubicBezTo>
                        <a:cubicBezTo>
                          <a:pt x="38" y="75"/>
                          <a:pt x="37" y="73"/>
                          <a:pt x="37" y="71"/>
                        </a:cubicBezTo>
                        <a:cubicBezTo>
                          <a:pt x="36" y="68"/>
                          <a:pt x="35" y="65"/>
                          <a:pt x="38" y="63"/>
                        </a:cubicBezTo>
                        <a:cubicBezTo>
                          <a:pt x="39" y="62"/>
                          <a:pt x="41" y="62"/>
                          <a:pt x="42" y="61"/>
                        </a:cubicBezTo>
                        <a:cubicBezTo>
                          <a:pt x="43" y="61"/>
                          <a:pt x="44" y="62"/>
                          <a:pt x="45" y="61"/>
                        </a:cubicBezTo>
                        <a:cubicBezTo>
                          <a:pt x="46" y="59"/>
                          <a:pt x="45" y="58"/>
                          <a:pt x="44" y="57"/>
                        </a:cubicBezTo>
                        <a:cubicBezTo>
                          <a:pt x="44" y="55"/>
                          <a:pt x="46" y="54"/>
                          <a:pt x="47" y="52"/>
                        </a:cubicBezTo>
                        <a:cubicBezTo>
                          <a:pt x="47" y="51"/>
                          <a:pt x="48" y="48"/>
                          <a:pt x="48" y="46"/>
                        </a:cubicBezTo>
                        <a:cubicBezTo>
                          <a:pt x="48" y="44"/>
                          <a:pt x="52" y="44"/>
                          <a:pt x="51" y="43"/>
                        </a:cubicBezTo>
                        <a:cubicBezTo>
                          <a:pt x="51" y="41"/>
                          <a:pt x="53" y="40"/>
                          <a:pt x="54" y="38"/>
                        </a:cubicBezTo>
                        <a:cubicBezTo>
                          <a:pt x="56" y="36"/>
                          <a:pt x="56" y="37"/>
                          <a:pt x="56" y="34"/>
                        </a:cubicBezTo>
                        <a:cubicBezTo>
                          <a:pt x="55" y="33"/>
                          <a:pt x="59" y="28"/>
                          <a:pt x="60" y="28"/>
                        </a:cubicBezTo>
                        <a:cubicBezTo>
                          <a:pt x="61" y="27"/>
                          <a:pt x="64" y="28"/>
                          <a:pt x="65" y="28"/>
                        </a:cubicBezTo>
                        <a:cubicBezTo>
                          <a:pt x="65" y="26"/>
                          <a:pt x="65" y="25"/>
                          <a:pt x="65" y="23"/>
                        </a:cubicBezTo>
                        <a:cubicBezTo>
                          <a:pt x="68" y="24"/>
                          <a:pt x="70" y="24"/>
                          <a:pt x="72" y="25"/>
                        </a:cubicBezTo>
                        <a:cubicBezTo>
                          <a:pt x="76" y="25"/>
                          <a:pt x="74" y="21"/>
                          <a:pt x="75" y="19"/>
                        </a:cubicBezTo>
                        <a:cubicBezTo>
                          <a:pt x="75" y="19"/>
                          <a:pt x="77" y="19"/>
                          <a:pt x="78" y="19"/>
                        </a:cubicBezTo>
                        <a:cubicBezTo>
                          <a:pt x="79" y="18"/>
                          <a:pt x="81" y="16"/>
                          <a:pt x="82" y="18"/>
                        </a:cubicBezTo>
                        <a:cubicBezTo>
                          <a:pt x="84" y="19"/>
                          <a:pt x="84" y="21"/>
                          <a:pt x="86" y="22"/>
                        </a:cubicBezTo>
                        <a:cubicBezTo>
                          <a:pt x="87" y="22"/>
                          <a:pt x="89" y="22"/>
                          <a:pt x="90" y="22"/>
                        </a:cubicBezTo>
                        <a:cubicBezTo>
                          <a:pt x="91" y="22"/>
                          <a:pt x="92" y="21"/>
                          <a:pt x="94" y="21"/>
                        </a:cubicBezTo>
                        <a:cubicBezTo>
                          <a:pt x="95" y="21"/>
                          <a:pt x="96" y="23"/>
                          <a:pt x="98" y="23"/>
                        </a:cubicBezTo>
                        <a:cubicBezTo>
                          <a:pt x="98" y="22"/>
                          <a:pt x="102" y="20"/>
                          <a:pt x="102" y="20"/>
                        </a:cubicBezTo>
                        <a:cubicBezTo>
                          <a:pt x="102" y="17"/>
                          <a:pt x="102" y="16"/>
                          <a:pt x="103" y="14"/>
                        </a:cubicBezTo>
                        <a:cubicBezTo>
                          <a:pt x="104" y="13"/>
                          <a:pt x="106" y="11"/>
                          <a:pt x="107" y="11"/>
                        </a:cubicBezTo>
                        <a:cubicBezTo>
                          <a:pt x="108" y="11"/>
                          <a:pt x="109" y="11"/>
                          <a:pt x="110" y="11"/>
                        </a:cubicBezTo>
                        <a:cubicBezTo>
                          <a:pt x="111" y="11"/>
                          <a:pt x="111" y="10"/>
                          <a:pt x="112" y="10"/>
                        </a:cubicBezTo>
                        <a:cubicBezTo>
                          <a:pt x="113" y="10"/>
                          <a:pt x="115" y="12"/>
                          <a:pt x="116" y="12"/>
                        </a:cubicBezTo>
                        <a:cubicBezTo>
                          <a:pt x="118" y="13"/>
                          <a:pt x="119" y="14"/>
                          <a:pt x="119" y="17"/>
                        </a:cubicBezTo>
                        <a:cubicBezTo>
                          <a:pt x="121" y="17"/>
                          <a:pt x="126" y="14"/>
                          <a:pt x="124" y="12"/>
                        </a:cubicBezTo>
                        <a:cubicBezTo>
                          <a:pt x="126" y="13"/>
                          <a:pt x="121" y="13"/>
                          <a:pt x="120" y="13"/>
                        </a:cubicBezTo>
                        <a:cubicBezTo>
                          <a:pt x="125" y="12"/>
                          <a:pt x="118" y="9"/>
                          <a:pt x="117" y="10"/>
                        </a:cubicBezTo>
                        <a:cubicBezTo>
                          <a:pt x="118" y="9"/>
                          <a:pt x="119" y="10"/>
                          <a:pt x="119" y="10"/>
                        </a:cubicBezTo>
                        <a:cubicBezTo>
                          <a:pt x="121" y="10"/>
                          <a:pt x="123" y="10"/>
                          <a:pt x="124" y="9"/>
                        </a:cubicBezTo>
                        <a:cubicBezTo>
                          <a:pt x="125" y="9"/>
                          <a:pt x="128" y="7"/>
                          <a:pt x="127" y="6"/>
                        </a:cubicBezTo>
                        <a:cubicBezTo>
                          <a:pt x="125" y="5"/>
                          <a:pt x="122" y="4"/>
                          <a:pt x="119" y="3"/>
                        </a:cubicBezTo>
                        <a:cubicBezTo>
                          <a:pt x="118" y="2"/>
                          <a:pt x="117" y="4"/>
                          <a:pt x="116" y="5"/>
                        </a:cubicBezTo>
                        <a:cubicBezTo>
                          <a:pt x="116" y="5"/>
                          <a:pt x="114" y="8"/>
                          <a:pt x="114" y="7"/>
                        </a:cubicBezTo>
                        <a:cubicBezTo>
                          <a:pt x="114" y="7"/>
                          <a:pt x="114" y="6"/>
                          <a:pt x="114" y="5"/>
                        </a:cubicBezTo>
                        <a:cubicBezTo>
                          <a:pt x="114" y="5"/>
                          <a:pt x="112" y="5"/>
                          <a:pt x="112" y="5"/>
                        </a:cubicBezTo>
                        <a:cubicBezTo>
                          <a:pt x="113" y="4"/>
                          <a:pt x="115" y="5"/>
                          <a:pt x="115" y="4"/>
                        </a:cubicBezTo>
                        <a:cubicBezTo>
                          <a:pt x="115" y="4"/>
                          <a:pt x="112" y="4"/>
                          <a:pt x="112" y="4"/>
                        </a:cubicBezTo>
                        <a:cubicBezTo>
                          <a:pt x="112" y="3"/>
                          <a:pt x="116" y="3"/>
                          <a:pt x="116" y="2"/>
                        </a:cubicBezTo>
                        <a:cubicBezTo>
                          <a:pt x="115" y="1"/>
                          <a:pt x="109" y="0"/>
                          <a:pt x="110" y="2"/>
                        </a:cubicBezTo>
                        <a:cubicBezTo>
                          <a:pt x="111" y="3"/>
                          <a:pt x="111" y="3"/>
                          <a:pt x="110" y="4"/>
                        </a:cubicBezTo>
                        <a:cubicBezTo>
                          <a:pt x="109" y="5"/>
                          <a:pt x="107" y="7"/>
                          <a:pt x="106" y="7"/>
                        </a:cubicBezTo>
                        <a:cubicBezTo>
                          <a:pt x="105" y="7"/>
                          <a:pt x="106" y="3"/>
                          <a:pt x="106" y="3"/>
                        </a:cubicBezTo>
                        <a:cubicBezTo>
                          <a:pt x="106" y="2"/>
                          <a:pt x="101" y="9"/>
                          <a:pt x="100" y="9"/>
                        </a:cubicBezTo>
                        <a:cubicBezTo>
                          <a:pt x="97" y="9"/>
                          <a:pt x="100" y="5"/>
                          <a:pt x="101" y="4"/>
                        </a:cubicBezTo>
                        <a:cubicBezTo>
                          <a:pt x="102" y="4"/>
                          <a:pt x="103" y="2"/>
                          <a:pt x="103" y="2"/>
                        </a:cubicBezTo>
                        <a:cubicBezTo>
                          <a:pt x="102" y="1"/>
                          <a:pt x="100" y="0"/>
                          <a:pt x="100" y="1"/>
                        </a:cubicBezTo>
                        <a:cubicBezTo>
                          <a:pt x="100" y="1"/>
                          <a:pt x="101" y="2"/>
                          <a:pt x="101" y="2"/>
                        </a:cubicBezTo>
                        <a:cubicBezTo>
                          <a:pt x="101" y="2"/>
                          <a:pt x="99" y="2"/>
                          <a:pt x="98" y="2"/>
                        </a:cubicBezTo>
                        <a:cubicBezTo>
                          <a:pt x="97" y="3"/>
                          <a:pt x="98" y="2"/>
                          <a:pt x="97" y="1"/>
                        </a:cubicBezTo>
                        <a:cubicBezTo>
                          <a:pt x="97" y="1"/>
                          <a:pt x="95" y="3"/>
                          <a:pt x="95" y="3"/>
                        </a:cubicBezTo>
                        <a:cubicBezTo>
                          <a:pt x="95" y="4"/>
                          <a:pt x="97" y="5"/>
                          <a:pt x="96" y="5"/>
                        </a:cubicBezTo>
                        <a:cubicBezTo>
                          <a:pt x="95" y="5"/>
                          <a:pt x="95" y="5"/>
                          <a:pt x="95" y="5"/>
                        </a:cubicBezTo>
                        <a:cubicBezTo>
                          <a:pt x="94" y="5"/>
                          <a:pt x="94" y="6"/>
                          <a:pt x="94" y="7"/>
                        </a:cubicBezTo>
                        <a:cubicBezTo>
                          <a:pt x="95" y="5"/>
                          <a:pt x="91" y="6"/>
                          <a:pt x="91" y="6"/>
                        </a:cubicBezTo>
                        <a:cubicBezTo>
                          <a:pt x="91" y="6"/>
                          <a:pt x="93" y="5"/>
                          <a:pt x="93" y="4"/>
                        </a:cubicBezTo>
                        <a:cubicBezTo>
                          <a:pt x="93" y="5"/>
                          <a:pt x="89" y="6"/>
                          <a:pt x="88" y="6"/>
                        </a:cubicBezTo>
                        <a:cubicBezTo>
                          <a:pt x="87" y="6"/>
                          <a:pt x="91" y="9"/>
                          <a:pt x="91" y="9"/>
                        </a:cubicBezTo>
                        <a:cubicBezTo>
                          <a:pt x="91" y="9"/>
                          <a:pt x="90" y="11"/>
                          <a:pt x="90" y="11"/>
                        </a:cubicBezTo>
                        <a:cubicBezTo>
                          <a:pt x="90" y="11"/>
                          <a:pt x="87" y="8"/>
                          <a:pt x="87" y="8"/>
                        </a:cubicBezTo>
                        <a:cubicBezTo>
                          <a:pt x="87" y="8"/>
                          <a:pt x="85" y="11"/>
                          <a:pt x="85" y="8"/>
                        </a:cubicBezTo>
                        <a:cubicBezTo>
                          <a:pt x="84" y="7"/>
                          <a:pt x="81" y="9"/>
                          <a:pt x="80" y="8"/>
                        </a:cubicBezTo>
                        <a:cubicBezTo>
                          <a:pt x="81" y="9"/>
                          <a:pt x="84" y="9"/>
                          <a:pt x="84" y="10"/>
                        </a:cubicBezTo>
                        <a:cubicBezTo>
                          <a:pt x="84" y="10"/>
                          <a:pt x="83" y="10"/>
                          <a:pt x="83" y="11"/>
                        </a:cubicBezTo>
                        <a:cubicBezTo>
                          <a:pt x="83" y="12"/>
                          <a:pt x="84" y="12"/>
                          <a:pt x="84" y="13"/>
                        </a:cubicBezTo>
                        <a:cubicBezTo>
                          <a:pt x="84" y="13"/>
                          <a:pt x="81" y="12"/>
                          <a:pt x="81" y="11"/>
                        </a:cubicBezTo>
                        <a:cubicBezTo>
                          <a:pt x="80" y="11"/>
                          <a:pt x="80" y="12"/>
                          <a:pt x="80" y="13"/>
                        </a:cubicBezTo>
                        <a:cubicBezTo>
                          <a:pt x="79" y="13"/>
                          <a:pt x="79" y="12"/>
                          <a:pt x="79" y="11"/>
                        </a:cubicBezTo>
                        <a:cubicBezTo>
                          <a:pt x="79" y="11"/>
                          <a:pt x="77" y="13"/>
                          <a:pt x="77" y="13"/>
                        </a:cubicBezTo>
                        <a:cubicBezTo>
                          <a:pt x="76" y="14"/>
                          <a:pt x="78" y="14"/>
                          <a:pt x="78" y="15"/>
                        </a:cubicBezTo>
                        <a:cubicBezTo>
                          <a:pt x="78" y="15"/>
                          <a:pt x="76" y="15"/>
                          <a:pt x="76" y="15"/>
                        </a:cubicBezTo>
                        <a:cubicBezTo>
                          <a:pt x="75" y="14"/>
                          <a:pt x="76" y="13"/>
                          <a:pt x="76" y="12"/>
                        </a:cubicBezTo>
                        <a:cubicBezTo>
                          <a:pt x="76" y="12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4" y="14"/>
                        </a:cubicBezTo>
                        <a:cubicBezTo>
                          <a:pt x="73" y="14"/>
                          <a:pt x="72" y="16"/>
                          <a:pt x="72" y="16"/>
                        </a:cubicBezTo>
                        <a:cubicBezTo>
                          <a:pt x="71" y="15"/>
                          <a:pt x="73" y="14"/>
                          <a:pt x="72" y="14"/>
                        </a:cubicBezTo>
                        <a:cubicBezTo>
                          <a:pt x="71" y="13"/>
                          <a:pt x="70" y="13"/>
                          <a:pt x="70" y="12"/>
                        </a:cubicBezTo>
                        <a:cubicBezTo>
                          <a:pt x="70" y="12"/>
                          <a:pt x="72" y="12"/>
                          <a:pt x="72" y="12"/>
                        </a:cubicBezTo>
                        <a:cubicBezTo>
                          <a:pt x="72" y="11"/>
                          <a:pt x="69" y="10"/>
                          <a:pt x="68" y="10"/>
                        </a:cubicBezTo>
                        <a:cubicBezTo>
                          <a:pt x="68" y="11"/>
                          <a:pt x="69" y="13"/>
                          <a:pt x="69" y="13"/>
                        </a:cubicBezTo>
                        <a:cubicBezTo>
                          <a:pt x="69" y="13"/>
                          <a:pt x="65" y="14"/>
                          <a:pt x="66" y="14"/>
                        </a:cubicBezTo>
                        <a:cubicBezTo>
                          <a:pt x="66" y="14"/>
                          <a:pt x="68" y="14"/>
                          <a:pt x="68" y="14"/>
                        </a:cubicBezTo>
                        <a:cubicBezTo>
                          <a:pt x="68" y="14"/>
                          <a:pt x="67" y="14"/>
                          <a:pt x="67" y="14"/>
                        </a:cubicBezTo>
                        <a:cubicBezTo>
                          <a:pt x="68" y="16"/>
                          <a:pt x="70" y="14"/>
                          <a:pt x="69" y="14"/>
                        </a:cubicBezTo>
                        <a:cubicBezTo>
                          <a:pt x="70" y="15"/>
                          <a:pt x="69" y="16"/>
                          <a:pt x="69" y="16"/>
                        </a:cubicBezTo>
                        <a:cubicBezTo>
                          <a:pt x="69" y="17"/>
                          <a:pt x="67" y="15"/>
                          <a:pt x="67" y="15"/>
                        </a:cubicBezTo>
                        <a:cubicBezTo>
                          <a:pt x="66" y="15"/>
                          <a:pt x="66" y="14"/>
                          <a:pt x="65" y="14"/>
                        </a:cubicBezTo>
                        <a:cubicBezTo>
                          <a:pt x="65" y="14"/>
                          <a:pt x="64" y="16"/>
                          <a:pt x="63" y="15"/>
                        </a:cubicBezTo>
                        <a:cubicBezTo>
                          <a:pt x="63" y="14"/>
                          <a:pt x="60" y="16"/>
                          <a:pt x="60" y="16"/>
                        </a:cubicBezTo>
                        <a:cubicBezTo>
                          <a:pt x="60" y="16"/>
                          <a:pt x="60" y="19"/>
                          <a:pt x="60" y="19"/>
                        </a:cubicBezTo>
                        <a:cubicBezTo>
                          <a:pt x="60" y="20"/>
                          <a:pt x="61" y="17"/>
                          <a:pt x="62" y="18"/>
                        </a:cubicBezTo>
                        <a:cubicBezTo>
                          <a:pt x="62" y="18"/>
                          <a:pt x="64" y="19"/>
                          <a:pt x="64" y="18"/>
                        </a:cubicBezTo>
                        <a:cubicBezTo>
                          <a:pt x="64" y="19"/>
                          <a:pt x="63" y="19"/>
                          <a:pt x="63" y="20"/>
                        </a:cubicBezTo>
                        <a:cubicBezTo>
                          <a:pt x="62" y="20"/>
                          <a:pt x="63" y="22"/>
                          <a:pt x="62" y="22"/>
                        </a:cubicBezTo>
                        <a:cubicBezTo>
                          <a:pt x="62" y="23"/>
                          <a:pt x="61" y="21"/>
                          <a:pt x="61" y="21"/>
                        </a:cubicBezTo>
                        <a:cubicBezTo>
                          <a:pt x="60" y="21"/>
                          <a:pt x="60" y="23"/>
                          <a:pt x="59" y="23"/>
                        </a:cubicBezTo>
                        <a:cubicBezTo>
                          <a:pt x="59" y="23"/>
                          <a:pt x="59" y="21"/>
                          <a:pt x="59" y="21"/>
                        </a:cubicBezTo>
                        <a:cubicBezTo>
                          <a:pt x="58" y="21"/>
                          <a:pt x="58" y="22"/>
                          <a:pt x="57" y="22"/>
                        </a:cubicBezTo>
                        <a:cubicBezTo>
                          <a:pt x="57" y="22"/>
                          <a:pt x="57" y="20"/>
                          <a:pt x="57" y="20"/>
                        </a:cubicBezTo>
                        <a:cubicBezTo>
                          <a:pt x="57" y="19"/>
                          <a:pt x="56" y="22"/>
                          <a:pt x="55" y="22"/>
                        </a:cubicBezTo>
                        <a:cubicBezTo>
                          <a:pt x="53" y="23"/>
                          <a:pt x="56" y="17"/>
                          <a:pt x="56" y="17"/>
                        </a:cubicBezTo>
                        <a:cubicBezTo>
                          <a:pt x="55" y="17"/>
                          <a:pt x="53" y="18"/>
                          <a:pt x="53" y="18"/>
                        </a:cubicBezTo>
                        <a:cubicBezTo>
                          <a:pt x="52" y="19"/>
                          <a:pt x="54" y="20"/>
                          <a:pt x="54" y="20"/>
                        </a:cubicBezTo>
                        <a:cubicBezTo>
                          <a:pt x="53" y="20"/>
                          <a:pt x="53" y="20"/>
                          <a:pt x="52" y="20"/>
                        </a:cubicBezTo>
                        <a:cubicBezTo>
                          <a:pt x="52" y="20"/>
                          <a:pt x="52" y="21"/>
                          <a:pt x="51" y="22"/>
                        </a:cubicBezTo>
                        <a:cubicBezTo>
                          <a:pt x="52" y="21"/>
                          <a:pt x="47" y="21"/>
                          <a:pt x="49" y="22"/>
                        </a:cubicBezTo>
                        <a:cubicBezTo>
                          <a:pt x="49" y="23"/>
                          <a:pt x="51" y="22"/>
                          <a:pt x="51" y="22"/>
                        </a:cubicBezTo>
                        <a:cubicBezTo>
                          <a:pt x="51" y="22"/>
                          <a:pt x="50" y="23"/>
                          <a:pt x="51" y="23"/>
                        </a:cubicBezTo>
                        <a:cubicBezTo>
                          <a:pt x="51" y="23"/>
                          <a:pt x="52" y="23"/>
                          <a:pt x="52" y="22"/>
                        </a:cubicBezTo>
                        <a:cubicBezTo>
                          <a:pt x="52" y="22"/>
                          <a:pt x="52" y="24"/>
                          <a:pt x="51" y="24"/>
                        </a:cubicBezTo>
                        <a:cubicBezTo>
                          <a:pt x="50" y="24"/>
                          <a:pt x="50" y="23"/>
                          <a:pt x="49" y="23"/>
                        </a:cubicBezTo>
                        <a:cubicBezTo>
                          <a:pt x="48" y="24"/>
                          <a:pt x="48" y="26"/>
                          <a:pt x="47" y="26"/>
                        </a:cubicBezTo>
                        <a:cubicBezTo>
                          <a:pt x="47" y="26"/>
                          <a:pt x="44" y="26"/>
                          <a:pt x="44" y="26"/>
                        </a:cubicBezTo>
                        <a:cubicBezTo>
                          <a:pt x="44" y="29"/>
                          <a:pt x="51" y="25"/>
                          <a:pt x="51" y="25"/>
                        </a:cubicBezTo>
                        <a:cubicBezTo>
                          <a:pt x="52" y="25"/>
                          <a:pt x="53" y="24"/>
                          <a:pt x="54" y="25"/>
                        </a:cubicBezTo>
                        <a:cubicBezTo>
                          <a:pt x="56" y="25"/>
                          <a:pt x="55" y="23"/>
                          <a:pt x="54" y="23"/>
                        </a:cubicBezTo>
                        <a:cubicBezTo>
                          <a:pt x="55" y="23"/>
                          <a:pt x="55" y="23"/>
                          <a:pt x="55" y="23"/>
                        </a:cubicBezTo>
                        <a:cubicBezTo>
                          <a:pt x="56" y="25"/>
                          <a:pt x="57" y="23"/>
                          <a:pt x="58" y="23"/>
                        </a:cubicBezTo>
                        <a:cubicBezTo>
                          <a:pt x="57" y="23"/>
                          <a:pt x="57" y="25"/>
                          <a:pt x="56" y="25"/>
                        </a:cubicBezTo>
                        <a:cubicBezTo>
                          <a:pt x="57" y="25"/>
                          <a:pt x="58" y="25"/>
                          <a:pt x="58" y="25"/>
                        </a:cubicBezTo>
                        <a:cubicBezTo>
                          <a:pt x="58" y="25"/>
                          <a:pt x="56" y="26"/>
                          <a:pt x="56" y="27"/>
                        </a:cubicBezTo>
                        <a:cubicBezTo>
                          <a:pt x="56" y="27"/>
                          <a:pt x="61" y="25"/>
                          <a:pt x="61" y="26"/>
                        </a:cubicBezTo>
                        <a:cubicBezTo>
                          <a:pt x="60" y="27"/>
                          <a:pt x="57" y="26"/>
                          <a:pt x="57" y="28"/>
                        </a:cubicBezTo>
                        <a:cubicBezTo>
                          <a:pt x="56" y="31"/>
                          <a:pt x="54" y="27"/>
                          <a:pt x="54" y="27"/>
                        </a:cubicBezTo>
                        <a:cubicBezTo>
                          <a:pt x="54" y="26"/>
                          <a:pt x="54" y="29"/>
                          <a:pt x="54" y="29"/>
                        </a:cubicBezTo>
                        <a:cubicBezTo>
                          <a:pt x="54" y="29"/>
                          <a:pt x="53" y="27"/>
                          <a:pt x="52" y="27"/>
                        </a:cubicBezTo>
                        <a:cubicBezTo>
                          <a:pt x="51" y="28"/>
                          <a:pt x="49" y="30"/>
                          <a:pt x="49" y="31"/>
                        </a:cubicBezTo>
                        <a:cubicBezTo>
                          <a:pt x="49" y="31"/>
                          <a:pt x="51" y="30"/>
                          <a:pt x="51" y="30"/>
                        </a:cubicBezTo>
                        <a:cubicBezTo>
                          <a:pt x="51" y="31"/>
                          <a:pt x="53" y="30"/>
                          <a:pt x="53" y="31"/>
                        </a:cubicBezTo>
                        <a:cubicBezTo>
                          <a:pt x="53" y="30"/>
                          <a:pt x="50" y="31"/>
                          <a:pt x="50" y="32"/>
                        </a:cubicBezTo>
                        <a:cubicBezTo>
                          <a:pt x="51" y="33"/>
                          <a:pt x="54" y="31"/>
                          <a:pt x="53" y="33"/>
                        </a:cubicBezTo>
                        <a:cubicBezTo>
                          <a:pt x="54" y="31"/>
                          <a:pt x="47" y="34"/>
                          <a:pt x="47" y="34"/>
                        </a:cubicBezTo>
                        <a:cubicBezTo>
                          <a:pt x="47" y="33"/>
                          <a:pt x="53" y="35"/>
                          <a:pt x="52" y="35"/>
                        </a:cubicBezTo>
                        <a:cubicBezTo>
                          <a:pt x="51" y="36"/>
                          <a:pt x="50" y="34"/>
                          <a:pt x="49" y="35"/>
                        </a:cubicBezTo>
                        <a:cubicBezTo>
                          <a:pt x="49" y="35"/>
                          <a:pt x="49" y="35"/>
                          <a:pt x="49" y="35"/>
                        </a:cubicBezTo>
                        <a:cubicBezTo>
                          <a:pt x="49" y="36"/>
                          <a:pt x="46" y="34"/>
                          <a:pt x="45" y="36"/>
                        </a:cubicBezTo>
                        <a:cubicBezTo>
                          <a:pt x="45" y="36"/>
                          <a:pt x="48" y="36"/>
                          <a:pt x="48" y="36"/>
                        </a:cubicBezTo>
                        <a:cubicBezTo>
                          <a:pt x="46" y="38"/>
                          <a:pt x="44" y="36"/>
                          <a:pt x="45" y="39"/>
                        </a:cubicBezTo>
                        <a:cubicBezTo>
                          <a:pt x="45" y="39"/>
                          <a:pt x="43" y="40"/>
                          <a:pt x="43" y="40"/>
                        </a:cubicBezTo>
                        <a:cubicBezTo>
                          <a:pt x="42" y="41"/>
                          <a:pt x="42" y="41"/>
                          <a:pt x="42" y="41"/>
                        </a:cubicBezTo>
                        <a:cubicBezTo>
                          <a:pt x="42" y="42"/>
                          <a:pt x="41" y="42"/>
                          <a:pt x="41" y="42"/>
                        </a:cubicBezTo>
                        <a:cubicBezTo>
                          <a:pt x="41" y="43"/>
                          <a:pt x="42" y="42"/>
                          <a:pt x="42" y="42"/>
                        </a:cubicBezTo>
                        <a:cubicBezTo>
                          <a:pt x="43" y="42"/>
                          <a:pt x="42" y="43"/>
                          <a:pt x="42" y="43"/>
                        </a:cubicBezTo>
                        <a:cubicBezTo>
                          <a:pt x="43" y="43"/>
                          <a:pt x="45" y="44"/>
                          <a:pt x="46" y="43"/>
                        </a:cubicBezTo>
                        <a:cubicBezTo>
                          <a:pt x="44" y="44"/>
                          <a:pt x="44" y="44"/>
                          <a:pt x="42" y="44"/>
                        </a:cubicBezTo>
                        <a:cubicBezTo>
                          <a:pt x="41" y="44"/>
                          <a:pt x="38" y="44"/>
                          <a:pt x="38" y="45"/>
                        </a:cubicBezTo>
                        <a:cubicBezTo>
                          <a:pt x="38" y="45"/>
                          <a:pt x="39" y="45"/>
                          <a:pt x="39" y="45"/>
                        </a:cubicBezTo>
                        <a:cubicBezTo>
                          <a:pt x="39" y="45"/>
                          <a:pt x="38" y="46"/>
                          <a:pt x="38" y="46"/>
                        </a:cubicBezTo>
                        <a:cubicBezTo>
                          <a:pt x="38" y="46"/>
                          <a:pt x="40" y="45"/>
                          <a:pt x="40" y="46"/>
                        </a:cubicBezTo>
                        <a:cubicBezTo>
                          <a:pt x="40" y="46"/>
                          <a:pt x="38" y="48"/>
                          <a:pt x="38" y="48"/>
                        </a:cubicBezTo>
                        <a:cubicBezTo>
                          <a:pt x="38" y="48"/>
                          <a:pt x="39" y="48"/>
                          <a:pt x="39" y="49"/>
                        </a:cubicBezTo>
                        <a:cubicBezTo>
                          <a:pt x="39" y="49"/>
                          <a:pt x="37" y="49"/>
                          <a:pt x="37" y="49"/>
                        </a:cubicBezTo>
                        <a:cubicBezTo>
                          <a:pt x="37" y="49"/>
                          <a:pt x="39" y="50"/>
                          <a:pt x="39" y="50"/>
                        </a:cubicBezTo>
                        <a:cubicBezTo>
                          <a:pt x="38" y="50"/>
                          <a:pt x="37" y="50"/>
                          <a:pt x="37" y="50"/>
                        </a:cubicBezTo>
                        <a:cubicBezTo>
                          <a:pt x="37" y="51"/>
                          <a:pt x="38" y="52"/>
                          <a:pt x="39" y="52"/>
                        </a:cubicBezTo>
                        <a:cubicBezTo>
                          <a:pt x="37" y="52"/>
                          <a:pt x="35" y="52"/>
                          <a:pt x="34" y="54"/>
                        </a:cubicBezTo>
                        <a:cubicBezTo>
                          <a:pt x="34" y="55"/>
                          <a:pt x="30" y="54"/>
                          <a:pt x="30" y="54"/>
                        </a:cubicBezTo>
                        <a:cubicBezTo>
                          <a:pt x="30" y="57"/>
                          <a:pt x="36" y="54"/>
                          <a:pt x="37" y="54"/>
                        </a:cubicBezTo>
                        <a:cubicBezTo>
                          <a:pt x="36" y="54"/>
                          <a:pt x="35" y="56"/>
                          <a:pt x="35" y="56"/>
                        </a:cubicBezTo>
                        <a:cubicBezTo>
                          <a:pt x="32" y="56"/>
                          <a:pt x="34" y="57"/>
                          <a:pt x="33" y="58"/>
                        </a:cubicBezTo>
                        <a:cubicBezTo>
                          <a:pt x="32" y="59"/>
                          <a:pt x="30" y="57"/>
                          <a:pt x="29" y="58"/>
                        </a:cubicBezTo>
                        <a:cubicBezTo>
                          <a:pt x="29" y="59"/>
                          <a:pt x="26" y="61"/>
                          <a:pt x="26" y="61"/>
                        </a:cubicBezTo>
                        <a:cubicBezTo>
                          <a:pt x="26" y="62"/>
                          <a:pt x="27" y="62"/>
                          <a:pt x="27" y="62"/>
                        </a:cubicBezTo>
                        <a:cubicBezTo>
                          <a:pt x="27" y="63"/>
                          <a:pt x="24" y="63"/>
                          <a:pt x="24" y="63"/>
                        </a:cubicBezTo>
                        <a:cubicBezTo>
                          <a:pt x="24" y="63"/>
                          <a:pt x="25" y="64"/>
                          <a:pt x="25" y="65"/>
                        </a:cubicBezTo>
                        <a:cubicBezTo>
                          <a:pt x="25" y="66"/>
                          <a:pt x="27" y="65"/>
                          <a:pt x="28" y="65"/>
                        </a:cubicBezTo>
                        <a:cubicBezTo>
                          <a:pt x="29" y="64"/>
                          <a:pt x="30" y="65"/>
                          <a:pt x="31" y="64"/>
                        </a:cubicBezTo>
                        <a:cubicBezTo>
                          <a:pt x="31" y="64"/>
                          <a:pt x="30" y="63"/>
                          <a:pt x="30" y="62"/>
                        </a:cubicBezTo>
                        <a:cubicBezTo>
                          <a:pt x="30" y="62"/>
                          <a:pt x="32" y="63"/>
                          <a:pt x="33" y="64"/>
                        </a:cubicBezTo>
                        <a:cubicBezTo>
                          <a:pt x="33" y="64"/>
                          <a:pt x="30" y="66"/>
                          <a:pt x="30" y="66"/>
                        </a:cubicBezTo>
                        <a:cubicBezTo>
                          <a:pt x="29" y="66"/>
                          <a:pt x="28" y="67"/>
                          <a:pt x="28" y="66"/>
                        </a:cubicBezTo>
                        <a:cubicBezTo>
                          <a:pt x="27" y="65"/>
                          <a:pt x="26" y="67"/>
                          <a:pt x="25" y="67"/>
                        </a:cubicBezTo>
                        <a:cubicBezTo>
                          <a:pt x="24" y="66"/>
                          <a:pt x="24" y="63"/>
                          <a:pt x="23" y="66"/>
                        </a:cubicBezTo>
                        <a:cubicBezTo>
                          <a:pt x="21" y="70"/>
                          <a:pt x="20" y="65"/>
                          <a:pt x="21" y="65"/>
                        </a:cubicBezTo>
                        <a:cubicBezTo>
                          <a:pt x="19" y="65"/>
                          <a:pt x="21" y="69"/>
                          <a:pt x="19" y="68"/>
                        </a:cubicBezTo>
                        <a:cubicBezTo>
                          <a:pt x="15" y="68"/>
                          <a:pt x="18" y="70"/>
                          <a:pt x="17" y="71"/>
                        </a:cubicBezTo>
                        <a:cubicBezTo>
                          <a:pt x="16" y="71"/>
                          <a:pt x="16" y="69"/>
                          <a:pt x="16" y="69"/>
                        </a:cubicBezTo>
                        <a:cubicBezTo>
                          <a:pt x="14" y="69"/>
                          <a:pt x="12" y="70"/>
                          <a:pt x="11" y="71"/>
                        </a:cubicBezTo>
                        <a:cubicBezTo>
                          <a:pt x="11" y="72"/>
                          <a:pt x="15" y="72"/>
                          <a:pt x="16" y="72"/>
                        </a:cubicBezTo>
                        <a:cubicBezTo>
                          <a:pt x="16" y="72"/>
                          <a:pt x="19" y="71"/>
                          <a:pt x="19" y="71"/>
                        </a:cubicBezTo>
                        <a:cubicBezTo>
                          <a:pt x="20" y="72"/>
                          <a:pt x="15" y="72"/>
                          <a:pt x="15" y="72"/>
                        </a:cubicBezTo>
                        <a:cubicBezTo>
                          <a:pt x="14" y="72"/>
                          <a:pt x="14" y="73"/>
                          <a:pt x="13" y="73"/>
                        </a:cubicBezTo>
                        <a:cubicBezTo>
                          <a:pt x="12" y="73"/>
                          <a:pt x="11" y="73"/>
                          <a:pt x="10" y="73"/>
                        </a:cubicBezTo>
                        <a:cubicBezTo>
                          <a:pt x="8" y="72"/>
                          <a:pt x="7" y="73"/>
                          <a:pt x="9" y="74"/>
                        </a:cubicBezTo>
                        <a:cubicBezTo>
                          <a:pt x="10" y="74"/>
                          <a:pt x="12" y="74"/>
                          <a:pt x="12" y="76"/>
                        </a:cubicBezTo>
                        <a:cubicBezTo>
                          <a:pt x="12" y="76"/>
                          <a:pt x="11" y="78"/>
                          <a:pt x="11" y="77"/>
                        </a:cubicBezTo>
                        <a:cubicBezTo>
                          <a:pt x="10" y="77"/>
                          <a:pt x="12" y="75"/>
                          <a:pt x="10" y="74"/>
                        </a:cubicBezTo>
                        <a:cubicBezTo>
                          <a:pt x="7" y="74"/>
                          <a:pt x="9" y="75"/>
                          <a:pt x="8" y="76"/>
                        </a:cubicBezTo>
                        <a:cubicBezTo>
                          <a:pt x="8" y="76"/>
                          <a:pt x="8" y="73"/>
                          <a:pt x="7" y="73"/>
                        </a:cubicBezTo>
                        <a:cubicBezTo>
                          <a:pt x="7" y="72"/>
                          <a:pt x="5" y="78"/>
                          <a:pt x="6" y="77"/>
                        </a:cubicBezTo>
                        <a:cubicBezTo>
                          <a:pt x="5" y="77"/>
                          <a:pt x="5" y="75"/>
                          <a:pt x="5" y="75"/>
                        </a:cubicBezTo>
                        <a:cubicBezTo>
                          <a:pt x="4" y="75"/>
                          <a:pt x="4" y="77"/>
                          <a:pt x="4" y="77"/>
                        </a:cubicBezTo>
                        <a:cubicBezTo>
                          <a:pt x="3" y="78"/>
                          <a:pt x="1" y="77"/>
                          <a:pt x="1" y="78"/>
                        </a:cubicBezTo>
                        <a:cubicBezTo>
                          <a:pt x="1" y="79"/>
                          <a:pt x="0" y="80"/>
                          <a:pt x="1" y="80"/>
                        </a:cubicBezTo>
                        <a:cubicBezTo>
                          <a:pt x="2" y="80"/>
                          <a:pt x="3" y="80"/>
                          <a:pt x="4" y="81"/>
                        </a:cubicBezTo>
                        <a:cubicBezTo>
                          <a:pt x="4" y="81"/>
                          <a:pt x="0" y="82"/>
                          <a:pt x="1" y="83"/>
                        </a:cubicBezTo>
                        <a:cubicBezTo>
                          <a:pt x="1" y="84"/>
                          <a:pt x="3" y="84"/>
                          <a:pt x="3" y="84"/>
                        </a:cubicBezTo>
                        <a:cubicBezTo>
                          <a:pt x="3" y="84"/>
                          <a:pt x="6" y="83"/>
                          <a:pt x="6" y="84"/>
                        </a:cubicBezTo>
                        <a:cubicBezTo>
                          <a:pt x="5" y="85"/>
                          <a:pt x="2" y="84"/>
                          <a:pt x="1" y="86"/>
                        </a:cubicBezTo>
                        <a:cubicBezTo>
                          <a:pt x="0" y="87"/>
                          <a:pt x="6" y="87"/>
                          <a:pt x="4" y="89"/>
                        </a:cubicBezTo>
                        <a:cubicBezTo>
                          <a:pt x="4" y="89"/>
                          <a:pt x="3" y="87"/>
                          <a:pt x="2" y="88"/>
                        </a:cubicBezTo>
                        <a:cubicBezTo>
                          <a:pt x="1" y="89"/>
                          <a:pt x="1" y="90"/>
                          <a:pt x="2" y="91"/>
                        </a:cubicBezTo>
                        <a:cubicBezTo>
                          <a:pt x="3" y="91"/>
                          <a:pt x="5" y="92"/>
                          <a:pt x="6" y="92"/>
                        </a:cubicBezTo>
                        <a:cubicBezTo>
                          <a:pt x="7" y="91"/>
                          <a:pt x="8" y="89"/>
                          <a:pt x="9" y="90"/>
                        </a:cubicBezTo>
                        <a:cubicBezTo>
                          <a:pt x="8" y="90"/>
                          <a:pt x="7" y="91"/>
                          <a:pt x="7" y="91"/>
                        </a:cubicBezTo>
                        <a:cubicBezTo>
                          <a:pt x="7" y="92"/>
                          <a:pt x="6" y="92"/>
                          <a:pt x="5" y="92"/>
                        </a:cubicBezTo>
                        <a:cubicBezTo>
                          <a:pt x="5" y="92"/>
                          <a:pt x="7" y="93"/>
                          <a:pt x="7" y="94"/>
                        </a:cubicBezTo>
                        <a:cubicBezTo>
                          <a:pt x="7" y="94"/>
                          <a:pt x="4" y="92"/>
                          <a:pt x="5" y="94"/>
                        </a:cubicBezTo>
                        <a:cubicBezTo>
                          <a:pt x="5" y="95"/>
                          <a:pt x="8" y="96"/>
                          <a:pt x="8" y="96"/>
                        </a:cubicBezTo>
                        <a:cubicBezTo>
                          <a:pt x="8" y="97"/>
                          <a:pt x="5" y="95"/>
                          <a:pt x="4" y="96"/>
                        </a:cubicBezTo>
                        <a:cubicBezTo>
                          <a:pt x="2" y="96"/>
                          <a:pt x="4" y="93"/>
                          <a:pt x="3" y="93"/>
                        </a:cubicBezTo>
                        <a:cubicBezTo>
                          <a:pt x="3" y="93"/>
                          <a:pt x="1" y="95"/>
                          <a:pt x="2" y="96"/>
                        </a:cubicBezTo>
                        <a:cubicBezTo>
                          <a:pt x="3" y="96"/>
                          <a:pt x="2" y="98"/>
                          <a:pt x="2" y="98"/>
                        </a:cubicBezTo>
                        <a:cubicBezTo>
                          <a:pt x="3" y="99"/>
                          <a:pt x="4" y="97"/>
                          <a:pt x="5" y="96"/>
                        </a:cubicBezTo>
                        <a:cubicBezTo>
                          <a:pt x="5" y="96"/>
                          <a:pt x="5" y="97"/>
                          <a:pt x="5" y="97"/>
                        </a:cubicBezTo>
                        <a:cubicBezTo>
                          <a:pt x="6" y="97"/>
                          <a:pt x="6" y="96"/>
                          <a:pt x="7" y="96"/>
                        </a:cubicBezTo>
                        <a:cubicBezTo>
                          <a:pt x="7" y="96"/>
                          <a:pt x="7" y="98"/>
                          <a:pt x="6" y="98"/>
                        </a:cubicBezTo>
                        <a:cubicBezTo>
                          <a:pt x="4" y="99"/>
                          <a:pt x="8" y="101"/>
                          <a:pt x="8" y="100"/>
                        </a:cubicBezTo>
                        <a:cubicBezTo>
                          <a:pt x="8" y="102"/>
                          <a:pt x="1" y="100"/>
                          <a:pt x="5" y="103"/>
                        </a:cubicBezTo>
                        <a:cubicBezTo>
                          <a:pt x="7" y="104"/>
                          <a:pt x="8" y="105"/>
                          <a:pt x="10" y="105"/>
                        </a:cubicBezTo>
                        <a:cubicBezTo>
                          <a:pt x="10" y="105"/>
                          <a:pt x="13" y="107"/>
                          <a:pt x="14" y="107"/>
                        </a:cubicBezTo>
                        <a:cubicBezTo>
                          <a:pt x="17" y="107"/>
                          <a:pt x="21" y="104"/>
                          <a:pt x="23" y="102"/>
                        </a:cubicBezTo>
                        <a:cubicBezTo>
                          <a:pt x="24" y="100"/>
                          <a:pt x="25" y="100"/>
                          <a:pt x="27" y="99"/>
                        </a:cubicBezTo>
                        <a:cubicBezTo>
                          <a:pt x="28" y="98"/>
                          <a:pt x="28" y="95"/>
                          <a:pt x="29" y="95"/>
                        </a:cubicBezTo>
                        <a:cubicBezTo>
                          <a:pt x="29" y="95"/>
                          <a:pt x="29" y="98"/>
                          <a:pt x="30" y="98"/>
                        </a:cubicBezTo>
                        <a:cubicBezTo>
                          <a:pt x="32" y="99"/>
                          <a:pt x="31" y="99"/>
                          <a:pt x="31" y="100"/>
                        </a:cubicBezTo>
                        <a:cubicBezTo>
                          <a:pt x="32" y="100"/>
                          <a:pt x="33" y="100"/>
                          <a:pt x="34" y="101"/>
                        </a:cubicBezTo>
                        <a:cubicBezTo>
                          <a:pt x="34" y="102"/>
                          <a:pt x="33" y="100"/>
                          <a:pt x="34" y="10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700" name="Freeform 725">
                    <a:extLst>
                      <a:ext uri="{FF2B5EF4-FFF2-40B4-BE49-F238E27FC236}">
                        <a16:creationId xmlns:a16="http://schemas.microsoft.com/office/drawing/2014/main" id="{E0D22B8B-9FA1-A347-99BE-12E3A7DB49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57324" y="7031148"/>
                    <a:ext cx="187795" cy="207241"/>
                  </a:xfrm>
                  <a:custGeom>
                    <a:avLst/>
                    <a:gdLst>
                      <a:gd name="T0" fmla="*/ 21 w 24"/>
                      <a:gd name="T1" fmla="*/ 8 h 25"/>
                      <a:gd name="T2" fmla="*/ 18 w 24"/>
                      <a:gd name="T3" fmla="*/ 5 h 25"/>
                      <a:gd name="T4" fmla="*/ 15 w 24"/>
                      <a:gd name="T5" fmla="*/ 6 h 25"/>
                      <a:gd name="T6" fmla="*/ 16 w 24"/>
                      <a:gd name="T7" fmla="*/ 1 h 25"/>
                      <a:gd name="T8" fmla="*/ 10 w 24"/>
                      <a:gd name="T9" fmla="*/ 1 h 25"/>
                      <a:gd name="T10" fmla="*/ 10 w 24"/>
                      <a:gd name="T11" fmla="*/ 2 h 25"/>
                      <a:gd name="T12" fmla="*/ 9 w 24"/>
                      <a:gd name="T13" fmla="*/ 3 h 25"/>
                      <a:gd name="T14" fmla="*/ 11 w 24"/>
                      <a:gd name="T15" fmla="*/ 4 h 25"/>
                      <a:gd name="T16" fmla="*/ 9 w 24"/>
                      <a:gd name="T17" fmla="*/ 5 h 25"/>
                      <a:gd name="T18" fmla="*/ 2 w 24"/>
                      <a:gd name="T19" fmla="*/ 6 h 25"/>
                      <a:gd name="T20" fmla="*/ 3 w 24"/>
                      <a:gd name="T21" fmla="*/ 7 h 25"/>
                      <a:gd name="T22" fmla="*/ 2 w 24"/>
                      <a:gd name="T23" fmla="*/ 8 h 25"/>
                      <a:gd name="T24" fmla="*/ 2 w 24"/>
                      <a:gd name="T25" fmla="*/ 8 h 25"/>
                      <a:gd name="T26" fmla="*/ 1 w 24"/>
                      <a:gd name="T27" fmla="*/ 8 h 25"/>
                      <a:gd name="T28" fmla="*/ 3 w 24"/>
                      <a:gd name="T29" fmla="*/ 10 h 25"/>
                      <a:gd name="T30" fmla="*/ 6 w 24"/>
                      <a:gd name="T31" fmla="*/ 13 h 25"/>
                      <a:gd name="T32" fmla="*/ 5 w 24"/>
                      <a:gd name="T33" fmla="*/ 17 h 25"/>
                      <a:gd name="T34" fmla="*/ 1 w 24"/>
                      <a:gd name="T35" fmla="*/ 20 h 25"/>
                      <a:gd name="T36" fmla="*/ 3 w 24"/>
                      <a:gd name="T37" fmla="*/ 20 h 25"/>
                      <a:gd name="T38" fmla="*/ 0 w 24"/>
                      <a:gd name="T39" fmla="*/ 22 h 25"/>
                      <a:gd name="T40" fmla="*/ 3 w 24"/>
                      <a:gd name="T41" fmla="*/ 21 h 25"/>
                      <a:gd name="T42" fmla="*/ 2 w 24"/>
                      <a:gd name="T43" fmla="*/ 24 h 25"/>
                      <a:gd name="T44" fmla="*/ 4 w 24"/>
                      <a:gd name="T45" fmla="*/ 23 h 25"/>
                      <a:gd name="T46" fmla="*/ 4 w 24"/>
                      <a:gd name="T47" fmla="*/ 25 h 25"/>
                      <a:gd name="T48" fmla="*/ 8 w 24"/>
                      <a:gd name="T49" fmla="*/ 24 h 25"/>
                      <a:gd name="T50" fmla="*/ 17 w 24"/>
                      <a:gd name="T51" fmla="*/ 20 h 25"/>
                      <a:gd name="T52" fmla="*/ 22 w 24"/>
                      <a:gd name="T53" fmla="*/ 16 h 25"/>
                      <a:gd name="T54" fmla="*/ 21 w 24"/>
                      <a:gd name="T55" fmla="*/ 8 h 25"/>
                      <a:gd name="T56" fmla="*/ 21 w 24"/>
                      <a:gd name="T57" fmla="*/ 8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4" h="25">
                        <a:moveTo>
                          <a:pt x="21" y="8"/>
                        </a:moveTo>
                        <a:cubicBezTo>
                          <a:pt x="20" y="8"/>
                          <a:pt x="19" y="5"/>
                          <a:pt x="18" y="5"/>
                        </a:cubicBezTo>
                        <a:cubicBezTo>
                          <a:pt x="16" y="6"/>
                          <a:pt x="17" y="7"/>
                          <a:pt x="15" y="6"/>
                        </a:cubicBezTo>
                        <a:cubicBezTo>
                          <a:pt x="11" y="5"/>
                          <a:pt x="15" y="3"/>
                          <a:pt x="16" y="1"/>
                        </a:cubicBezTo>
                        <a:cubicBezTo>
                          <a:pt x="14" y="1"/>
                          <a:pt x="11" y="0"/>
                          <a:pt x="10" y="1"/>
                        </a:cubicBezTo>
                        <a:cubicBezTo>
                          <a:pt x="10" y="1"/>
                          <a:pt x="12" y="1"/>
                          <a:pt x="10" y="2"/>
                        </a:cubicBezTo>
                        <a:cubicBezTo>
                          <a:pt x="10" y="2"/>
                          <a:pt x="8" y="3"/>
                          <a:pt x="9" y="3"/>
                        </a:cubicBezTo>
                        <a:cubicBezTo>
                          <a:pt x="9" y="4"/>
                          <a:pt x="11" y="3"/>
                          <a:pt x="11" y="4"/>
                        </a:cubicBezTo>
                        <a:cubicBezTo>
                          <a:pt x="12" y="5"/>
                          <a:pt x="9" y="5"/>
                          <a:pt x="9" y="5"/>
                        </a:cubicBezTo>
                        <a:cubicBezTo>
                          <a:pt x="7" y="6"/>
                          <a:pt x="3" y="5"/>
                          <a:pt x="2" y="6"/>
                        </a:cubicBezTo>
                        <a:cubicBezTo>
                          <a:pt x="2" y="6"/>
                          <a:pt x="3" y="6"/>
                          <a:pt x="3" y="7"/>
                        </a:cubicBezTo>
                        <a:cubicBezTo>
                          <a:pt x="3" y="7"/>
                          <a:pt x="1" y="7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3" y="8"/>
                          <a:pt x="1" y="8"/>
                          <a:pt x="1" y="8"/>
                        </a:cubicBezTo>
                        <a:cubicBezTo>
                          <a:pt x="1" y="9"/>
                          <a:pt x="5" y="9"/>
                          <a:pt x="3" y="10"/>
                        </a:cubicBezTo>
                        <a:cubicBezTo>
                          <a:pt x="0" y="12"/>
                          <a:pt x="4" y="13"/>
                          <a:pt x="6" y="13"/>
                        </a:cubicBezTo>
                        <a:cubicBezTo>
                          <a:pt x="7" y="13"/>
                          <a:pt x="5" y="16"/>
                          <a:pt x="5" y="17"/>
                        </a:cubicBezTo>
                        <a:cubicBezTo>
                          <a:pt x="4" y="17"/>
                          <a:pt x="2" y="21"/>
                          <a:pt x="1" y="20"/>
                        </a:cubicBezTo>
                        <a:cubicBezTo>
                          <a:pt x="1" y="20"/>
                          <a:pt x="3" y="20"/>
                          <a:pt x="3" y="20"/>
                        </a:cubicBezTo>
                        <a:cubicBezTo>
                          <a:pt x="2" y="21"/>
                          <a:pt x="1" y="20"/>
                          <a:pt x="0" y="22"/>
                        </a:cubicBezTo>
                        <a:cubicBezTo>
                          <a:pt x="0" y="22"/>
                          <a:pt x="3" y="21"/>
                          <a:pt x="3" y="21"/>
                        </a:cubicBezTo>
                        <a:cubicBezTo>
                          <a:pt x="3" y="21"/>
                          <a:pt x="2" y="23"/>
                          <a:pt x="2" y="24"/>
                        </a:cubicBezTo>
                        <a:cubicBezTo>
                          <a:pt x="2" y="24"/>
                          <a:pt x="4" y="23"/>
                          <a:pt x="4" y="23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7" y="24"/>
                          <a:pt x="8" y="24"/>
                        </a:cubicBezTo>
                        <a:cubicBezTo>
                          <a:pt x="11" y="23"/>
                          <a:pt x="14" y="20"/>
                          <a:pt x="17" y="20"/>
                        </a:cubicBezTo>
                        <a:cubicBezTo>
                          <a:pt x="21" y="20"/>
                          <a:pt x="20" y="19"/>
                          <a:pt x="22" y="16"/>
                        </a:cubicBezTo>
                        <a:cubicBezTo>
                          <a:pt x="24" y="13"/>
                          <a:pt x="21" y="11"/>
                          <a:pt x="21" y="8"/>
                        </a:cubicBezTo>
                        <a:cubicBezTo>
                          <a:pt x="20" y="8"/>
                          <a:pt x="21" y="9"/>
                          <a:pt x="21" y="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701" name="Freeform 726">
                    <a:extLst>
                      <a:ext uri="{FF2B5EF4-FFF2-40B4-BE49-F238E27FC236}">
                        <a16:creationId xmlns:a16="http://schemas.microsoft.com/office/drawing/2014/main" id="{1BEEB9F1-0F3A-EC40-89BA-81E6222403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51218" y="7022635"/>
                    <a:ext cx="126090" cy="82329"/>
                  </a:xfrm>
                  <a:custGeom>
                    <a:avLst/>
                    <a:gdLst>
                      <a:gd name="T0" fmla="*/ 1 w 16"/>
                      <a:gd name="T1" fmla="*/ 6 h 10"/>
                      <a:gd name="T2" fmla="*/ 4 w 16"/>
                      <a:gd name="T3" fmla="*/ 8 h 10"/>
                      <a:gd name="T4" fmla="*/ 5 w 16"/>
                      <a:gd name="T5" fmla="*/ 7 h 10"/>
                      <a:gd name="T6" fmla="*/ 8 w 16"/>
                      <a:gd name="T7" fmla="*/ 8 h 10"/>
                      <a:gd name="T8" fmla="*/ 11 w 16"/>
                      <a:gd name="T9" fmla="*/ 4 h 10"/>
                      <a:gd name="T10" fmla="*/ 11 w 16"/>
                      <a:gd name="T11" fmla="*/ 2 h 10"/>
                      <a:gd name="T12" fmla="*/ 7 w 16"/>
                      <a:gd name="T13" fmla="*/ 1 h 10"/>
                      <a:gd name="T14" fmla="*/ 4 w 16"/>
                      <a:gd name="T15" fmla="*/ 2 h 10"/>
                      <a:gd name="T16" fmla="*/ 1 w 16"/>
                      <a:gd name="T17" fmla="*/ 6 h 10"/>
                      <a:gd name="T18" fmla="*/ 1 w 16"/>
                      <a:gd name="T1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10">
                        <a:moveTo>
                          <a:pt x="1" y="6"/>
                        </a:moveTo>
                        <a:cubicBezTo>
                          <a:pt x="0" y="7"/>
                          <a:pt x="3" y="8"/>
                          <a:pt x="4" y="8"/>
                        </a:cubicBezTo>
                        <a:cubicBezTo>
                          <a:pt x="4" y="8"/>
                          <a:pt x="5" y="7"/>
                          <a:pt x="5" y="7"/>
                        </a:cubicBezTo>
                        <a:cubicBezTo>
                          <a:pt x="6" y="6"/>
                          <a:pt x="7" y="7"/>
                          <a:pt x="8" y="8"/>
                        </a:cubicBezTo>
                        <a:cubicBezTo>
                          <a:pt x="10" y="10"/>
                          <a:pt x="16" y="5"/>
                          <a:pt x="11" y="4"/>
                        </a:cubicBezTo>
                        <a:cubicBezTo>
                          <a:pt x="12" y="4"/>
                          <a:pt x="11" y="2"/>
                          <a:pt x="11" y="2"/>
                        </a:cubicBezTo>
                        <a:cubicBezTo>
                          <a:pt x="10" y="0"/>
                          <a:pt x="9" y="0"/>
                          <a:pt x="7" y="1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3" y="3"/>
                          <a:pt x="1" y="4"/>
                          <a:pt x="1" y="6"/>
                        </a:cubicBezTo>
                        <a:cubicBezTo>
                          <a:pt x="1" y="6"/>
                          <a:pt x="1" y="5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702" name="Freeform 728">
                    <a:extLst>
                      <a:ext uri="{FF2B5EF4-FFF2-40B4-BE49-F238E27FC236}">
                        <a16:creationId xmlns:a16="http://schemas.microsoft.com/office/drawing/2014/main" id="{53DBBE6F-73B1-D24C-8FE3-AB0C6ECDEA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05612" y="7729531"/>
                    <a:ext cx="126090" cy="252668"/>
                  </a:xfrm>
                  <a:custGeom>
                    <a:avLst/>
                    <a:gdLst>
                      <a:gd name="T0" fmla="*/ 11 w 16"/>
                      <a:gd name="T1" fmla="*/ 25 h 30"/>
                      <a:gd name="T2" fmla="*/ 11 w 16"/>
                      <a:gd name="T3" fmla="*/ 21 h 30"/>
                      <a:gd name="T4" fmla="*/ 10 w 16"/>
                      <a:gd name="T5" fmla="*/ 16 h 30"/>
                      <a:gd name="T6" fmla="*/ 12 w 16"/>
                      <a:gd name="T7" fmla="*/ 14 h 30"/>
                      <a:gd name="T8" fmla="*/ 13 w 16"/>
                      <a:gd name="T9" fmla="*/ 9 h 30"/>
                      <a:gd name="T10" fmla="*/ 14 w 16"/>
                      <a:gd name="T11" fmla="*/ 4 h 30"/>
                      <a:gd name="T12" fmla="*/ 12 w 16"/>
                      <a:gd name="T13" fmla="*/ 1 h 30"/>
                      <a:gd name="T14" fmla="*/ 7 w 16"/>
                      <a:gd name="T15" fmla="*/ 2 h 30"/>
                      <a:gd name="T16" fmla="*/ 5 w 16"/>
                      <a:gd name="T17" fmla="*/ 0 h 30"/>
                      <a:gd name="T18" fmla="*/ 4 w 16"/>
                      <a:gd name="T19" fmla="*/ 0 h 30"/>
                      <a:gd name="T20" fmla="*/ 3 w 16"/>
                      <a:gd name="T21" fmla="*/ 4 h 30"/>
                      <a:gd name="T22" fmla="*/ 3 w 16"/>
                      <a:gd name="T23" fmla="*/ 8 h 30"/>
                      <a:gd name="T24" fmla="*/ 2 w 16"/>
                      <a:gd name="T25" fmla="*/ 13 h 30"/>
                      <a:gd name="T26" fmla="*/ 0 w 16"/>
                      <a:gd name="T27" fmla="*/ 20 h 30"/>
                      <a:gd name="T28" fmla="*/ 2 w 16"/>
                      <a:gd name="T29" fmla="*/ 22 h 30"/>
                      <a:gd name="T30" fmla="*/ 2 w 16"/>
                      <a:gd name="T31" fmla="*/ 28 h 30"/>
                      <a:gd name="T32" fmla="*/ 6 w 16"/>
                      <a:gd name="T33" fmla="*/ 30 h 30"/>
                      <a:gd name="T34" fmla="*/ 11 w 16"/>
                      <a:gd name="T35" fmla="*/ 25 h 30"/>
                      <a:gd name="T36" fmla="*/ 11 w 16"/>
                      <a:gd name="T37" fmla="*/ 2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6" h="30">
                        <a:moveTo>
                          <a:pt x="11" y="25"/>
                        </a:moveTo>
                        <a:cubicBezTo>
                          <a:pt x="12" y="23"/>
                          <a:pt x="10" y="22"/>
                          <a:pt x="11" y="21"/>
                        </a:cubicBezTo>
                        <a:cubicBezTo>
                          <a:pt x="12" y="18"/>
                          <a:pt x="12" y="18"/>
                          <a:pt x="10" y="16"/>
                        </a:cubicBezTo>
                        <a:cubicBezTo>
                          <a:pt x="9" y="14"/>
                          <a:pt x="11" y="15"/>
                          <a:pt x="12" y="14"/>
                        </a:cubicBezTo>
                        <a:cubicBezTo>
                          <a:pt x="13" y="13"/>
                          <a:pt x="13" y="10"/>
                          <a:pt x="13" y="9"/>
                        </a:cubicBezTo>
                        <a:cubicBezTo>
                          <a:pt x="13" y="6"/>
                          <a:pt x="12" y="6"/>
                          <a:pt x="14" y="4"/>
                        </a:cubicBezTo>
                        <a:cubicBezTo>
                          <a:pt x="16" y="3"/>
                          <a:pt x="14" y="0"/>
                          <a:pt x="12" y="1"/>
                        </a:cubicBezTo>
                        <a:cubicBezTo>
                          <a:pt x="10" y="1"/>
                          <a:pt x="9" y="2"/>
                          <a:pt x="7" y="2"/>
                        </a:cubicBezTo>
                        <a:cubicBezTo>
                          <a:pt x="5" y="2"/>
                          <a:pt x="6" y="0"/>
                          <a:pt x="5" y="0"/>
                        </a:cubicBezTo>
                        <a:cubicBezTo>
                          <a:pt x="6" y="0"/>
                          <a:pt x="3" y="0"/>
                          <a:pt x="4" y="0"/>
                        </a:cubicBez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2" y="10"/>
                          <a:pt x="2" y="12"/>
                          <a:pt x="2" y="13"/>
                        </a:cubicBezTo>
                        <a:cubicBezTo>
                          <a:pt x="1" y="16"/>
                          <a:pt x="0" y="17"/>
                          <a:pt x="0" y="20"/>
                        </a:cubicBezTo>
                        <a:cubicBezTo>
                          <a:pt x="1" y="21"/>
                          <a:pt x="2" y="20"/>
                          <a:pt x="2" y="22"/>
                        </a:cubicBezTo>
                        <a:cubicBezTo>
                          <a:pt x="3" y="23"/>
                          <a:pt x="2" y="26"/>
                          <a:pt x="2" y="28"/>
                        </a:cubicBezTo>
                        <a:cubicBezTo>
                          <a:pt x="2" y="30"/>
                          <a:pt x="4" y="30"/>
                          <a:pt x="6" y="30"/>
                        </a:cubicBezTo>
                        <a:cubicBezTo>
                          <a:pt x="10" y="30"/>
                          <a:pt x="9" y="27"/>
                          <a:pt x="11" y="25"/>
                        </a:cubicBezTo>
                        <a:cubicBezTo>
                          <a:pt x="12" y="23"/>
                          <a:pt x="10" y="26"/>
                          <a:pt x="11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</p:grp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39A16D1A-CA6E-1E4A-8AF9-2BD4EDCF7A2A}"/>
                  </a:ext>
                </a:extLst>
              </p:cNvPr>
              <p:cNvGrpSpPr/>
              <p:nvPr/>
            </p:nvGrpSpPr>
            <p:grpSpPr>
              <a:xfrm>
                <a:off x="10860069" y="6953601"/>
                <a:ext cx="3277932" cy="3635123"/>
                <a:chOff x="10793094" y="6127803"/>
                <a:chExt cx="3443151" cy="4082462"/>
              </a:xfrm>
              <a:grpFill/>
            </p:grpSpPr>
            <p:sp>
              <p:nvSpPr>
                <p:cNvPr id="595" name="Freeform 486">
                  <a:extLst>
                    <a:ext uri="{FF2B5EF4-FFF2-40B4-BE49-F238E27FC236}">
                      <a16:creationId xmlns:a16="http://schemas.microsoft.com/office/drawing/2014/main" id="{5B5DAF5C-2796-A144-A674-BCECF4AEC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18049" y="8901079"/>
                  <a:ext cx="369406" cy="756009"/>
                </a:xfrm>
                <a:custGeom>
                  <a:avLst/>
                  <a:gdLst>
                    <a:gd name="T0" fmla="*/ 31 w 36"/>
                    <a:gd name="T1" fmla="*/ 2 h 70"/>
                    <a:gd name="T2" fmla="*/ 29 w 36"/>
                    <a:gd name="T3" fmla="*/ 0 h 70"/>
                    <a:gd name="T4" fmla="*/ 28 w 36"/>
                    <a:gd name="T5" fmla="*/ 3 h 70"/>
                    <a:gd name="T6" fmla="*/ 26 w 36"/>
                    <a:gd name="T7" fmla="*/ 8 h 70"/>
                    <a:gd name="T8" fmla="*/ 23 w 36"/>
                    <a:gd name="T9" fmla="*/ 8 h 70"/>
                    <a:gd name="T10" fmla="*/ 23 w 36"/>
                    <a:gd name="T11" fmla="*/ 10 h 70"/>
                    <a:gd name="T12" fmla="*/ 22 w 36"/>
                    <a:gd name="T13" fmla="*/ 12 h 70"/>
                    <a:gd name="T14" fmla="*/ 23 w 36"/>
                    <a:gd name="T15" fmla="*/ 13 h 70"/>
                    <a:gd name="T16" fmla="*/ 21 w 36"/>
                    <a:gd name="T17" fmla="*/ 14 h 70"/>
                    <a:gd name="T18" fmla="*/ 19 w 36"/>
                    <a:gd name="T19" fmla="*/ 16 h 70"/>
                    <a:gd name="T20" fmla="*/ 15 w 36"/>
                    <a:gd name="T21" fmla="*/ 18 h 70"/>
                    <a:gd name="T22" fmla="*/ 15 w 36"/>
                    <a:gd name="T23" fmla="*/ 19 h 70"/>
                    <a:gd name="T24" fmla="*/ 13 w 36"/>
                    <a:gd name="T25" fmla="*/ 19 h 70"/>
                    <a:gd name="T26" fmla="*/ 8 w 36"/>
                    <a:gd name="T27" fmla="*/ 21 h 70"/>
                    <a:gd name="T28" fmla="*/ 6 w 36"/>
                    <a:gd name="T29" fmla="*/ 21 h 70"/>
                    <a:gd name="T30" fmla="*/ 4 w 36"/>
                    <a:gd name="T31" fmla="*/ 27 h 70"/>
                    <a:gd name="T32" fmla="*/ 4 w 36"/>
                    <a:gd name="T33" fmla="*/ 44 h 70"/>
                    <a:gd name="T34" fmla="*/ 0 w 36"/>
                    <a:gd name="T35" fmla="*/ 51 h 70"/>
                    <a:gd name="T36" fmla="*/ 0 w 36"/>
                    <a:gd name="T37" fmla="*/ 55 h 70"/>
                    <a:gd name="T38" fmla="*/ 2 w 36"/>
                    <a:gd name="T39" fmla="*/ 59 h 70"/>
                    <a:gd name="T40" fmla="*/ 5 w 36"/>
                    <a:gd name="T41" fmla="*/ 68 h 70"/>
                    <a:gd name="T42" fmla="*/ 16 w 36"/>
                    <a:gd name="T43" fmla="*/ 68 h 70"/>
                    <a:gd name="T44" fmla="*/ 24 w 36"/>
                    <a:gd name="T45" fmla="*/ 50 h 70"/>
                    <a:gd name="T46" fmla="*/ 31 w 36"/>
                    <a:gd name="T47" fmla="*/ 30 h 70"/>
                    <a:gd name="T48" fmla="*/ 32 w 36"/>
                    <a:gd name="T49" fmla="*/ 23 h 70"/>
                    <a:gd name="T50" fmla="*/ 34 w 36"/>
                    <a:gd name="T51" fmla="*/ 19 h 70"/>
                    <a:gd name="T52" fmla="*/ 36 w 36"/>
                    <a:gd name="T53" fmla="*/ 17 h 70"/>
                    <a:gd name="T54" fmla="*/ 35 w 36"/>
                    <a:gd name="T55" fmla="*/ 11 h 70"/>
                    <a:gd name="T56" fmla="*/ 31 w 36"/>
                    <a:gd name="T57" fmla="*/ 2 h 70"/>
                    <a:gd name="T58" fmla="*/ 31 w 36"/>
                    <a:gd name="T5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" h="70">
                      <a:moveTo>
                        <a:pt x="31" y="2"/>
                      </a:moveTo>
                      <a:cubicBezTo>
                        <a:pt x="31" y="2"/>
                        <a:pt x="30" y="0"/>
                        <a:pt x="29" y="0"/>
                      </a:cubicBezTo>
                      <a:cubicBezTo>
                        <a:pt x="29" y="1"/>
                        <a:pt x="28" y="2"/>
                        <a:pt x="28" y="3"/>
                      </a:cubicBezTo>
                      <a:cubicBezTo>
                        <a:pt x="27" y="5"/>
                        <a:pt x="27" y="6"/>
                        <a:pt x="26" y="8"/>
                      </a:cubicBezTo>
                      <a:cubicBezTo>
                        <a:pt x="25" y="9"/>
                        <a:pt x="24" y="8"/>
                        <a:pt x="23" y="8"/>
                      </a:cubicBezTo>
                      <a:cubicBezTo>
                        <a:pt x="23" y="8"/>
                        <a:pt x="24" y="9"/>
                        <a:pt x="23" y="10"/>
                      </a:cubicBezTo>
                      <a:cubicBezTo>
                        <a:pt x="23" y="11"/>
                        <a:pt x="22" y="11"/>
                        <a:pt x="22" y="12"/>
                      </a:cubicBezTo>
                      <a:cubicBezTo>
                        <a:pt x="22" y="12"/>
                        <a:pt x="23" y="13"/>
                        <a:pt x="23" y="13"/>
                      </a:cubicBezTo>
                      <a:cubicBezTo>
                        <a:pt x="23" y="14"/>
                        <a:pt x="22" y="13"/>
                        <a:pt x="21" y="14"/>
                      </a:cubicBezTo>
                      <a:cubicBezTo>
                        <a:pt x="20" y="14"/>
                        <a:pt x="20" y="15"/>
                        <a:pt x="19" y="16"/>
                      </a:cubicBezTo>
                      <a:cubicBezTo>
                        <a:pt x="18" y="17"/>
                        <a:pt x="17" y="17"/>
                        <a:pt x="15" y="18"/>
                      </a:cubicBezTo>
                      <a:cubicBezTo>
                        <a:pt x="14" y="18"/>
                        <a:pt x="16" y="19"/>
                        <a:pt x="15" y="19"/>
                      </a:cubicBezTo>
                      <a:cubicBezTo>
                        <a:pt x="15" y="20"/>
                        <a:pt x="13" y="18"/>
                        <a:pt x="13" y="19"/>
                      </a:cubicBezTo>
                      <a:cubicBezTo>
                        <a:pt x="11" y="20"/>
                        <a:pt x="10" y="20"/>
                        <a:pt x="8" y="21"/>
                      </a:cubicBezTo>
                      <a:cubicBezTo>
                        <a:pt x="7" y="21"/>
                        <a:pt x="6" y="20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3" y="32"/>
                        <a:pt x="8" y="39"/>
                        <a:pt x="4" y="44"/>
                      </a:cubicBezTo>
                      <a:cubicBezTo>
                        <a:pt x="3" y="46"/>
                        <a:pt x="1" y="48"/>
                        <a:pt x="0" y="51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1" y="56"/>
                        <a:pt x="3" y="57"/>
                        <a:pt x="2" y="59"/>
                      </a:cubicBezTo>
                      <a:cubicBezTo>
                        <a:pt x="1" y="62"/>
                        <a:pt x="2" y="66"/>
                        <a:pt x="5" y="68"/>
                      </a:cubicBezTo>
                      <a:cubicBezTo>
                        <a:pt x="8" y="70"/>
                        <a:pt x="11" y="70"/>
                        <a:pt x="16" y="68"/>
                      </a:cubicBezTo>
                      <a:cubicBezTo>
                        <a:pt x="21" y="66"/>
                        <a:pt x="22" y="55"/>
                        <a:pt x="24" y="50"/>
                      </a:cubicBezTo>
                      <a:cubicBezTo>
                        <a:pt x="26" y="43"/>
                        <a:pt x="29" y="37"/>
                        <a:pt x="31" y="30"/>
                      </a:cubicBezTo>
                      <a:cubicBezTo>
                        <a:pt x="31" y="28"/>
                        <a:pt x="31" y="25"/>
                        <a:pt x="32" y="23"/>
                      </a:cubicBezTo>
                      <a:cubicBezTo>
                        <a:pt x="33" y="22"/>
                        <a:pt x="31" y="14"/>
                        <a:pt x="34" y="19"/>
                      </a:cubicBezTo>
                      <a:cubicBezTo>
                        <a:pt x="35" y="20"/>
                        <a:pt x="35" y="18"/>
                        <a:pt x="36" y="17"/>
                      </a:cubicBezTo>
                      <a:cubicBezTo>
                        <a:pt x="36" y="15"/>
                        <a:pt x="35" y="13"/>
                        <a:pt x="35" y="11"/>
                      </a:cubicBezTo>
                      <a:cubicBezTo>
                        <a:pt x="34" y="9"/>
                        <a:pt x="33" y="4"/>
                        <a:pt x="31" y="2"/>
                      </a:cubicBezTo>
                      <a:cubicBezTo>
                        <a:pt x="30" y="1"/>
                        <a:pt x="32" y="2"/>
                        <a:pt x="3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596" name="Group 595">
                  <a:extLst>
                    <a:ext uri="{FF2B5EF4-FFF2-40B4-BE49-F238E27FC236}">
                      <a16:creationId xmlns:a16="http://schemas.microsoft.com/office/drawing/2014/main" id="{5B0E0635-EC67-3F4B-81FE-93C9ABDE63B7}"/>
                    </a:ext>
                  </a:extLst>
                </p:cNvPr>
                <p:cNvGrpSpPr/>
                <p:nvPr/>
              </p:nvGrpSpPr>
              <p:grpSpPr>
                <a:xfrm>
                  <a:off x="10793094" y="6127803"/>
                  <a:ext cx="3443151" cy="4082462"/>
                  <a:chOff x="10793094" y="6127803"/>
                  <a:chExt cx="3443151" cy="4082462"/>
                </a:xfrm>
                <a:grpFill/>
              </p:grpSpPr>
              <p:sp>
                <p:nvSpPr>
                  <p:cNvPr id="597" name="Freeform 729">
                    <a:extLst>
                      <a:ext uri="{FF2B5EF4-FFF2-40B4-BE49-F238E27FC236}">
                        <a16:creationId xmlns:a16="http://schemas.microsoft.com/office/drawing/2014/main" id="{861F9A8C-6FAA-9D4A-8009-44B67F08F6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8790437"/>
                    <a:ext cx="540172" cy="955158"/>
                  </a:xfrm>
                  <a:custGeom>
                    <a:avLst/>
                    <a:gdLst>
                      <a:gd name="T0" fmla="*/ 52 w 53"/>
                      <a:gd name="T1" fmla="*/ 23 h 88"/>
                      <a:gd name="T2" fmla="*/ 50 w 53"/>
                      <a:gd name="T3" fmla="*/ 3 h 88"/>
                      <a:gd name="T4" fmla="*/ 46 w 53"/>
                      <a:gd name="T5" fmla="*/ 3 h 88"/>
                      <a:gd name="T6" fmla="*/ 41 w 53"/>
                      <a:gd name="T7" fmla="*/ 6 h 88"/>
                      <a:gd name="T8" fmla="*/ 38 w 53"/>
                      <a:gd name="T9" fmla="*/ 7 h 88"/>
                      <a:gd name="T10" fmla="*/ 32 w 53"/>
                      <a:gd name="T11" fmla="*/ 7 h 88"/>
                      <a:gd name="T12" fmla="*/ 28 w 53"/>
                      <a:gd name="T13" fmla="*/ 7 h 88"/>
                      <a:gd name="T14" fmla="*/ 23 w 53"/>
                      <a:gd name="T15" fmla="*/ 7 h 88"/>
                      <a:gd name="T16" fmla="*/ 24 w 53"/>
                      <a:gd name="T17" fmla="*/ 18 h 88"/>
                      <a:gd name="T18" fmla="*/ 25 w 53"/>
                      <a:gd name="T19" fmla="*/ 20 h 88"/>
                      <a:gd name="T20" fmla="*/ 27 w 53"/>
                      <a:gd name="T21" fmla="*/ 22 h 88"/>
                      <a:gd name="T22" fmla="*/ 27 w 53"/>
                      <a:gd name="T23" fmla="*/ 28 h 88"/>
                      <a:gd name="T24" fmla="*/ 25 w 53"/>
                      <a:gd name="T25" fmla="*/ 31 h 88"/>
                      <a:gd name="T26" fmla="*/ 24 w 53"/>
                      <a:gd name="T27" fmla="*/ 35 h 88"/>
                      <a:gd name="T28" fmla="*/ 20 w 53"/>
                      <a:gd name="T29" fmla="*/ 31 h 88"/>
                      <a:gd name="T30" fmla="*/ 21 w 53"/>
                      <a:gd name="T31" fmla="*/ 25 h 88"/>
                      <a:gd name="T32" fmla="*/ 16 w 53"/>
                      <a:gd name="T33" fmla="*/ 22 h 88"/>
                      <a:gd name="T34" fmla="*/ 13 w 53"/>
                      <a:gd name="T35" fmla="*/ 20 h 88"/>
                      <a:gd name="T36" fmla="*/ 2 w 53"/>
                      <a:gd name="T37" fmla="*/ 24 h 88"/>
                      <a:gd name="T38" fmla="*/ 0 w 53"/>
                      <a:gd name="T39" fmla="*/ 26 h 88"/>
                      <a:gd name="T40" fmla="*/ 1 w 53"/>
                      <a:gd name="T41" fmla="*/ 30 h 88"/>
                      <a:gd name="T42" fmla="*/ 12 w 53"/>
                      <a:gd name="T43" fmla="*/ 35 h 88"/>
                      <a:gd name="T44" fmla="*/ 13 w 53"/>
                      <a:gd name="T45" fmla="*/ 44 h 88"/>
                      <a:gd name="T46" fmla="*/ 12 w 53"/>
                      <a:gd name="T47" fmla="*/ 52 h 88"/>
                      <a:gd name="T48" fmla="*/ 6 w 53"/>
                      <a:gd name="T49" fmla="*/ 62 h 88"/>
                      <a:gd name="T50" fmla="*/ 6 w 53"/>
                      <a:gd name="T51" fmla="*/ 69 h 88"/>
                      <a:gd name="T52" fmla="*/ 8 w 53"/>
                      <a:gd name="T53" fmla="*/ 78 h 88"/>
                      <a:gd name="T54" fmla="*/ 9 w 53"/>
                      <a:gd name="T55" fmla="*/ 87 h 88"/>
                      <a:gd name="T56" fmla="*/ 12 w 53"/>
                      <a:gd name="T57" fmla="*/ 86 h 88"/>
                      <a:gd name="T58" fmla="*/ 13 w 53"/>
                      <a:gd name="T59" fmla="*/ 83 h 88"/>
                      <a:gd name="T60" fmla="*/ 11 w 53"/>
                      <a:gd name="T61" fmla="*/ 83 h 88"/>
                      <a:gd name="T62" fmla="*/ 16 w 53"/>
                      <a:gd name="T63" fmla="*/ 77 h 88"/>
                      <a:gd name="T64" fmla="*/ 25 w 53"/>
                      <a:gd name="T65" fmla="*/ 72 h 88"/>
                      <a:gd name="T66" fmla="*/ 25 w 53"/>
                      <a:gd name="T67" fmla="*/ 64 h 88"/>
                      <a:gd name="T68" fmla="*/ 21 w 53"/>
                      <a:gd name="T69" fmla="*/ 48 h 88"/>
                      <a:gd name="T70" fmla="*/ 24 w 53"/>
                      <a:gd name="T71" fmla="*/ 48 h 88"/>
                      <a:gd name="T72" fmla="*/ 29 w 53"/>
                      <a:gd name="T73" fmla="*/ 44 h 88"/>
                      <a:gd name="T74" fmla="*/ 35 w 53"/>
                      <a:gd name="T75" fmla="*/ 38 h 88"/>
                      <a:gd name="T76" fmla="*/ 40 w 53"/>
                      <a:gd name="T77" fmla="*/ 36 h 88"/>
                      <a:gd name="T78" fmla="*/ 46 w 53"/>
                      <a:gd name="T79" fmla="*/ 32 h 88"/>
                      <a:gd name="T80" fmla="*/ 52 w 53"/>
                      <a:gd name="T81" fmla="*/ 23 h 88"/>
                      <a:gd name="T82" fmla="*/ 52 w 53"/>
                      <a:gd name="T83" fmla="*/ 23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53" h="88">
                        <a:moveTo>
                          <a:pt x="52" y="23"/>
                        </a:moveTo>
                        <a:cubicBezTo>
                          <a:pt x="49" y="17"/>
                          <a:pt x="50" y="9"/>
                          <a:pt x="50" y="3"/>
                        </a:cubicBezTo>
                        <a:cubicBezTo>
                          <a:pt x="50" y="0"/>
                          <a:pt x="48" y="2"/>
                          <a:pt x="46" y="3"/>
                        </a:cubicBezTo>
                        <a:cubicBezTo>
                          <a:pt x="45" y="4"/>
                          <a:pt x="43" y="6"/>
                          <a:pt x="41" y="6"/>
                        </a:cubicBezTo>
                        <a:cubicBezTo>
                          <a:pt x="40" y="6"/>
                          <a:pt x="38" y="5"/>
                          <a:pt x="38" y="7"/>
                        </a:cubicBezTo>
                        <a:cubicBezTo>
                          <a:pt x="36" y="10"/>
                          <a:pt x="34" y="7"/>
                          <a:pt x="32" y="7"/>
                        </a:cubicBezTo>
                        <a:cubicBezTo>
                          <a:pt x="30" y="7"/>
                          <a:pt x="30" y="9"/>
                          <a:pt x="28" y="7"/>
                        </a:cubicBezTo>
                        <a:cubicBezTo>
                          <a:pt x="27" y="7"/>
                          <a:pt x="24" y="7"/>
                          <a:pt x="23" y="7"/>
                        </a:cubicBezTo>
                        <a:cubicBezTo>
                          <a:pt x="20" y="7"/>
                          <a:pt x="21" y="16"/>
                          <a:pt x="24" y="18"/>
                        </a:cubicBezTo>
                        <a:cubicBezTo>
                          <a:pt x="24" y="18"/>
                          <a:pt x="24" y="20"/>
                          <a:pt x="25" y="20"/>
                        </a:cubicBezTo>
                        <a:cubicBezTo>
                          <a:pt x="25" y="21"/>
                          <a:pt x="26" y="21"/>
                          <a:pt x="27" y="22"/>
                        </a:cubicBezTo>
                        <a:cubicBezTo>
                          <a:pt x="27" y="24"/>
                          <a:pt x="27" y="27"/>
                          <a:pt x="27" y="28"/>
                        </a:cubicBezTo>
                        <a:cubicBezTo>
                          <a:pt x="27" y="30"/>
                          <a:pt x="28" y="31"/>
                          <a:pt x="25" y="31"/>
                        </a:cubicBezTo>
                        <a:cubicBezTo>
                          <a:pt x="24" y="31"/>
                          <a:pt x="24" y="34"/>
                          <a:pt x="24" y="35"/>
                        </a:cubicBezTo>
                        <a:cubicBezTo>
                          <a:pt x="23" y="34"/>
                          <a:pt x="21" y="32"/>
                          <a:pt x="20" y="31"/>
                        </a:cubicBezTo>
                        <a:cubicBezTo>
                          <a:pt x="19" y="29"/>
                          <a:pt x="21" y="27"/>
                          <a:pt x="21" y="25"/>
                        </a:cubicBezTo>
                        <a:cubicBezTo>
                          <a:pt x="22" y="20"/>
                          <a:pt x="19" y="24"/>
                          <a:pt x="16" y="22"/>
                        </a:cubicBezTo>
                        <a:cubicBezTo>
                          <a:pt x="15" y="21"/>
                          <a:pt x="15" y="19"/>
                          <a:pt x="13" y="20"/>
                        </a:cubicBezTo>
                        <a:cubicBezTo>
                          <a:pt x="9" y="22"/>
                          <a:pt x="6" y="23"/>
                          <a:pt x="2" y="24"/>
                        </a:cubicBezTo>
                        <a:cubicBezTo>
                          <a:pt x="1" y="25"/>
                          <a:pt x="0" y="25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4" y="30"/>
                          <a:pt x="12" y="32"/>
                          <a:pt x="12" y="35"/>
                        </a:cubicBezTo>
                        <a:cubicBezTo>
                          <a:pt x="13" y="38"/>
                          <a:pt x="13" y="41"/>
                          <a:pt x="13" y="44"/>
                        </a:cubicBezTo>
                        <a:cubicBezTo>
                          <a:pt x="12" y="46"/>
                          <a:pt x="14" y="49"/>
                          <a:pt x="12" y="52"/>
                        </a:cubicBezTo>
                        <a:cubicBezTo>
                          <a:pt x="10" y="55"/>
                          <a:pt x="8" y="59"/>
                          <a:pt x="6" y="62"/>
                        </a:cubicBezTo>
                        <a:cubicBezTo>
                          <a:pt x="4" y="64"/>
                          <a:pt x="6" y="68"/>
                          <a:pt x="6" y="69"/>
                        </a:cubicBezTo>
                        <a:cubicBezTo>
                          <a:pt x="8" y="73"/>
                          <a:pt x="8" y="75"/>
                          <a:pt x="8" y="78"/>
                        </a:cubicBezTo>
                        <a:cubicBezTo>
                          <a:pt x="8" y="81"/>
                          <a:pt x="8" y="84"/>
                          <a:pt x="9" y="87"/>
                        </a:cubicBezTo>
                        <a:cubicBezTo>
                          <a:pt x="9" y="88"/>
                          <a:pt x="12" y="87"/>
                          <a:pt x="12" y="86"/>
                        </a:cubicBezTo>
                        <a:cubicBezTo>
                          <a:pt x="13" y="85"/>
                          <a:pt x="13" y="83"/>
                          <a:pt x="13" y="83"/>
                        </a:cubicBezTo>
                        <a:cubicBezTo>
                          <a:pt x="12" y="83"/>
                          <a:pt x="11" y="83"/>
                          <a:pt x="11" y="83"/>
                        </a:cubicBezTo>
                        <a:cubicBezTo>
                          <a:pt x="11" y="80"/>
                          <a:pt x="14" y="78"/>
                          <a:pt x="16" y="77"/>
                        </a:cubicBezTo>
                        <a:cubicBezTo>
                          <a:pt x="19" y="76"/>
                          <a:pt x="23" y="75"/>
                          <a:pt x="25" y="72"/>
                        </a:cubicBezTo>
                        <a:cubicBezTo>
                          <a:pt x="25" y="71"/>
                          <a:pt x="25" y="66"/>
                          <a:pt x="25" y="64"/>
                        </a:cubicBezTo>
                        <a:cubicBezTo>
                          <a:pt x="25" y="62"/>
                          <a:pt x="21" y="48"/>
                          <a:pt x="21" y="48"/>
                        </a:cubicBezTo>
                        <a:cubicBezTo>
                          <a:pt x="22" y="47"/>
                          <a:pt x="22" y="50"/>
                          <a:pt x="24" y="48"/>
                        </a:cubicBezTo>
                        <a:cubicBezTo>
                          <a:pt x="26" y="46"/>
                          <a:pt x="27" y="45"/>
                          <a:pt x="29" y="44"/>
                        </a:cubicBezTo>
                        <a:cubicBezTo>
                          <a:pt x="31" y="43"/>
                          <a:pt x="32" y="37"/>
                          <a:pt x="35" y="38"/>
                        </a:cubicBezTo>
                        <a:cubicBezTo>
                          <a:pt x="36" y="38"/>
                          <a:pt x="38" y="36"/>
                          <a:pt x="40" y="36"/>
                        </a:cubicBezTo>
                        <a:cubicBezTo>
                          <a:pt x="42" y="35"/>
                          <a:pt x="44" y="34"/>
                          <a:pt x="46" y="32"/>
                        </a:cubicBezTo>
                        <a:cubicBezTo>
                          <a:pt x="47" y="31"/>
                          <a:pt x="53" y="25"/>
                          <a:pt x="52" y="23"/>
                        </a:cubicBezTo>
                        <a:cubicBezTo>
                          <a:pt x="51" y="22"/>
                          <a:pt x="52" y="24"/>
                          <a:pt x="52" y="2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598" name="Freeform 730">
                    <a:extLst>
                      <a:ext uri="{FF2B5EF4-FFF2-40B4-BE49-F238E27FC236}">
                        <a16:creationId xmlns:a16="http://schemas.microsoft.com/office/drawing/2014/main" id="{722CFEB1-88BA-1F44-8124-14FE4A3A75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88331" y="8760935"/>
                    <a:ext cx="163794" cy="409355"/>
                  </a:xfrm>
                  <a:custGeom>
                    <a:avLst/>
                    <a:gdLst>
                      <a:gd name="T0" fmla="*/ 4 w 16"/>
                      <a:gd name="T1" fmla="*/ 25 h 38"/>
                      <a:gd name="T2" fmla="*/ 9 w 16"/>
                      <a:gd name="T3" fmla="*/ 26 h 38"/>
                      <a:gd name="T4" fmla="*/ 8 w 16"/>
                      <a:gd name="T5" fmla="*/ 31 h 38"/>
                      <a:gd name="T6" fmla="*/ 12 w 16"/>
                      <a:gd name="T7" fmla="*/ 38 h 38"/>
                      <a:gd name="T8" fmla="*/ 12 w 16"/>
                      <a:gd name="T9" fmla="*/ 34 h 38"/>
                      <a:gd name="T10" fmla="*/ 15 w 16"/>
                      <a:gd name="T11" fmla="*/ 33 h 38"/>
                      <a:gd name="T12" fmla="*/ 15 w 16"/>
                      <a:gd name="T13" fmla="*/ 27 h 38"/>
                      <a:gd name="T14" fmla="*/ 12 w 16"/>
                      <a:gd name="T15" fmla="*/ 22 h 38"/>
                      <a:gd name="T16" fmla="*/ 8 w 16"/>
                      <a:gd name="T17" fmla="*/ 20 h 38"/>
                      <a:gd name="T18" fmla="*/ 8 w 16"/>
                      <a:gd name="T19" fmla="*/ 16 h 38"/>
                      <a:gd name="T20" fmla="*/ 7 w 16"/>
                      <a:gd name="T21" fmla="*/ 14 h 38"/>
                      <a:gd name="T22" fmla="*/ 8 w 16"/>
                      <a:gd name="T23" fmla="*/ 8 h 38"/>
                      <a:gd name="T24" fmla="*/ 7 w 16"/>
                      <a:gd name="T25" fmla="*/ 3 h 38"/>
                      <a:gd name="T26" fmla="*/ 7 w 16"/>
                      <a:gd name="T27" fmla="*/ 1 h 38"/>
                      <a:gd name="T28" fmla="*/ 2 w 16"/>
                      <a:gd name="T29" fmla="*/ 0 h 38"/>
                      <a:gd name="T30" fmla="*/ 4 w 16"/>
                      <a:gd name="T31" fmla="*/ 6 h 38"/>
                      <a:gd name="T32" fmla="*/ 4 w 16"/>
                      <a:gd name="T33" fmla="*/ 14 h 38"/>
                      <a:gd name="T34" fmla="*/ 2 w 16"/>
                      <a:gd name="T35" fmla="*/ 16 h 38"/>
                      <a:gd name="T36" fmla="*/ 1 w 16"/>
                      <a:gd name="T37" fmla="*/ 20 h 38"/>
                      <a:gd name="T38" fmla="*/ 4 w 16"/>
                      <a:gd name="T39" fmla="*/ 25 h 38"/>
                      <a:gd name="T40" fmla="*/ 4 w 16"/>
                      <a:gd name="T41" fmla="*/ 2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6" h="38">
                        <a:moveTo>
                          <a:pt x="4" y="25"/>
                        </a:moveTo>
                        <a:cubicBezTo>
                          <a:pt x="6" y="26"/>
                          <a:pt x="9" y="24"/>
                          <a:pt x="9" y="26"/>
                        </a:cubicBezTo>
                        <a:cubicBezTo>
                          <a:pt x="10" y="28"/>
                          <a:pt x="9" y="29"/>
                          <a:pt x="8" y="31"/>
                        </a:cubicBezTo>
                        <a:cubicBezTo>
                          <a:pt x="6" y="33"/>
                          <a:pt x="10" y="36"/>
                          <a:pt x="12" y="38"/>
                        </a:cubicBezTo>
                        <a:cubicBezTo>
                          <a:pt x="13" y="37"/>
                          <a:pt x="12" y="35"/>
                          <a:pt x="12" y="34"/>
                        </a:cubicBezTo>
                        <a:cubicBezTo>
                          <a:pt x="13" y="33"/>
                          <a:pt x="16" y="35"/>
                          <a:pt x="15" y="33"/>
                        </a:cubicBezTo>
                        <a:cubicBezTo>
                          <a:pt x="15" y="31"/>
                          <a:pt x="15" y="29"/>
                          <a:pt x="15" y="27"/>
                        </a:cubicBezTo>
                        <a:cubicBezTo>
                          <a:pt x="14" y="25"/>
                          <a:pt x="13" y="24"/>
                          <a:pt x="12" y="22"/>
                        </a:cubicBezTo>
                        <a:cubicBezTo>
                          <a:pt x="11" y="25"/>
                          <a:pt x="8" y="21"/>
                          <a:pt x="8" y="20"/>
                        </a:cubicBezTo>
                        <a:cubicBezTo>
                          <a:pt x="8" y="18"/>
                          <a:pt x="8" y="17"/>
                          <a:pt x="8" y="16"/>
                        </a:cubicBezTo>
                        <a:cubicBezTo>
                          <a:pt x="8" y="14"/>
                          <a:pt x="8" y="15"/>
                          <a:pt x="7" y="14"/>
                        </a:cubicBezTo>
                        <a:cubicBezTo>
                          <a:pt x="6" y="14"/>
                          <a:pt x="8" y="8"/>
                          <a:pt x="8" y="8"/>
                        </a:cubicBezTo>
                        <a:cubicBezTo>
                          <a:pt x="8" y="6"/>
                          <a:pt x="7" y="5"/>
                          <a:pt x="7" y="3"/>
                        </a:cubicBezTo>
                        <a:cubicBezTo>
                          <a:pt x="6" y="2"/>
                          <a:pt x="5" y="0"/>
                          <a:pt x="7" y="1"/>
                        </a:cubicBezTo>
                        <a:cubicBezTo>
                          <a:pt x="6" y="0"/>
                          <a:pt x="3" y="0"/>
                          <a:pt x="2" y="0"/>
                        </a:cubicBezTo>
                        <a:cubicBezTo>
                          <a:pt x="2" y="1"/>
                          <a:pt x="6" y="5"/>
                          <a:pt x="4" y="6"/>
                        </a:cubicBezTo>
                        <a:cubicBezTo>
                          <a:pt x="1" y="7"/>
                          <a:pt x="2" y="12"/>
                          <a:pt x="4" y="14"/>
                        </a:cubicBezTo>
                        <a:cubicBezTo>
                          <a:pt x="4" y="15"/>
                          <a:pt x="2" y="15"/>
                          <a:pt x="2" y="16"/>
                        </a:cubicBezTo>
                        <a:cubicBezTo>
                          <a:pt x="1" y="16"/>
                          <a:pt x="1" y="19"/>
                          <a:pt x="1" y="20"/>
                        </a:cubicBezTo>
                        <a:cubicBezTo>
                          <a:pt x="0" y="22"/>
                          <a:pt x="3" y="24"/>
                          <a:pt x="4" y="25"/>
                        </a:cubicBezTo>
                        <a:cubicBezTo>
                          <a:pt x="5" y="26"/>
                          <a:pt x="4" y="24"/>
                          <a:pt x="4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599" name="Freeform 731">
                    <a:extLst>
                      <a:ext uri="{FF2B5EF4-FFF2-40B4-BE49-F238E27FC236}">
                        <a16:creationId xmlns:a16="http://schemas.microsoft.com/office/drawing/2014/main" id="{3C76B9E6-B2DE-CF4D-B9BD-E88F23A2EB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34220" y="8683490"/>
                    <a:ext cx="613353" cy="542118"/>
                  </a:xfrm>
                  <a:custGeom>
                    <a:avLst/>
                    <a:gdLst>
                      <a:gd name="T0" fmla="*/ 56 w 60"/>
                      <a:gd name="T1" fmla="*/ 30 h 50"/>
                      <a:gd name="T2" fmla="*/ 55 w 60"/>
                      <a:gd name="T3" fmla="*/ 24 h 50"/>
                      <a:gd name="T4" fmla="*/ 57 w 60"/>
                      <a:gd name="T5" fmla="*/ 22 h 50"/>
                      <a:gd name="T6" fmla="*/ 57 w 60"/>
                      <a:gd name="T7" fmla="*/ 19 h 50"/>
                      <a:gd name="T8" fmla="*/ 58 w 60"/>
                      <a:gd name="T9" fmla="*/ 13 h 50"/>
                      <a:gd name="T10" fmla="*/ 56 w 60"/>
                      <a:gd name="T11" fmla="*/ 8 h 50"/>
                      <a:gd name="T12" fmla="*/ 51 w 60"/>
                      <a:gd name="T13" fmla="*/ 5 h 50"/>
                      <a:gd name="T14" fmla="*/ 48 w 60"/>
                      <a:gd name="T15" fmla="*/ 3 h 50"/>
                      <a:gd name="T16" fmla="*/ 45 w 60"/>
                      <a:gd name="T17" fmla="*/ 0 h 50"/>
                      <a:gd name="T18" fmla="*/ 38 w 60"/>
                      <a:gd name="T19" fmla="*/ 1 h 50"/>
                      <a:gd name="T20" fmla="*/ 34 w 60"/>
                      <a:gd name="T21" fmla="*/ 4 h 50"/>
                      <a:gd name="T22" fmla="*/ 35 w 60"/>
                      <a:gd name="T23" fmla="*/ 10 h 50"/>
                      <a:gd name="T24" fmla="*/ 33 w 60"/>
                      <a:gd name="T25" fmla="*/ 17 h 50"/>
                      <a:gd name="T26" fmla="*/ 37 w 60"/>
                      <a:gd name="T27" fmla="*/ 21 h 50"/>
                      <a:gd name="T28" fmla="*/ 40 w 60"/>
                      <a:gd name="T29" fmla="*/ 23 h 50"/>
                      <a:gd name="T30" fmla="*/ 39 w 60"/>
                      <a:gd name="T31" fmla="*/ 26 h 50"/>
                      <a:gd name="T32" fmla="*/ 35 w 60"/>
                      <a:gd name="T33" fmla="*/ 26 h 50"/>
                      <a:gd name="T34" fmla="*/ 31 w 60"/>
                      <a:gd name="T35" fmla="*/ 22 h 50"/>
                      <a:gd name="T36" fmla="*/ 27 w 60"/>
                      <a:gd name="T37" fmla="*/ 17 h 50"/>
                      <a:gd name="T38" fmla="*/ 20 w 60"/>
                      <a:gd name="T39" fmla="*/ 18 h 50"/>
                      <a:gd name="T40" fmla="*/ 16 w 60"/>
                      <a:gd name="T41" fmla="*/ 16 h 50"/>
                      <a:gd name="T42" fmla="*/ 14 w 60"/>
                      <a:gd name="T43" fmla="*/ 16 h 50"/>
                      <a:gd name="T44" fmla="*/ 11 w 60"/>
                      <a:gd name="T45" fmla="*/ 14 h 50"/>
                      <a:gd name="T46" fmla="*/ 11 w 60"/>
                      <a:gd name="T47" fmla="*/ 20 h 50"/>
                      <a:gd name="T48" fmla="*/ 10 w 60"/>
                      <a:gd name="T49" fmla="*/ 24 h 50"/>
                      <a:gd name="T50" fmla="*/ 2 w 60"/>
                      <a:gd name="T51" fmla="*/ 24 h 50"/>
                      <a:gd name="T52" fmla="*/ 1 w 60"/>
                      <a:gd name="T53" fmla="*/ 29 h 50"/>
                      <a:gd name="T54" fmla="*/ 3 w 60"/>
                      <a:gd name="T55" fmla="*/ 43 h 50"/>
                      <a:gd name="T56" fmla="*/ 8 w 60"/>
                      <a:gd name="T57" fmla="*/ 48 h 50"/>
                      <a:gd name="T58" fmla="*/ 16 w 60"/>
                      <a:gd name="T59" fmla="*/ 50 h 50"/>
                      <a:gd name="T60" fmla="*/ 18 w 60"/>
                      <a:gd name="T61" fmla="*/ 50 h 50"/>
                      <a:gd name="T62" fmla="*/ 22 w 60"/>
                      <a:gd name="T63" fmla="*/ 50 h 50"/>
                      <a:gd name="T64" fmla="*/ 28 w 60"/>
                      <a:gd name="T65" fmla="*/ 47 h 50"/>
                      <a:gd name="T66" fmla="*/ 31 w 60"/>
                      <a:gd name="T67" fmla="*/ 44 h 50"/>
                      <a:gd name="T68" fmla="*/ 35 w 60"/>
                      <a:gd name="T69" fmla="*/ 41 h 50"/>
                      <a:gd name="T70" fmla="*/ 37 w 60"/>
                      <a:gd name="T71" fmla="*/ 38 h 50"/>
                      <a:gd name="T72" fmla="*/ 43 w 60"/>
                      <a:gd name="T73" fmla="*/ 38 h 50"/>
                      <a:gd name="T74" fmla="*/ 42 w 60"/>
                      <a:gd name="T75" fmla="*/ 35 h 50"/>
                      <a:gd name="T76" fmla="*/ 46 w 60"/>
                      <a:gd name="T77" fmla="*/ 33 h 50"/>
                      <a:gd name="T78" fmla="*/ 56 w 60"/>
                      <a:gd name="T79" fmla="*/ 30 h 50"/>
                      <a:gd name="T80" fmla="*/ 56 w 60"/>
                      <a:gd name="T81" fmla="*/ 3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0" h="50">
                        <a:moveTo>
                          <a:pt x="56" y="30"/>
                        </a:moveTo>
                        <a:cubicBezTo>
                          <a:pt x="54" y="27"/>
                          <a:pt x="56" y="27"/>
                          <a:pt x="55" y="24"/>
                        </a:cubicBezTo>
                        <a:cubicBezTo>
                          <a:pt x="55" y="23"/>
                          <a:pt x="56" y="23"/>
                          <a:pt x="57" y="22"/>
                        </a:cubicBezTo>
                        <a:cubicBezTo>
                          <a:pt x="58" y="21"/>
                          <a:pt x="57" y="20"/>
                          <a:pt x="57" y="19"/>
                        </a:cubicBezTo>
                        <a:cubicBezTo>
                          <a:pt x="56" y="17"/>
                          <a:pt x="56" y="14"/>
                          <a:pt x="58" y="13"/>
                        </a:cubicBezTo>
                        <a:cubicBezTo>
                          <a:pt x="60" y="12"/>
                          <a:pt x="57" y="9"/>
                          <a:pt x="56" y="8"/>
                        </a:cubicBezTo>
                        <a:cubicBezTo>
                          <a:pt x="55" y="6"/>
                          <a:pt x="53" y="5"/>
                          <a:pt x="51" y="5"/>
                        </a:cubicBezTo>
                        <a:cubicBezTo>
                          <a:pt x="50" y="4"/>
                          <a:pt x="49" y="3"/>
                          <a:pt x="48" y="3"/>
                        </a:cubicBezTo>
                        <a:cubicBezTo>
                          <a:pt x="47" y="2"/>
                          <a:pt x="46" y="1"/>
                          <a:pt x="45" y="0"/>
                        </a:cubicBezTo>
                        <a:cubicBezTo>
                          <a:pt x="45" y="0"/>
                          <a:pt x="39" y="1"/>
                          <a:pt x="38" y="1"/>
                        </a:cubicBezTo>
                        <a:cubicBezTo>
                          <a:pt x="36" y="1"/>
                          <a:pt x="36" y="3"/>
                          <a:pt x="34" y="4"/>
                        </a:cubicBezTo>
                        <a:cubicBezTo>
                          <a:pt x="33" y="6"/>
                          <a:pt x="34" y="9"/>
                          <a:pt x="35" y="10"/>
                        </a:cubicBezTo>
                        <a:cubicBezTo>
                          <a:pt x="35" y="13"/>
                          <a:pt x="33" y="14"/>
                          <a:pt x="33" y="17"/>
                        </a:cubicBezTo>
                        <a:cubicBezTo>
                          <a:pt x="33" y="18"/>
                          <a:pt x="35" y="21"/>
                          <a:pt x="37" y="21"/>
                        </a:cubicBezTo>
                        <a:cubicBezTo>
                          <a:pt x="39" y="21"/>
                          <a:pt x="40" y="20"/>
                          <a:pt x="40" y="23"/>
                        </a:cubicBezTo>
                        <a:cubicBezTo>
                          <a:pt x="40" y="25"/>
                          <a:pt x="40" y="26"/>
                          <a:pt x="39" y="26"/>
                        </a:cubicBezTo>
                        <a:cubicBezTo>
                          <a:pt x="37" y="27"/>
                          <a:pt x="36" y="28"/>
                          <a:pt x="35" y="26"/>
                        </a:cubicBezTo>
                        <a:cubicBezTo>
                          <a:pt x="34" y="24"/>
                          <a:pt x="33" y="22"/>
                          <a:pt x="31" y="22"/>
                        </a:cubicBezTo>
                        <a:cubicBezTo>
                          <a:pt x="29" y="21"/>
                          <a:pt x="28" y="19"/>
                          <a:pt x="27" y="17"/>
                        </a:cubicBezTo>
                        <a:cubicBezTo>
                          <a:pt x="25" y="21"/>
                          <a:pt x="23" y="19"/>
                          <a:pt x="20" y="18"/>
                        </a:cubicBezTo>
                        <a:cubicBezTo>
                          <a:pt x="18" y="18"/>
                          <a:pt x="18" y="16"/>
                          <a:pt x="16" y="16"/>
                        </a:cubicBezTo>
                        <a:cubicBezTo>
                          <a:pt x="16" y="16"/>
                          <a:pt x="15" y="17"/>
                          <a:pt x="14" y="16"/>
                        </a:cubicBezTo>
                        <a:cubicBezTo>
                          <a:pt x="13" y="16"/>
                          <a:pt x="13" y="14"/>
                          <a:pt x="11" y="14"/>
                        </a:cubicBezTo>
                        <a:cubicBezTo>
                          <a:pt x="11" y="16"/>
                          <a:pt x="11" y="18"/>
                          <a:pt x="11" y="20"/>
                        </a:cubicBezTo>
                        <a:cubicBezTo>
                          <a:pt x="11" y="22"/>
                          <a:pt x="12" y="24"/>
                          <a:pt x="10" y="24"/>
                        </a:cubicBezTo>
                        <a:cubicBezTo>
                          <a:pt x="7" y="24"/>
                          <a:pt x="4" y="24"/>
                          <a:pt x="2" y="24"/>
                        </a:cubicBezTo>
                        <a:cubicBezTo>
                          <a:pt x="1" y="24"/>
                          <a:pt x="1" y="28"/>
                          <a:pt x="1" y="29"/>
                        </a:cubicBezTo>
                        <a:cubicBezTo>
                          <a:pt x="1" y="33"/>
                          <a:pt x="0" y="40"/>
                          <a:pt x="3" y="43"/>
                        </a:cubicBezTo>
                        <a:cubicBezTo>
                          <a:pt x="4" y="44"/>
                          <a:pt x="7" y="48"/>
                          <a:pt x="8" y="48"/>
                        </a:cubicBezTo>
                        <a:cubicBezTo>
                          <a:pt x="10" y="47"/>
                          <a:pt x="19" y="47"/>
                          <a:pt x="16" y="50"/>
                        </a:cubicBezTo>
                        <a:cubicBezTo>
                          <a:pt x="18" y="50"/>
                          <a:pt x="17" y="50"/>
                          <a:pt x="18" y="50"/>
                        </a:cubicBezTo>
                        <a:cubicBezTo>
                          <a:pt x="20" y="49"/>
                          <a:pt x="21" y="50"/>
                          <a:pt x="22" y="50"/>
                        </a:cubicBezTo>
                        <a:cubicBezTo>
                          <a:pt x="25" y="50"/>
                          <a:pt x="27" y="50"/>
                          <a:pt x="28" y="47"/>
                        </a:cubicBezTo>
                        <a:cubicBezTo>
                          <a:pt x="29" y="46"/>
                          <a:pt x="30" y="45"/>
                          <a:pt x="31" y="44"/>
                        </a:cubicBezTo>
                        <a:cubicBezTo>
                          <a:pt x="32" y="43"/>
                          <a:pt x="34" y="43"/>
                          <a:pt x="35" y="41"/>
                        </a:cubicBezTo>
                        <a:cubicBezTo>
                          <a:pt x="36" y="40"/>
                          <a:pt x="36" y="39"/>
                          <a:pt x="37" y="38"/>
                        </a:cubicBezTo>
                        <a:cubicBezTo>
                          <a:pt x="39" y="38"/>
                          <a:pt x="41" y="38"/>
                          <a:pt x="43" y="38"/>
                        </a:cubicBezTo>
                        <a:cubicBezTo>
                          <a:pt x="42" y="37"/>
                          <a:pt x="42" y="35"/>
                          <a:pt x="42" y="35"/>
                        </a:cubicBezTo>
                        <a:cubicBezTo>
                          <a:pt x="44" y="34"/>
                          <a:pt x="45" y="34"/>
                          <a:pt x="46" y="33"/>
                        </a:cubicBezTo>
                        <a:cubicBezTo>
                          <a:pt x="49" y="32"/>
                          <a:pt x="53" y="31"/>
                          <a:pt x="56" y="30"/>
                        </a:cubicBezTo>
                        <a:cubicBezTo>
                          <a:pt x="55" y="29"/>
                          <a:pt x="55" y="30"/>
                          <a:pt x="56" y="3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0" name="Freeform 732">
                    <a:extLst>
                      <a:ext uri="{FF2B5EF4-FFF2-40B4-BE49-F238E27FC236}">
                        <a16:creationId xmlns:a16="http://schemas.microsoft.com/office/drawing/2014/main" id="{CC79FA93-BA4C-0845-8B31-28A17E6E5C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67237" y="9170288"/>
                    <a:ext cx="651689" cy="682258"/>
                  </a:xfrm>
                  <a:custGeom>
                    <a:avLst/>
                    <a:gdLst>
                      <a:gd name="T0" fmla="*/ 33 w 64"/>
                      <a:gd name="T1" fmla="*/ 5 h 63"/>
                      <a:gd name="T2" fmla="*/ 31 w 64"/>
                      <a:gd name="T3" fmla="*/ 2 h 63"/>
                      <a:gd name="T4" fmla="*/ 28 w 64"/>
                      <a:gd name="T5" fmla="*/ 2 h 63"/>
                      <a:gd name="T6" fmla="*/ 18 w 64"/>
                      <a:gd name="T7" fmla="*/ 2 h 63"/>
                      <a:gd name="T8" fmla="*/ 10 w 64"/>
                      <a:gd name="T9" fmla="*/ 2 h 63"/>
                      <a:gd name="T10" fmla="*/ 7 w 64"/>
                      <a:gd name="T11" fmla="*/ 0 h 63"/>
                      <a:gd name="T12" fmla="*/ 4 w 64"/>
                      <a:gd name="T13" fmla="*/ 2 h 63"/>
                      <a:gd name="T14" fmla="*/ 1 w 64"/>
                      <a:gd name="T15" fmla="*/ 2 h 63"/>
                      <a:gd name="T16" fmla="*/ 6 w 64"/>
                      <a:gd name="T17" fmla="*/ 14 h 63"/>
                      <a:gd name="T18" fmla="*/ 9 w 64"/>
                      <a:gd name="T19" fmla="*/ 21 h 63"/>
                      <a:gd name="T20" fmla="*/ 13 w 64"/>
                      <a:gd name="T21" fmla="*/ 29 h 63"/>
                      <a:gd name="T22" fmla="*/ 13 w 64"/>
                      <a:gd name="T23" fmla="*/ 34 h 63"/>
                      <a:gd name="T24" fmla="*/ 14 w 64"/>
                      <a:gd name="T25" fmla="*/ 42 h 63"/>
                      <a:gd name="T26" fmla="*/ 16 w 64"/>
                      <a:gd name="T27" fmla="*/ 51 h 63"/>
                      <a:gd name="T28" fmla="*/ 22 w 64"/>
                      <a:gd name="T29" fmla="*/ 61 h 63"/>
                      <a:gd name="T30" fmla="*/ 28 w 64"/>
                      <a:gd name="T31" fmla="*/ 62 h 63"/>
                      <a:gd name="T32" fmla="*/ 33 w 64"/>
                      <a:gd name="T33" fmla="*/ 62 h 63"/>
                      <a:gd name="T34" fmla="*/ 38 w 64"/>
                      <a:gd name="T35" fmla="*/ 58 h 63"/>
                      <a:gd name="T36" fmla="*/ 38 w 64"/>
                      <a:gd name="T37" fmla="*/ 40 h 63"/>
                      <a:gd name="T38" fmla="*/ 38 w 64"/>
                      <a:gd name="T39" fmla="*/ 28 h 63"/>
                      <a:gd name="T40" fmla="*/ 39 w 64"/>
                      <a:gd name="T41" fmla="*/ 26 h 63"/>
                      <a:gd name="T42" fmla="*/ 43 w 64"/>
                      <a:gd name="T43" fmla="*/ 26 h 63"/>
                      <a:gd name="T44" fmla="*/ 43 w 64"/>
                      <a:gd name="T45" fmla="*/ 7 h 63"/>
                      <a:gd name="T46" fmla="*/ 51 w 64"/>
                      <a:gd name="T47" fmla="*/ 6 h 63"/>
                      <a:gd name="T48" fmla="*/ 53 w 64"/>
                      <a:gd name="T49" fmla="*/ 5 h 63"/>
                      <a:gd name="T50" fmla="*/ 56 w 64"/>
                      <a:gd name="T51" fmla="*/ 8 h 63"/>
                      <a:gd name="T52" fmla="*/ 58 w 64"/>
                      <a:gd name="T53" fmla="*/ 6 h 63"/>
                      <a:gd name="T54" fmla="*/ 62 w 64"/>
                      <a:gd name="T55" fmla="*/ 5 h 63"/>
                      <a:gd name="T56" fmla="*/ 59 w 64"/>
                      <a:gd name="T57" fmla="*/ 2 h 63"/>
                      <a:gd name="T58" fmla="*/ 45 w 64"/>
                      <a:gd name="T59" fmla="*/ 5 h 63"/>
                      <a:gd name="T60" fmla="*/ 33 w 64"/>
                      <a:gd name="T61" fmla="*/ 5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64" h="63">
                        <a:moveTo>
                          <a:pt x="33" y="5"/>
                        </a:moveTo>
                        <a:cubicBezTo>
                          <a:pt x="32" y="5"/>
                          <a:pt x="31" y="2"/>
                          <a:pt x="31" y="2"/>
                        </a:cubicBezTo>
                        <a:cubicBezTo>
                          <a:pt x="30" y="2"/>
                          <a:pt x="29" y="2"/>
                          <a:pt x="28" y="2"/>
                        </a:cubicBezTo>
                        <a:cubicBezTo>
                          <a:pt x="25" y="2"/>
                          <a:pt x="21" y="2"/>
                          <a:pt x="18" y="2"/>
                        </a:cubicBezTo>
                        <a:cubicBezTo>
                          <a:pt x="15" y="2"/>
                          <a:pt x="13" y="2"/>
                          <a:pt x="10" y="2"/>
                        </a:cubicBezTo>
                        <a:cubicBezTo>
                          <a:pt x="9" y="2"/>
                          <a:pt x="9" y="0"/>
                          <a:pt x="7" y="0"/>
                        </a:cubicBezTo>
                        <a:cubicBezTo>
                          <a:pt x="6" y="0"/>
                          <a:pt x="5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7"/>
                          <a:pt x="4" y="9"/>
                          <a:pt x="6" y="14"/>
                        </a:cubicBezTo>
                        <a:cubicBezTo>
                          <a:pt x="7" y="16"/>
                          <a:pt x="8" y="19"/>
                          <a:pt x="9" y="21"/>
                        </a:cubicBezTo>
                        <a:cubicBezTo>
                          <a:pt x="10" y="24"/>
                          <a:pt x="12" y="26"/>
                          <a:pt x="13" y="29"/>
                        </a:cubicBezTo>
                        <a:cubicBezTo>
                          <a:pt x="13" y="30"/>
                          <a:pt x="13" y="33"/>
                          <a:pt x="13" y="34"/>
                        </a:cubicBezTo>
                        <a:cubicBezTo>
                          <a:pt x="13" y="37"/>
                          <a:pt x="14" y="39"/>
                          <a:pt x="14" y="42"/>
                        </a:cubicBezTo>
                        <a:cubicBezTo>
                          <a:pt x="15" y="45"/>
                          <a:pt x="15" y="48"/>
                          <a:pt x="16" y="51"/>
                        </a:cubicBezTo>
                        <a:cubicBezTo>
                          <a:pt x="17" y="55"/>
                          <a:pt x="20" y="58"/>
                          <a:pt x="22" y="61"/>
                        </a:cubicBezTo>
                        <a:cubicBezTo>
                          <a:pt x="25" y="58"/>
                          <a:pt x="25" y="60"/>
                          <a:pt x="28" y="62"/>
                        </a:cubicBezTo>
                        <a:cubicBezTo>
                          <a:pt x="29" y="63"/>
                          <a:pt x="32" y="63"/>
                          <a:pt x="33" y="62"/>
                        </a:cubicBezTo>
                        <a:cubicBezTo>
                          <a:pt x="36" y="62"/>
                          <a:pt x="38" y="61"/>
                          <a:pt x="38" y="58"/>
                        </a:cubicBezTo>
                        <a:cubicBezTo>
                          <a:pt x="38" y="52"/>
                          <a:pt x="38" y="46"/>
                          <a:pt x="38" y="40"/>
                        </a:cubicBezTo>
                        <a:cubicBezTo>
                          <a:pt x="38" y="36"/>
                          <a:pt x="38" y="32"/>
                          <a:pt x="38" y="28"/>
                        </a:cubicBezTo>
                        <a:cubicBezTo>
                          <a:pt x="38" y="27"/>
                          <a:pt x="38" y="26"/>
                          <a:pt x="39" y="26"/>
                        </a:cubicBezTo>
                        <a:cubicBezTo>
                          <a:pt x="39" y="26"/>
                          <a:pt x="43" y="26"/>
                          <a:pt x="43" y="26"/>
                        </a:cubicBezTo>
                        <a:cubicBezTo>
                          <a:pt x="43" y="20"/>
                          <a:pt x="43" y="13"/>
                          <a:pt x="43" y="7"/>
                        </a:cubicBezTo>
                        <a:cubicBezTo>
                          <a:pt x="46" y="8"/>
                          <a:pt x="48" y="6"/>
                          <a:pt x="51" y="6"/>
                        </a:cubicBezTo>
                        <a:cubicBezTo>
                          <a:pt x="51" y="5"/>
                          <a:pt x="52" y="5"/>
                          <a:pt x="53" y="5"/>
                        </a:cubicBezTo>
                        <a:cubicBezTo>
                          <a:pt x="53" y="5"/>
                          <a:pt x="55" y="8"/>
                          <a:pt x="56" y="8"/>
                        </a:cubicBezTo>
                        <a:cubicBezTo>
                          <a:pt x="57" y="7"/>
                          <a:pt x="56" y="6"/>
                          <a:pt x="58" y="6"/>
                        </a:cubicBezTo>
                        <a:cubicBezTo>
                          <a:pt x="59" y="6"/>
                          <a:pt x="60" y="5"/>
                          <a:pt x="62" y="5"/>
                        </a:cubicBezTo>
                        <a:cubicBezTo>
                          <a:pt x="64" y="4"/>
                          <a:pt x="60" y="2"/>
                          <a:pt x="59" y="2"/>
                        </a:cubicBezTo>
                        <a:cubicBezTo>
                          <a:pt x="54" y="2"/>
                          <a:pt x="50" y="5"/>
                          <a:pt x="45" y="5"/>
                        </a:cubicBezTo>
                        <a:cubicBezTo>
                          <a:pt x="41" y="5"/>
                          <a:pt x="37" y="5"/>
                          <a:pt x="33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1" name="Freeform 733">
                    <a:extLst>
                      <a:ext uri="{FF2B5EF4-FFF2-40B4-BE49-F238E27FC236}">
                        <a16:creationId xmlns:a16="http://schemas.microsoft.com/office/drawing/2014/main" id="{8B68EF29-1AA8-0C49-92D7-5A5524C392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7945921"/>
                    <a:ext cx="930489" cy="1028915"/>
                  </a:xfrm>
                  <a:custGeom>
                    <a:avLst/>
                    <a:gdLst>
                      <a:gd name="T0" fmla="*/ 89 w 91"/>
                      <a:gd name="T1" fmla="*/ 10 h 95"/>
                      <a:gd name="T2" fmla="*/ 83 w 91"/>
                      <a:gd name="T3" fmla="*/ 4 h 95"/>
                      <a:gd name="T4" fmla="*/ 77 w 91"/>
                      <a:gd name="T5" fmla="*/ 6 h 95"/>
                      <a:gd name="T6" fmla="*/ 72 w 91"/>
                      <a:gd name="T7" fmla="*/ 1 h 95"/>
                      <a:gd name="T8" fmla="*/ 65 w 91"/>
                      <a:gd name="T9" fmla="*/ 1 h 95"/>
                      <a:gd name="T10" fmla="*/ 57 w 91"/>
                      <a:gd name="T11" fmla="*/ 2 h 95"/>
                      <a:gd name="T12" fmla="*/ 48 w 91"/>
                      <a:gd name="T13" fmla="*/ 6 h 95"/>
                      <a:gd name="T14" fmla="*/ 35 w 91"/>
                      <a:gd name="T15" fmla="*/ 2 h 95"/>
                      <a:gd name="T16" fmla="*/ 30 w 91"/>
                      <a:gd name="T17" fmla="*/ 12 h 95"/>
                      <a:gd name="T18" fmla="*/ 19 w 91"/>
                      <a:gd name="T19" fmla="*/ 35 h 95"/>
                      <a:gd name="T20" fmla="*/ 17 w 91"/>
                      <a:gd name="T21" fmla="*/ 48 h 95"/>
                      <a:gd name="T22" fmla="*/ 10 w 91"/>
                      <a:gd name="T23" fmla="*/ 49 h 95"/>
                      <a:gd name="T24" fmla="*/ 2 w 91"/>
                      <a:gd name="T25" fmla="*/ 55 h 95"/>
                      <a:gd name="T26" fmla="*/ 1 w 91"/>
                      <a:gd name="T27" fmla="*/ 59 h 95"/>
                      <a:gd name="T28" fmla="*/ 18 w 91"/>
                      <a:gd name="T29" fmla="*/ 57 h 95"/>
                      <a:gd name="T30" fmla="*/ 26 w 91"/>
                      <a:gd name="T31" fmla="*/ 68 h 95"/>
                      <a:gd name="T32" fmla="*/ 35 w 91"/>
                      <a:gd name="T33" fmla="*/ 63 h 95"/>
                      <a:gd name="T34" fmla="*/ 41 w 91"/>
                      <a:gd name="T35" fmla="*/ 64 h 95"/>
                      <a:gd name="T36" fmla="*/ 46 w 91"/>
                      <a:gd name="T37" fmla="*/ 70 h 95"/>
                      <a:gd name="T38" fmla="*/ 47 w 91"/>
                      <a:gd name="T39" fmla="*/ 78 h 95"/>
                      <a:gd name="T40" fmla="*/ 53 w 91"/>
                      <a:gd name="T41" fmla="*/ 82 h 95"/>
                      <a:gd name="T42" fmla="*/ 60 w 91"/>
                      <a:gd name="T43" fmla="*/ 84 h 95"/>
                      <a:gd name="T44" fmla="*/ 66 w 91"/>
                      <a:gd name="T45" fmla="*/ 87 h 95"/>
                      <a:gd name="T46" fmla="*/ 76 w 91"/>
                      <a:gd name="T47" fmla="*/ 90 h 95"/>
                      <a:gd name="T48" fmla="*/ 84 w 91"/>
                      <a:gd name="T49" fmla="*/ 94 h 95"/>
                      <a:gd name="T50" fmla="*/ 77 w 91"/>
                      <a:gd name="T51" fmla="*/ 85 h 95"/>
                      <a:gd name="T52" fmla="*/ 78 w 91"/>
                      <a:gd name="T53" fmla="*/ 73 h 95"/>
                      <a:gd name="T54" fmla="*/ 80 w 91"/>
                      <a:gd name="T55" fmla="*/ 70 h 95"/>
                      <a:gd name="T56" fmla="*/ 84 w 91"/>
                      <a:gd name="T57" fmla="*/ 63 h 95"/>
                      <a:gd name="T58" fmla="*/ 81 w 91"/>
                      <a:gd name="T59" fmla="*/ 55 h 95"/>
                      <a:gd name="T60" fmla="*/ 81 w 91"/>
                      <a:gd name="T61" fmla="*/ 45 h 95"/>
                      <a:gd name="T62" fmla="*/ 83 w 91"/>
                      <a:gd name="T63" fmla="*/ 28 h 95"/>
                      <a:gd name="T64" fmla="*/ 90 w 91"/>
                      <a:gd name="T65" fmla="*/ 18 h 95"/>
                      <a:gd name="T66" fmla="*/ 90 w 91"/>
                      <a:gd name="T67" fmla="*/ 1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91" h="95">
                        <a:moveTo>
                          <a:pt x="90" y="15"/>
                        </a:moveTo>
                        <a:cubicBezTo>
                          <a:pt x="89" y="14"/>
                          <a:pt x="89" y="12"/>
                          <a:pt x="89" y="10"/>
                        </a:cubicBezTo>
                        <a:cubicBezTo>
                          <a:pt x="89" y="9"/>
                          <a:pt x="87" y="8"/>
                          <a:pt x="86" y="7"/>
                        </a:cubicBezTo>
                        <a:cubicBezTo>
                          <a:pt x="86" y="6"/>
                          <a:pt x="84" y="4"/>
                          <a:pt x="83" y="4"/>
                        </a:cubicBezTo>
                        <a:cubicBezTo>
                          <a:pt x="82" y="4"/>
                          <a:pt x="82" y="6"/>
                          <a:pt x="80" y="5"/>
                        </a:cubicBezTo>
                        <a:cubicBezTo>
                          <a:pt x="78" y="4"/>
                          <a:pt x="79" y="5"/>
                          <a:pt x="77" y="6"/>
                        </a:cubicBezTo>
                        <a:cubicBezTo>
                          <a:pt x="77" y="6"/>
                          <a:pt x="75" y="5"/>
                          <a:pt x="75" y="4"/>
                        </a:cubicBezTo>
                        <a:cubicBezTo>
                          <a:pt x="74" y="3"/>
                          <a:pt x="73" y="2"/>
                          <a:pt x="72" y="1"/>
                        </a:cubicBezTo>
                        <a:cubicBezTo>
                          <a:pt x="71" y="0"/>
                          <a:pt x="70" y="2"/>
                          <a:pt x="69" y="2"/>
                        </a:cubicBezTo>
                        <a:cubicBezTo>
                          <a:pt x="68" y="3"/>
                          <a:pt x="66" y="2"/>
                          <a:pt x="65" y="1"/>
                        </a:cubicBezTo>
                        <a:cubicBezTo>
                          <a:pt x="63" y="0"/>
                          <a:pt x="63" y="1"/>
                          <a:pt x="61" y="2"/>
                        </a:cubicBezTo>
                        <a:cubicBezTo>
                          <a:pt x="60" y="3"/>
                          <a:pt x="58" y="2"/>
                          <a:pt x="57" y="2"/>
                        </a:cubicBezTo>
                        <a:cubicBezTo>
                          <a:pt x="56" y="3"/>
                          <a:pt x="53" y="3"/>
                          <a:pt x="52" y="3"/>
                        </a:cubicBezTo>
                        <a:cubicBezTo>
                          <a:pt x="49" y="1"/>
                          <a:pt x="51" y="6"/>
                          <a:pt x="48" y="6"/>
                        </a:cubicBezTo>
                        <a:cubicBezTo>
                          <a:pt x="46" y="7"/>
                          <a:pt x="42" y="6"/>
                          <a:pt x="40" y="5"/>
                        </a:cubicBezTo>
                        <a:cubicBezTo>
                          <a:pt x="38" y="4"/>
                          <a:pt x="37" y="2"/>
                          <a:pt x="35" y="2"/>
                        </a:cubicBezTo>
                        <a:cubicBezTo>
                          <a:pt x="34" y="1"/>
                          <a:pt x="32" y="3"/>
                          <a:pt x="31" y="4"/>
                        </a:cubicBezTo>
                        <a:cubicBezTo>
                          <a:pt x="29" y="6"/>
                          <a:pt x="31" y="9"/>
                          <a:pt x="30" y="12"/>
                        </a:cubicBezTo>
                        <a:cubicBezTo>
                          <a:pt x="27" y="17"/>
                          <a:pt x="27" y="23"/>
                          <a:pt x="24" y="27"/>
                        </a:cubicBezTo>
                        <a:cubicBezTo>
                          <a:pt x="22" y="30"/>
                          <a:pt x="21" y="32"/>
                          <a:pt x="19" y="35"/>
                        </a:cubicBezTo>
                        <a:cubicBezTo>
                          <a:pt x="18" y="37"/>
                          <a:pt x="18" y="39"/>
                          <a:pt x="18" y="41"/>
                        </a:cubicBezTo>
                        <a:cubicBezTo>
                          <a:pt x="18" y="44"/>
                          <a:pt x="19" y="46"/>
                          <a:pt x="17" y="48"/>
                        </a:cubicBezTo>
                        <a:cubicBezTo>
                          <a:pt x="16" y="48"/>
                          <a:pt x="11" y="51"/>
                          <a:pt x="11" y="51"/>
                        </a:cubicBezTo>
                        <a:cubicBezTo>
                          <a:pt x="10" y="51"/>
                          <a:pt x="12" y="48"/>
                          <a:pt x="10" y="49"/>
                        </a:cubicBezTo>
                        <a:cubicBezTo>
                          <a:pt x="7" y="51"/>
                          <a:pt x="7" y="53"/>
                          <a:pt x="5" y="50"/>
                        </a:cubicBezTo>
                        <a:cubicBezTo>
                          <a:pt x="4" y="51"/>
                          <a:pt x="2" y="53"/>
                          <a:pt x="2" y="55"/>
                        </a:cubicBezTo>
                        <a:cubicBezTo>
                          <a:pt x="2" y="55"/>
                          <a:pt x="2" y="56"/>
                          <a:pt x="1" y="56"/>
                        </a:cubicBezTo>
                        <a:cubicBezTo>
                          <a:pt x="0" y="57"/>
                          <a:pt x="1" y="58"/>
                          <a:pt x="1" y="59"/>
                        </a:cubicBezTo>
                        <a:cubicBezTo>
                          <a:pt x="5" y="56"/>
                          <a:pt x="8" y="57"/>
                          <a:pt x="13" y="57"/>
                        </a:cubicBezTo>
                        <a:cubicBezTo>
                          <a:pt x="15" y="57"/>
                          <a:pt x="16" y="57"/>
                          <a:pt x="18" y="57"/>
                        </a:cubicBezTo>
                        <a:cubicBezTo>
                          <a:pt x="20" y="57"/>
                          <a:pt x="21" y="60"/>
                          <a:pt x="22" y="62"/>
                        </a:cubicBezTo>
                        <a:cubicBezTo>
                          <a:pt x="23" y="64"/>
                          <a:pt x="24" y="67"/>
                          <a:pt x="26" y="68"/>
                        </a:cubicBezTo>
                        <a:cubicBezTo>
                          <a:pt x="27" y="69"/>
                          <a:pt x="31" y="68"/>
                          <a:pt x="33" y="67"/>
                        </a:cubicBezTo>
                        <a:cubicBezTo>
                          <a:pt x="34" y="67"/>
                          <a:pt x="34" y="64"/>
                          <a:pt x="35" y="63"/>
                        </a:cubicBezTo>
                        <a:cubicBezTo>
                          <a:pt x="35" y="61"/>
                          <a:pt x="38" y="62"/>
                          <a:pt x="39" y="62"/>
                        </a:cubicBezTo>
                        <a:cubicBezTo>
                          <a:pt x="39" y="64"/>
                          <a:pt x="39" y="64"/>
                          <a:pt x="41" y="64"/>
                        </a:cubicBezTo>
                        <a:cubicBezTo>
                          <a:pt x="42" y="64"/>
                          <a:pt x="45" y="63"/>
                          <a:pt x="45" y="65"/>
                        </a:cubicBezTo>
                        <a:cubicBezTo>
                          <a:pt x="45" y="67"/>
                          <a:pt x="46" y="68"/>
                          <a:pt x="46" y="70"/>
                        </a:cubicBezTo>
                        <a:cubicBezTo>
                          <a:pt x="46" y="71"/>
                          <a:pt x="46" y="72"/>
                          <a:pt x="45" y="74"/>
                        </a:cubicBezTo>
                        <a:cubicBezTo>
                          <a:pt x="45" y="75"/>
                          <a:pt x="46" y="77"/>
                          <a:pt x="47" y="78"/>
                        </a:cubicBezTo>
                        <a:cubicBezTo>
                          <a:pt x="48" y="79"/>
                          <a:pt x="47" y="81"/>
                          <a:pt x="47" y="82"/>
                        </a:cubicBezTo>
                        <a:cubicBezTo>
                          <a:pt x="47" y="85"/>
                          <a:pt x="52" y="82"/>
                          <a:pt x="53" y="82"/>
                        </a:cubicBezTo>
                        <a:cubicBezTo>
                          <a:pt x="55" y="82"/>
                          <a:pt x="56" y="82"/>
                          <a:pt x="57" y="83"/>
                        </a:cubicBezTo>
                        <a:cubicBezTo>
                          <a:pt x="59" y="85"/>
                          <a:pt x="58" y="84"/>
                          <a:pt x="60" y="84"/>
                        </a:cubicBezTo>
                        <a:cubicBezTo>
                          <a:pt x="62" y="84"/>
                          <a:pt x="62" y="85"/>
                          <a:pt x="63" y="86"/>
                        </a:cubicBezTo>
                        <a:cubicBezTo>
                          <a:pt x="64" y="86"/>
                          <a:pt x="65" y="87"/>
                          <a:pt x="66" y="87"/>
                        </a:cubicBezTo>
                        <a:cubicBezTo>
                          <a:pt x="69" y="88"/>
                          <a:pt x="70" y="88"/>
                          <a:pt x="71" y="85"/>
                        </a:cubicBezTo>
                        <a:cubicBezTo>
                          <a:pt x="72" y="88"/>
                          <a:pt x="73" y="89"/>
                          <a:pt x="76" y="90"/>
                        </a:cubicBezTo>
                        <a:cubicBezTo>
                          <a:pt x="78" y="91"/>
                          <a:pt x="78" y="94"/>
                          <a:pt x="80" y="95"/>
                        </a:cubicBezTo>
                        <a:cubicBezTo>
                          <a:pt x="80" y="95"/>
                          <a:pt x="84" y="94"/>
                          <a:pt x="84" y="94"/>
                        </a:cubicBezTo>
                        <a:cubicBezTo>
                          <a:pt x="84" y="92"/>
                          <a:pt x="85" y="88"/>
                          <a:pt x="83" y="89"/>
                        </a:cubicBezTo>
                        <a:cubicBezTo>
                          <a:pt x="80" y="90"/>
                          <a:pt x="78" y="88"/>
                          <a:pt x="77" y="85"/>
                        </a:cubicBezTo>
                        <a:cubicBezTo>
                          <a:pt x="77" y="83"/>
                          <a:pt x="79" y="80"/>
                          <a:pt x="78" y="77"/>
                        </a:cubicBezTo>
                        <a:cubicBezTo>
                          <a:pt x="78" y="76"/>
                          <a:pt x="77" y="74"/>
                          <a:pt x="78" y="73"/>
                        </a:cubicBezTo>
                        <a:cubicBezTo>
                          <a:pt x="78" y="73"/>
                          <a:pt x="78" y="72"/>
                          <a:pt x="79" y="72"/>
                        </a:cubicBezTo>
                        <a:cubicBezTo>
                          <a:pt x="80" y="72"/>
                          <a:pt x="79" y="70"/>
                          <a:pt x="80" y="70"/>
                        </a:cubicBezTo>
                        <a:cubicBezTo>
                          <a:pt x="81" y="68"/>
                          <a:pt x="86" y="68"/>
                          <a:pt x="87" y="68"/>
                        </a:cubicBezTo>
                        <a:cubicBezTo>
                          <a:pt x="85" y="67"/>
                          <a:pt x="86" y="64"/>
                          <a:pt x="84" y="63"/>
                        </a:cubicBezTo>
                        <a:cubicBezTo>
                          <a:pt x="83" y="62"/>
                          <a:pt x="82" y="61"/>
                          <a:pt x="82" y="60"/>
                        </a:cubicBezTo>
                        <a:cubicBezTo>
                          <a:pt x="82" y="58"/>
                          <a:pt x="82" y="56"/>
                          <a:pt x="81" y="55"/>
                        </a:cubicBezTo>
                        <a:cubicBezTo>
                          <a:pt x="81" y="53"/>
                          <a:pt x="80" y="52"/>
                          <a:pt x="80" y="50"/>
                        </a:cubicBezTo>
                        <a:cubicBezTo>
                          <a:pt x="80" y="49"/>
                          <a:pt x="80" y="44"/>
                          <a:pt x="81" y="45"/>
                        </a:cubicBezTo>
                        <a:cubicBezTo>
                          <a:pt x="80" y="41"/>
                          <a:pt x="80" y="39"/>
                          <a:pt x="82" y="35"/>
                        </a:cubicBezTo>
                        <a:cubicBezTo>
                          <a:pt x="83" y="32"/>
                          <a:pt x="83" y="31"/>
                          <a:pt x="83" y="28"/>
                        </a:cubicBezTo>
                        <a:cubicBezTo>
                          <a:pt x="83" y="25"/>
                          <a:pt x="85" y="23"/>
                          <a:pt x="87" y="21"/>
                        </a:cubicBezTo>
                        <a:cubicBezTo>
                          <a:pt x="88" y="20"/>
                          <a:pt x="89" y="19"/>
                          <a:pt x="90" y="18"/>
                        </a:cubicBezTo>
                        <a:cubicBezTo>
                          <a:pt x="91" y="17"/>
                          <a:pt x="91" y="17"/>
                          <a:pt x="90" y="15"/>
                        </a:cubicBezTo>
                        <a:cubicBezTo>
                          <a:pt x="89" y="15"/>
                          <a:pt x="91" y="16"/>
                          <a:pt x="90" y="1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2" name="Freeform 734">
                    <a:extLst>
                      <a:ext uri="{FF2B5EF4-FFF2-40B4-BE49-F238E27FC236}">
                        <a16:creationId xmlns:a16="http://schemas.microsoft.com/office/drawing/2014/main" id="{E5139BD4-29AE-AA4C-9928-15F9E2CE36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4206" y="8554418"/>
                    <a:ext cx="575021" cy="682258"/>
                  </a:xfrm>
                  <a:custGeom>
                    <a:avLst/>
                    <a:gdLst>
                      <a:gd name="T0" fmla="*/ 51 w 56"/>
                      <a:gd name="T1" fmla="*/ 27 h 63"/>
                      <a:gd name="T2" fmla="*/ 48 w 56"/>
                      <a:gd name="T3" fmla="*/ 26 h 63"/>
                      <a:gd name="T4" fmla="*/ 47 w 56"/>
                      <a:gd name="T5" fmla="*/ 21 h 63"/>
                      <a:gd name="T6" fmla="*/ 46 w 56"/>
                      <a:gd name="T7" fmla="*/ 12 h 63"/>
                      <a:gd name="T8" fmla="*/ 46 w 56"/>
                      <a:gd name="T9" fmla="*/ 8 h 63"/>
                      <a:gd name="T10" fmla="*/ 43 w 56"/>
                      <a:gd name="T11" fmla="*/ 8 h 63"/>
                      <a:gd name="T12" fmla="*/ 40 w 56"/>
                      <a:gd name="T13" fmla="*/ 6 h 63"/>
                      <a:gd name="T14" fmla="*/ 35 w 56"/>
                      <a:gd name="T15" fmla="*/ 8 h 63"/>
                      <a:gd name="T16" fmla="*/ 34 w 56"/>
                      <a:gd name="T17" fmla="*/ 11 h 63"/>
                      <a:gd name="T18" fmla="*/ 29 w 56"/>
                      <a:gd name="T19" fmla="*/ 12 h 63"/>
                      <a:gd name="T20" fmla="*/ 18 w 56"/>
                      <a:gd name="T21" fmla="*/ 1 h 63"/>
                      <a:gd name="T22" fmla="*/ 3 w 56"/>
                      <a:gd name="T23" fmla="*/ 2 h 63"/>
                      <a:gd name="T24" fmla="*/ 6 w 56"/>
                      <a:gd name="T25" fmla="*/ 12 h 63"/>
                      <a:gd name="T26" fmla="*/ 6 w 56"/>
                      <a:gd name="T27" fmla="*/ 16 h 63"/>
                      <a:gd name="T28" fmla="*/ 6 w 56"/>
                      <a:gd name="T29" fmla="*/ 20 h 63"/>
                      <a:gd name="T30" fmla="*/ 8 w 56"/>
                      <a:gd name="T31" fmla="*/ 33 h 63"/>
                      <a:gd name="T32" fmla="*/ 3 w 56"/>
                      <a:gd name="T33" fmla="*/ 41 h 63"/>
                      <a:gd name="T34" fmla="*/ 0 w 56"/>
                      <a:gd name="T35" fmla="*/ 50 h 63"/>
                      <a:gd name="T36" fmla="*/ 0 w 56"/>
                      <a:gd name="T37" fmla="*/ 55 h 63"/>
                      <a:gd name="T38" fmla="*/ 0 w 56"/>
                      <a:gd name="T39" fmla="*/ 59 h 63"/>
                      <a:gd name="T40" fmla="*/ 3 w 56"/>
                      <a:gd name="T41" fmla="*/ 59 h 63"/>
                      <a:gd name="T42" fmla="*/ 8 w 56"/>
                      <a:gd name="T43" fmla="*/ 58 h 63"/>
                      <a:gd name="T44" fmla="*/ 9 w 56"/>
                      <a:gd name="T45" fmla="*/ 59 h 63"/>
                      <a:gd name="T46" fmla="*/ 16 w 56"/>
                      <a:gd name="T47" fmla="*/ 59 h 63"/>
                      <a:gd name="T48" fmla="*/ 25 w 56"/>
                      <a:gd name="T49" fmla="*/ 59 h 63"/>
                      <a:gd name="T50" fmla="*/ 30 w 56"/>
                      <a:gd name="T51" fmla="*/ 59 h 63"/>
                      <a:gd name="T52" fmla="*/ 39 w 56"/>
                      <a:gd name="T53" fmla="*/ 62 h 63"/>
                      <a:gd name="T54" fmla="*/ 53 w 56"/>
                      <a:gd name="T55" fmla="*/ 60 h 63"/>
                      <a:gd name="T56" fmla="*/ 46 w 56"/>
                      <a:gd name="T57" fmla="*/ 51 h 63"/>
                      <a:gd name="T58" fmla="*/ 46 w 56"/>
                      <a:gd name="T59" fmla="*/ 37 h 63"/>
                      <a:gd name="T60" fmla="*/ 56 w 56"/>
                      <a:gd name="T61" fmla="*/ 35 h 63"/>
                      <a:gd name="T62" fmla="*/ 56 w 56"/>
                      <a:gd name="T63" fmla="*/ 27 h 63"/>
                      <a:gd name="T64" fmla="*/ 51 w 56"/>
                      <a:gd name="T65" fmla="*/ 27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6" h="63">
                        <a:moveTo>
                          <a:pt x="51" y="27"/>
                        </a:moveTo>
                        <a:cubicBezTo>
                          <a:pt x="49" y="27"/>
                          <a:pt x="48" y="28"/>
                          <a:pt x="48" y="26"/>
                        </a:cubicBezTo>
                        <a:cubicBezTo>
                          <a:pt x="48" y="24"/>
                          <a:pt x="48" y="23"/>
                          <a:pt x="47" y="21"/>
                        </a:cubicBezTo>
                        <a:cubicBezTo>
                          <a:pt x="45" y="18"/>
                          <a:pt x="48" y="15"/>
                          <a:pt x="46" y="12"/>
                        </a:cubicBezTo>
                        <a:cubicBezTo>
                          <a:pt x="46" y="11"/>
                          <a:pt x="46" y="8"/>
                          <a:pt x="46" y="8"/>
                        </a:cubicBezTo>
                        <a:cubicBezTo>
                          <a:pt x="46" y="8"/>
                          <a:pt x="43" y="8"/>
                          <a:pt x="43" y="8"/>
                        </a:cubicBezTo>
                        <a:cubicBezTo>
                          <a:pt x="40" y="8"/>
                          <a:pt x="40" y="9"/>
                          <a:pt x="40" y="6"/>
                        </a:cubicBezTo>
                        <a:cubicBezTo>
                          <a:pt x="37" y="6"/>
                          <a:pt x="36" y="5"/>
                          <a:pt x="35" y="8"/>
                        </a:cubicBezTo>
                        <a:cubicBezTo>
                          <a:pt x="35" y="8"/>
                          <a:pt x="35" y="11"/>
                          <a:pt x="34" y="11"/>
                        </a:cubicBezTo>
                        <a:cubicBezTo>
                          <a:pt x="33" y="12"/>
                          <a:pt x="31" y="12"/>
                          <a:pt x="29" y="12"/>
                        </a:cubicBezTo>
                        <a:cubicBezTo>
                          <a:pt x="22" y="13"/>
                          <a:pt x="24" y="1"/>
                          <a:pt x="18" y="1"/>
                        </a:cubicBezTo>
                        <a:cubicBezTo>
                          <a:pt x="13" y="1"/>
                          <a:pt x="7" y="0"/>
                          <a:pt x="3" y="2"/>
                        </a:cubicBezTo>
                        <a:cubicBezTo>
                          <a:pt x="1" y="4"/>
                          <a:pt x="6" y="10"/>
                          <a:pt x="6" y="12"/>
                        </a:cubicBezTo>
                        <a:cubicBezTo>
                          <a:pt x="7" y="13"/>
                          <a:pt x="7" y="15"/>
                          <a:pt x="6" y="16"/>
                        </a:cubicBezTo>
                        <a:cubicBezTo>
                          <a:pt x="4" y="17"/>
                          <a:pt x="6" y="19"/>
                          <a:pt x="6" y="20"/>
                        </a:cubicBezTo>
                        <a:cubicBezTo>
                          <a:pt x="9" y="24"/>
                          <a:pt x="11" y="29"/>
                          <a:pt x="8" y="33"/>
                        </a:cubicBezTo>
                        <a:cubicBezTo>
                          <a:pt x="6" y="36"/>
                          <a:pt x="4" y="38"/>
                          <a:pt x="3" y="41"/>
                        </a:cubicBezTo>
                        <a:cubicBezTo>
                          <a:pt x="2" y="44"/>
                          <a:pt x="1" y="47"/>
                          <a:pt x="0" y="50"/>
                        </a:cubicBezTo>
                        <a:cubicBezTo>
                          <a:pt x="0" y="52"/>
                          <a:pt x="0" y="54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1" y="59"/>
                          <a:pt x="2" y="59"/>
                          <a:pt x="3" y="59"/>
                        </a:cubicBezTo>
                        <a:cubicBezTo>
                          <a:pt x="5" y="59"/>
                          <a:pt x="5" y="56"/>
                          <a:pt x="8" y="58"/>
                        </a:cubicBezTo>
                        <a:cubicBezTo>
                          <a:pt x="8" y="58"/>
                          <a:pt x="9" y="59"/>
                          <a:pt x="9" y="59"/>
                        </a:cubicBezTo>
                        <a:cubicBezTo>
                          <a:pt x="12" y="59"/>
                          <a:pt x="14" y="59"/>
                          <a:pt x="16" y="59"/>
                        </a:cubicBezTo>
                        <a:cubicBezTo>
                          <a:pt x="19" y="59"/>
                          <a:pt x="22" y="59"/>
                          <a:pt x="25" y="59"/>
                        </a:cubicBezTo>
                        <a:cubicBezTo>
                          <a:pt x="26" y="59"/>
                          <a:pt x="29" y="59"/>
                          <a:pt x="30" y="59"/>
                        </a:cubicBezTo>
                        <a:cubicBezTo>
                          <a:pt x="32" y="63"/>
                          <a:pt x="36" y="62"/>
                          <a:pt x="39" y="62"/>
                        </a:cubicBezTo>
                        <a:cubicBezTo>
                          <a:pt x="44" y="62"/>
                          <a:pt x="48" y="61"/>
                          <a:pt x="53" y="60"/>
                        </a:cubicBezTo>
                        <a:cubicBezTo>
                          <a:pt x="50" y="57"/>
                          <a:pt x="46" y="55"/>
                          <a:pt x="46" y="51"/>
                        </a:cubicBezTo>
                        <a:cubicBezTo>
                          <a:pt x="46" y="46"/>
                          <a:pt x="46" y="41"/>
                          <a:pt x="46" y="37"/>
                        </a:cubicBezTo>
                        <a:cubicBezTo>
                          <a:pt x="46" y="36"/>
                          <a:pt x="56" y="38"/>
                          <a:pt x="56" y="35"/>
                        </a:cubicBezTo>
                        <a:cubicBezTo>
                          <a:pt x="56" y="33"/>
                          <a:pt x="56" y="30"/>
                          <a:pt x="56" y="27"/>
                        </a:cubicBezTo>
                        <a:cubicBezTo>
                          <a:pt x="56" y="24"/>
                          <a:pt x="53" y="27"/>
                          <a:pt x="51" y="2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3" name="Freeform 735">
                    <a:extLst>
                      <a:ext uri="{FF2B5EF4-FFF2-40B4-BE49-F238E27FC236}">
                        <a16:creationId xmlns:a16="http://schemas.microsoft.com/office/drawing/2014/main" id="{E1AD3F8E-B42D-0542-A862-F6DC108B36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43614" y="9203480"/>
                    <a:ext cx="470472" cy="519990"/>
                  </a:xfrm>
                  <a:custGeom>
                    <a:avLst/>
                    <a:gdLst>
                      <a:gd name="T0" fmla="*/ 25 w 46"/>
                      <a:gd name="T1" fmla="*/ 2 h 48"/>
                      <a:gd name="T2" fmla="*/ 21 w 46"/>
                      <a:gd name="T3" fmla="*/ 3 h 48"/>
                      <a:gd name="T4" fmla="*/ 18 w 46"/>
                      <a:gd name="T5" fmla="*/ 4 h 48"/>
                      <a:gd name="T6" fmla="*/ 6 w 46"/>
                      <a:gd name="T7" fmla="*/ 4 h 48"/>
                      <a:gd name="T8" fmla="*/ 6 w 46"/>
                      <a:gd name="T9" fmla="*/ 18 h 48"/>
                      <a:gd name="T10" fmla="*/ 6 w 46"/>
                      <a:gd name="T11" fmla="*/ 23 h 48"/>
                      <a:gd name="T12" fmla="*/ 1 w 46"/>
                      <a:gd name="T13" fmla="*/ 24 h 48"/>
                      <a:gd name="T14" fmla="*/ 1 w 46"/>
                      <a:gd name="T15" fmla="*/ 31 h 48"/>
                      <a:gd name="T16" fmla="*/ 1 w 46"/>
                      <a:gd name="T17" fmla="*/ 38 h 48"/>
                      <a:gd name="T18" fmla="*/ 4 w 46"/>
                      <a:gd name="T19" fmla="*/ 47 h 48"/>
                      <a:gd name="T20" fmla="*/ 8 w 46"/>
                      <a:gd name="T21" fmla="*/ 48 h 48"/>
                      <a:gd name="T22" fmla="*/ 13 w 46"/>
                      <a:gd name="T23" fmla="*/ 44 h 48"/>
                      <a:gd name="T24" fmla="*/ 19 w 46"/>
                      <a:gd name="T25" fmla="*/ 41 h 48"/>
                      <a:gd name="T26" fmla="*/ 29 w 46"/>
                      <a:gd name="T27" fmla="*/ 39 h 48"/>
                      <a:gd name="T28" fmla="*/ 31 w 46"/>
                      <a:gd name="T29" fmla="*/ 37 h 48"/>
                      <a:gd name="T30" fmla="*/ 34 w 46"/>
                      <a:gd name="T31" fmla="*/ 34 h 48"/>
                      <a:gd name="T32" fmla="*/ 43 w 46"/>
                      <a:gd name="T33" fmla="*/ 26 h 48"/>
                      <a:gd name="T34" fmla="*/ 44 w 46"/>
                      <a:gd name="T35" fmla="*/ 22 h 48"/>
                      <a:gd name="T36" fmla="*/ 40 w 46"/>
                      <a:gd name="T37" fmla="*/ 21 h 48"/>
                      <a:gd name="T38" fmla="*/ 38 w 46"/>
                      <a:gd name="T39" fmla="*/ 17 h 48"/>
                      <a:gd name="T40" fmla="*/ 39 w 46"/>
                      <a:gd name="T41" fmla="*/ 15 h 48"/>
                      <a:gd name="T42" fmla="*/ 36 w 46"/>
                      <a:gd name="T43" fmla="*/ 14 h 48"/>
                      <a:gd name="T44" fmla="*/ 36 w 46"/>
                      <a:gd name="T45" fmla="*/ 13 h 48"/>
                      <a:gd name="T46" fmla="*/ 34 w 46"/>
                      <a:gd name="T47" fmla="*/ 12 h 48"/>
                      <a:gd name="T48" fmla="*/ 30 w 46"/>
                      <a:gd name="T49" fmla="*/ 7 h 48"/>
                      <a:gd name="T50" fmla="*/ 25 w 46"/>
                      <a:gd name="T51" fmla="*/ 2 h 48"/>
                      <a:gd name="T52" fmla="*/ 25 w 46"/>
                      <a:gd name="T53" fmla="*/ 2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6" h="48">
                        <a:moveTo>
                          <a:pt x="25" y="2"/>
                        </a:moveTo>
                        <a:cubicBezTo>
                          <a:pt x="24" y="3"/>
                          <a:pt x="22" y="3"/>
                          <a:pt x="21" y="3"/>
                        </a:cubicBezTo>
                        <a:cubicBezTo>
                          <a:pt x="19" y="3"/>
                          <a:pt x="20" y="6"/>
                          <a:pt x="18" y="4"/>
                        </a:cubicBezTo>
                        <a:cubicBezTo>
                          <a:pt x="15" y="0"/>
                          <a:pt x="10" y="5"/>
                          <a:pt x="6" y="4"/>
                        </a:cubicBezTo>
                        <a:cubicBezTo>
                          <a:pt x="6" y="9"/>
                          <a:pt x="6" y="14"/>
                          <a:pt x="6" y="18"/>
                        </a:cubicBezTo>
                        <a:cubicBezTo>
                          <a:pt x="6" y="19"/>
                          <a:pt x="7" y="23"/>
                          <a:pt x="6" y="23"/>
                        </a:cubicBezTo>
                        <a:cubicBezTo>
                          <a:pt x="5" y="24"/>
                          <a:pt x="1" y="22"/>
                          <a:pt x="1" y="24"/>
                        </a:cubicBezTo>
                        <a:cubicBezTo>
                          <a:pt x="1" y="26"/>
                          <a:pt x="1" y="29"/>
                          <a:pt x="1" y="31"/>
                        </a:cubicBezTo>
                        <a:cubicBezTo>
                          <a:pt x="1" y="33"/>
                          <a:pt x="0" y="36"/>
                          <a:pt x="1" y="38"/>
                        </a:cubicBezTo>
                        <a:cubicBezTo>
                          <a:pt x="5" y="39"/>
                          <a:pt x="6" y="44"/>
                          <a:pt x="4" y="47"/>
                        </a:cubicBezTo>
                        <a:cubicBezTo>
                          <a:pt x="4" y="48"/>
                          <a:pt x="8" y="48"/>
                          <a:pt x="8" y="48"/>
                        </a:cubicBezTo>
                        <a:cubicBezTo>
                          <a:pt x="10" y="48"/>
                          <a:pt x="11" y="46"/>
                          <a:pt x="13" y="44"/>
                        </a:cubicBezTo>
                        <a:cubicBezTo>
                          <a:pt x="15" y="42"/>
                          <a:pt x="15" y="39"/>
                          <a:pt x="19" y="41"/>
                        </a:cubicBezTo>
                        <a:cubicBezTo>
                          <a:pt x="23" y="43"/>
                          <a:pt x="27" y="44"/>
                          <a:pt x="29" y="39"/>
                        </a:cubicBezTo>
                        <a:cubicBezTo>
                          <a:pt x="29" y="38"/>
                          <a:pt x="29" y="37"/>
                          <a:pt x="31" y="37"/>
                        </a:cubicBezTo>
                        <a:cubicBezTo>
                          <a:pt x="33" y="37"/>
                          <a:pt x="34" y="35"/>
                          <a:pt x="34" y="34"/>
                        </a:cubicBezTo>
                        <a:cubicBezTo>
                          <a:pt x="36" y="31"/>
                          <a:pt x="40" y="28"/>
                          <a:pt x="43" y="26"/>
                        </a:cubicBezTo>
                        <a:cubicBezTo>
                          <a:pt x="45" y="25"/>
                          <a:pt x="46" y="24"/>
                          <a:pt x="44" y="22"/>
                        </a:cubicBezTo>
                        <a:cubicBezTo>
                          <a:pt x="43" y="21"/>
                          <a:pt x="40" y="22"/>
                          <a:pt x="40" y="21"/>
                        </a:cubicBezTo>
                        <a:cubicBezTo>
                          <a:pt x="39" y="20"/>
                          <a:pt x="38" y="19"/>
                          <a:pt x="38" y="17"/>
                        </a:cubicBezTo>
                        <a:cubicBezTo>
                          <a:pt x="38" y="17"/>
                          <a:pt x="39" y="16"/>
                          <a:pt x="39" y="15"/>
                        </a:cubicBezTo>
                        <a:cubicBezTo>
                          <a:pt x="38" y="15"/>
                          <a:pt x="37" y="15"/>
                          <a:pt x="36" y="14"/>
                        </a:cubicBezTo>
                        <a:cubicBezTo>
                          <a:pt x="36" y="14"/>
                          <a:pt x="37" y="13"/>
                          <a:pt x="36" y="13"/>
                        </a:cubicBezTo>
                        <a:cubicBezTo>
                          <a:pt x="35" y="13"/>
                          <a:pt x="35" y="12"/>
                          <a:pt x="34" y="12"/>
                        </a:cubicBezTo>
                        <a:cubicBezTo>
                          <a:pt x="32" y="11"/>
                          <a:pt x="31" y="10"/>
                          <a:pt x="30" y="7"/>
                        </a:cubicBezTo>
                        <a:cubicBezTo>
                          <a:pt x="30" y="6"/>
                          <a:pt x="27" y="2"/>
                          <a:pt x="25" y="2"/>
                        </a:cubicBezTo>
                        <a:cubicBezTo>
                          <a:pt x="25" y="2"/>
                          <a:pt x="26" y="2"/>
                          <a:pt x="25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4" name="Freeform 736">
                    <a:extLst>
                      <a:ext uri="{FF2B5EF4-FFF2-40B4-BE49-F238E27FC236}">
                        <a16:creationId xmlns:a16="http://schemas.microsoft.com/office/drawing/2014/main" id="{3127CF29-0262-8241-BEA5-2207863A0D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98016" y="9096529"/>
                    <a:ext cx="400771" cy="376162"/>
                  </a:xfrm>
                  <a:custGeom>
                    <a:avLst/>
                    <a:gdLst>
                      <a:gd name="T0" fmla="*/ 39 w 39"/>
                      <a:gd name="T1" fmla="*/ 22 h 35"/>
                      <a:gd name="T2" fmla="*/ 38 w 39"/>
                      <a:gd name="T3" fmla="*/ 18 h 35"/>
                      <a:gd name="T4" fmla="*/ 39 w 39"/>
                      <a:gd name="T5" fmla="*/ 14 h 35"/>
                      <a:gd name="T6" fmla="*/ 38 w 39"/>
                      <a:gd name="T7" fmla="*/ 7 h 35"/>
                      <a:gd name="T8" fmla="*/ 27 w 39"/>
                      <a:gd name="T9" fmla="*/ 2 h 35"/>
                      <a:gd name="T10" fmla="*/ 24 w 39"/>
                      <a:gd name="T11" fmla="*/ 0 h 35"/>
                      <a:gd name="T12" fmla="*/ 19 w 39"/>
                      <a:gd name="T13" fmla="*/ 3 h 35"/>
                      <a:gd name="T14" fmla="*/ 13 w 39"/>
                      <a:gd name="T15" fmla="*/ 7 h 35"/>
                      <a:gd name="T16" fmla="*/ 9 w 39"/>
                      <a:gd name="T17" fmla="*/ 12 h 35"/>
                      <a:gd name="T18" fmla="*/ 2 w 39"/>
                      <a:gd name="T19" fmla="*/ 12 h 35"/>
                      <a:gd name="T20" fmla="*/ 5 w 39"/>
                      <a:gd name="T21" fmla="*/ 16 h 35"/>
                      <a:gd name="T22" fmla="*/ 8 w 39"/>
                      <a:gd name="T23" fmla="*/ 21 h 35"/>
                      <a:gd name="T24" fmla="*/ 11 w 39"/>
                      <a:gd name="T25" fmla="*/ 23 h 35"/>
                      <a:gd name="T26" fmla="*/ 11 w 39"/>
                      <a:gd name="T27" fmla="*/ 24 h 35"/>
                      <a:gd name="T28" fmla="*/ 14 w 39"/>
                      <a:gd name="T29" fmla="*/ 25 h 35"/>
                      <a:gd name="T30" fmla="*/ 13 w 39"/>
                      <a:gd name="T31" fmla="*/ 28 h 35"/>
                      <a:gd name="T32" fmla="*/ 15 w 39"/>
                      <a:gd name="T33" fmla="*/ 31 h 35"/>
                      <a:gd name="T34" fmla="*/ 20 w 39"/>
                      <a:gd name="T35" fmla="*/ 34 h 35"/>
                      <a:gd name="T36" fmla="*/ 25 w 39"/>
                      <a:gd name="T37" fmla="*/ 35 h 35"/>
                      <a:gd name="T38" fmla="*/ 27 w 39"/>
                      <a:gd name="T39" fmla="*/ 35 h 35"/>
                      <a:gd name="T40" fmla="*/ 34 w 39"/>
                      <a:gd name="T41" fmla="*/ 31 h 35"/>
                      <a:gd name="T42" fmla="*/ 36 w 39"/>
                      <a:gd name="T43" fmla="*/ 27 h 35"/>
                      <a:gd name="T44" fmla="*/ 39 w 39"/>
                      <a:gd name="T45" fmla="*/ 22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9" h="35">
                        <a:moveTo>
                          <a:pt x="39" y="22"/>
                        </a:moveTo>
                        <a:cubicBezTo>
                          <a:pt x="39" y="21"/>
                          <a:pt x="38" y="19"/>
                          <a:pt x="38" y="18"/>
                        </a:cubicBezTo>
                        <a:cubicBezTo>
                          <a:pt x="38" y="16"/>
                          <a:pt x="39" y="15"/>
                          <a:pt x="39" y="14"/>
                        </a:cubicBezTo>
                        <a:cubicBezTo>
                          <a:pt x="39" y="11"/>
                          <a:pt x="39" y="9"/>
                          <a:pt x="38" y="7"/>
                        </a:cubicBezTo>
                        <a:cubicBezTo>
                          <a:pt x="38" y="4"/>
                          <a:pt x="29" y="2"/>
                          <a:pt x="27" y="2"/>
                        </a:cubicBezTo>
                        <a:cubicBezTo>
                          <a:pt x="27" y="0"/>
                          <a:pt x="27" y="0"/>
                          <a:pt x="24" y="0"/>
                        </a:cubicBezTo>
                        <a:cubicBezTo>
                          <a:pt x="21" y="0"/>
                          <a:pt x="21" y="1"/>
                          <a:pt x="19" y="3"/>
                        </a:cubicBezTo>
                        <a:cubicBezTo>
                          <a:pt x="18" y="5"/>
                          <a:pt x="15" y="6"/>
                          <a:pt x="13" y="7"/>
                        </a:cubicBezTo>
                        <a:cubicBezTo>
                          <a:pt x="12" y="9"/>
                          <a:pt x="11" y="12"/>
                          <a:pt x="9" y="12"/>
                        </a:cubicBezTo>
                        <a:cubicBezTo>
                          <a:pt x="7" y="12"/>
                          <a:pt x="5" y="11"/>
                          <a:pt x="2" y="12"/>
                        </a:cubicBezTo>
                        <a:cubicBezTo>
                          <a:pt x="0" y="13"/>
                          <a:pt x="4" y="15"/>
                          <a:pt x="5" y="16"/>
                        </a:cubicBezTo>
                        <a:cubicBezTo>
                          <a:pt x="6" y="18"/>
                          <a:pt x="6" y="20"/>
                          <a:pt x="8" y="21"/>
                        </a:cubicBezTo>
                        <a:cubicBezTo>
                          <a:pt x="9" y="22"/>
                          <a:pt x="10" y="23"/>
                          <a:pt x="11" y="23"/>
                        </a:cubicBezTo>
                        <a:cubicBezTo>
                          <a:pt x="12" y="23"/>
                          <a:pt x="11" y="24"/>
                          <a:pt x="11" y="24"/>
                        </a:cubicBezTo>
                        <a:cubicBezTo>
                          <a:pt x="12" y="24"/>
                          <a:pt x="13" y="25"/>
                          <a:pt x="14" y="25"/>
                        </a:cubicBezTo>
                        <a:cubicBezTo>
                          <a:pt x="14" y="26"/>
                          <a:pt x="13" y="27"/>
                          <a:pt x="13" y="28"/>
                        </a:cubicBezTo>
                        <a:cubicBezTo>
                          <a:pt x="13" y="29"/>
                          <a:pt x="14" y="31"/>
                          <a:pt x="15" y="31"/>
                        </a:cubicBezTo>
                        <a:cubicBezTo>
                          <a:pt x="18" y="31"/>
                          <a:pt x="19" y="31"/>
                          <a:pt x="20" y="34"/>
                        </a:cubicBezTo>
                        <a:cubicBezTo>
                          <a:pt x="21" y="35"/>
                          <a:pt x="23" y="34"/>
                          <a:pt x="25" y="35"/>
                        </a:cubicBezTo>
                        <a:cubicBezTo>
                          <a:pt x="26" y="35"/>
                          <a:pt x="26" y="35"/>
                          <a:pt x="27" y="35"/>
                        </a:cubicBezTo>
                        <a:cubicBezTo>
                          <a:pt x="31" y="35"/>
                          <a:pt x="32" y="34"/>
                          <a:pt x="34" y="31"/>
                        </a:cubicBezTo>
                        <a:cubicBezTo>
                          <a:pt x="35" y="30"/>
                          <a:pt x="36" y="28"/>
                          <a:pt x="36" y="27"/>
                        </a:cubicBezTo>
                        <a:cubicBezTo>
                          <a:pt x="37" y="25"/>
                          <a:pt x="39" y="24"/>
                          <a:pt x="39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5" name="Freeform 737">
                    <a:extLst>
                      <a:ext uri="{FF2B5EF4-FFF2-40B4-BE49-F238E27FC236}">
                        <a16:creationId xmlns:a16="http://schemas.microsoft.com/office/drawing/2014/main" id="{C91BF3F7-2C53-C349-BAD8-51A786F60F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9657083"/>
                    <a:ext cx="101063" cy="121701"/>
                  </a:xfrm>
                  <a:custGeom>
                    <a:avLst/>
                    <a:gdLst>
                      <a:gd name="T0" fmla="*/ 5 w 10"/>
                      <a:gd name="T1" fmla="*/ 1 h 11"/>
                      <a:gd name="T2" fmla="*/ 7 w 10"/>
                      <a:gd name="T3" fmla="*/ 9 h 11"/>
                      <a:gd name="T4" fmla="*/ 5 w 10"/>
                      <a:gd name="T5" fmla="*/ 1 h 11"/>
                      <a:gd name="T6" fmla="*/ 5 w 10"/>
                      <a:gd name="T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11">
                        <a:moveTo>
                          <a:pt x="5" y="1"/>
                        </a:moveTo>
                        <a:cubicBezTo>
                          <a:pt x="0" y="2"/>
                          <a:pt x="3" y="11"/>
                          <a:pt x="7" y="9"/>
                        </a:cubicBezTo>
                        <a:cubicBezTo>
                          <a:pt x="10" y="8"/>
                          <a:pt x="9" y="0"/>
                          <a:pt x="5" y="1"/>
                        </a:cubicBezTo>
                        <a:cubicBezTo>
                          <a:pt x="3" y="1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6" name="Freeform 738">
                    <a:extLst>
                      <a:ext uri="{FF2B5EF4-FFF2-40B4-BE49-F238E27FC236}">
                        <a16:creationId xmlns:a16="http://schemas.microsoft.com/office/drawing/2014/main" id="{CA05298A-E343-D944-9303-013133E4238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2479819" y="9461630"/>
                    <a:ext cx="808512" cy="748635"/>
                  </a:xfrm>
                  <a:custGeom>
                    <a:avLst/>
                    <a:gdLst>
                      <a:gd name="T0" fmla="*/ 74 w 79"/>
                      <a:gd name="T1" fmla="*/ 27 h 69"/>
                      <a:gd name="T2" fmla="*/ 69 w 79"/>
                      <a:gd name="T3" fmla="*/ 22 h 69"/>
                      <a:gd name="T4" fmla="*/ 72 w 79"/>
                      <a:gd name="T5" fmla="*/ 19 h 69"/>
                      <a:gd name="T6" fmla="*/ 75 w 79"/>
                      <a:gd name="T7" fmla="*/ 20 h 69"/>
                      <a:gd name="T8" fmla="*/ 75 w 79"/>
                      <a:gd name="T9" fmla="*/ 11 h 69"/>
                      <a:gd name="T10" fmla="*/ 73 w 79"/>
                      <a:gd name="T11" fmla="*/ 7 h 69"/>
                      <a:gd name="T12" fmla="*/ 72 w 79"/>
                      <a:gd name="T13" fmla="*/ 1 h 69"/>
                      <a:gd name="T14" fmla="*/ 66 w 79"/>
                      <a:gd name="T15" fmla="*/ 1 h 69"/>
                      <a:gd name="T16" fmla="*/ 60 w 79"/>
                      <a:gd name="T17" fmla="*/ 2 h 69"/>
                      <a:gd name="T18" fmla="*/ 55 w 79"/>
                      <a:gd name="T19" fmla="*/ 5 h 69"/>
                      <a:gd name="T20" fmla="*/ 51 w 79"/>
                      <a:gd name="T21" fmla="*/ 8 h 69"/>
                      <a:gd name="T22" fmla="*/ 49 w 79"/>
                      <a:gd name="T23" fmla="*/ 12 h 69"/>
                      <a:gd name="T24" fmla="*/ 45 w 79"/>
                      <a:gd name="T25" fmla="*/ 14 h 69"/>
                      <a:gd name="T26" fmla="*/ 44 w 79"/>
                      <a:gd name="T27" fmla="*/ 17 h 69"/>
                      <a:gd name="T28" fmla="*/ 34 w 79"/>
                      <a:gd name="T29" fmla="*/ 17 h 69"/>
                      <a:gd name="T30" fmla="*/ 28 w 79"/>
                      <a:gd name="T31" fmla="*/ 21 h 69"/>
                      <a:gd name="T32" fmla="*/ 24 w 79"/>
                      <a:gd name="T33" fmla="*/ 24 h 69"/>
                      <a:gd name="T34" fmla="*/ 20 w 79"/>
                      <a:gd name="T35" fmla="*/ 23 h 69"/>
                      <a:gd name="T36" fmla="*/ 17 w 79"/>
                      <a:gd name="T37" fmla="*/ 14 h 69"/>
                      <a:gd name="T38" fmla="*/ 17 w 79"/>
                      <a:gd name="T39" fmla="*/ 29 h 69"/>
                      <a:gd name="T40" fmla="*/ 17 w 79"/>
                      <a:gd name="T41" fmla="*/ 33 h 69"/>
                      <a:gd name="T42" fmla="*/ 9 w 79"/>
                      <a:gd name="T43" fmla="*/ 35 h 69"/>
                      <a:gd name="T44" fmla="*/ 6 w 79"/>
                      <a:gd name="T45" fmla="*/ 34 h 69"/>
                      <a:gd name="T46" fmla="*/ 2 w 79"/>
                      <a:gd name="T47" fmla="*/ 33 h 69"/>
                      <a:gd name="T48" fmla="*/ 3 w 79"/>
                      <a:gd name="T49" fmla="*/ 40 h 69"/>
                      <a:gd name="T50" fmla="*/ 5 w 79"/>
                      <a:gd name="T51" fmla="*/ 45 h 69"/>
                      <a:gd name="T52" fmla="*/ 9 w 79"/>
                      <a:gd name="T53" fmla="*/ 56 h 69"/>
                      <a:gd name="T54" fmla="*/ 8 w 79"/>
                      <a:gd name="T55" fmla="*/ 60 h 69"/>
                      <a:gd name="T56" fmla="*/ 9 w 79"/>
                      <a:gd name="T57" fmla="*/ 62 h 69"/>
                      <a:gd name="T58" fmla="*/ 10 w 79"/>
                      <a:gd name="T59" fmla="*/ 66 h 69"/>
                      <a:gd name="T60" fmla="*/ 11 w 79"/>
                      <a:gd name="T61" fmla="*/ 64 h 69"/>
                      <a:gd name="T62" fmla="*/ 15 w 79"/>
                      <a:gd name="T63" fmla="*/ 68 h 69"/>
                      <a:gd name="T64" fmla="*/ 21 w 79"/>
                      <a:gd name="T65" fmla="*/ 66 h 69"/>
                      <a:gd name="T66" fmla="*/ 26 w 79"/>
                      <a:gd name="T67" fmla="*/ 65 h 69"/>
                      <a:gd name="T68" fmla="*/ 31 w 79"/>
                      <a:gd name="T69" fmla="*/ 64 h 69"/>
                      <a:gd name="T70" fmla="*/ 38 w 79"/>
                      <a:gd name="T71" fmla="*/ 64 h 69"/>
                      <a:gd name="T72" fmla="*/ 39 w 79"/>
                      <a:gd name="T73" fmla="*/ 64 h 69"/>
                      <a:gd name="T74" fmla="*/ 41 w 79"/>
                      <a:gd name="T75" fmla="*/ 63 h 69"/>
                      <a:gd name="T76" fmla="*/ 42 w 79"/>
                      <a:gd name="T77" fmla="*/ 62 h 69"/>
                      <a:gd name="T78" fmla="*/ 44 w 79"/>
                      <a:gd name="T79" fmla="*/ 65 h 69"/>
                      <a:gd name="T80" fmla="*/ 46 w 79"/>
                      <a:gd name="T81" fmla="*/ 62 h 69"/>
                      <a:gd name="T82" fmla="*/ 57 w 79"/>
                      <a:gd name="T83" fmla="*/ 56 h 69"/>
                      <a:gd name="T84" fmla="*/ 65 w 79"/>
                      <a:gd name="T85" fmla="*/ 48 h 69"/>
                      <a:gd name="T86" fmla="*/ 72 w 79"/>
                      <a:gd name="T87" fmla="*/ 37 h 69"/>
                      <a:gd name="T88" fmla="*/ 77 w 79"/>
                      <a:gd name="T89" fmla="*/ 33 h 69"/>
                      <a:gd name="T90" fmla="*/ 79 w 79"/>
                      <a:gd name="T91" fmla="*/ 25 h 69"/>
                      <a:gd name="T92" fmla="*/ 76 w 79"/>
                      <a:gd name="T93" fmla="*/ 25 h 69"/>
                      <a:gd name="T94" fmla="*/ 74 w 79"/>
                      <a:gd name="T95" fmla="*/ 27 h 69"/>
                      <a:gd name="T96" fmla="*/ 62 w 79"/>
                      <a:gd name="T97" fmla="*/ 39 h 69"/>
                      <a:gd name="T98" fmla="*/ 61 w 79"/>
                      <a:gd name="T99" fmla="*/ 41 h 69"/>
                      <a:gd name="T100" fmla="*/ 57 w 79"/>
                      <a:gd name="T101" fmla="*/ 43 h 69"/>
                      <a:gd name="T102" fmla="*/ 55 w 79"/>
                      <a:gd name="T103" fmla="*/ 44 h 69"/>
                      <a:gd name="T104" fmla="*/ 52 w 79"/>
                      <a:gd name="T105" fmla="*/ 41 h 69"/>
                      <a:gd name="T106" fmla="*/ 56 w 79"/>
                      <a:gd name="T107" fmla="*/ 35 h 69"/>
                      <a:gd name="T108" fmla="*/ 60 w 79"/>
                      <a:gd name="T109" fmla="*/ 35 h 69"/>
                      <a:gd name="T110" fmla="*/ 62 w 79"/>
                      <a:gd name="T111" fmla="*/ 39 h 69"/>
                      <a:gd name="T112" fmla="*/ 62 w 79"/>
                      <a:gd name="T113" fmla="*/ 3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79" h="69">
                        <a:moveTo>
                          <a:pt x="74" y="27"/>
                        </a:moveTo>
                        <a:cubicBezTo>
                          <a:pt x="71" y="27"/>
                          <a:pt x="68" y="24"/>
                          <a:pt x="69" y="22"/>
                        </a:cubicBezTo>
                        <a:cubicBezTo>
                          <a:pt x="69" y="20"/>
                          <a:pt x="71" y="19"/>
                          <a:pt x="72" y="19"/>
                        </a:cubicBezTo>
                        <a:cubicBezTo>
                          <a:pt x="73" y="19"/>
                          <a:pt x="74" y="20"/>
                          <a:pt x="75" y="20"/>
                        </a:cubicBezTo>
                        <a:cubicBezTo>
                          <a:pt x="75" y="17"/>
                          <a:pt x="76" y="14"/>
                          <a:pt x="75" y="11"/>
                        </a:cubicBezTo>
                        <a:cubicBezTo>
                          <a:pt x="74" y="10"/>
                          <a:pt x="73" y="8"/>
                          <a:pt x="73" y="7"/>
                        </a:cubicBezTo>
                        <a:cubicBezTo>
                          <a:pt x="72" y="5"/>
                          <a:pt x="72" y="3"/>
                          <a:pt x="72" y="1"/>
                        </a:cubicBezTo>
                        <a:cubicBezTo>
                          <a:pt x="70" y="2"/>
                          <a:pt x="67" y="1"/>
                          <a:pt x="66" y="1"/>
                        </a:cubicBezTo>
                        <a:cubicBezTo>
                          <a:pt x="63" y="0"/>
                          <a:pt x="61" y="0"/>
                          <a:pt x="60" y="2"/>
                        </a:cubicBezTo>
                        <a:cubicBezTo>
                          <a:pt x="58" y="3"/>
                          <a:pt x="56" y="3"/>
                          <a:pt x="55" y="5"/>
                        </a:cubicBezTo>
                        <a:cubicBezTo>
                          <a:pt x="54" y="6"/>
                          <a:pt x="52" y="7"/>
                          <a:pt x="51" y="8"/>
                        </a:cubicBezTo>
                        <a:cubicBezTo>
                          <a:pt x="50" y="9"/>
                          <a:pt x="50" y="11"/>
                          <a:pt x="49" y="12"/>
                        </a:cubicBezTo>
                        <a:cubicBezTo>
                          <a:pt x="48" y="14"/>
                          <a:pt x="46" y="12"/>
                          <a:pt x="45" y="14"/>
                        </a:cubicBezTo>
                        <a:cubicBezTo>
                          <a:pt x="44" y="15"/>
                          <a:pt x="45" y="16"/>
                          <a:pt x="44" y="17"/>
                        </a:cubicBezTo>
                        <a:cubicBezTo>
                          <a:pt x="42" y="21"/>
                          <a:pt x="37" y="18"/>
                          <a:pt x="34" y="17"/>
                        </a:cubicBezTo>
                        <a:cubicBezTo>
                          <a:pt x="31" y="15"/>
                          <a:pt x="30" y="19"/>
                          <a:pt x="28" y="21"/>
                        </a:cubicBezTo>
                        <a:cubicBezTo>
                          <a:pt x="27" y="22"/>
                          <a:pt x="26" y="24"/>
                          <a:pt x="24" y="24"/>
                        </a:cubicBezTo>
                        <a:cubicBezTo>
                          <a:pt x="24" y="24"/>
                          <a:pt x="20" y="24"/>
                          <a:pt x="20" y="23"/>
                        </a:cubicBezTo>
                        <a:cubicBezTo>
                          <a:pt x="22" y="20"/>
                          <a:pt x="21" y="15"/>
                          <a:pt x="17" y="14"/>
                        </a:cubicBezTo>
                        <a:cubicBezTo>
                          <a:pt x="17" y="19"/>
                          <a:pt x="17" y="24"/>
                          <a:pt x="17" y="29"/>
                        </a:cubicBezTo>
                        <a:cubicBezTo>
                          <a:pt x="17" y="29"/>
                          <a:pt x="18" y="32"/>
                          <a:pt x="17" y="33"/>
                        </a:cubicBezTo>
                        <a:cubicBezTo>
                          <a:pt x="14" y="35"/>
                          <a:pt x="13" y="36"/>
                          <a:pt x="9" y="35"/>
                        </a:cubicBezTo>
                        <a:cubicBezTo>
                          <a:pt x="8" y="35"/>
                          <a:pt x="7" y="35"/>
                          <a:pt x="6" y="34"/>
                        </a:cubicBezTo>
                        <a:cubicBezTo>
                          <a:pt x="5" y="32"/>
                          <a:pt x="4" y="31"/>
                          <a:pt x="2" y="33"/>
                        </a:cubicBezTo>
                        <a:cubicBezTo>
                          <a:pt x="0" y="35"/>
                          <a:pt x="2" y="38"/>
                          <a:pt x="3" y="40"/>
                        </a:cubicBezTo>
                        <a:cubicBezTo>
                          <a:pt x="4" y="41"/>
                          <a:pt x="5" y="43"/>
                          <a:pt x="5" y="45"/>
                        </a:cubicBezTo>
                        <a:cubicBezTo>
                          <a:pt x="7" y="49"/>
                          <a:pt x="11" y="51"/>
                          <a:pt x="9" y="56"/>
                        </a:cubicBezTo>
                        <a:cubicBezTo>
                          <a:pt x="8" y="58"/>
                          <a:pt x="7" y="58"/>
                          <a:pt x="8" y="60"/>
                        </a:cubicBezTo>
                        <a:cubicBezTo>
                          <a:pt x="9" y="61"/>
                          <a:pt x="9" y="62"/>
                          <a:pt x="9" y="62"/>
                        </a:cubicBezTo>
                        <a:cubicBezTo>
                          <a:pt x="10" y="63"/>
                          <a:pt x="9" y="65"/>
                          <a:pt x="10" y="66"/>
                        </a:cubicBezTo>
                        <a:cubicBezTo>
                          <a:pt x="10" y="66"/>
                          <a:pt x="10" y="64"/>
                          <a:pt x="11" y="64"/>
                        </a:cubicBezTo>
                        <a:cubicBezTo>
                          <a:pt x="11" y="64"/>
                          <a:pt x="14" y="67"/>
                          <a:pt x="15" y="68"/>
                        </a:cubicBezTo>
                        <a:cubicBezTo>
                          <a:pt x="17" y="69"/>
                          <a:pt x="19" y="66"/>
                          <a:pt x="21" y="66"/>
                        </a:cubicBezTo>
                        <a:cubicBezTo>
                          <a:pt x="23" y="65"/>
                          <a:pt x="25" y="67"/>
                          <a:pt x="26" y="65"/>
                        </a:cubicBezTo>
                        <a:cubicBezTo>
                          <a:pt x="28" y="64"/>
                          <a:pt x="29" y="64"/>
                          <a:pt x="31" y="64"/>
                        </a:cubicBezTo>
                        <a:cubicBezTo>
                          <a:pt x="33" y="64"/>
                          <a:pt x="35" y="64"/>
                          <a:pt x="38" y="64"/>
                        </a:cubicBezTo>
                        <a:cubicBezTo>
                          <a:pt x="38" y="64"/>
                          <a:pt x="39" y="64"/>
                          <a:pt x="39" y="64"/>
                        </a:cubicBezTo>
                        <a:cubicBezTo>
                          <a:pt x="40" y="64"/>
                          <a:pt x="40" y="63"/>
                          <a:pt x="41" y="63"/>
                        </a:cubicBezTo>
                        <a:cubicBezTo>
                          <a:pt x="41" y="63"/>
                          <a:pt x="41" y="62"/>
                          <a:pt x="42" y="62"/>
                        </a:cubicBezTo>
                        <a:cubicBezTo>
                          <a:pt x="42" y="63"/>
                          <a:pt x="42" y="65"/>
                          <a:pt x="44" y="65"/>
                        </a:cubicBezTo>
                        <a:cubicBezTo>
                          <a:pt x="44" y="65"/>
                          <a:pt x="43" y="61"/>
                          <a:pt x="46" y="62"/>
                        </a:cubicBezTo>
                        <a:cubicBezTo>
                          <a:pt x="50" y="63"/>
                          <a:pt x="54" y="59"/>
                          <a:pt x="57" y="56"/>
                        </a:cubicBezTo>
                        <a:cubicBezTo>
                          <a:pt x="60" y="54"/>
                          <a:pt x="62" y="51"/>
                          <a:pt x="65" y="48"/>
                        </a:cubicBezTo>
                        <a:cubicBezTo>
                          <a:pt x="68" y="45"/>
                          <a:pt x="69" y="41"/>
                          <a:pt x="72" y="37"/>
                        </a:cubicBezTo>
                        <a:cubicBezTo>
                          <a:pt x="73" y="36"/>
                          <a:pt x="76" y="35"/>
                          <a:pt x="77" y="33"/>
                        </a:cubicBezTo>
                        <a:cubicBezTo>
                          <a:pt x="78" y="31"/>
                          <a:pt x="79" y="27"/>
                          <a:pt x="79" y="25"/>
                        </a:cubicBezTo>
                        <a:cubicBezTo>
                          <a:pt x="78" y="25"/>
                          <a:pt x="77" y="25"/>
                          <a:pt x="76" y="25"/>
                        </a:cubicBezTo>
                        <a:cubicBezTo>
                          <a:pt x="75" y="25"/>
                          <a:pt x="75" y="27"/>
                          <a:pt x="74" y="27"/>
                        </a:cubicBezTo>
                        <a:close/>
                        <a:moveTo>
                          <a:pt x="62" y="39"/>
                        </a:moveTo>
                        <a:cubicBezTo>
                          <a:pt x="61" y="39"/>
                          <a:pt x="61" y="41"/>
                          <a:pt x="61" y="41"/>
                        </a:cubicBezTo>
                        <a:cubicBezTo>
                          <a:pt x="60" y="43"/>
                          <a:pt x="58" y="42"/>
                          <a:pt x="57" y="43"/>
                        </a:cubicBezTo>
                        <a:cubicBezTo>
                          <a:pt x="56" y="43"/>
                          <a:pt x="56" y="44"/>
                          <a:pt x="55" y="44"/>
                        </a:cubicBezTo>
                        <a:cubicBezTo>
                          <a:pt x="53" y="44"/>
                          <a:pt x="52" y="42"/>
                          <a:pt x="52" y="41"/>
                        </a:cubicBezTo>
                        <a:cubicBezTo>
                          <a:pt x="51" y="39"/>
                          <a:pt x="54" y="36"/>
                          <a:pt x="56" y="35"/>
                        </a:cubicBezTo>
                        <a:cubicBezTo>
                          <a:pt x="57" y="34"/>
                          <a:pt x="59" y="34"/>
                          <a:pt x="60" y="35"/>
                        </a:cubicBezTo>
                        <a:cubicBezTo>
                          <a:pt x="61" y="36"/>
                          <a:pt x="64" y="38"/>
                          <a:pt x="62" y="39"/>
                        </a:cubicBezTo>
                        <a:cubicBezTo>
                          <a:pt x="61" y="39"/>
                          <a:pt x="63" y="38"/>
                          <a:pt x="62" y="3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7" name="Freeform 739">
                    <a:extLst>
                      <a:ext uri="{FF2B5EF4-FFF2-40B4-BE49-F238E27FC236}">
                        <a16:creationId xmlns:a16="http://schemas.microsoft.com/office/drawing/2014/main" id="{76258137-75DF-5C44-9CA2-5BD66C81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02562" y="9819354"/>
                    <a:ext cx="132428" cy="143827"/>
                  </a:xfrm>
                  <a:custGeom>
                    <a:avLst/>
                    <a:gdLst>
                      <a:gd name="T0" fmla="*/ 11 w 13"/>
                      <a:gd name="T1" fmla="*/ 4 h 13"/>
                      <a:gd name="T2" fmla="*/ 3 w 13"/>
                      <a:gd name="T3" fmla="*/ 3 h 13"/>
                      <a:gd name="T4" fmla="*/ 2 w 13"/>
                      <a:gd name="T5" fmla="*/ 9 h 13"/>
                      <a:gd name="T6" fmla="*/ 7 w 13"/>
                      <a:gd name="T7" fmla="*/ 9 h 13"/>
                      <a:gd name="T8" fmla="*/ 11 w 13"/>
                      <a:gd name="T9" fmla="*/ 4 h 13"/>
                      <a:gd name="T10" fmla="*/ 11 w 13"/>
                      <a:gd name="T11" fmla="*/ 4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13">
                        <a:moveTo>
                          <a:pt x="11" y="4"/>
                        </a:moveTo>
                        <a:cubicBezTo>
                          <a:pt x="9" y="2"/>
                          <a:pt x="5" y="0"/>
                          <a:pt x="3" y="3"/>
                        </a:cubicBezTo>
                        <a:cubicBezTo>
                          <a:pt x="1" y="5"/>
                          <a:pt x="0" y="7"/>
                          <a:pt x="2" y="9"/>
                        </a:cubicBezTo>
                        <a:cubicBezTo>
                          <a:pt x="4" y="13"/>
                          <a:pt x="5" y="9"/>
                          <a:pt x="7" y="9"/>
                        </a:cubicBezTo>
                        <a:cubicBezTo>
                          <a:pt x="10" y="9"/>
                          <a:pt x="13" y="5"/>
                          <a:pt x="11" y="4"/>
                        </a:cubicBezTo>
                        <a:cubicBezTo>
                          <a:pt x="10" y="3"/>
                          <a:pt x="12" y="4"/>
                          <a:pt x="1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8" name="Freeform 740">
                    <a:extLst>
                      <a:ext uri="{FF2B5EF4-FFF2-40B4-BE49-F238E27FC236}">
                        <a16:creationId xmlns:a16="http://schemas.microsoft.com/office/drawing/2014/main" id="{E8F55494-58C0-E04F-9641-A5C6C7262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8476968"/>
                    <a:ext cx="52274" cy="88507"/>
                  </a:xfrm>
                  <a:custGeom>
                    <a:avLst/>
                    <a:gdLst>
                      <a:gd name="T0" fmla="*/ 2 w 5"/>
                      <a:gd name="T1" fmla="*/ 5 h 8"/>
                      <a:gd name="T2" fmla="*/ 5 w 5"/>
                      <a:gd name="T3" fmla="*/ 1 h 8"/>
                      <a:gd name="T4" fmla="*/ 1 w 5"/>
                      <a:gd name="T5" fmla="*/ 3 h 8"/>
                      <a:gd name="T6" fmla="*/ 0 w 5"/>
                      <a:gd name="T7" fmla="*/ 8 h 8"/>
                      <a:gd name="T8" fmla="*/ 2 w 5"/>
                      <a:gd name="T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8">
                        <a:moveTo>
                          <a:pt x="2" y="5"/>
                        </a:moveTo>
                        <a:cubicBezTo>
                          <a:pt x="2" y="4"/>
                          <a:pt x="4" y="2"/>
                          <a:pt x="5" y="1"/>
                        </a:cubicBezTo>
                        <a:cubicBezTo>
                          <a:pt x="4" y="0"/>
                          <a:pt x="2" y="2"/>
                          <a:pt x="1" y="3"/>
                        </a:cubicBezTo>
                        <a:cubicBezTo>
                          <a:pt x="0" y="4"/>
                          <a:pt x="0" y="6"/>
                          <a:pt x="0" y="8"/>
                        </a:cubicBezTo>
                        <a:cubicBezTo>
                          <a:pt x="2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9" name="Freeform 741">
                    <a:extLst>
                      <a:ext uri="{FF2B5EF4-FFF2-40B4-BE49-F238E27FC236}">
                        <a16:creationId xmlns:a16="http://schemas.microsoft.com/office/drawing/2014/main" id="{FBC890B7-B34C-9C40-AAA8-599086D7B1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35869" y="8034428"/>
                    <a:ext cx="355468" cy="486798"/>
                  </a:xfrm>
                  <a:custGeom>
                    <a:avLst/>
                    <a:gdLst>
                      <a:gd name="T0" fmla="*/ 11 w 35"/>
                      <a:gd name="T1" fmla="*/ 44 h 45"/>
                      <a:gd name="T2" fmla="*/ 15 w 35"/>
                      <a:gd name="T3" fmla="*/ 41 h 45"/>
                      <a:gd name="T4" fmla="*/ 16 w 35"/>
                      <a:gd name="T5" fmla="*/ 43 h 45"/>
                      <a:gd name="T6" fmla="*/ 23 w 35"/>
                      <a:gd name="T7" fmla="*/ 37 h 45"/>
                      <a:gd name="T8" fmla="*/ 25 w 35"/>
                      <a:gd name="T9" fmla="*/ 26 h 45"/>
                      <a:gd name="T10" fmla="*/ 31 w 35"/>
                      <a:gd name="T11" fmla="*/ 16 h 45"/>
                      <a:gd name="T12" fmla="*/ 33 w 35"/>
                      <a:gd name="T13" fmla="*/ 8 h 45"/>
                      <a:gd name="T14" fmla="*/ 35 w 35"/>
                      <a:gd name="T15" fmla="*/ 2 h 45"/>
                      <a:gd name="T16" fmla="*/ 29 w 35"/>
                      <a:gd name="T17" fmla="*/ 1 h 45"/>
                      <a:gd name="T18" fmla="*/ 26 w 35"/>
                      <a:gd name="T19" fmla="*/ 2 h 45"/>
                      <a:gd name="T20" fmla="*/ 25 w 35"/>
                      <a:gd name="T21" fmla="*/ 6 h 45"/>
                      <a:gd name="T22" fmla="*/ 20 w 35"/>
                      <a:gd name="T23" fmla="*/ 10 h 45"/>
                      <a:gd name="T24" fmla="*/ 10 w 35"/>
                      <a:gd name="T25" fmla="*/ 8 h 45"/>
                      <a:gd name="T26" fmla="*/ 13 w 35"/>
                      <a:gd name="T27" fmla="*/ 13 h 45"/>
                      <a:gd name="T28" fmla="*/ 14 w 35"/>
                      <a:gd name="T29" fmla="*/ 19 h 45"/>
                      <a:gd name="T30" fmla="*/ 15 w 35"/>
                      <a:gd name="T31" fmla="*/ 22 h 45"/>
                      <a:gd name="T32" fmla="*/ 16 w 35"/>
                      <a:gd name="T33" fmla="*/ 25 h 45"/>
                      <a:gd name="T34" fmla="*/ 15 w 35"/>
                      <a:gd name="T35" fmla="*/ 32 h 45"/>
                      <a:gd name="T36" fmla="*/ 13 w 35"/>
                      <a:gd name="T37" fmla="*/ 31 h 45"/>
                      <a:gd name="T38" fmla="*/ 10 w 35"/>
                      <a:gd name="T39" fmla="*/ 32 h 45"/>
                      <a:gd name="T40" fmla="*/ 8 w 35"/>
                      <a:gd name="T41" fmla="*/ 29 h 45"/>
                      <a:gd name="T42" fmla="*/ 6 w 35"/>
                      <a:gd name="T43" fmla="*/ 32 h 45"/>
                      <a:gd name="T44" fmla="*/ 4 w 35"/>
                      <a:gd name="T45" fmla="*/ 32 h 45"/>
                      <a:gd name="T46" fmla="*/ 3 w 35"/>
                      <a:gd name="T47" fmla="*/ 35 h 45"/>
                      <a:gd name="T48" fmla="*/ 0 w 35"/>
                      <a:gd name="T49" fmla="*/ 39 h 45"/>
                      <a:gd name="T50" fmla="*/ 5 w 35"/>
                      <a:gd name="T51" fmla="*/ 45 h 45"/>
                      <a:gd name="T52" fmla="*/ 8 w 35"/>
                      <a:gd name="T53" fmla="*/ 42 h 45"/>
                      <a:gd name="T54" fmla="*/ 11 w 35"/>
                      <a:gd name="T55" fmla="*/ 44 h 45"/>
                      <a:gd name="T56" fmla="*/ 11 w 35"/>
                      <a:gd name="T57" fmla="*/ 44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5" h="45">
                        <a:moveTo>
                          <a:pt x="11" y="44"/>
                        </a:moveTo>
                        <a:cubicBezTo>
                          <a:pt x="12" y="44"/>
                          <a:pt x="14" y="42"/>
                          <a:pt x="15" y="41"/>
                        </a:cubicBezTo>
                        <a:cubicBezTo>
                          <a:pt x="17" y="40"/>
                          <a:pt x="15" y="43"/>
                          <a:pt x="16" y="43"/>
                        </a:cubicBezTo>
                        <a:cubicBezTo>
                          <a:pt x="16" y="43"/>
                          <a:pt x="23" y="39"/>
                          <a:pt x="23" y="37"/>
                        </a:cubicBezTo>
                        <a:cubicBezTo>
                          <a:pt x="23" y="33"/>
                          <a:pt x="23" y="29"/>
                          <a:pt x="25" y="26"/>
                        </a:cubicBezTo>
                        <a:cubicBezTo>
                          <a:pt x="27" y="22"/>
                          <a:pt x="30" y="19"/>
                          <a:pt x="31" y="16"/>
                        </a:cubicBezTo>
                        <a:cubicBezTo>
                          <a:pt x="32" y="13"/>
                          <a:pt x="32" y="11"/>
                          <a:pt x="33" y="8"/>
                        </a:cubicBezTo>
                        <a:cubicBezTo>
                          <a:pt x="33" y="6"/>
                          <a:pt x="35" y="4"/>
                          <a:pt x="35" y="2"/>
                        </a:cubicBezTo>
                        <a:cubicBezTo>
                          <a:pt x="33" y="2"/>
                          <a:pt x="31" y="0"/>
                          <a:pt x="29" y="1"/>
                        </a:cubicBezTo>
                        <a:cubicBezTo>
                          <a:pt x="28" y="1"/>
                          <a:pt x="26" y="1"/>
                          <a:pt x="26" y="2"/>
                        </a:cubicBezTo>
                        <a:cubicBezTo>
                          <a:pt x="25" y="4"/>
                          <a:pt x="25" y="5"/>
                          <a:pt x="25" y="6"/>
                        </a:cubicBezTo>
                        <a:cubicBezTo>
                          <a:pt x="24" y="9"/>
                          <a:pt x="23" y="10"/>
                          <a:pt x="20" y="10"/>
                        </a:cubicBezTo>
                        <a:cubicBezTo>
                          <a:pt x="17" y="9"/>
                          <a:pt x="13" y="8"/>
                          <a:pt x="10" y="8"/>
                        </a:cubicBezTo>
                        <a:cubicBezTo>
                          <a:pt x="10" y="10"/>
                          <a:pt x="9" y="14"/>
                          <a:pt x="13" y="13"/>
                        </a:cubicBezTo>
                        <a:cubicBezTo>
                          <a:pt x="17" y="11"/>
                          <a:pt x="14" y="17"/>
                          <a:pt x="14" y="19"/>
                        </a:cubicBezTo>
                        <a:cubicBezTo>
                          <a:pt x="14" y="20"/>
                          <a:pt x="14" y="21"/>
                          <a:pt x="15" y="22"/>
                        </a:cubicBezTo>
                        <a:cubicBezTo>
                          <a:pt x="16" y="23"/>
                          <a:pt x="16" y="24"/>
                          <a:pt x="16" y="25"/>
                        </a:cubicBezTo>
                        <a:cubicBezTo>
                          <a:pt x="16" y="27"/>
                          <a:pt x="16" y="30"/>
                          <a:pt x="15" y="32"/>
                        </a:cubicBezTo>
                        <a:cubicBezTo>
                          <a:pt x="15" y="33"/>
                          <a:pt x="13" y="31"/>
                          <a:pt x="13" y="31"/>
                        </a:cubicBezTo>
                        <a:cubicBezTo>
                          <a:pt x="11" y="31"/>
                          <a:pt x="11" y="33"/>
                          <a:pt x="10" y="32"/>
                        </a:cubicBezTo>
                        <a:cubicBezTo>
                          <a:pt x="10" y="31"/>
                          <a:pt x="9" y="30"/>
                          <a:pt x="8" y="29"/>
                        </a:cubicBezTo>
                        <a:cubicBezTo>
                          <a:pt x="7" y="29"/>
                          <a:pt x="7" y="31"/>
                          <a:pt x="6" y="32"/>
                        </a:cubicBezTo>
                        <a:cubicBezTo>
                          <a:pt x="6" y="32"/>
                          <a:pt x="4" y="32"/>
                          <a:pt x="4" y="32"/>
                        </a:cubicBezTo>
                        <a:cubicBezTo>
                          <a:pt x="2" y="32"/>
                          <a:pt x="3" y="34"/>
                          <a:pt x="3" y="35"/>
                        </a:cubicBezTo>
                        <a:cubicBezTo>
                          <a:pt x="4" y="38"/>
                          <a:pt x="3" y="37"/>
                          <a:pt x="0" y="39"/>
                        </a:cubicBezTo>
                        <a:cubicBezTo>
                          <a:pt x="2" y="41"/>
                          <a:pt x="4" y="42"/>
                          <a:pt x="5" y="45"/>
                        </a:cubicBezTo>
                        <a:cubicBezTo>
                          <a:pt x="6" y="44"/>
                          <a:pt x="7" y="43"/>
                          <a:pt x="8" y="42"/>
                        </a:cubicBezTo>
                        <a:cubicBezTo>
                          <a:pt x="10" y="41"/>
                          <a:pt x="10" y="43"/>
                          <a:pt x="11" y="44"/>
                        </a:cubicBezTo>
                        <a:cubicBezTo>
                          <a:pt x="12" y="44"/>
                          <a:pt x="10" y="43"/>
                          <a:pt x="11" y="4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0" name="Freeform 742">
                    <a:extLst>
                      <a:ext uri="{FF2B5EF4-FFF2-40B4-BE49-F238E27FC236}">
                        <a16:creationId xmlns:a16="http://schemas.microsoft.com/office/drawing/2014/main" id="{5FAC4397-B9BE-1640-8EEB-F3673EC9A9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89209" y="7643512"/>
                    <a:ext cx="651689" cy="486798"/>
                  </a:xfrm>
                  <a:custGeom>
                    <a:avLst/>
                    <a:gdLst>
                      <a:gd name="T0" fmla="*/ 12 w 64"/>
                      <a:gd name="T1" fmla="*/ 37 h 45"/>
                      <a:gd name="T2" fmla="*/ 17 w 64"/>
                      <a:gd name="T3" fmla="*/ 37 h 45"/>
                      <a:gd name="T4" fmla="*/ 20 w 64"/>
                      <a:gd name="T5" fmla="*/ 38 h 45"/>
                      <a:gd name="T6" fmla="*/ 21 w 64"/>
                      <a:gd name="T7" fmla="*/ 33 h 45"/>
                      <a:gd name="T8" fmla="*/ 25 w 64"/>
                      <a:gd name="T9" fmla="*/ 30 h 45"/>
                      <a:gd name="T10" fmla="*/ 30 w 64"/>
                      <a:gd name="T11" fmla="*/ 33 h 45"/>
                      <a:gd name="T12" fmla="*/ 36 w 64"/>
                      <a:gd name="T13" fmla="*/ 34 h 45"/>
                      <a:gd name="T14" fmla="*/ 39 w 64"/>
                      <a:gd name="T15" fmla="*/ 34 h 45"/>
                      <a:gd name="T16" fmla="*/ 41 w 64"/>
                      <a:gd name="T17" fmla="*/ 30 h 45"/>
                      <a:gd name="T18" fmla="*/ 45 w 64"/>
                      <a:gd name="T19" fmla="*/ 31 h 45"/>
                      <a:gd name="T20" fmla="*/ 50 w 64"/>
                      <a:gd name="T21" fmla="*/ 31 h 45"/>
                      <a:gd name="T22" fmla="*/ 55 w 64"/>
                      <a:gd name="T23" fmla="*/ 29 h 45"/>
                      <a:gd name="T24" fmla="*/ 60 w 64"/>
                      <a:gd name="T25" fmla="*/ 30 h 45"/>
                      <a:gd name="T26" fmla="*/ 58 w 64"/>
                      <a:gd name="T27" fmla="*/ 24 h 45"/>
                      <a:gd name="T28" fmla="*/ 55 w 64"/>
                      <a:gd name="T29" fmla="*/ 20 h 45"/>
                      <a:gd name="T30" fmla="*/ 51 w 64"/>
                      <a:gd name="T31" fmla="*/ 16 h 45"/>
                      <a:gd name="T32" fmla="*/ 47 w 64"/>
                      <a:gd name="T33" fmla="*/ 13 h 45"/>
                      <a:gd name="T34" fmla="*/ 46 w 64"/>
                      <a:gd name="T35" fmla="*/ 12 h 45"/>
                      <a:gd name="T36" fmla="*/ 44 w 64"/>
                      <a:gd name="T37" fmla="*/ 12 h 45"/>
                      <a:gd name="T38" fmla="*/ 44 w 64"/>
                      <a:gd name="T39" fmla="*/ 6 h 45"/>
                      <a:gd name="T40" fmla="*/ 41 w 64"/>
                      <a:gd name="T41" fmla="*/ 1 h 45"/>
                      <a:gd name="T42" fmla="*/ 41 w 64"/>
                      <a:gd name="T43" fmla="*/ 0 h 45"/>
                      <a:gd name="T44" fmla="*/ 38 w 64"/>
                      <a:gd name="T45" fmla="*/ 0 h 45"/>
                      <a:gd name="T46" fmla="*/ 35 w 64"/>
                      <a:gd name="T47" fmla="*/ 3 h 45"/>
                      <a:gd name="T48" fmla="*/ 26 w 64"/>
                      <a:gd name="T49" fmla="*/ 10 h 45"/>
                      <a:gd name="T50" fmla="*/ 22 w 64"/>
                      <a:gd name="T51" fmla="*/ 11 h 45"/>
                      <a:gd name="T52" fmla="*/ 19 w 64"/>
                      <a:gd name="T53" fmla="*/ 15 h 45"/>
                      <a:gd name="T54" fmla="*/ 13 w 64"/>
                      <a:gd name="T55" fmla="*/ 17 h 45"/>
                      <a:gd name="T56" fmla="*/ 9 w 64"/>
                      <a:gd name="T57" fmla="*/ 17 h 45"/>
                      <a:gd name="T58" fmla="*/ 6 w 64"/>
                      <a:gd name="T59" fmla="*/ 18 h 45"/>
                      <a:gd name="T60" fmla="*/ 3 w 64"/>
                      <a:gd name="T61" fmla="*/ 23 h 45"/>
                      <a:gd name="T62" fmla="*/ 4 w 64"/>
                      <a:gd name="T63" fmla="*/ 34 h 45"/>
                      <a:gd name="T64" fmla="*/ 6 w 64"/>
                      <a:gd name="T65" fmla="*/ 39 h 45"/>
                      <a:gd name="T66" fmla="*/ 9 w 64"/>
                      <a:gd name="T67" fmla="*/ 45 h 45"/>
                      <a:gd name="T68" fmla="*/ 12 w 64"/>
                      <a:gd name="T69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4" h="45">
                        <a:moveTo>
                          <a:pt x="12" y="37"/>
                        </a:moveTo>
                        <a:cubicBezTo>
                          <a:pt x="13" y="37"/>
                          <a:pt x="16" y="36"/>
                          <a:pt x="17" y="37"/>
                        </a:cubicBezTo>
                        <a:cubicBezTo>
                          <a:pt x="17" y="38"/>
                          <a:pt x="20" y="38"/>
                          <a:pt x="20" y="38"/>
                        </a:cubicBezTo>
                        <a:cubicBezTo>
                          <a:pt x="21" y="36"/>
                          <a:pt x="20" y="34"/>
                          <a:pt x="21" y="33"/>
                        </a:cubicBezTo>
                        <a:cubicBezTo>
                          <a:pt x="21" y="32"/>
                          <a:pt x="23" y="29"/>
                          <a:pt x="25" y="30"/>
                        </a:cubicBezTo>
                        <a:cubicBezTo>
                          <a:pt x="27" y="30"/>
                          <a:pt x="28" y="32"/>
                          <a:pt x="30" y="33"/>
                        </a:cubicBezTo>
                        <a:cubicBezTo>
                          <a:pt x="32" y="34"/>
                          <a:pt x="34" y="34"/>
                          <a:pt x="36" y="34"/>
                        </a:cubicBezTo>
                        <a:cubicBezTo>
                          <a:pt x="37" y="34"/>
                          <a:pt x="39" y="35"/>
                          <a:pt x="39" y="34"/>
                        </a:cubicBezTo>
                        <a:cubicBezTo>
                          <a:pt x="40" y="33"/>
                          <a:pt x="40" y="29"/>
                          <a:pt x="41" y="30"/>
                        </a:cubicBezTo>
                        <a:cubicBezTo>
                          <a:pt x="43" y="31"/>
                          <a:pt x="43" y="31"/>
                          <a:pt x="45" y="31"/>
                        </a:cubicBezTo>
                        <a:cubicBezTo>
                          <a:pt x="47" y="30"/>
                          <a:pt x="48" y="31"/>
                          <a:pt x="50" y="31"/>
                        </a:cubicBezTo>
                        <a:cubicBezTo>
                          <a:pt x="52" y="31"/>
                          <a:pt x="53" y="28"/>
                          <a:pt x="55" y="29"/>
                        </a:cubicBezTo>
                        <a:cubicBezTo>
                          <a:pt x="56" y="29"/>
                          <a:pt x="58" y="31"/>
                          <a:pt x="60" y="30"/>
                        </a:cubicBezTo>
                        <a:cubicBezTo>
                          <a:pt x="64" y="28"/>
                          <a:pt x="59" y="26"/>
                          <a:pt x="58" y="24"/>
                        </a:cubicBezTo>
                        <a:cubicBezTo>
                          <a:pt x="57" y="22"/>
                          <a:pt x="57" y="21"/>
                          <a:pt x="55" y="20"/>
                        </a:cubicBezTo>
                        <a:cubicBezTo>
                          <a:pt x="53" y="19"/>
                          <a:pt x="52" y="18"/>
                          <a:pt x="51" y="16"/>
                        </a:cubicBezTo>
                        <a:cubicBezTo>
                          <a:pt x="51" y="14"/>
                          <a:pt x="49" y="14"/>
                          <a:pt x="47" y="13"/>
                        </a:cubicBezTo>
                        <a:cubicBezTo>
                          <a:pt x="47" y="13"/>
                          <a:pt x="47" y="12"/>
                          <a:pt x="46" y="12"/>
                        </a:cubicBezTo>
                        <a:cubicBezTo>
                          <a:pt x="46" y="12"/>
                          <a:pt x="44" y="12"/>
                          <a:pt x="44" y="12"/>
                        </a:cubicBezTo>
                        <a:cubicBezTo>
                          <a:pt x="43" y="11"/>
                          <a:pt x="44" y="7"/>
                          <a:pt x="44" y="6"/>
                        </a:cubicBezTo>
                        <a:cubicBezTo>
                          <a:pt x="44" y="4"/>
                          <a:pt x="42" y="3"/>
                          <a:pt x="41" y="1"/>
                        </a:cubicBezTo>
                        <a:cubicBezTo>
                          <a:pt x="41" y="1"/>
                          <a:pt x="41" y="0"/>
                          <a:pt x="41" y="0"/>
                        </a:cubicBezTo>
                        <a:cubicBezTo>
                          <a:pt x="40" y="0"/>
                          <a:pt x="39" y="0"/>
                          <a:pt x="38" y="0"/>
                        </a:cubicBezTo>
                        <a:cubicBezTo>
                          <a:pt x="36" y="1"/>
                          <a:pt x="36" y="1"/>
                          <a:pt x="35" y="3"/>
                        </a:cubicBezTo>
                        <a:cubicBezTo>
                          <a:pt x="35" y="6"/>
                          <a:pt x="28" y="10"/>
                          <a:pt x="26" y="10"/>
                        </a:cubicBezTo>
                        <a:cubicBezTo>
                          <a:pt x="25" y="10"/>
                          <a:pt x="21" y="10"/>
                          <a:pt x="22" y="11"/>
                        </a:cubicBezTo>
                        <a:cubicBezTo>
                          <a:pt x="23" y="13"/>
                          <a:pt x="20" y="15"/>
                          <a:pt x="19" y="15"/>
                        </a:cubicBezTo>
                        <a:cubicBezTo>
                          <a:pt x="17" y="16"/>
                          <a:pt x="15" y="17"/>
                          <a:pt x="13" y="17"/>
                        </a:cubicBezTo>
                        <a:cubicBezTo>
                          <a:pt x="11" y="18"/>
                          <a:pt x="11" y="16"/>
                          <a:pt x="9" y="17"/>
                        </a:cubicBezTo>
                        <a:cubicBezTo>
                          <a:pt x="7" y="18"/>
                          <a:pt x="6" y="17"/>
                          <a:pt x="6" y="18"/>
                        </a:cubicBezTo>
                        <a:cubicBezTo>
                          <a:pt x="5" y="20"/>
                          <a:pt x="4" y="22"/>
                          <a:pt x="3" y="23"/>
                        </a:cubicBezTo>
                        <a:cubicBezTo>
                          <a:pt x="0" y="27"/>
                          <a:pt x="2" y="30"/>
                          <a:pt x="4" y="34"/>
                        </a:cubicBezTo>
                        <a:cubicBezTo>
                          <a:pt x="5" y="36"/>
                          <a:pt x="5" y="37"/>
                          <a:pt x="6" y="39"/>
                        </a:cubicBezTo>
                        <a:cubicBezTo>
                          <a:pt x="8" y="41"/>
                          <a:pt x="9" y="42"/>
                          <a:pt x="9" y="45"/>
                        </a:cubicBezTo>
                        <a:cubicBezTo>
                          <a:pt x="9" y="44"/>
                          <a:pt x="10" y="37"/>
                          <a:pt x="12" y="3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1" name="Freeform 743">
                    <a:extLst>
                      <a:ext uri="{FF2B5EF4-FFF2-40B4-BE49-F238E27FC236}">
                        <a16:creationId xmlns:a16="http://schemas.microsoft.com/office/drawing/2014/main" id="{E684ACEF-516A-144A-B390-4D91512237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5" y="6950195"/>
                    <a:ext cx="1195346" cy="888775"/>
                  </a:xfrm>
                  <a:custGeom>
                    <a:avLst/>
                    <a:gdLst>
                      <a:gd name="T0" fmla="*/ 83 w 117"/>
                      <a:gd name="T1" fmla="*/ 82 h 82"/>
                      <a:gd name="T2" fmla="*/ 93 w 117"/>
                      <a:gd name="T3" fmla="*/ 76 h 82"/>
                      <a:gd name="T4" fmla="*/ 105 w 117"/>
                      <a:gd name="T5" fmla="*/ 68 h 82"/>
                      <a:gd name="T6" fmla="*/ 112 w 117"/>
                      <a:gd name="T7" fmla="*/ 64 h 82"/>
                      <a:gd name="T8" fmla="*/ 107 w 117"/>
                      <a:gd name="T9" fmla="*/ 55 h 82"/>
                      <a:gd name="T10" fmla="*/ 110 w 117"/>
                      <a:gd name="T11" fmla="*/ 46 h 82"/>
                      <a:gd name="T12" fmla="*/ 114 w 117"/>
                      <a:gd name="T13" fmla="*/ 40 h 82"/>
                      <a:gd name="T14" fmla="*/ 117 w 117"/>
                      <a:gd name="T15" fmla="*/ 21 h 82"/>
                      <a:gd name="T16" fmla="*/ 81 w 117"/>
                      <a:gd name="T17" fmla="*/ 1 h 82"/>
                      <a:gd name="T18" fmla="*/ 75 w 117"/>
                      <a:gd name="T19" fmla="*/ 2 h 82"/>
                      <a:gd name="T20" fmla="*/ 67 w 117"/>
                      <a:gd name="T21" fmla="*/ 2 h 82"/>
                      <a:gd name="T22" fmla="*/ 59 w 117"/>
                      <a:gd name="T23" fmla="*/ 1 h 82"/>
                      <a:gd name="T24" fmla="*/ 29 w 117"/>
                      <a:gd name="T25" fmla="*/ 21 h 82"/>
                      <a:gd name="T26" fmla="*/ 22 w 117"/>
                      <a:gd name="T27" fmla="*/ 25 h 82"/>
                      <a:gd name="T28" fmla="*/ 19 w 117"/>
                      <a:gd name="T29" fmla="*/ 42 h 82"/>
                      <a:gd name="T30" fmla="*/ 8 w 117"/>
                      <a:gd name="T31" fmla="*/ 43 h 82"/>
                      <a:gd name="T32" fmla="*/ 5 w 117"/>
                      <a:gd name="T33" fmla="*/ 51 h 82"/>
                      <a:gd name="T34" fmla="*/ 11 w 117"/>
                      <a:gd name="T35" fmla="*/ 56 h 82"/>
                      <a:gd name="T36" fmla="*/ 19 w 117"/>
                      <a:gd name="T37" fmla="*/ 62 h 82"/>
                      <a:gd name="T38" fmla="*/ 21 w 117"/>
                      <a:gd name="T39" fmla="*/ 55 h 82"/>
                      <a:gd name="T40" fmla="*/ 28 w 117"/>
                      <a:gd name="T41" fmla="*/ 50 h 82"/>
                      <a:gd name="T42" fmla="*/ 35 w 117"/>
                      <a:gd name="T43" fmla="*/ 53 h 82"/>
                      <a:gd name="T44" fmla="*/ 46 w 117"/>
                      <a:gd name="T45" fmla="*/ 55 h 82"/>
                      <a:gd name="T46" fmla="*/ 64 w 117"/>
                      <a:gd name="T47" fmla="*/ 53 h 82"/>
                      <a:gd name="T48" fmla="*/ 68 w 117"/>
                      <a:gd name="T49" fmla="*/ 47 h 82"/>
                      <a:gd name="T50" fmla="*/ 77 w 117"/>
                      <a:gd name="T51" fmla="*/ 31 h 82"/>
                      <a:gd name="T52" fmla="*/ 79 w 117"/>
                      <a:gd name="T53" fmla="*/ 16 h 82"/>
                      <a:gd name="T54" fmla="*/ 75 w 117"/>
                      <a:gd name="T55" fmla="*/ 2 h 82"/>
                      <a:gd name="T56" fmla="*/ 78 w 117"/>
                      <a:gd name="T57" fmla="*/ 16 h 82"/>
                      <a:gd name="T58" fmla="*/ 77 w 117"/>
                      <a:gd name="T59" fmla="*/ 35 h 82"/>
                      <a:gd name="T60" fmla="*/ 68 w 117"/>
                      <a:gd name="T61" fmla="*/ 46 h 82"/>
                      <a:gd name="T62" fmla="*/ 72 w 117"/>
                      <a:gd name="T63" fmla="*/ 55 h 82"/>
                      <a:gd name="T64" fmla="*/ 75 w 117"/>
                      <a:gd name="T65" fmla="*/ 65 h 82"/>
                      <a:gd name="T66" fmla="*/ 72 w 117"/>
                      <a:gd name="T67" fmla="*/ 74 h 82"/>
                      <a:gd name="T68" fmla="*/ 77 w 117"/>
                      <a:gd name="T69" fmla="*/ 81 h 82"/>
                      <a:gd name="T70" fmla="*/ 80 w 117"/>
                      <a:gd name="T71" fmla="*/ 81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17" h="82">
                        <a:moveTo>
                          <a:pt x="80" y="81"/>
                        </a:moveTo>
                        <a:cubicBezTo>
                          <a:pt x="81" y="80"/>
                          <a:pt x="82" y="82"/>
                          <a:pt x="83" y="82"/>
                        </a:cubicBezTo>
                        <a:cubicBezTo>
                          <a:pt x="85" y="81"/>
                          <a:pt x="87" y="80"/>
                          <a:pt x="89" y="79"/>
                        </a:cubicBezTo>
                        <a:cubicBezTo>
                          <a:pt x="90" y="79"/>
                          <a:pt x="93" y="78"/>
                          <a:pt x="93" y="76"/>
                        </a:cubicBezTo>
                        <a:cubicBezTo>
                          <a:pt x="93" y="74"/>
                          <a:pt x="94" y="75"/>
                          <a:pt x="96" y="74"/>
                        </a:cubicBezTo>
                        <a:cubicBezTo>
                          <a:pt x="99" y="74"/>
                          <a:pt x="103" y="71"/>
                          <a:pt x="105" y="68"/>
                        </a:cubicBezTo>
                        <a:cubicBezTo>
                          <a:pt x="106" y="67"/>
                          <a:pt x="106" y="66"/>
                          <a:pt x="107" y="65"/>
                        </a:cubicBezTo>
                        <a:cubicBezTo>
                          <a:pt x="108" y="64"/>
                          <a:pt x="110" y="64"/>
                          <a:pt x="112" y="64"/>
                        </a:cubicBezTo>
                        <a:cubicBezTo>
                          <a:pt x="112" y="62"/>
                          <a:pt x="110" y="61"/>
                          <a:pt x="109" y="59"/>
                        </a:cubicBezTo>
                        <a:cubicBezTo>
                          <a:pt x="109" y="58"/>
                          <a:pt x="110" y="55"/>
                          <a:pt x="107" y="55"/>
                        </a:cubicBezTo>
                        <a:cubicBezTo>
                          <a:pt x="106" y="55"/>
                          <a:pt x="109" y="53"/>
                          <a:pt x="108" y="52"/>
                        </a:cubicBezTo>
                        <a:cubicBezTo>
                          <a:pt x="108" y="49"/>
                          <a:pt x="109" y="48"/>
                          <a:pt x="110" y="46"/>
                        </a:cubicBezTo>
                        <a:cubicBezTo>
                          <a:pt x="110" y="44"/>
                          <a:pt x="112" y="44"/>
                          <a:pt x="112" y="42"/>
                        </a:cubicBezTo>
                        <a:cubicBezTo>
                          <a:pt x="112" y="41"/>
                          <a:pt x="113" y="40"/>
                          <a:pt x="114" y="40"/>
                        </a:cubicBezTo>
                        <a:cubicBezTo>
                          <a:pt x="117" y="40"/>
                          <a:pt x="117" y="40"/>
                          <a:pt x="117" y="38"/>
                        </a:cubicBezTo>
                        <a:cubicBezTo>
                          <a:pt x="117" y="32"/>
                          <a:pt x="117" y="27"/>
                          <a:pt x="117" y="21"/>
                        </a:cubicBezTo>
                        <a:cubicBezTo>
                          <a:pt x="117" y="19"/>
                          <a:pt x="113" y="18"/>
                          <a:pt x="111" y="17"/>
                        </a:cubicBezTo>
                        <a:cubicBezTo>
                          <a:pt x="101" y="12"/>
                          <a:pt x="91" y="6"/>
                          <a:pt x="81" y="1"/>
                        </a:cubicBezTo>
                        <a:cubicBezTo>
                          <a:pt x="80" y="1"/>
                          <a:pt x="80" y="0"/>
                          <a:pt x="79" y="0"/>
                        </a:cubicBezTo>
                        <a:cubicBezTo>
                          <a:pt x="78" y="1"/>
                          <a:pt x="76" y="2"/>
                          <a:pt x="75" y="2"/>
                        </a:cubicBezTo>
                        <a:cubicBezTo>
                          <a:pt x="74" y="3"/>
                          <a:pt x="72" y="5"/>
                          <a:pt x="71" y="5"/>
                        </a:cubicBezTo>
                        <a:cubicBezTo>
                          <a:pt x="70" y="5"/>
                          <a:pt x="69" y="3"/>
                          <a:pt x="67" y="2"/>
                        </a:cubicBezTo>
                        <a:cubicBezTo>
                          <a:pt x="66" y="1"/>
                          <a:pt x="65" y="1"/>
                          <a:pt x="64" y="1"/>
                        </a:cubicBezTo>
                        <a:cubicBezTo>
                          <a:pt x="62" y="0"/>
                          <a:pt x="61" y="0"/>
                          <a:pt x="59" y="1"/>
                        </a:cubicBezTo>
                        <a:cubicBezTo>
                          <a:pt x="52" y="5"/>
                          <a:pt x="45" y="10"/>
                          <a:pt x="38" y="14"/>
                        </a:cubicBezTo>
                        <a:cubicBezTo>
                          <a:pt x="35" y="16"/>
                          <a:pt x="32" y="18"/>
                          <a:pt x="29" y="21"/>
                        </a:cubicBezTo>
                        <a:cubicBezTo>
                          <a:pt x="28" y="22"/>
                          <a:pt x="27" y="22"/>
                          <a:pt x="26" y="22"/>
                        </a:cubicBezTo>
                        <a:cubicBezTo>
                          <a:pt x="23" y="22"/>
                          <a:pt x="22" y="22"/>
                          <a:pt x="22" y="25"/>
                        </a:cubicBezTo>
                        <a:cubicBezTo>
                          <a:pt x="22" y="28"/>
                          <a:pt x="22" y="31"/>
                          <a:pt x="22" y="34"/>
                        </a:cubicBezTo>
                        <a:cubicBezTo>
                          <a:pt x="22" y="37"/>
                          <a:pt x="21" y="40"/>
                          <a:pt x="19" y="42"/>
                        </a:cubicBezTo>
                        <a:cubicBezTo>
                          <a:pt x="18" y="43"/>
                          <a:pt x="15" y="43"/>
                          <a:pt x="14" y="43"/>
                        </a:cubicBezTo>
                        <a:cubicBezTo>
                          <a:pt x="12" y="43"/>
                          <a:pt x="10" y="43"/>
                          <a:pt x="8" y="43"/>
                        </a:cubicBezTo>
                        <a:cubicBezTo>
                          <a:pt x="6" y="43"/>
                          <a:pt x="4" y="44"/>
                          <a:pt x="2" y="44"/>
                        </a:cubicBezTo>
                        <a:cubicBezTo>
                          <a:pt x="0" y="44"/>
                          <a:pt x="5" y="51"/>
                          <a:pt x="5" y="51"/>
                        </a:cubicBezTo>
                        <a:cubicBezTo>
                          <a:pt x="6" y="54"/>
                          <a:pt x="7" y="56"/>
                          <a:pt x="10" y="57"/>
                        </a:cubicBezTo>
                        <a:cubicBezTo>
                          <a:pt x="10" y="57"/>
                          <a:pt x="11" y="56"/>
                          <a:pt x="11" y="56"/>
                        </a:cubicBezTo>
                        <a:cubicBezTo>
                          <a:pt x="12" y="57"/>
                          <a:pt x="12" y="60"/>
                          <a:pt x="14" y="58"/>
                        </a:cubicBezTo>
                        <a:cubicBezTo>
                          <a:pt x="16" y="56"/>
                          <a:pt x="18" y="61"/>
                          <a:pt x="19" y="62"/>
                        </a:cubicBezTo>
                        <a:cubicBezTo>
                          <a:pt x="19" y="61"/>
                          <a:pt x="20" y="59"/>
                          <a:pt x="20" y="58"/>
                        </a:cubicBezTo>
                        <a:cubicBezTo>
                          <a:pt x="20" y="57"/>
                          <a:pt x="21" y="56"/>
                          <a:pt x="21" y="55"/>
                        </a:cubicBezTo>
                        <a:cubicBezTo>
                          <a:pt x="22" y="52"/>
                          <a:pt x="22" y="52"/>
                          <a:pt x="25" y="51"/>
                        </a:cubicBezTo>
                        <a:cubicBezTo>
                          <a:pt x="26" y="50"/>
                          <a:pt x="27" y="50"/>
                          <a:pt x="28" y="50"/>
                        </a:cubicBezTo>
                        <a:cubicBezTo>
                          <a:pt x="29" y="49"/>
                          <a:pt x="30" y="51"/>
                          <a:pt x="31" y="51"/>
                        </a:cubicBezTo>
                        <a:cubicBezTo>
                          <a:pt x="33" y="51"/>
                          <a:pt x="34" y="52"/>
                          <a:pt x="35" y="53"/>
                        </a:cubicBezTo>
                        <a:cubicBezTo>
                          <a:pt x="36" y="54"/>
                          <a:pt x="37" y="54"/>
                          <a:pt x="39" y="54"/>
                        </a:cubicBezTo>
                        <a:cubicBezTo>
                          <a:pt x="42" y="52"/>
                          <a:pt x="43" y="55"/>
                          <a:pt x="46" y="55"/>
                        </a:cubicBezTo>
                        <a:cubicBezTo>
                          <a:pt x="49" y="55"/>
                          <a:pt x="52" y="53"/>
                          <a:pt x="55" y="53"/>
                        </a:cubicBezTo>
                        <a:cubicBezTo>
                          <a:pt x="57" y="53"/>
                          <a:pt x="61" y="54"/>
                          <a:pt x="64" y="53"/>
                        </a:cubicBezTo>
                        <a:cubicBezTo>
                          <a:pt x="65" y="53"/>
                          <a:pt x="66" y="52"/>
                          <a:pt x="67" y="51"/>
                        </a:cubicBezTo>
                        <a:cubicBezTo>
                          <a:pt x="69" y="50"/>
                          <a:pt x="68" y="49"/>
                          <a:pt x="68" y="47"/>
                        </a:cubicBezTo>
                        <a:cubicBezTo>
                          <a:pt x="68" y="42"/>
                          <a:pt x="73" y="39"/>
                          <a:pt x="77" y="35"/>
                        </a:cubicBezTo>
                        <a:cubicBezTo>
                          <a:pt x="78" y="34"/>
                          <a:pt x="77" y="32"/>
                          <a:pt x="77" y="31"/>
                        </a:cubicBezTo>
                        <a:cubicBezTo>
                          <a:pt x="77" y="28"/>
                          <a:pt x="77" y="26"/>
                          <a:pt x="77" y="23"/>
                        </a:cubicBezTo>
                        <a:cubicBezTo>
                          <a:pt x="78" y="21"/>
                          <a:pt x="79" y="18"/>
                          <a:pt x="79" y="16"/>
                        </a:cubicBezTo>
                        <a:cubicBezTo>
                          <a:pt x="78" y="14"/>
                          <a:pt x="77" y="12"/>
                          <a:pt x="76" y="11"/>
                        </a:cubicBezTo>
                        <a:cubicBezTo>
                          <a:pt x="74" y="8"/>
                          <a:pt x="75" y="5"/>
                          <a:pt x="75" y="2"/>
                        </a:cubicBezTo>
                        <a:cubicBezTo>
                          <a:pt x="75" y="5"/>
                          <a:pt x="75" y="7"/>
                          <a:pt x="75" y="9"/>
                        </a:cubicBezTo>
                        <a:cubicBezTo>
                          <a:pt x="75" y="11"/>
                          <a:pt x="78" y="14"/>
                          <a:pt x="78" y="16"/>
                        </a:cubicBezTo>
                        <a:cubicBezTo>
                          <a:pt x="79" y="19"/>
                          <a:pt x="77" y="23"/>
                          <a:pt x="77" y="26"/>
                        </a:cubicBezTo>
                        <a:cubicBezTo>
                          <a:pt x="77" y="28"/>
                          <a:pt x="78" y="32"/>
                          <a:pt x="77" y="35"/>
                        </a:cubicBezTo>
                        <a:cubicBezTo>
                          <a:pt x="76" y="37"/>
                          <a:pt x="72" y="39"/>
                          <a:pt x="71" y="41"/>
                        </a:cubicBezTo>
                        <a:cubicBezTo>
                          <a:pt x="69" y="42"/>
                          <a:pt x="68" y="44"/>
                          <a:pt x="68" y="46"/>
                        </a:cubicBezTo>
                        <a:cubicBezTo>
                          <a:pt x="67" y="49"/>
                          <a:pt x="69" y="50"/>
                          <a:pt x="70" y="53"/>
                        </a:cubicBezTo>
                        <a:cubicBezTo>
                          <a:pt x="70" y="54"/>
                          <a:pt x="71" y="54"/>
                          <a:pt x="72" y="55"/>
                        </a:cubicBezTo>
                        <a:cubicBezTo>
                          <a:pt x="74" y="56"/>
                          <a:pt x="75" y="57"/>
                          <a:pt x="75" y="59"/>
                        </a:cubicBezTo>
                        <a:cubicBezTo>
                          <a:pt x="75" y="61"/>
                          <a:pt x="75" y="63"/>
                          <a:pt x="75" y="65"/>
                        </a:cubicBezTo>
                        <a:cubicBezTo>
                          <a:pt x="75" y="66"/>
                          <a:pt x="76" y="68"/>
                          <a:pt x="77" y="70"/>
                        </a:cubicBezTo>
                        <a:cubicBezTo>
                          <a:pt x="74" y="70"/>
                          <a:pt x="67" y="70"/>
                          <a:pt x="72" y="74"/>
                        </a:cubicBezTo>
                        <a:cubicBezTo>
                          <a:pt x="74" y="75"/>
                          <a:pt x="75" y="76"/>
                          <a:pt x="76" y="78"/>
                        </a:cubicBezTo>
                        <a:cubicBezTo>
                          <a:pt x="76" y="79"/>
                          <a:pt x="77" y="80"/>
                          <a:pt x="77" y="81"/>
                        </a:cubicBezTo>
                        <a:cubicBezTo>
                          <a:pt x="77" y="82"/>
                          <a:pt x="80" y="81"/>
                          <a:pt x="80" y="81"/>
                        </a:cubicBezTo>
                        <a:cubicBezTo>
                          <a:pt x="82" y="80"/>
                          <a:pt x="80" y="81"/>
                          <a:pt x="80" y="8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2" name="Freeform 744">
                    <a:extLst>
                      <a:ext uri="{FF2B5EF4-FFF2-40B4-BE49-F238E27FC236}">
                        <a16:creationId xmlns:a16="http://schemas.microsoft.com/office/drawing/2014/main" id="{F488D136-5952-1042-BAB8-ACF4E68BDF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44674" y="6972323"/>
                    <a:ext cx="839878" cy="1095295"/>
                  </a:xfrm>
                  <a:custGeom>
                    <a:avLst/>
                    <a:gdLst>
                      <a:gd name="T0" fmla="*/ 6 w 82"/>
                      <a:gd name="T1" fmla="*/ 39 h 101"/>
                      <a:gd name="T2" fmla="*/ 6 w 82"/>
                      <a:gd name="T3" fmla="*/ 41 h 101"/>
                      <a:gd name="T4" fmla="*/ 4 w 82"/>
                      <a:gd name="T5" fmla="*/ 43 h 101"/>
                      <a:gd name="T6" fmla="*/ 2 w 82"/>
                      <a:gd name="T7" fmla="*/ 49 h 101"/>
                      <a:gd name="T8" fmla="*/ 2 w 82"/>
                      <a:gd name="T9" fmla="*/ 51 h 101"/>
                      <a:gd name="T10" fmla="*/ 1 w 82"/>
                      <a:gd name="T11" fmla="*/ 53 h 101"/>
                      <a:gd name="T12" fmla="*/ 4 w 82"/>
                      <a:gd name="T13" fmla="*/ 58 h 101"/>
                      <a:gd name="T14" fmla="*/ 6 w 82"/>
                      <a:gd name="T15" fmla="*/ 60 h 101"/>
                      <a:gd name="T16" fmla="*/ 6 w 82"/>
                      <a:gd name="T17" fmla="*/ 63 h 101"/>
                      <a:gd name="T18" fmla="*/ 9 w 82"/>
                      <a:gd name="T19" fmla="*/ 68 h 101"/>
                      <a:gd name="T20" fmla="*/ 9 w 82"/>
                      <a:gd name="T21" fmla="*/ 74 h 101"/>
                      <a:gd name="T22" fmla="*/ 15 w 82"/>
                      <a:gd name="T23" fmla="*/ 76 h 101"/>
                      <a:gd name="T24" fmla="*/ 18 w 82"/>
                      <a:gd name="T25" fmla="*/ 81 h 101"/>
                      <a:gd name="T26" fmla="*/ 22 w 82"/>
                      <a:gd name="T27" fmla="*/ 84 h 101"/>
                      <a:gd name="T28" fmla="*/ 26 w 82"/>
                      <a:gd name="T29" fmla="*/ 88 h 101"/>
                      <a:gd name="T30" fmla="*/ 26 w 82"/>
                      <a:gd name="T31" fmla="*/ 91 h 101"/>
                      <a:gd name="T32" fmla="*/ 28 w 82"/>
                      <a:gd name="T33" fmla="*/ 92 h 101"/>
                      <a:gd name="T34" fmla="*/ 32 w 82"/>
                      <a:gd name="T35" fmla="*/ 96 h 101"/>
                      <a:gd name="T36" fmla="*/ 35 w 82"/>
                      <a:gd name="T37" fmla="*/ 95 h 101"/>
                      <a:gd name="T38" fmla="*/ 39 w 82"/>
                      <a:gd name="T39" fmla="*/ 94 h 101"/>
                      <a:gd name="T40" fmla="*/ 44 w 82"/>
                      <a:gd name="T41" fmla="*/ 100 h 101"/>
                      <a:gd name="T42" fmla="*/ 51 w 82"/>
                      <a:gd name="T43" fmla="*/ 100 h 101"/>
                      <a:gd name="T44" fmla="*/ 55 w 82"/>
                      <a:gd name="T45" fmla="*/ 98 h 101"/>
                      <a:gd name="T46" fmla="*/ 59 w 82"/>
                      <a:gd name="T47" fmla="*/ 97 h 101"/>
                      <a:gd name="T48" fmla="*/ 69 w 82"/>
                      <a:gd name="T49" fmla="*/ 94 h 101"/>
                      <a:gd name="T50" fmla="*/ 69 w 82"/>
                      <a:gd name="T51" fmla="*/ 91 h 101"/>
                      <a:gd name="T52" fmla="*/ 66 w 82"/>
                      <a:gd name="T53" fmla="*/ 90 h 101"/>
                      <a:gd name="T54" fmla="*/ 61 w 82"/>
                      <a:gd name="T55" fmla="*/ 83 h 101"/>
                      <a:gd name="T56" fmla="*/ 59 w 82"/>
                      <a:gd name="T57" fmla="*/ 80 h 101"/>
                      <a:gd name="T58" fmla="*/ 56 w 82"/>
                      <a:gd name="T59" fmla="*/ 78 h 101"/>
                      <a:gd name="T60" fmla="*/ 59 w 82"/>
                      <a:gd name="T61" fmla="*/ 75 h 101"/>
                      <a:gd name="T62" fmla="*/ 61 w 82"/>
                      <a:gd name="T63" fmla="*/ 67 h 101"/>
                      <a:gd name="T64" fmla="*/ 62 w 82"/>
                      <a:gd name="T65" fmla="*/ 64 h 101"/>
                      <a:gd name="T66" fmla="*/ 65 w 82"/>
                      <a:gd name="T67" fmla="*/ 62 h 101"/>
                      <a:gd name="T68" fmla="*/ 65 w 82"/>
                      <a:gd name="T69" fmla="*/ 58 h 101"/>
                      <a:gd name="T70" fmla="*/ 67 w 82"/>
                      <a:gd name="T71" fmla="*/ 55 h 101"/>
                      <a:gd name="T72" fmla="*/ 71 w 82"/>
                      <a:gd name="T73" fmla="*/ 52 h 101"/>
                      <a:gd name="T74" fmla="*/ 72 w 82"/>
                      <a:gd name="T75" fmla="*/ 45 h 101"/>
                      <a:gd name="T76" fmla="*/ 72 w 82"/>
                      <a:gd name="T77" fmla="*/ 42 h 101"/>
                      <a:gd name="T78" fmla="*/ 74 w 82"/>
                      <a:gd name="T79" fmla="*/ 37 h 101"/>
                      <a:gd name="T80" fmla="*/ 79 w 82"/>
                      <a:gd name="T81" fmla="*/ 29 h 101"/>
                      <a:gd name="T82" fmla="*/ 82 w 82"/>
                      <a:gd name="T83" fmla="*/ 27 h 101"/>
                      <a:gd name="T84" fmla="*/ 79 w 82"/>
                      <a:gd name="T85" fmla="*/ 23 h 101"/>
                      <a:gd name="T86" fmla="*/ 76 w 82"/>
                      <a:gd name="T87" fmla="*/ 17 h 101"/>
                      <a:gd name="T88" fmla="*/ 76 w 82"/>
                      <a:gd name="T89" fmla="*/ 11 h 101"/>
                      <a:gd name="T90" fmla="*/ 75 w 82"/>
                      <a:gd name="T91" fmla="*/ 9 h 101"/>
                      <a:gd name="T92" fmla="*/ 74 w 82"/>
                      <a:gd name="T93" fmla="*/ 5 h 101"/>
                      <a:gd name="T94" fmla="*/ 68 w 82"/>
                      <a:gd name="T95" fmla="*/ 0 h 101"/>
                      <a:gd name="T96" fmla="*/ 64 w 82"/>
                      <a:gd name="T97" fmla="*/ 2 h 101"/>
                      <a:gd name="T98" fmla="*/ 60 w 82"/>
                      <a:gd name="T99" fmla="*/ 5 h 101"/>
                      <a:gd name="T100" fmla="*/ 56 w 82"/>
                      <a:gd name="T101" fmla="*/ 5 h 101"/>
                      <a:gd name="T102" fmla="*/ 46 w 82"/>
                      <a:gd name="T103" fmla="*/ 5 h 101"/>
                      <a:gd name="T104" fmla="*/ 17 w 82"/>
                      <a:gd name="T105" fmla="*/ 5 h 101"/>
                      <a:gd name="T106" fmla="*/ 16 w 82"/>
                      <a:gd name="T107" fmla="*/ 14 h 101"/>
                      <a:gd name="T108" fmla="*/ 13 w 82"/>
                      <a:gd name="T109" fmla="*/ 16 h 101"/>
                      <a:gd name="T110" fmla="*/ 11 w 82"/>
                      <a:gd name="T111" fmla="*/ 18 h 101"/>
                      <a:gd name="T112" fmla="*/ 11 w 82"/>
                      <a:gd name="T113" fmla="*/ 32 h 101"/>
                      <a:gd name="T114" fmla="*/ 11 w 82"/>
                      <a:gd name="T115" fmla="*/ 37 h 101"/>
                      <a:gd name="T116" fmla="*/ 6 w 82"/>
                      <a:gd name="T117" fmla="*/ 39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82" h="101">
                        <a:moveTo>
                          <a:pt x="6" y="39"/>
                        </a:moveTo>
                        <a:cubicBezTo>
                          <a:pt x="6" y="39"/>
                          <a:pt x="6" y="40"/>
                          <a:pt x="6" y="41"/>
                        </a:cubicBezTo>
                        <a:cubicBezTo>
                          <a:pt x="5" y="42"/>
                          <a:pt x="4" y="42"/>
                          <a:pt x="4" y="43"/>
                        </a:cubicBezTo>
                        <a:cubicBezTo>
                          <a:pt x="4" y="45"/>
                          <a:pt x="2" y="47"/>
                          <a:pt x="2" y="49"/>
                        </a:cubicBezTo>
                        <a:cubicBezTo>
                          <a:pt x="2" y="50"/>
                          <a:pt x="3" y="51"/>
                          <a:pt x="2" y="51"/>
                        </a:cubicBezTo>
                        <a:cubicBezTo>
                          <a:pt x="2" y="52"/>
                          <a:pt x="0" y="53"/>
                          <a:pt x="1" y="53"/>
                        </a:cubicBezTo>
                        <a:cubicBezTo>
                          <a:pt x="4" y="53"/>
                          <a:pt x="3" y="57"/>
                          <a:pt x="4" y="58"/>
                        </a:cubicBezTo>
                        <a:cubicBezTo>
                          <a:pt x="4" y="59"/>
                          <a:pt x="5" y="59"/>
                          <a:pt x="6" y="60"/>
                        </a:cubicBezTo>
                        <a:cubicBezTo>
                          <a:pt x="6" y="61"/>
                          <a:pt x="6" y="62"/>
                          <a:pt x="6" y="63"/>
                        </a:cubicBezTo>
                        <a:cubicBezTo>
                          <a:pt x="7" y="65"/>
                          <a:pt x="9" y="66"/>
                          <a:pt x="9" y="68"/>
                        </a:cubicBezTo>
                        <a:cubicBezTo>
                          <a:pt x="9" y="69"/>
                          <a:pt x="8" y="74"/>
                          <a:pt x="9" y="74"/>
                        </a:cubicBezTo>
                        <a:cubicBezTo>
                          <a:pt x="12" y="74"/>
                          <a:pt x="13" y="75"/>
                          <a:pt x="15" y="76"/>
                        </a:cubicBezTo>
                        <a:cubicBezTo>
                          <a:pt x="17" y="77"/>
                          <a:pt x="16" y="80"/>
                          <a:pt x="18" y="81"/>
                        </a:cubicBezTo>
                        <a:cubicBezTo>
                          <a:pt x="19" y="82"/>
                          <a:pt x="22" y="82"/>
                          <a:pt x="22" y="84"/>
                        </a:cubicBezTo>
                        <a:cubicBezTo>
                          <a:pt x="22" y="86"/>
                          <a:pt x="25" y="87"/>
                          <a:pt x="26" y="88"/>
                        </a:cubicBezTo>
                        <a:cubicBezTo>
                          <a:pt x="26" y="89"/>
                          <a:pt x="26" y="90"/>
                          <a:pt x="26" y="91"/>
                        </a:cubicBezTo>
                        <a:cubicBezTo>
                          <a:pt x="27" y="91"/>
                          <a:pt x="28" y="92"/>
                          <a:pt x="28" y="92"/>
                        </a:cubicBezTo>
                        <a:cubicBezTo>
                          <a:pt x="29" y="93"/>
                          <a:pt x="30" y="95"/>
                          <a:pt x="32" y="96"/>
                        </a:cubicBezTo>
                        <a:cubicBezTo>
                          <a:pt x="33" y="97"/>
                          <a:pt x="33" y="93"/>
                          <a:pt x="35" y="95"/>
                        </a:cubicBezTo>
                        <a:cubicBezTo>
                          <a:pt x="37" y="96"/>
                          <a:pt x="37" y="94"/>
                          <a:pt x="39" y="94"/>
                        </a:cubicBezTo>
                        <a:cubicBezTo>
                          <a:pt x="41" y="95"/>
                          <a:pt x="42" y="98"/>
                          <a:pt x="44" y="100"/>
                        </a:cubicBezTo>
                        <a:cubicBezTo>
                          <a:pt x="46" y="95"/>
                          <a:pt x="49" y="101"/>
                          <a:pt x="51" y="100"/>
                        </a:cubicBezTo>
                        <a:cubicBezTo>
                          <a:pt x="52" y="99"/>
                          <a:pt x="53" y="98"/>
                          <a:pt x="55" y="98"/>
                        </a:cubicBezTo>
                        <a:cubicBezTo>
                          <a:pt x="56" y="98"/>
                          <a:pt x="58" y="98"/>
                          <a:pt x="59" y="97"/>
                        </a:cubicBezTo>
                        <a:cubicBezTo>
                          <a:pt x="61" y="93"/>
                          <a:pt x="65" y="91"/>
                          <a:pt x="69" y="94"/>
                        </a:cubicBezTo>
                        <a:cubicBezTo>
                          <a:pt x="69" y="93"/>
                          <a:pt x="69" y="92"/>
                          <a:pt x="69" y="91"/>
                        </a:cubicBezTo>
                        <a:cubicBezTo>
                          <a:pt x="69" y="90"/>
                          <a:pt x="66" y="90"/>
                          <a:pt x="66" y="90"/>
                        </a:cubicBezTo>
                        <a:cubicBezTo>
                          <a:pt x="64" y="88"/>
                          <a:pt x="63" y="85"/>
                          <a:pt x="61" y="83"/>
                        </a:cubicBezTo>
                        <a:cubicBezTo>
                          <a:pt x="60" y="82"/>
                          <a:pt x="60" y="81"/>
                          <a:pt x="59" y="80"/>
                        </a:cubicBezTo>
                        <a:cubicBezTo>
                          <a:pt x="58" y="79"/>
                          <a:pt x="57" y="79"/>
                          <a:pt x="56" y="78"/>
                        </a:cubicBezTo>
                        <a:cubicBezTo>
                          <a:pt x="53" y="75"/>
                          <a:pt x="59" y="75"/>
                          <a:pt x="59" y="75"/>
                        </a:cubicBezTo>
                        <a:cubicBezTo>
                          <a:pt x="61" y="74"/>
                          <a:pt x="60" y="69"/>
                          <a:pt x="61" y="67"/>
                        </a:cubicBezTo>
                        <a:cubicBezTo>
                          <a:pt x="61" y="66"/>
                          <a:pt x="61" y="64"/>
                          <a:pt x="62" y="64"/>
                        </a:cubicBezTo>
                        <a:cubicBezTo>
                          <a:pt x="63" y="63"/>
                          <a:pt x="65" y="63"/>
                          <a:pt x="65" y="62"/>
                        </a:cubicBezTo>
                        <a:cubicBezTo>
                          <a:pt x="65" y="61"/>
                          <a:pt x="65" y="60"/>
                          <a:pt x="65" y="58"/>
                        </a:cubicBezTo>
                        <a:cubicBezTo>
                          <a:pt x="65" y="57"/>
                          <a:pt x="66" y="56"/>
                          <a:pt x="67" y="55"/>
                        </a:cubicBezTo>
                        <a:cubicBezTo>
                          <a:pt x="68" y="53"/>
                          <a:pt x="70" y="54"/>
                          <a:pt x="71" y="52"/>
                        </a:cubicBezTo>
                        <a:cubicBezTo>
                          <a:pt x="71" y="50"/>
                          <a:pt x="72" y="48"/>
                          <a:pt x="72" y="45"/>
                        </a:cubicBezTo>
                        <a:cubicBezTo>
                          <a:pt x="72" y="44"/>
                          <a:pt x="72" y="43"/>
                          <a:pt x="72" y="42"/>
                        </a:cubicBezTo>
                        <a:cubicBezTo>
                          <a:pt x="72" y="40"/>
                          <a:pt x="74" y="38"/>
                          <a:pt x="74" y="37"/>
                        </a:cubicBezTo>
                        <a:cubicBezTo>
                          <a:pt x="74" y="33"/>
                          <a:pt x="75" y="30"/>
                          <a:pt x="79" y="29"/>
                        </a:cubicBezTo>
                        <a:cubicBezTo>
                          <a:pt x="80" y="29"/>
                          <a:pt x="81" y="29"/>
                          <a:pt x="82" y="27"/>
                        </a:cubicBezTo>
                        <a:cubicBezTo>
                          <a:pt x="82" y="26"/>
                          <a:pt x="80" y="24"/>
                          <a:pt x="79" y="23"/>
                        </a:cubicBezTo>
                        <a:cubicBezTo>
                          <a:pt x="77" y="21"/>
                          <a:pt x="76" y="19"/>
                          <a:pt x="76" y="17"/>
                        </a:cubicBezTo>
                        <a:cubicBezTo>
                          <a:pt x="76" y="16"/>
                          <a:pt x="75" y="11"/>
                          <a:pt x="76" y="11"/>
                        </a:cubicBezTo>
                        <a:cubicBezTo>
                          <a:pt x="77" y="10"/>
                          <a:pt x="76" y="10"/>
                          <a:pt x="75" y="9"/>
                        </a:cubicBezTo>
                        <a:cubicBezTo>
                          <a:pt x="74" y="8"/>
                          <a:pt x="74" y="7"/>
                          <a:pt x="74" y="5"/>
                        </a:cubicBezTo>
                        <a:cubicBezTo>
                          <a:pt x="72" y="3"/>
                          <a:pt x="69" y="2"/>
                          <a:pt x="68" y="0"/>
                        </a:cubicBezTo>
                        <a:cubicBezTo>
                          <a:pt x="67" y="0"/>
                          <a:pt x="65" y="1"/>
                          <a:pt x="64" y="2"/>
                        </a:cubicBezTo>
                        <a:cubicBezTo>
                          <a:pt x="63" y="5"/>
                          <a:pt x="61" y="3"/>
                          <a:pt x="60" y="5"/>
                        </a:cubicBezTo>
                        <a:cubicBezTo>
                          <a:pt x="59" y="9"/>
                          <a:pt x="58" y="5"/>
                          <a:pt x="56" y="5"/>
                        </a:cubicBezTo>
                        <a:cubicBezTo>
                          <a:pt x="52" y="5"/>
                          <a:pt x="49" y="5"/>
                          <a:pt x="46" y="5"/>
                        </a:cubicBezTo>
                        <a:cubicBezTo>
                          <a:pt x="37" y="5"/>
                          <a:pt x="27" y="5"/>
                          <a:pt x="17" y="5"/>
                        </a:cubicBezTo>
                        <a:cubicBezTo>
                          <a:pt x="15" y="5"/>
                          <a:pt x="16" y="12"/>
                          <a:pt x="16" y="14"/>
                        </a:cubicBezTo>
                        <a:cubicBezTo>
                          <a:pt x="16" y="16"/>
                          <a:pt x="15" y="16"/>
                          <a:pt x="13" y="16"/>
                        </a:cubicBezTo>
                        <a:cubicBezTo>
                          <a:pt x="10" y="16"/>
                          <a:pt x="11" y="16"/>
                          <a:pt x="11" y="18"/>
                        </a:cubicBezTo>
                        <a:cubicBezTo>
                          <a:pt x="11" y="23"/>
                          <a:pt x="11" y="27"/>
                          <a:pt x="11" y="32"/>
                        </a:cubicBezTo>
                        <a:cubicBezTo>
                          <a:pt x="11" y="34"/>
                          <a:pt x="11" y="36"/>
                          <a:pt x="11" y="37"/>
                        </a:cubicBezTo>
                        <a:cubicBezTo>
                          <a:pt x="11" y="39"/>
                          <a:pt x="7" y="38"/>
                          <a:pt x="6" y="3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3" name="Freeform 745">
                    <a:extLst>
                      <a:ext uri="{FF2B5EF4-FFF2-40B4-BE49-F238E27FC236}">
                        <a16:creationId xmlns:a16="http://schemas.microsoft.com/office/drawing/2014/main" id="{B838C801-B146-C642-9E90-7D1176030C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80009" y="7252600"/>
                    <a:ext cx="327588" cy="313470"/>
                  </a:xfrm>
                  <a:custGeom>
                    <a:avLst/>
                    <a:gdLst>
                      <a:gd name="T0" fmla="*/ 3 w 32"/>
                      <a:gd name="T1" fmla="*/ 19 h 29"/>
                      <a:gd name="T2" fmla="*/ 7 w 32"/>
                      <a:gd name="T3" fmla="*/ 20 h 29"/>
                      <a:gd name="T4" fmla="*/ 7 w 32"/>
                      <a:gd name="T5" fmla="*/ 17 h 29"/>
                      <a:gd name="T6" fmla="*/ 10 w 32"/>
                      <a:gd name="T7" fmla="*/ 19 h 29"/>
                      <a:gd name="T8" fmla="*/ 12 w 32"/>
                      <a:gd name="T9" fmla="*/ 18 h 29"/>
                      <a:gd name="T10" fmla="*/ 14 w 32"/>
                      <a:gd name="T11" fmla="*/ 18 h 29"/>
                      <a:gd name="T12" fmla="*/ 29 w 32"/>
                      <a:gd name="T13" fmla="*/ 29 h 29"/>
                      <a:gd name="T14" fmla="*/ 32 w 32"/>
                      <a:gd name="T15" fmla="*/ 27 h 29"/>
                      <a:gd name="T16" fmla="*/ 24 w 32"/>
                      <a:gd name="T17" fmla="*/ 19 h 29"/>
                      <a:gd name="T18" fmla="*/ 19 w 32"/>
                      <a:gd name="T19" fmla="*/ 16 h 29"/>
                      <a:gd name="T20" fmla="*/ 17 w 32"/>
                      <a:gd name="T21" fmla="*/ 14 h 29"/>
                      <a:gd name="T22" fmla="*/ 17 w 32"/>
                      <a:gd name="T23" fmla="*/ 16 h 29"/>
                      <a:gd name="T24" fmla="*/ 16 w 32"/>
                      <a:gd name="T25" fmla="*/ 14 h 29"/>
                      <a:gd name="T26" fmla="*/ 14 w 32"/>
                      <a:gd name="T27" fmla="*/ 9 h 29"/>
                      <a:gd name="T28" fmla="*/ 10 w 32"/>
                      <a:gd name="T29" fmla="*/ 0 h 29"/>
                      <a:gd name="T30" fmla="*/ 2 w 32"/>
                      <a:gd name="T31" fmla="*/ 7 h 29"/>
                      <a:gd name="T32" fmla="*/ 1 w 32"/>
                      <a:gd name="T33" fmla="*/ 13 h 29"/>
                      <a:gd name="T34" fmla="*/ 0 w 32"/>
                      <a:gd name="T35" fmla="*/ 20 h 29"/>
                      <a:gd name="T36" fmla="*/ 3 w 32"/>
                      <a:gd name="T37" fmla="*/ 1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2" h="29">
                        <a:moveTo>
                          <a:pt x="3" y="19"/>
                        </a:moveTo>
                        <a:cubicBezTo>
                          <a:pt x="4" y="19"/>
                          <a:pt x="6" y="21"/>
                          <a:pt x="7" y="20"/>
                        </a:cubicBezTo>
                        <a:cubicBezTo>
                          <a:pt x="7" y="19"/>
                          <a:pt x="6" y="17"/>
                          <a:pt x="7" y="17"/>
                        </a:cubicBezTo>
                        <a:cubicBezTo>
                          <a:pt x="9" y="17"/>
                          <a:pt x="9" y="19"/>
                          <a:pt x="10" y="19"/>
                        </a:cubicBezTo>
                        <a:cubicBezTo>
                          <a:pt x="11" y="19"/>
                          <a:pt x="12" y="18"/>
                          <a:pt x="12" y="18"/>
                        </a:cubicBezTo>
                        <a:cubicBezTo>
                          <a:pt x="13" y="17"/>
                          <a:pt x="14" y="18"/>
                          <a:pt x="14" y="18"/>
                        </a:cubicBezTo>
                        <a:cubicBezTo>
                          <a:pt x="22" y="18"/>
                          <a:pt x="25" y="24"/>
                          <a:pt x="29" y="29"/>
                        </a:cubicBezTo>
                        <a:cubicBezTo>
                          <a:pt x="30" y="29"/>
                          <a:pt x="31" y="28"/>
                          <a:pt x="32" y="27"/>
                        </a:cubicBezTo>
                        <a:cubicBezTo>
                          <a:pt x="29" y="25"/>
                          <a:pt x="26" y="22"/>
                          <a:pt x="24" y="19"/>
                        </a:cubicBezTo>
                        <a:cubicBezTo>
                          <a:pt x="23" y="17"/>
                          <a:pt x="21" y="17"/>
                          <a:pt x="19" y="16"/>
                        </a:cubicBezTo>
                        <a:cubicBezTo>
                          <a:pt x="18" y="16"/>
                          <a:pt x="18" y="14"/>
                          <a:pt x="17" y="14"/>
                        </a:cubicBezTo>
                        <a:cubicBezTo>
                          <a:pt x="16" y="14"/>
                          <a:pt x="17" y="15"/>
                          <a:pt x="17" y="16"/>
                        </a:cubicBezTo>
                        <a:cubicBezTo>
                          <a:pt x="17" y="16"/>
                          <a:pt x="16" y="14"/>
                          <a:pt x="16" y="14"/>
                        </a:cubicBezTo>
                        <a:cubicBezTo>
                          <a:pt x="15" y="12"/>
                          <a:pt x="14" y="11"/>
                          <a:pt x="14" y="9"/>
                        </a:cubicBezTo>
                        <a:cubicBezTo>
                          <a:pt x="13" y="6"/>
                          <a:pt x="13" y="3"/>
                          <a:pt x="10" y="0"/>
                        </a:cubicBezTo>
                        <a:cubicBezTo>
                          <a:pt x="9" y="4"/>
                          <a:pt x="4" y="4"/>
                          <a:pt x="2" y="7"/>
                        </a:cubicBezTo>
                        <a:cubicBezTo>
                          <a:pt x="1" y="9"/>
                          <a:pt x="2" y="11"/>
                          <a:pt x="1" y="13"/>
                        </a:cubicBezTo>
                        <a:cubicBezTo>
                          <a:pt x="0" y="15"/>
                          <a:pt x="0" y="17"/>
                          <a:pt x="0" y="20"/>
                        </a:cubicBezTo>
                        <a:cubicBezTo>
                          <a:pt x="1" y="19"/>
                          <a:pt x="2" y="19"/>
                          <a:pt x="3" y="1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4" name="Freeform 746">
                    <a:extLst>
                      <a:ext uri="{FF2B5EF4-FFF2-40B4-BE49-F238E27FC236}">
                        <a16:creationId xmlns:a16="http://schemas.microsoft.com/office/drawing/2014/main" id="{2A8F459D-6AB7-254E-BCBA-C8E0C12A77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09241" y="7403805"/>
                    <a:ext cx="756238" cy="663815"/>
                  </a:xfrm>
                  <a:custGeom>
                    <a:avLst/>
                    <a:gdLst>
                      <a:gd name="T0" fmla="*/ 70 w 74"/>
                      <a:gd name="T1" fmla="*/ 38 h 61"/>
                      <a:gd name="T2" fmla="*/ 57 w 74"/>
                      <a:gd name="T3" fmla="*/ 33 h 61"/>
                      <a:gd name="T4" fmla="*/ 51 w 74"/>
                      <a:gd name="T5" fmla="*/ 29 h 61"/>
                      <a:gd name="T6" fmla="*/ 48 w 74"/>
                      <a:gd name="T7" fmla="*/ 24 h 61"/>
                      <a:gd name="T8" fmla="*/ 51 w 74"/>
                      <a:gd name="T9" fmla="*/ 20 h 61"/>
                      <a:gd name="T10" fmla="*/ 45 w 74"/>
                      <a:gd name="T11" fmla="*/ 23 h 61"/>
                      <a:gd name="T12" fmla="*/ 44 w 74"/>
                      <a:gd name="T13" fmla="*/ 18 h 61"/>
                      <a:gd name="T14" fmla="*/ 44 w 74"/>
                      <a:gd name="T15" fmla="*/ 12 h 61"/>
                      <a:gd name="T16" fmla="*/ 37 w 74"/>
                      <a:gd name="T17" fmla="*/ 5 h 61"/>
                      <a:gd name="T18" fmla="*/ 28 w 74"/>
                      <a:gd name="T19" fmla="*/ 4 h 61"/>
                      <a:gd name="T20" fmla="*/ 24 w 74"/>
                      <a:gd name="T21" fmla="*/ 5 h 61"/>
                      <a:gd name="T22" fmla="*/ 21 w 74"/>
                      <a:gd name="T23" fmla="*/ 5 h 61"/>
                      <a:gd name="T24" fmla="*/ 18 w 74"/>
                      <a:gd name="T25" fmla="*/ 5 h 61"/>
                      <a:gd name="T26" fmla="*/ 17 w 74"/>
                      <a:gd name="T27" fmla="*/ 8 h 61"/>
                      <a:gd name="T28" fmla="*/ 15 w 74"/>
                      <a:gd name="T29" fmla="*/ 13 h 61"/>
                      <a:gd name="T30" fmla="*/ 12 w 74"/>
                      <a:gd name="T31" fmla="*/ 14 h 61"/>
                      <a:gd name="T32" fmla="*/ 10 w 74"/>
                      <a:gd name="T33" fmla="*/ 18 h 61"/>
                      <a:gd name="T34" fmla="*/ 10 w 74"/>
                      <a:gd name="T35" fmla="*/ 23 h 61"/>
                      <a:gd name="T36" fmla="*/ 5 w 74"/>
                      <a:gd name="T37" fmla="*/ 34 h 61"/>
                      <a:gd name="T38" fmla="*/ 1 w 74"/>
                      <a:gd name="T39" fmla="*/ 35 h 61"/>
                      <a:gd name="T40" fmla="*/ 2 w 74"/>
                      <a:gd name="T41" fmla="*/ 38 h 61"/>
                      <a:gd name="T42" fmla="*/ 9 w 74"/>
                      <a:gd name="T43" fmla="*/ 47 h 61"/>
                      <a:gd name="T44" fmla="*/ 13 w 74"/>
                      <a:gd name="T45" fmla="*/ 50 h 61"/>
                      <a:gd name="T46" fmla="*/ 14 w 74"/>
                      <a:gd name="T47" fmla="*/ 54 h 61"/>
                      <a:gd name="T48" fmla="*/ 20 w 74"/>
                      <a:gd name="T49" fmla="*/ 55 h 61"/>
                      <a:gd name="T50" fmla="*/ 25 w 74"/>
                      <a:gd name="T51" fmla="*/ 59 h 61"/>
                      <a:gd name="T52" fmla="*/ 33 w 74"/>
                      <a:gd name="T53" fmla="*/ 60 h 61"/>
                      <a:gd name="T54" fmla="*/ 39 w 74"/>
                      <a:gd name="T55" fmla="*/ 57 h 61"/>
                      <a:gd name="T56" fmla="*/ 47 w 74"/>
                      <a:gd name="T57" fmla="*/ 56 h 61"/>
                      <a:gd name="T58" fmla="*/ 54 w 74"/>
                      <a:gd name="T59" fmla="*/ 53 h 61"/>
                      <a:gd name="T60" fmla="*/ 59 w 74"/>
                      <a:gd name="T61" fmla="*/ 53 h 61"/>
                      <a:gd name="T62" fmla="*/ 74 w 74"/>
                      <a:gd name="T63" fmla="*/ 38 h 61"/>
                      <a:gd name="T64" fmla="*/ 70 w 74"/>
                      <a:gd name="T65" fmla="*/ 38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4" h="61">
                        <a:moveTo>
                          <a:pt x="70" y="38"/>
                        </a:moveTo>
                        <a:cubicBezTo>
                          <a:pt x="65" y="36"/>
                          <a:pt x="61" y="35"/>
                          <a:pt x="57" y="33"/>
                        </a:cubicBezTo>
                        <a:cubicBezTo>
                          <a:pt x="54" y="32"/>
                          <a:pt x="53" y="31"/>
                          <a:pt x="51" y="29"/>
                        </a:cubicBezTo>
                        <a:cubicBezTo>
                          <a:pt x="50" y="28"/>
                          <a:pt x="49" y="26"/>
                          <a:pt x="48" y="24"/>
                        </a:cubicBezTo>
                        <a:cubicBezTo>
                          <a:pt x="48" y="23"/>
                          <a:pt x="51" y="21"/>
                          <a:pt x="51" y="20"/>
                        </a:cubicBezTo>
                        <a:cubicBezTo>
                          <a:pt x="49" y="21"/>
                          <a:pt x="47" y="22"/>
                          <a:pt x="45" y="23"/>
                        </a:cubicBezTo>
                        <a:cubicBezTo>
                          <a:pt x="43" y="23"/>
                          <a:pt x="43" y="19"/>
                          <a:pt x="44" y="18"/>
                        </a:cubicBezTo>
                        <a:cubicBezTo>
                          <a:pt x="47" y="15"/>
                          <a:pt x="46" y="15"/>
                          <a:pt x="44" y="12"/>
                        </a:cubicBezTo>
                        <a:cubicBezTo>
                          <a:pt x="42" y="10"/>
                          <a:pt x="40" y="6"/>
                          <a:pt x="37" y="5"/>
                        </a:cubicBezTo>
                        <a:cubicBezTo>
                          <a:pt x="35" y="5"/>
                          <a:pt x="30" y="3"/>
                          <a:pt x="28" y="4"/>
                        </a:cubicBezTo>
                        <a:cubicBezTo>
                          <a:pt x="26" y="7"/>
                          <a:pt x="24" y="0"/>
                          <a:pt x="24" y="5"/>
                        </a:cubicBezTo>
                        <a:cubicBezTo>
                          <a:pt x="24" y="7"/>
                          <a:pt x="22" y="6"/>
                          <a:pt x="21" y="5"/>
                        </a:cubicBezTo>
                        <a:cubicBezTo>
                          <a:pt x="20" y="5"/>
                          <a:pt x="19" y="5"/>
                          <a:pt x="18" y="5"/>
                        </a:cubicBezTo>
                        <a:cubicBezTo>
                          <a:pt x="16" y="6"/>
                          <a:pt x="17" y="6"/>
                          <a:pt x="17" y="8"/>
                        </a:cubicBezTo>
                        <a:cubicBezTo>
                          <a:pt x="17" y="9"/>
                          <a:pt x="16" y="12"/>
                          <a:pt x="15" y="13"/>
                        </a:cubicBezTo>
                        <a:cubicBezTo>
                          <a:pt x="15" y="14"/>
                          <a:pt x="12" y="13"/>
                          <a:pt x="12" y="14"/>
                        </a:cubicBezTo>
                        <a:cubicBezTo>
                          <a:pt x="12" y="16"/>
                          <a:pt x="10" y="17"/>
                          <a:pt x="10" y="18"/>
                        </a:cubicBezTo>
                        <a:cubicBezTo>
                          <a:pt x="10" y="19"/>
                          <a:pt x="11" y="22"/>
                          <a:pt x="10" y="23"/>
                        </a:cubicBezTo>
                        <a:cubicBezTo>
                          <a:pt x="4" y="24"/>
                          <a:pt x="6" y="30"/>
                          <a:pt x="5" y="34"/>
                        </a:cubicBezTo>
                        <a:cubicBezTo>
                          <a:pt x="4" y="35"/>
                          <a:pt x="3" y="35"/>
                          <a:pt x="1" y="35"/>
                        </a:cubicBezTo>
                        <a:cubicBezTo>
                          <a:pt x="0" y="36"/>
                          <a:pt x="0" y="38"/>
                          <a:pt x="2" y="38"/>
                        </a:cubicBezTo>
                        <a:cubicBezTo>
                          <a:pt x="5" y="39"/>
                          <a:pt x="8" y="45"/>
                          <a:pt x="9" y="47"/>
                        </a:cubicBezTo>
                        <a:cubicBezTo>
                          <a:pt x="10" y="49"/>
                          <a:pt x="11" y="49"/>
                          <a:pt x="13" y="50"/>
                        </a:cubicBezTo>
                        <a:cubicBezTo>
                          <a:pt x="14" y="51"/>
                          <a:pt x="13" y="53"/>
                          <a:pt x="14" y="54"/>
                        </a:cubicBezTo>
                        <a:cubicBezTo>
                          <a:pt x="16" y="56"/>
                          <a:pt x="18" y="54"/>
                          <a:pt x="20" y="55"/>
                        </a:cubicBezTo>
                        <a:cubicBezTo>
                          <a:pt x="21" y="56"/>
                          <a:pt x="23" y="58"/>
                          <a:pt x="25" y="59"/>
                        </a:cubicBezTo>
                        <a:cubicBezTo>
                          <a:pt x="27" y="59"/>
                          <a:pt x="31" y="61"/>
                          <a:pt x="33" y="60"/>
                        </a:cubicBezTo>
                        <a:cubicBezTo>
                          <a:pt x="35" y="58"/>
                          <a:pt x="36" y="56"/>
                          <a:pt x="39" y="57"/>
                        </a:cubicBezTo>
                        <a:cubicBezTo>
                          <a:pt x="42" y="58"/>
                          <a:pt x="45" y="57"/>
                          <a:pt x="47" y="56"/>
                        </a:cubicBezTo>
                        <a:cubicBezTo>
                          <a:pt x="49" y="54"/>
                          <a:pt x="51" y="53"/>
                          <a:pt x="54" y="53"/>
                        </a:cubicBezTo>
                        <a:cubicBezTo>
                          <a:pt x="55" y="53"/>
                          <a:pt x="59" y="53"/>
                          <a:pt x="59" y="53"/>
                        </a:cubicBezTo>
                        <a:cubicBezTo>
                          <a:pt x="64" y="48"/>
                          <a:pt x="69" y="43"/>
                          <a:pt x="74" y="38"/>
                        </a:cubicBezTo>
                        <a:cubicBezTo>
                          <a:pt x="73" y="38"/>
                          <a:pt x="71" y="38"/>
                          <a:pt x="70" y="3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5" name="Freeform 747">
                    <a:extLst>
                      <a:ext uri="{FF2B5EF4-FFF2-40B4-BE49-F238E27FC236}">
                        <a16:creationId xmlns:a16="http://schemas.microsoft.com/office/drawing/2014/main" id="{0EE58E35-0D10-D54B-846D-DAD560FEC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47577" y="7599261"/>
                    <a:ext cx="888668" cy="899837"/>
                  </a:xfrm>
                  <a:custGeom>
                    <a:avLst/>
                    <a:gdLst>
                      <a:gd name="T0" fmla="*/ 86 w 87"/>
                      <a:gd name="T1" fmla="*/ 1 h 83"/>
                      <a:gd name="T2" fmla="*/ 83 w 87"/>
                      <a:gd name="T3" fmla="*/ 0 h 83"/>
                      <a:gd name="T4" fmla="*/ 79 w 87"/>
                      <a:gd name="T5" fmla="*/ 3 h 83"/>
                      <a:gd name="T6" fmla="*/ 71 w 87"/>
                      <a:gd name="T7" fmla="*/ 3 h 83"/>
                      <a:gd name="T8" fmla="*/ 69 w 87"/>
                      <a:gd name="T9" fmla="*/ 4 h 83"/>
                      <a:gd name="T10" fmla="*/ 68 w 87"/>
                      <a:gd name="T11" fmla="*/ 3 h 83"/>
                      <a:gd name="T12" fmla="*/ 63 w 87"/>
                      <a:gd name="T13" fmla="*/ 6 h 83"/>
                      <a:gd name="T14" fmla="*/ 58 w 87"/>
                      <a:gd name="T15" fmla="*/ 5 h 83"/>
                      <a:gd name="T16" fmla="*/ 53 w 87"/>
                      <a:gd name="T17" fmla="*/ 7 h 83"/>
                      <a:gd name="T18" fmla="*/ 47 w 87"/>
                      <a:gd name="T19" fmla="*/ 2 h 83"/>
                      <a:gd name="T20" fmla="*/ 44 w 87"/>
                      <a:gd name="T21" fmla="*/ 6 h 83"/>
                      <a:gd name="T22" fmla="*/ 48 w 87"/>
                      <a:gd name="T23" fmla="*/ 12 h 83"/>
                      <a:gd name="T24" fmla="*/ 56 w 87"/>
                      <a:gd name="T25" fmla="*/ 16 h 83"/>
                      <a:gd name="T26" fmla="*/ 70 w 87"/>
                      <a:gd name="T27" fmla="*/ 20 h 83"/>
                      <a:gd name="T28" fmla="*/ 63 w 87"/>
                      <a:gd name="T29" fmla="*/ 27 h 83"/>
                      <a:gd name="T30" fmla="*/ 58 w 87"/>
                      <a:gd name="T31" fmla="*/ 33 h 83"/>
                      <a:gd name="T32" fmla="*/ 55 w 87"/>
                      <a:gd name="T33" fmla="*/ 35 h 83"/>
                      <a:gd name="T34" fmla="*/ 48 w 87"/>
                      <a:gd name="T35" fmla="*/ 35 h 83"/>
                      <a:gd name="T36" fmla="*/ 42 w 87"/>
                      <a:gd name="T37" fmla="*/ 38 h 83"/>
                      <a:gd name="T38" fmla="*/ 36 w 87"/>
                      <a:gd name="T39" fmla="*/ 39 h 83"/>
                      <a:gd name="T40" fmla="*/ 32 w 87"/>
                      <a:gd name="T41" fmla="*/ 39 h 83"/>
                      <a:gd name="T42" fmla="*/ 26 w 87"/>
                      <a:gd name="T43" fmla="*/ 42 h 83"/>
                      <a:gd name="T44" fmla="*/ 21 w 87"/>
                      <a:gd name="T45" fmla="*/ 41 h 83"/>
                      <a:gd name="T46" fmla="*/ 16 w 87"/>
                      <a:gd name="T47" fmla="*/ 37 h 83"/>
                      <a:gd name="T48" fmla="*/ 11 w 87"/>
                      <a:gd name="T49" fmla="*/ 37 h 83"/>
                      <a:gd name="T50" fmla="*/ 7 w 87"/>
                      <a:gd name="T51" fmla="*/ 34 h 83"/>
                      <a:gd name="T52" fmla="*/ 0 w 87"/>
                      <a:gd name="T53" fmla="*/ 39 h 83"/>
                      <a:gd name="T54" fmla="*/ 3 w 87"/>
                      <a:gd name="T55" fmla="*/ 41 h 83"/>
                      <a:gd name="T56" fmla="*/ 4 w 87"/>
                      <a:gd name="T57" fmla="*/ 45 h 83"/>
                      <a:gd name="T58" fmla="*/ 3 w 87"/>
                      <a:gd name="T59" fmla="*/ 54 h 83"/>
                      <a:gd name="T60" fmla="*/ 0 w 87"/>
                      <a:gd name="T61" fmla="*/ 58 h 83"/>
                      <a:gd name="T62" fmla="*/ 3 w 87"/>
                      <a:gd name="T63" fmla="*/ 60 h 83"/>
                      <a:gd name="T64" fmla="*/ 1 w 87"/>
                      <a:gd name="T65" fmla="*/ 65 h 83"/>
                      <a:gd name="T66" fmla="*/ 4 w 87"/>
                      <a:gd name="T67" fmla="*/ 66 h 83"/>
                      <a:gd name="T68" fmla="*/ 15 w 87"/>
                      <a:gd name="T69" fmla="*/ 73 h 83"/>
                      <a:gd name="T70" fmla="*/ 19 w 87"/>
                      <a:gd name="T71" fmla="*/ 77 h 83"/>
                      <a:gd name="T72" fmla="*/ 26 w 87"/>
                      <a:gd name="T73" fmla="*/ 83 h 83"/>
                      <a:gd name="T74" fmla="*/ 30 w 87"/>
                      <a:gd name="T75" fmla="*/ 76 h 83"/>
                      <a:gd name="T76" fmla="*/ 33 w 87"/>
                      <a:gd name="T77" fmla="*/ 72 h 83"/>
                      <a:gd name="T78" fmla="*/ 35 w 87"/>
                      <a:gd name="T79" fmla="*/ 69 h 83"/>
                      <a:gd name="T80" fmla="*/ 40 w 87"/>
                      <a:gd name="T81" fmla="*/ 65 h 83"/>
                      <a:gd name="T82" fmla="*/ 59 w 87"/>
                      <a:gd name="T83" fmla="*/ 48 h 83"/>
                      <a:gd name="T84" fmla="*/ 77 w 87"/>
                      <a:gd name="T85" fmla="*/ 24 h 83"/>
                      <a:gd name="T86" fmla="*/ 84 w 87"/>
                      <a:gd name="T87" fmla="*/ 14 h 83"/>
                      <a:gd name="T88" fmla="*/ 86 w 87"/>
                      <a:gd name="T89" fmla="*/ 7 h 83"/>
                      <a:gd name="T90" fmla="*/ 86 w 87"/>
                      <a:gd name="T91" fmla="*/ 1 h 83"/>
                      <a:gd name="T92" fmla="*/ 86 w 87"/>
                      <a:gd name="T93" fmla="*/ 1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7" h="83">
                        <a:moveTo>
                          <a:pt x="86" y="1"/>
                        </a:moveTo>
                        <a:cubicBezTo>
                          <a:pt x="87" y="0"/>
                          <a:pt x="84" y="0"/>
                          <a:pt x="83" y="0"/>
                        </a:cubicBezTo>
                        <a:cubicBezTo>
                          <a:pt x="82" y="1"/>
                          <a:pt x="81" y="2"/>
                          <a:pt x="79" y="3"/>
                        </a:cubicBezTo>
                        <a:cubicBezTo>
                          <a:pt x="77" y="3"/>
                          <a:pt x="74" y="3"/>
                          <a:pt x="71" y="3"/>
                        </a:cubicBezTo>
                        <a:cubicBezTo>
                          <a:pt x="71" y="4"/>
                          <a:pt x="70" y="4"/>
                          <a:pt x="69" y="4"/>
                        </a:cubicBezTo>
                        <a:cubicBezTo>
                          <a:pt x="68" y="4"/>
                          <a:pt x="68" y="3"/>
                          <a:pt x="68" y="3"/>
                        </a:cubicBezTo>
                        <a:cubicBezTo>
                          <a:pt x="66" y="4"/>
                          <a:pt x="65" y="6"/>
                          <a:pt x="63" y="6"/>
                        </a:cubicBezTo>
                        <a:cubicBezTo>
                          <a:pt x="61" y="6"/>
                          <a:pt x="61" y="5"/>
                          <a:pt x="58" y="5"/>
                        </a:cubicBezTo>
                        <a:cubicBezTo>
                          <a:pt x="57" y="6"/>
                          <a:pt x="55" y="8"/>
                          <a:pt x="53" y="7"/>
                        </a:cubicBezTo>
                        <a:cubicBezTo>
                          <a:pt x="50" y="6"/>
                          <a:pt x="49" y="5"/>
                          <a:pt x="47" y="2"/>
                        </a:cubicBezTo>
                        <a:cubicBezTo>
                          <a:pt x="47" y="3"/>
                          <a:pt x="44" y="5"/>
                          <a:pt x="44" y="6"/>
                        </a:cubicBezTo>
                        <a:cubicBezTo>
                          <a:pt x="45" y="8"/>
                          <a:pt x="46" y="10"/>
                          <a:pt x="48" y="12"/>
                        </a:cubicBezTo>
                        <a:cubicBezTo>
                          <a:pt x="50" y="14"/>
                          <a:pt x="53" y="15"/>
                          <a:pt x="56" y="16"/>
                        </a:cubicBezTo>
                        <a:cubicBezTo>
                          <a:pt x="61" y="18"/>
                          <a:pt x="65" y="20"/>
                          <a:pt x="70" y="20"/>
                        </a:cubicBezTo>
                        <a:cubicBezTo>
                          <a:pt x="68" y="22"/>
                          <a:pt x="65" y="25"/>
                          <a:pt x="63" y="27"/>
                        </a:cubicBezTo>
                        <a:cubicBezTo>
                          <a:pt x="61" y="29"/>
                          <a:pt x="59" y="31"/>
                          <a:pt x="58" y="33"/>
                        </a:cubicBezTo>
                        <a:cubicBezTo>
                          <a:pt x="57" y="33"/>
                          <a:pt x="56" y="35"/>
                          <a:pt x="55" y="35"/>
                        </a:cubicBezTo>
                        <a:cubicBezTo>
                          <a:pt x="53" y="36"/>
                          <a:pt x="50" y="34"/>
                          <a:pt x="48" y="35"/>
                        </a:cubicBezTo>
                        <a:cubicBezTo>
                          <a:pt x="46" y="35"/>
                          <a:pt x="44" y="37"/>
                          <a:pt x="42" y="38"/>
                        </a:cubicBezTo>
                        <a:cubicBezTo>
                          <a:pt x="40" y="39"/>
                          <a:pt x="38" y="40"/>
                          <a:pt x="36" y="39"/>
                        </a:cubicBezTo>
                        <a:cubicBezTo>
                          <a:pt x="35" y="39"/>
                          <a:pt x="33" y="38"/>
                          <a:pt x="32" y="39"/>
                        </a:cubicBezTo>
                        <a:cubicBezTo>
                          <a:pt x="29" y="41"/>
                          <a:pt x="29" y="43"/>
                          <a:pt x="26" y="42"/>
                        </a:cubicBezTo>
                        <a:cubicBezTo>
                          <a:pt x="24" y="41"/>
                          <a:pt x="22" y="41"/>
                          <a:pt x="21" y="41"/>
                        </a:cubicBezTo>
                        <a:cubicBezTo>
                          <a:pt x="19" y="40"/>
                          <a:pt x="17" y="38"/>
                          <a:pt x="16" y="37"/>
                        </a:cubicBezTo>
                        <a:cubicBezTo>
                          <a:pt x="15" y="37"/>
                          <a:pt x="12" y="38"/>
                          <a:pt x="11" y="37"/>
                        </a:cubicBezTo>
                        <a:cubicBezTo>
                          <a:pt x="10" y="36"/>
                          <a:pt x="8" y="34"/>
                          <a:pt x="7" y="34"/>
                        </a:cubicBezTo>
                        <a:cubicBezTo>
                          <a:pt x="3" y="35"/>
                          <a:pt x="2" y="36"/>
                          <a:pt x="0" y="39"/>
                        </a:cubicBezTo>
                        <a:cubicBezTo>
                          <a:pt x="0" y="40"/>
                          <a:pt x="3" y="40"/>
                          <a:pt x="3" y="41"/>
                        </a:cubicBezTo>
                        <a:cubicBezTo>
                          <a:pt x="3" y="43"/>
                          <a:pt x="3" y="44"/>
                          <a:pt x="4" y="45"/>
                        </a:cubicBezTo>
                        <a:cubicBezTo>
                          <a:pt x="6" y="47"/>
                          <a:pt x="5" y="52"/>
                          <a:pt x="3" y="54"/>
                        </a:cubicBezTo>
                        <a:cubicBezTo>
                          <a:pt x="2" y="55"/>
                          <a:pt x="1" y="56"/>
                          <a:pt x="0" y="58"/>
                        </a:cubicBezTo>
                        <a:cubicBezTo>
                          <a:pt x="0" y="61"/>
                          <a:pt x="2" y="59"/>
                          <a:pt x="3" y="60"/>
                        </a:cubicBezTo>
                        <a:cubicBezTo>
                          <a:pt x="3" y="60"/>
                          <a:pt x="0" y="64"/>
                          <a:pt x="1" y="65"/>
                        </a:cubicBezTo>
                        <a:cubicBezTo>
                          <a:pt x="2" y="65"/>
                          <a:pt x="3" y="66"/>
                          <a:pt x="4" y="66"/>
                        </a:cubicBezTo>
                        <a:cubicBezTo>
                          <a:pt x="8" y="69"/>
                          <a:pt x="12" y="71"/>
                          <a:pt x="15" y="73"/>
                        </a:cubicBezTo>
                        <a:cubicBezTo>
                          <a:pt x="18" y="74"/>
                          <a:pt x="19" y="74"/>
                          <a:pt x="19" y="77"/>
                        </a:cubicBezTo>
                        <a:cubicBezTo>
                          <a:pt x="19" y="79"/>
                          <a:pt x="25" y="82"/>
                          <a:pt x="26" y="83"/>
                        </a:cubicBezTo>
                        <a:cubicBezTo>
                          <a:pt x="28" y="80"/>
                          <a:pt x="29" y="78"/>
                          <a:pt x="30" y="76"/>
                        </a:cubicBezTo>
                        <a:cubicBezTo>
                          <a:pt x="30" y="74"/>
                          <a:pt x="31" y="72"/>
                          <a:pt x="33" y="72"/>
                        </a:cubicBezTo>
                        <a:cubicBezTo>
                          <a:pt x="34" y="71"/>
                          <a:pt x="34" y="70"/>
                          <a:pt x="35" y="69"/>
                        </a:cubicBezTo>
                        <a:cubicBezTo>
                          <a:pt x="37" y="68"/>
                          <a:pt x="38" y="67"/>
                          <a:pt x="40" y="65"/>
                        </a:cubicBezTo>
                        <a:cubicBezTo>
                          <a:pt x="45" y="57"/>
                          <a:pt x="52" y="53"/>
                          <a:pt x="59" y="48"/>
                        </a:cubicBezTo>
                        <a:cubicBezTo>
                          <a:pt x="68" y="42"/>
                          <a:pt x="73" y="33"/>
                          <a:pt x="77" y="24"/>
                        </a:cubicBezTo>
                        <a:cubicBezTo>
                          <a:pt x="79" y="20"/>
                          <a:pt x="82" y="18"/>
                          <a:pt x="84" y="14"/>
                        </a:cubicBezTo>
                        <a:cubicBezTo>
                          <a:pt x="85" y="12"/>
                          <a:pt x="85" y="9"/>
                          <a:pt x="86" y="7"/>
                        </a:cubicBezTo>
                        <a:cubicBezTo>
                          <a:pt x="86" y="6"/>
                          <a:pt x="85" y="2"/>
                          <a:pt x="86" y="1"/>
                        </a:cubicBezTo>
                        <a:cubicBezTo>
                          <a:pt x="86" y="1"/>
                          <a:pt x="86" y="1"/>
                          <a:pt x="86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6" name="Freeform 748">
                    <a:extLst>
                      <a:ext uri="{FF2B5EF4-FFF2-40B4-BE49-F238E27FC236}">
                        <a16:creationId xmlns:a16="http://schemas.microsoft.com/office/drawing/2014/main" id="{1CBF2FD5-8DFA-1544-A242-CE23E1DED4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48350" y="7547630"/>
                    <a:ext cx="90610" cy="118010"/>
                  </a:xfrm>
                  <a:custGeom>
                    <a:avLst/>
                    <a:gdLst>
                      <a:gd name="T0" fmla="*/ 3 w 9"/>
                      <a:gd name="T1" fmla="*/ 2 h 11"/>
                      <a:gd name="T2" fmla="*/ 1 w 9"/>
                      <a:gd name="T3" fmla="*/ 5 h 11"/>
                      <a:gd name="T4" fmla="*/ 0 w 9"/>
                      <a:gd name="T5" fmla="*/ 10 h 11"/>
                      <a:gd name="T6" fmla="*/ 8 w 9"/>
                      <a:gd name="T7" fmla="*/ 7 h 11"/>
                      <a:gd name="T8" fmla="*/ 4 w 9"/>
                      <a:gd name="T9" fmla="*/ 6 h 11"/>
                      <a:gd name="T10" fmla="*/ 8 w 9"/>
                      <a:gd name="T11" fmla="*/ 3 h 11"/>
                      <a:gd name="T12" fmla="*/ 3 w 9"/>
                      <a:gd name="T13" fmla="*/ 2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1">
                        <a:moveTo>
                          <a:pt x="3" y="2"/>
                        </a:moveTo>
                        <a:cubicBezTo>
                          <a:pt x="2" y="3"/>
                          <a:pt x="1" y="4"/>
                          <a:pt x="1" y="5"/>
                        </a:cubicBezTo>
                        <a:cubicBezTo>
                          <a:pt x="0" y="5"/>
                          <a:pt x="0" y="9"/>
                          <a:pt x="0" y="10"/>
                        </a:cubicBezTo>
                        <a:cubicBezTo>
                          <a:pt x="2" y="11"/>
                          <a:pt x="7" y="7"/>
                          <a:pt x="8" y="7"/>
                        </a:cubicBezTo>
                        <a:cubicBezTo>
                          <a:pt x="8" y="6"/>
                          <a:pt x="5" y="5"/>
                          <a:pt x="4" y="6"/>
                        </a:cubicBezTo>
                        <a:cubicBezTo>
                          <a:pt x="5" y="5"/>
                          <a:pt x="9" y="4"/>
                          <a:pt x="8" y="3"/>
                        </a:cubicBezTo>
                        <a:cubicBezTo>
                          <a:pt x="7" y="0"/>
                          <a:pt x="5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7" name="Freeform 749">
                    <a:extLst>
                      <a:ext uri="{FF2B5EF4-FFF2-40B4-BE49-F238E27FC236}">
                        <a16:creationId xmlns:a16="http://schemas.microsoft.com/office/drawing/2014/main" id="{E7F36AF2-A261-E84E-8C10-2D0C33FB6B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34995" y="8023365"/>
                    <a:ext cx="264855" cy="302405"/>
                  </a:xfrm>
                  <a:custGeom>
                    <a:avLst/>
                    <a:gdLst>
                      <a:gd name="T0" fmla="*/ 22 w 26"/>
                      <a:gd name="T1" fmla="*/ 18 h 28"/>
                      <a:gd name="T2" fmla="*/ 25 w 26"/>
                      <a:gd name="T3" fmla="*/ 14 h 28"/>
                      <a:gd name="T4" fmla="*/ 26 w 26"/>
                      <a:gd name="T5" fmla="*/ 8 h 28"/>
                      <a:gd name="T6" fmla="*/ 24 w 26"/>
                      <a:gd name="T7" fmla="*/ 3 h 28"/>
                      <a:gd name="T8" fmla="*/ 21 w 26"/>
                      <a:gd name="T9" fmla="*/ 0 h 28"/>
                      <a:gd name="T10" fmla="*/ 16 w 26"/>
                      <a:gd name="T11" fmla="*/ 1 h 28"/>
                      <a:gd name="T12" fmla="*/ 12 w 26"/>
                      <a:gd name="T13" fmla="*/ 3 h 28"/>
                      <a:gd name="T14" fmla="*/ 6 w 26"/>
                      <a:gd name="T15" fmla="*/ 2 h 28"/>
                      <a:gd name="T16" fmla="*/ 7 w 26"/>
                      <a:gd name="T17" fmla="*/ 8 h 28"/>
                      <a:gd name="T18" fmla="*/ 6 w 26"/>
                      <a:gd name="T19" fmla="*/ 12 h 28"/>
                      <a:gd name="T20" fmla="*/ 2 w 26"/>
                      <a:gd name="T21" fmla="*/ 16 h 28"/>
                      <a:gd name="T22" fmla="*/ 0 w 26"/>
                      <a:gd name="T23" fmla="*/ 22 h 28"/>
                      <a:gd name="T24" fmla="*/ 0 w 26"/>
                      <a:gd name="T25" fmla="*/ 27 h 28"/>
                      <a:gd name="T26" fmla="*/ 4 w 26"/>
                      <a:gd name="T27" fmla="*/ 26 h 28"/>
                      <a:gd name="T28" fmla="*/ 11 w 26"/>
                      <a:gd name="T29" fmla="*/ 25 h 28"/>
                      <a:gd name="T30" fmla="*/ 14 w 26"/>
                      <a:gd name="T31" fmla="*/ 20 h 28"/>
                      <a:gd name="T32" fmla="*/ 21 w 26"/>
                      <a:gd name="T33" fmla="*/ 20 h 28"/>
                      <a:gd name="T34" fmla="*/ 22 w 26"/>
                      <a:gd name="T35" fmla="*/ 18 h 28"/>
                      <a:gd name="T36" fmla="*/ 22 w 26"/>
                      <a:gd name="T37" fmla="*/ 1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6" h="28">
                        <a:moveTo>
                          <a:pt x="22" y="18"/>
                        </a:moveTo>
                        <a:cubicBezTo>
                          <a:pt x="22" y="16"/>
                          <a:pt x="24" y="15"/>
                          <a:pt x="25" y="14"/>
                        </a:cubicBezTo>
                        <a:cubicBezTo>
                          <a:pt x="26" y="13"/>
                          <a:pt x="26" y="10"/>
                          <a:pt x="26" y="8"/>
                        </a:cubicBezTo>
                        <a:cubicBezTo>
                          <a:pt x="26" y="6"/>
                          <a:pt x="24" y="5"/>
                          <a:pt x="24" y="3"/>
                        </a:cubicBezTo>
                        <a:cubicBezTo>
                          <a:pt x="24" y="1"/>
                          <a:pt x="22" y="1"/>
                          <a:pt x="21" y="0"/>
                        </a:cubicBezTo>
                        <a:cubicBezTo>
                          <a:pt x="20" y="1"/>
                          <a:pt x="18" y="0"/>
                          <a:pt x="16" y="1"/>
                        </a:cubicBezTo>
                        <a:cubicBezTo>
                          <a:pt x="15" y="2"/>
                          <a:pt x="13" y="4"/>
                          <a:pt x="12" y="3"/>
                        </a:cubicBezTo>
                        <a:cubicBezTo>
                          <a:pt x="10" y="1"/>
                          <a:pt x="7" y="0"/>
                          <a:pt x="6" y="2"/>
                        </a:cubicBezTo>
                        <a:cubicBezTo>
                          <a:pt x="5" y="4"/>
                          <a:pt x="6" y="7"/>
                          <a:pt x="7" y="8"/>
                        </a:cubicBezTo>
                        <a:cubicBezTo>
                          <a:pt x="8" y="10"/>
                          <a:pt x="7" y="10"/>
                          <a:pt x="6" y="12"/>
                        </a:cubicBezTo>
                        <a:cubicBezTo>
                          <a:pt x="5" y="14"/>
                          <a:pt x="3" y="15"/>
                          <a:pt x="2" y="16"/>
                        </a:cubicBezTo>
                        <a:cubicBezTo>
                          <a:pt x="1" y="18"/>
                          <a:pt x="0" y="19"/>
                          <a:pt x="0" y="22"/>
                        </a:cubicBezTo>
                        <a:cubicBezTo>
                          <a:pt x="0" y="23"/>
                          <a:pt x="1" y="25"/>
                          <a:pt x="0" y="27"/>
                        </a:cubicBezTo>
                        <a:cubicBezTo>
                          <a:pt x="2" y="28"/>
                          <a:pt x="2" y="27"/>
                          <a:pt x="4" y="26"/>
                        </a:cubicBezTo>
                        <a:cubicBezTo>
                          <a:pt x="6" y="25"/>
                          <a:pt x="9" y="25"/>
                          <a:pt x="11" y="25"/>
                        </a:cubicBezTo>
                        <a:cubicBezTo>
                          <a:pt x="10" y="22"/>
                          <a:pt x="12" y="21"/>
                          <a:pt x="14" y="20"/>
                        </a:cubicBezTo>
                        <a:cubicBezTo>
                          <a:pt x="16" y="19"/>
                          <a:pt x="20" y="17"/>
                          <a:pt x="21" y="20"/>
                        </a:cubicBezTo>
                        <a:cubicBezTo>
                          <a:pt x="21" y="19"/>
                          <a:pt x="21" y="18"/>
                          <a:pt x="22" y="18"/>
                        </a:cubicBezTo>
                        <a:cubicBezTo>
                          <a:pt x="22" y="16"/>
                          <a:pt x="21" y="18"/>
                          <a:pt x="22" y="1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8" name="Freeform 750">
                    <a:extLst>
                      <a:ext uri="{FF2B5EF4-FFF2-40B4-BE49-F238E27FC236}">
                        <a16:creationId xmlns:a16="http://schemas.microsoft.com/office/drawing/2014/main" id="{24AB8D05-BDF0-E14B-93F3-33980FF044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70023"/>
                    <a:ext cx="101063" cy="106947"/>
                  </a:xfrm>
                  <a:custGeom>
                    <a:avLst/>
                    <a:gdLst>
                      <a:gd name="T0" fmla="*/ 1 w 10"/>
                      <a:gd name="T1" fmla="*/ 6 h 10"/>
                      <a:gd name="T2" fmla="*/ 3 w 10"/>
                      <a:gd name="T3" fmla="*/ 10 h 10"/>
                      <a:gd name="T4" fmla="*/ 9 w 10"/>
                      <a:gd name="T5" fmla="*/ 5 h 10"/>
                      <a:gd name="T6" fmla="*/ 8 w 10"/>
                      <a:gd name="T7" fmla="*/ 0 h 10"/>
                      <a:gd name="T8" fmla="*/ 4 w 10"/>
                      <a:gd name="T9" fmla="*/ 1 h 10"/>
                      <a:gd name="T10" fmla="*/ 0 w 10"/>
                      <a:gd name="T11" fmla="*/ 1 h 10"/>
                      <a:gd name="T12" fmla="*/ 1 w 10"/>
                      <a:gd name="T13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10">
                        <a:moveTo>
                          <a:pt x="1" y="6"/>
                        </a:moveTo>
                        <a:cubicBezTo>
                          <a:pt x="2" y="7"/>
                          <a:pt x="2" y="9"/>
                          <a:pt x="3" y="10"/>
                        </a:cubicBezTo>
                        <a:cubicBezTo>
                          <a:pt x="5" y="9"/>
                          <a:pt x="7" y="7"/>
                          <a:pt x="9" y="5"/>
                        </a:cubicBezTo>
                        <a:cubicBezTo>
                          <a:pt x="10" y="3"/>
                          <a:pt x="5" y="4"/>
                          <a:pt x="8" y="0"/>
                        </a:cubicBezTo>
                        <a:cubicBezTo>
                          <a:pt x="7" y="0"/>
                          <a:pt x="3" y="0"/>
                          <a:pt x="4" y="1"/>
                        </a:cubicBezTo>
                        <a:cubicBezTo>
                          <a:pt x="5" y="3"/>
                          <a:pt x="1" y="2"/>
                          <a:pt x="0" y="1"/>
                        </a:cubicBezTo>
                        <a:cubicBezTo>
                          <a:pt x="0" y="3"/>
                          <a:pt x="1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9" name="Freeform 751">
                    <a:extLst>
                      <a:ext uri="{FF2B5EF4-FFF2-40B4-BE49-F238E27FC236}">
                        <a16:creationId xmlns:a16="http://schemas.microsoft.com/office/drawing/2014/main" id="{4645ABA1-910E-A64A-A8EC-BF90158F59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03643"/>
                    <a:ext cx="111517" cy="99573"/>
                  </a:xfrm>
                  <a:custGeom>
                    <a:avLst/>
                    <a:gdLst>
                      <a:gd name="T0" fmla="*/ 3 w 11"/>
                      <a:gd name="T1" fmla="*/ 1 h 9"/>
                      <a:gd name="T2" fmla="*/ 0 w 11"/>
                      <a:gd name="T3" fmla="*/ 7 h 9"/>
                      <a:gd name="T4" fmla="*/ 4 w 11"/>
                      <a:gd name="T5" fmla="*/ 7 h 9"/>
                      <a:gd name="T6" fmla="*/ 8 w 11"/>
                      <a:gd name="T7" fmla="*/ 6 h 9"/>
                      <a:gd name="T8" fmla="*/ 7 w 11"/>
                      <a:gd name="T9" fmla="*/ 0 h 9"/>
                      <a:gd name="T10" fmla="*/ 3 w 11"/>
                      <a:gd name="T11" fmla="*/ 1 h 9"/>
                      <a:gd name="T12" fmla="*/ 3 w 11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9">
                        <a:moveTo>
                          <a:pt x="3" y="1"/>
                        </a:moveTo>
                        <a:cubicBezTo>
                          <a:pt x="1" y="2"/>
                          <a:pt x="0" y="5"/>
                          <a:pt x="0" y="7"/>
                        </a:cubicBezTo>
                        <a:cubicBezTo>
                          <a:pt x="1" y="8"/>
                          <a:pt x="5" y="9"/>
                          <a:pt x="4" y="7"/>
                        </a:cubicBezTo>
                        <a:cubicBezTo>
                          <a:pt x="3" y="6"/>
                          <a:pt x="7" y="6"/>
                          <a:pt x="8" y="6"/>
                        </a:cubicBezTo>
                        <a:cubicBezTo>
                          <a:pt x="11" y="5"/>
                          <a:pt x="8" y="1"/>
                          <a:pt x="7" y="0"/>
                        </a:cubicBezTo>
                        <a:cubicBezTo>
                          <a:pt x="5" y="1"/>
                          <a:pt x="5" y="2"/>
                          <a:pt x="3" y="1"/>
                        </a:cubicBezTo>
                        <a:cubicBezTo>
                          <a:pt x="2" y="1"/>
                          <a:pt x="4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0" name="Freeform 752">
                    <a:extLst>
                      <a:ext uri="{FF2B5EF4-FFF2-40B4-BE49-F238E27FC236}">
                        <a16:creationId xmlns:a16="http://schemas.microsoft.com/office/drawing/2014/main" id="{D6A14EED-1938-A441-BB70-EA38A52338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24540" y="8270450"/>
                    <a:ext cx="550626" cy="630625"/>
                  </a:xfrm>
                  <a:custGeom>
                    <a:avLst/>
                    <a:gdLst>
                      <a:gd name="T0" fmla="*/ 41 w 54"/>
                      <a:gd name="T1" fmla="*/ 13 h 58"/>
                      <a:gd name="T2" fmla="*/ 23 w 54"/>
                      <a:gd name="T3" fmla="*/ 3 h 58"/>
                      <a:gd name="T4" fmla="*/ 17 w 54"/>
                      <a:gd name="T5" fmla="*/ 7 h 58"/>
                      <a:gd name="T6" fmla="*/ 21 w 54"/>
                      <a:gd name="T7" fmla="*/ 9 h 58"/>
                      <a:gd name="T8" fmla="*/ 17 w 54"/>
                      <a:gd name="T9" fmla="*/ 9 h 58"/>
                      <a:gd name="T10" fmla="*/ 13 w 54"/>
                      <a:gd name="T11" fmla="*/ 10 h 58"/>
                      <a:gd name="T12" fmla="*/ 11 w 54"/>
                      <a:gd name="T13" fmla="*/ 8 h 58"/>
                      <a:gd name="T14" fmla="*/ 12 w 54"/>
                      <a:gd name="T15" fmla="*/ 4 h 58"/>
                      <a:gd name="T16" fmla="*/ 5 w 54"/>
                      <a:gd name="T17" fmla="*/ 3 h 58"/>
                      <a:gd name="T18" fmla="*/ 7 w 54"/>
                      <a:gd name="T19" fmla="*/ 8 h 58"/>
                      <a:gd name="T20" fmla="*/ 5 w 54"/>
                      <a:gd name="T21" fmla="*/ 12 h 58"/>
                      <a:gd name="T22" fmla="*/ 6 w 54"/>
                      <a:gd name="T23" fmla="*/ 16 h 58"/>
                      <a:gd name="T24" fmla="*/ 2 w 54"/>
                      <a:gd name="T25" fmla="*/ 18 h 58"/>
                      <a:gd name="T26" fmla="*/ 1 w 54"/>
                      <a:gd name="T27" fmla="*/ 21 h 58"/>
                      <a:gd name="T28" fmla="*/ 5 w 54"/>
                      <a:gd name="T29" fmla="*/ 33 h 58"/>
                      <a:gd name="T30" fmla="*/ 12 w 54"/>
                      <a:gd name="T31" fmla="*/ 42 h 58"/>
                      <a:gd name="T32" fmla="*/ 15 w 54"/>
                      <a:gd name="T33" fmla="*/ 43 h 58"/>
                      <a:gd name="T34" fmla="*/ 17 w 54"/>
                      <a:gd name="T35" fmla="*/ 45 h 58"/>
                      <a:gd name="T36" fmla="*/ 24 w 54"/>
                      <a:gd name="T37" fmla="*/ 47 h 58"/>
                      <a:gd name="T38" fmla="*/ 25 w 54"/>
                      <a:gd name="T39" fmla="*/ 53 h 58"/>
                      <a:gd name="T40" fmla="*/ 27 w 54"/>
                      <a:gd name="T41" fmla="*/ 55 h 58"/>
                      <a:gd name="T42" fmla="*/ 30 w 54"/>
                      <a:gd name="T43" fmla="*/ 55 h 58"/>
                      <a:gd name="T44" fmla="*/ 33 w 54"/>
                      <a:gd name="T45" fmla="*/ 56 h 58"/>
                      <a:gd name="T46" fmla="*/ 36 w 54"/>
                      <a:gd name="T47" fmla="*/ 55 h 58"/>
                      <a:gd name="T48" fmla="*/ 42 w 54"/>
                      <a:gd name="T49" fmla="*/ 55 h 58"/>
                      <a:gd name="T50" fmla="*/ 46 w 54"/>
                      <a:gd name="T51" fmla="*/ 54 h 58"/>
                      <a:gd name="T52" fmla="*/ 54 w 54"/>
                      <a:gd name="T53" fmla="*/ 49 h 58"/>
                      <a:gd name="T54" fmla="*/ 49 w 54"/>
                      <a:gd name="T55" fmla="*/ 36 h 58"/>
                      <a:gd name="T56" fmla="*/ 49 w 54"/>
                      <a:gd name="T57" fmla="*/ 32 h 58"/>
                      <a:gd name="T58" fmla="*/ 46 w 54"/>
                      <a:gd name="T59" fmla="*/ 28 h 58"/>
                      <a:gd name="T60" fmla="*/ 48 w 54"/>
                      <a:gd name="T61" fmla="*/ 20 h 58"/>
                      <a:gd name="T62" fmla="*/ 45 w 54"/>
                      <a:gd name="T63" fmla="*/ 18 h 58"/>
                      <a:gd name="T64" fmla="*/ 41 w 54"/>
                      <a:gd name="T65" fmla="*/ 16 h 58"/>
                      <a:gd name="T66" fmla="*/ 41 w 54"/>
                      <a:gd name="T67" fmla="*/ 13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54" h="58">
                        <a:moveTo>
                          <a:pt x="41" y="13"/>
                        </a:moveTo>
                        <a:cubicBezTo>
                          <a:pt x="35" y="9"/>
                          <a:pt x="29" y="6"/>
                          <a:pt x="23" y="3"/>
                        </a:cubicBezTo>
                        <a:cubicBezTo>
                          <a:pt x="22" y="5"/>
                          <a:pt x="19" y="7"/>
                          <a:pt x="17" y="7"/>
                        </a:cubicBezTo>
                        <a:cubicBezTo>
                          <a:pt x="17" y="7"/>
                          <a:pt x="21" y="8"/>
                          <a:pt x="21" y="9"/>
                        </a:cubicBezTo>
                        <a:cubicBezTo>
                          <a:pt x="20" y="10"/>
                          <a:pt x="18" y="9"/>
                          <a:pt x="17" y="9"/>
                        </a:cubicBezTo>
                        <a:cubicBezTo>
                          <a:pt x="15" y="8"/>
                          <a:pt x="15" y="9"/>
                          <a:pt x="13" y="10"/>
                        </a:cubicBezTo>
                        <a:cubicBezTo>
                          <a:pt x="13" y="10"/>
                          <a:pt x="11" y="9"/>
                          <a:pt x="11" y="8"/>
                        </a:cubicBezTo>
                        <a:cubicBezTo>
                          <a:pt x="10" y="7"/>
                          <a:pt x="11" y="5"/>
                          <a:pt x="12" y="4"/>
                        </a:cubicBezTo>
                        <a:cubicBezTo>
                          <a:pt x="13" y="0"/>
                          <a:pt x="7" y="2"/>
                          <a:pt x="5" y="3"/>
                        </a:cubicBezTo>
                        <a:cubicBezTo>
                          <a:pt x="6" y="4"/>
                          <a:pt x="8" y="7"/>
                          <a:pt x="7" y="8"/>
                        </a:cubicBezTo>
                        <a:cubicBezTo>
                          <a:pt x="7" y="9"/>
                          <a:pt x="3" y="12"/>
                          <a:pt x="5" y="12"/>
                        </a:cubicBezTo>
                        <a:cubicBezTo>
                          <a:pt x="8" y="13"/>
                          <a:pt x="7" y="14"/>
                          <a:pt x="6" y="16"/>
                        </a:cubicBezTo>
                        <a:cubicBezTo>
                          <a:pt x="5" y="16"/>
                          <a:pt x="3" y="17"/>
                          <a:pt x="2" y="18"/>
                        </a:cubicBezTo>
                        <a:cubicBezTo>
                          <a:pt x="0" y="19"/>
                          <a:pt x="1" y="19"/>
                          <a:pt x="1" y="21"/>
                        </a:cubicBezTo>
                        <a:cubicBezTo>
                          <a:pt x="2" y="26"/>
                          <a:pt x="4" y="29"/>
                          <a:pt x="5" y="33"/>
                        </a:cubicBezTo>
                        <a:cubicBezTo>
                          <a:pt x="5" y="38"/>
                          <a:pt x="9" y="40"/>
                          <a:pt x="12" y="42"/>
                        </a:cubicBezTo>
                        <a:cubicBezTo>
                          <a:pt x="13" y="43"/>
                          <a:pt x="14" y="43"/>
                          <a:pt x="15" y="43"/>
                        </a:cubicBezTo>
                        <a:cubicBezTo>
                          <a:pt x="16" y="43"/>
                          <a:pt x="16" y="44"/>
                          <a:pt x="17" y="45"/>
                        </a:cubicBezTo>
                        <a:cubicBezTo>
                          <a:pt x="19" y="45"/>
                          <a:pt x="22" y="45"/>
                          <a:pt x="24" y="47"/>
                        </a:cubicBezTo>
                        <a:cubicBezTo>
                          <a:pt x="25" y="48"/>
                          <a:pt x="25" y="51"/>
                          <a:pt x="25" y="53"/>
                        </a:cubicBezTo>
                        <a:cubicBezTo>
                          <a:pt x="26" y="54"/>
                          <a:pt x="25" y="55"/>
                          <a:pt x="27" y="55"/>
                        </a:cubicBezTo>
                        <a:cubicBezTo>
                          <a:pt x="28" y="55"/>
                          <a:pt x="29" y="55"/>
                          <a:pt x="30" y="55"/>
                        </a:cubicBezTo>
                        <a:cubicBezTo>
                          <a:pt x="31" y="55"/>
                          <a:pt x="32" y="55"/>
                          <a:pt x="33" y="56"/>
                        </a:cubicBezTo>
                        <a:cubicBezTo>
                          <a:pt x="34" y="57"/>
                          <a:pt x="35" y="56"/>
                          <a:pt x="36" y="55"/>
                        </a:cubicBezTo>
                        <a:cubicBezTo>
                          <a:pt x="38" y="54"/>
                          <a:pt x="40" y="58"/>
                          <a:pt x="42" y="55"/>
                        </a:cubicBezTo>
                        <a:cubicBezTo>
                          <a:pt x="42" y="53"/>
                          <a:pt x="45" y="54"/>
                          <a:pt x="46" y="54"/>
                        </a:cubicBezTo>
                        <a:cubicBezTo>
                          <a:pt x="49" y="53"/>
                          <a:pt x="51" y="51"/>
                          <a:pt x="54" y="49"/>
                        </a:cubicBezTo>
                        <a:cubicBezTo>
                          <a:pt x="49" y="46"/>
                          <a:pt x="49" y="42"/>
                          <a:pt x="49" y="36"/>
                        </a:cubicBezTo>
                        <a:cubicBezTo>
                          <a:pt x="48" y="35"/>
                          <a:pt x="50" y="33"/>
                          <a:pt x="49" y="32"/>
                        </a:cubicBezTo>
                        <a:cubicBezTo>
                          <a:pt x="48" y="31"/>
                          <a:pt x="46" y="30"/>
                          <a:pt x="46" y="28"/>
                        </a:cubicBezTo>
                        <a:cubicBezTo>
                          <a:pt x="46" y="27"/>
                          <a:pt x="48" y="20"/>
                          <a:pt x="48" y="20"/>
                        </a:cubicBezTo>
                        <a:cubicBezTo>
                          <a:pt x="47" y="20"/>
                          <a:pt x="46" y="19"/>
                          <a:pt x="45" y="18"/>
                        </a:cubicBezTo>
                        <a:cubicBezTo>
                          <a:pt x="44" y="17"/>
                          <a:pt x="43" y="17"/>
                          <a:pt x="41" y="16"/>
                        </a:cubicBezTo>
                        <a:cubicBezTo>
                          <a:pt x="41" y="15"/>
                          <a:pt x="41" y="14"/>
                          <a:pt x="41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1" name="Freeform 753">
                    <a:extLst>
                      <a:ext uri="{FF2B5EF4-FFF2-40B4-BE49-F238E27FC236}">
                        <a16:creationId xmlns:a16="http://schemas.microsoft.com/office/drawing/2014/main" id="{DD02364C-37F2-CB48-8009-D73EFC989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24355" y="8119248"/>
                    <a:ext cx="275312" cy="335598"/>
                  </a:xfrm>
                  <a:custGeom>
                    <a:avLst/>
                    <a:gdLst>
                      <a:gd name="T0" fmla="*/ 15 w 27"/>
                      <a:gd name="T1" fmla="*/ 29 h 31"/>
                      <a:gd name="T2" fmla="*/ 15 w 27"/>
                      <a:gd name="T3" fmla="*/ 24 h 31"/>
                      <a:gd name="T4" fmla="*/ 17 w 27"/>
                      <a:gd name="T5" fmla="*/ 24 h 31"/>
                      <a:gd name="T6" fmla="*/ 19 w 27"/>
                      <a:gd name="T7" fmla="*/ 21 h 31"/>
                      <a:gd name="T8" fmla="*/ 21 w 27"/>
                      <a:gd name="T9" fmla="*/ 24 h 31"/>
                      <a:gd name="T10" fmla="*/ 24 w 27"/>
                      <a:gd name="T11" fmla="*/ 23 h 31"/>
                      <a:gd name="T12" fmla="*/ 26 w 27"/>
                      <a:gd name="T13" fmla="*/ 24 h 31"/>
                      <a:gd name="T14" fmla="*/ 26 w 27"/>
                      <a:gd name="T15" fmla="*/ 21 h 31"/>
                      <a:gd name="T16" fmla="*/ 26 w 27"/>
                      <a:gd name="T17" fmla="*/ 14 h 31"/>
                      <a:gd name="T18" fmla="*/ 25 w 27"/>
                      <a:gd name="T19" fmla="*/ 11 h 31"/>
                      <a:gd name="T20" fmla="*/ 26 w 27"/>
                      <a:gd name="T21" fmla="*/ 6 h 31"/>
                      <a:gd name="T22" fmla="*/ 21 w 27"/>
                      <a:gd name="T23" fmla="*/ 4 h 31"/>
                      <a:gd name="T24" fmla="*/ 19 w 27"/>
                      <a:gd name="T25" fmla="*/ 0 h 31"/>
                      <a:gd name="T26" fmla="*/ 14 w 27"/>
                      <a:gd name="T27" fmla="*/ 0 h 31"/>
                      <a:gd name="T28" fmla="*/ 11 w 27"/>
                      <a:gd name="T29" fmla="*/ 7 h 31"/>
                      <a:gd name="T30" fmla="*/ 5 w 27"/>
                      <a:gd name="T31" fmla="*/ 7 h 31"/>
                      <a:gd name="T32" fmla="*/ 4 w 27"/>
                      <a:gd name="T33" fmla="*/ 7 h 31"/>
                      <a:gd name="T34" fmla="*/ 4 w 27"/>
                      <a:gd name="T35" fmla="*/ 10 h 31"/>
                      <a:gd name="T36" fmla="*/ 0 w 27"/>
                      <a:gd name="T37" fmla="*/ 16 h 31"/>
                      <a:gd name="T38" fmla="*/ 4 w 27"/>
                      <a:gd name="T39" fmla="*/ 23 h 31"/>
                      <a:gd name="T40" fmla="*/ 9 w 27"/>
                      <a:gd name="T41" fmla="*/ 28 h 31"/>
                      <a:gd name="T42" fmla="*/ 11 w 27"/>
                      <a:gd name="T43" fmla="*/ 31 h 31"/>
                      <a:gd name="T44" fmla="*/ 15 w 27"/>
                      <a:gd name="T45" fmla="*/ 29 h 31"/>
                      <a:gd name="T46" fmla="*/ 15 w 27"/>
                      <a:gd name="T47" fmla="*/ 2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7" h="31">
                        <a:moveTo>
                          <a:pt x="15" y="29"/>
                        </a:moveTo>
                        <a:cubicBezTo>
                          <a:pt x="15" y="28"/>
                          <a:pt x="13" y="24"/>
                          <a:pt x="15" y="24"/>
                        </a:cubicBezTo>
                        <a:cubicBezTo>
                          <a:pt x="15" y="24"/>
                          <a:pt x="17" y="24"/>
                          <a:pt x="17" y="24"/>
                        </a:cubicBezTo>
                        <a:cubicBezTo>
                          <a:pt x="18" y="23"/>
                          <a:pt x="18" y="21"/>
                          <a:pt x="19" y="21"/>
                        </a:cubicBezTo>
                        <a:cubicBezTo>
                          <a:pt x="20" y="22"/>
                          <a:pt x="21" y="23"/>
                          <a:pt x="21" y="24"/>
                        </a:cubicBezTo>
                        <a:cubicBezTo>
                          <a:pt x="22" y="25"/>
                          <a:pt x="22" y="23"/>
                          <a:pt x="24" y="23"/>
                        </a:cubicBezTo>
                        <a:cubicBezTo>
                          <a:pt x="24" y="23"/>
                          <a:pt x="26" y="25"/>
                          <a:pt x="26" y="24"/>
                        </a:cubicBezTo>
                        <a:cubicBezTo>
                          <a:pt x="26" y="23"/>
                          <a:pt x="26" y="22"/>
                          <a:pt x="26" y="21"/>
                        </a:cubicBezTo>
                        <a:cubicBezTo>
                          <a:pt x="27" y="19"/>
                          <a:pt x="27" y="16"/>
                          <a:pt x="26" y="14"/>
                        </a:cubicBezTo>
                        <a:cubicBezTo>
                          <a:pt x="25" y="13"/>
                          <a:pt x="25" y="12"/>
                          <a:pt x="25" y="11"/>
                        </a:cubicBezTo>
                        <a:cubicBezTo>
                          <a:pt x="25" y="9"/>
                          <a:pt x="27" y="8"/>
                          <a:pt x="26" y="6"/>
                        </a:cubicBezTo>
                        <a:cubicBezTo>
                          <a:pt x="25" y="3"/>
                          <a:pt x="21" y="7"/>
                          <a:pt x="21" y="4"/>
                        </a:cubicBezTo>
                        <a:cubicBezTo>
                          <a:pt x="21" y="2"/>
                          <a:pt x="22" y="0"/>
                          <a:pt x="19" y="0"/>
                        </a:cubicBezTo>
                        <a:cubicBezTo>
                          <a:pt x="18" y="0"/>
                          <a:pt x="16" y="0"/>
                          <a:pt x="14" y="0"/>
                        </a:cubicBezTo>
                        <a:cubicBezTo>
                          <a:pt x="10" y="0"/>
                          <a:pt x="15" y="7"/>
                          <a:pt x="11" y="7"/>
                        </a:cubicBezTo>
                        <a:cubicBezTo>
                          <a:pt x="9" y="7"/>
                          <a:pt x="7" y="7"/>
                          <a:pt x="5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2" y="9"/>
                          <a:pt x="4" y="9"/>
                          <a:pt x="4" y="10"/>
                        </a:cubicBezTo>
                        <a:cubicBezTo>
                          <a:pt x="4" y="12"/>
                          <a:pt x="0" y="14"/>
                          <a:pt x="0" y="16"/>
                        </a:cubicBezTo>
                        <a:cubicBezTo>
                          <a:pt x="1" y="18"/>
                          <a:pt x="3" y="21"/>
                          <a:pt x="4" y="23"/>
                        </a:cubicBezTo>
                        <a:cubicBezTo>
                          <a:pt x="6" y="24"/>
                          <a:pt x="7" y="26"/>
                          <a:pt x="9" y="28"/>
                        </a:cubicBezTo>
                        <a:cubicBezTo>
                          <a:pt x="10" y="29"/>
                          <a:pt x="11" y="30"/>
                          <a:pt x="11" y="31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5" y="29"/>
                          <a:pt x="14" y="30"/>
                          <a:pt x="15" y="2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2" name="Freeform 754">
                    <a:extLst>
                      <a:ext uri="{FF2B5EF4-FFF2-40B4-BE49-F238E27FC236}">
                        <a16:creationId xmlns:a16="http://schemas.microsoft.com/office/drawing/2014/main" id="{64A2AED3-04F6-BE4A-9AF8-760677556D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77" y="8119248"/>
                    <a:ext cx="115005" cy="77445"/>
                  </a:xfrm>
                  <a:custGeom>
                    <a:avLst/>
                    <a:gdLst>
                      <a:gd name="T0" fmla="*/ 11 w 11"/>
                      <a:gd name="T1" fmla="*/ 7 h 7"/>
                      <a:gd name="T2" fmla="*/ 11 w 11"/>
                      <a:gd name="T3" fmla="*/ 0 h 7"/>
                      <a:gd name="T4" fmla="*/ 3 w 11"/>
                      <a:gd name="T5" fmla="*/ 1 h 7"/>
                      <a:gd name="T6" fmla="*/ 0 w 11"/>
                      <a:gd name="T7" fmla="*/ 4 h 7"/>
                      <a:gd name="T8" fmla="*/ 2 w 11"/>
                      <a:gd name="T9" fmla="*/ 7 h 7"/>
                      <a:gd name="T10" fmla="*/ 11 w 11"/>
                      <a:gd name="T11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7">
                        <a:moveTo>
                          <a:pt x="11" y="7"/>
                        </a:moveTo>
                        <a:cubicBezTo>
                          <a:pt x="11" y="5"/>
                          <a:pt x="11" y="2"/>
                          <a:pt x="11" y="0"/>
                        </a:cubicBezTo>
                        <a:cubicBezTo>
                          <a:pt x="8" y="0"/>
                          <a:pt x="6" y="1"/>
                          <a:pt x="3" y="1"/>
                        </a:cubicBezTo>
                        <a:cubicBezTo>
                          <a:pt x="4" y="2"/>
                          <a:pt x="1" y="3"/>
                          <a:pt x="0" y="4"/>
                        </a:cubicBezTo>
                        <a:cubicBezTo>
                          <a:pt x="0" y="5"/>
                          <a:pt x="2" y="6"/>
                          <a:pt x="2" y="7"/>
                        </a:cubicBezTo>
                        <a:lnTo>
                          <a:pt x="11" y="7"/>
                        </a:ln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3" name="Freeform 755">
                    <a:extLst>
                      <a:ext uri="{FF2B5EF4-FFF2-40B4-BE49-F238E27FC236}">
                        <a16:creationId xmlns:a16="http://schemas.microsoft.com/office/drawing/2014/main" id="{156FCC5E-00FF-F648-8341-9CA606F6FC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3441" y="7536568"/>
                    <a:ext cx="376377" cy="615873"/>
                  </a:xfrm>
                  <a:custGeom>
                    <a:avLst/>
                    <a:gdLst>
                      <a:gd name="T0" fmla="*/ 29 w 37"/>
                      <a:gd name="T1" fmla="*/ 55 h 57"/>
                      <a:gd name="T2" fmla="*/ 37 w 37"/>
                      <a:gd name="T3" fmla="*/ 55 h 57"/>
                      <a:gd name="T4" fmla="*/ 33 w 37"/>
                      <a:gd name="T5" fmla="*/ 48 h 57"/>
                      <a:gd name="T6" fmla="*/ 32 w 37"/>
                      <a:gd name="T7" fmla="*/ 44 h 57"/>
                      <a:gd name="T8" fmla="*/ 30 w 37"/>
                      <a:gd name="T9" fmla="*/ 40 h 57"/>
                      <a:gd name="T10" fmla="*/ 32 w 37"/>
                      <a:gd name="T11" fmla="*/ 32 h 57"/>
                      <a:gd name="T12" fmla="*/ 34 w 37"/>
                      <a:gd name="T13" fmla="*/ 27 h 57"/>
                      <a:gd name="T14" fmla="*/ 31 w 37"/>
                      <a:gd name="T15" fmla="*/ 21 h 57"/>
                      <a:gd name="T16" fmla="*/ 28 w 37"/>
                      <a:gd name="T17" fmla="*/ 16 h 57"/>
                      <a:gd name="T18" fmla="*/ 34 w 37"/>
                      <a:gd name="T19" fmla="*/ 16 h 57"/>
                      <a:gd name="T20" fmla="*/ 32 w 37"/>
                      <a:gd name="T21" fmla="*/ 6 h 57"/>
                      <a:gd name="T22" fmla="*/ 30 w 37"/>
                      <a:gd name="T23" fmla="*/ 2 h 57"/>
                      <a:gd name="T24" fmla="*/ 27 w 37"/>
                      <a:gd name="T25" fmla="*/ 0 h 57"/>
                      <a:gd name="T26" fmla="*/ 28 w 37"/>
                      <a:gd name="T27" fmla="*/ 9 h 57"/>
                      <a:gd name="T28" fmla="*/ 23 w 37"/>
                      <a:gd name="T29" fmla="*/ 18 h 57"/>
                      <a:gd name="T30" fmla="*/ 21 w 37"/>
                      <a:gd name="T31" fmla="*/ 22 h 57"/>
                      <a:gd name="T32" fmla="*/ 18 w 37"/>
                      <a:gd name="T33" fmla="*/ 27 h 57"/>
                      <a:gd name="T34" fmla="*/ 15 w 37"/>
                      <a:gd name="T35" fmla="*/ 33 h 57"/>
                      <a:gd name="T36" fmla="*/ 11 w 37"/>
                      <a:gd name="T37" fmla="*/ 31 h 57"/>
                      <a:gd name="T38" fmla="*/ 2 w 37"/>
                      <a:gd name="T39" fmla="*/ 39 h 57"/>
                      <a:gd name="T40" fmla="*/ 1 w 37"/>
                      <a:gd name="T41" fmla="*/ 42 h 57"/>
                      <a:gd name="T42" fmla="*/ 4 w 37"/>
                      <a:gd name="T43" fmla="*/ 45 h 57"/>
                      <a:gd name="T44" fmla="*/ 5 w 37"/>
                      <a:gd name="T45" fmla="*/ 45 h 57"/>
                      <a:gd name="T46" fmla="*/ 7 w 37"/>
                      <a:gd name="T47" fmla="*/ 48 h 57"/>
                      <a:gd name="T48" fmla="*/ 7 w 37"/>
                      <a:gd name="T49" fmla="*/ 55 h 57"/>
                      <a:gd name="T50" fmla="*/ 16 w 37"/>
                      <a:gd name="T51" fmla="*/ 54 h 57"/>
                      <a:gd name="T52" fmla="*/ 29 w 37"/>
                      <a:gd name="T53" fmla="*/ 55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" h="57">
                        <a:moveTo>
                          <a:pt x="29" y="55"/>
                        </a:moveTo>
                        <a:cubicBezTo>
                          <a:pt x="32" y="55"/>
                          <a:pt x="35" y="57"/>
                          <a:pt x="37" y="55"/>
                        </a:cubicBezTo>
                        <a:cubicBezTo>
                          <a:pt x="37" y="51"/>
                          <a:pt x="35" y="50"/>
                          <a:pt x="33" y="48"/>
                        </a:cubicBezTo>
                        <a:cubicBezTo>
                          <a:pt x="32" y="47"/>
                          <a:pt x="32" y="46"/>
                          <a:pt x="32" y="44"/>
                        </a:cubicBezTo>
                        <a:cubicBezTo>
                          <a:pt x="31" y="43"/>
                          <a:pt x="30" y="42"/>
                          <a:pt x="30" y="40"/>
                        </a:cubicBezTo>
                        <a:cubicBezTo>
                          <a:pt x="29" y="36"/>
                          <a:pt x="31" y="35"/>
                          <a:pt x="32" y="32"/>
                        </a:cubicBezTo>
                        <a:cubicBezTo>
                          <a:pt x="33" y="30"/>
                          <a:pt x="34" y="29"/>
                          <a:pt x="34" y="27"/>
                        </a:cubicBezTo>
                        <a:cubicBezTo>
                          <a:pt x="33" y="25"/>
                          <a:pt x="33" y="23"/>
                          <a:pt x="31" y="21"/>
                        </a:cubicBezTo>
                        <a:cubicBezTo>
                          <a:pt x="31" y="21"/>
                          <a:pt x="26" y="18"/>
                          <a:pt x="28" y="16"/>
                        </a:cubicBezTo>
                        <a:cubicBezTo>
                          <a:pt x="29" y="15"/>
                          <a:pt x="32" y="16"/>
                          <a:pt x="34" y="16"/>
                        </a:cubicBezTo>
                        <a:cubicBezTo>
                          <a:pt x="32" y="12"/>
                          <a:pt x="32" y="10"/>
                          <a:pt x="32" y="6"/>
                        </a:cubicBezTo>
                        <a:cubicBezTo>
                          <a:pt x="32" y="5"/>
                          <a:pt x="32" y="3"/>
                          <a:pt x="30" y="2"/>
                        </a:cubicBezTo>
                        <a:cubicBezTo>
                          <a:pt x="30" y="1"/>
                          <a:pt x="27" y="0"/>
                          <a:pt x="27" y="0"/>
                        </a:cubicBezTo>
                        <a:cubicBezTo>
                          <a:pt x="27" y="2"/>
                          <a:pt x="33" y="7"/>
                          <a:pt x="28" y="9"/>
                        </a:cubicBezTo>
                        <a:cubicBezTo>
                          <a:pt x="25" y="11"/>
                          <a:pt x="24" y="14"/>
                          <a:pt x="23" y="18"/>
                        </a:cubicBezTo>
                        <a:cubicBezTo>
                          <a:pt x="22" y="19"/>
                          <a:pt x="22" y="22"/>
                          <a:pt x="21" y="22"/>
                        </a:cubicBezTo>
                        <a:cubicBezTo>
                          <a:pt x="19" y="23"/>
                          <a:pt x="19" y="25"/>
                          <a:pt x="18" y="27"/>
                        </a:cubicBezTo>
                        <a:cubicBezTo>
                          <a:pt x="17" y="29"/>
                          <a:pt x="16" y="31"/>
                          <a:pt x="15" y="33"/>
                        </a:cubicBezTo>
                        <a:cubicBezTo>
                          <a:pt x="13" y="35"/>
                          <a:pt x="12" y="31"/>
                          <a:pt x="11" y="31"/>
                        </a:cubicBezTo>
                        <a:cubicBezTo>
                          <a:pt x="6" y="31"/>
                          <a:pt x="3" y="35"/>
                          <a:pt x="2" y="39"/>
                        </a:cubicBezTo>
                        <a:cubicBezTo>
                          <a:pt x="2" y="40"/>
                          <a:pt x="0" y="41"/>
                          <a:pt x="1" y="42"/>
                        </a:cubicBezTo>
                        <a:cubicBezTo>
                          <a:pt x="2" y="43"/>
                          <a:pt x="3" y="44"/>
                          <a:pt x="4" y="45"/>
                        </a:cubicBezTo>
                        <a:cubicBezTo>
                          <a:pt x="4" y="46"/>
                          <a:pt x="5" y="44"/>
                          <a:pt x="5" y="45"/>
                        </a:cubicBezTo>
                        <a:cubicBezTo>
                          <a:pt x="6" y="46"/>
                          <a:pt x="7" y="47"/>
                          <a:pt x="7" y="48"/>
                        </a:cubicBezTo>
                        <a:cubicBezTo>
                          <a:pt x="8" y="50"/>
                          <a:pt x="7" y="53"/>
                          <a:pt x="7" y="55"/>
                        </a:cubicBezTo>
                        <a:cubicBezTo>
                          <a:pt x="10" y="54"/>
                          <a:pt x="13" y="54"/>
                          <a:pt x="16" y="54"/>
                        </a:cubicBezTo>
                        <a:cubicBezTo>
                          <a:pt x="20" y="54"/>
                          <a:pt x="25" y="55"/>
                          <a:pt x="29" y="5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4" name="Freeform 756">
                    <a:extLst>
                      <a:ext uri="{FF2B5EF4-FFF2-40B4-BE49-F238E27FC236}">
                        <a16:creationId xmlns:a16="http://schemas.microsoft.com/office/drawing/2014/main" id="{1943661A-7625-F547-9F38-0D8B28F8A9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02673" y="7566070"/>
                    <a:ext cx="153338" cy="335598"/>
                  </a:xfrm>
                  <a:custGeom>
                    <a:avLst/>
                    <a:gdLst>
                      <a:gd name="T0" fmla="*/ 11 w 15"/>
                      <a:gd name="T1" fmla="*/ 0 h 31"/>
                      <a:gd name="T2" fmla="*/ 9 w 15"/>
                      <a:gd name="T3" fmla="*/ 4 h 31"/>
                      <a:gd name="T4" fmla="*/ 4 w 15"/>
                      <a:gd name="T5" fmla="*/ 5 h 31"/>
                      <a:gd name="T6" fmla="*/ 1 w 15"/>
                      <a:gd name="T7" fmla="*/ 8 h 31"/>
                      <a:gd name="T8" fmla="*/ 3 w 15"/>
                      <a:gd name="T9" fmla="*/ 13 h 31"/>
                      <a:gd name="T10" fmla="*/ 6 w 15"/>
                      <a:gd name="T11" fmla="*/ 31 h 31"/>
                      <a:gd name="T12" fmla="*/ 11 w 15"/>
                      <a:gd name="T13" fmla="*/ 30 h 31"/>
                      <a:gd name="T14" fmla="*/ 11 w 15"/>
                      <a:gd name="T15" fmla="*/ 27 h 31"/>
                      <a:gd name="T16" fmla="*/ 11 w 15"/>
                      <a:gd name="T17" fmla="*/ 18 h 31"/>
                      <a:gd name="T18" fmla="*/ 15 w 15"/>
                      <a:gd name="T19" fmla="*/ 9 h 31"/>
                      <a:gd name="T20" fmla="*/ 14 w 15"/>
                      <a:gd name="T21" fmla="*/ 3 h 31"/>
                      <a:gd name="T22" fmla="*/ 11 w 15"/>
                      <a:gd name="T23" fmla="*/ 0 h 31"/>
                      <a:gd name="T24" fmla="*/ 11 w 15"/>
                      <a:gd name="T25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31">
                        <a:moveTo>
                          <a:pt x="11" y="0"/>
                        </a:moveTo>
                        <a:cubicBezTo>
                          <a:pt x="9" y="2"/>
                          <a:pt x="10" y="2"/>
                          <a:pt x="9" y="4"/>
                        </a:cubicBezTo>
                        <a:cubicBezTo>
                          <a:pt x="8" y="6"/>
                          <a:pt x="6" y="5"/>
                          <a:pt x="4" y="5"/>
                        </a:cubicBezTo>
                        <a:cubicBezTo>
                          <a:pt x="4" y="5"/>
                          <a:pt x="2" y="7"/>
                          <a:pt x="1" y="8"/>
                        </a:cubicBezTo>
                        <a:cubicBezTo>
                          <a:pt x="0" y="9"/>
                          <a:pt x="2" y="11"/>
                          <a:pt x="3" y="13"/>
                        </a:cubicBezTo>
                        <a:cubicBezTo>
                          <a:pt x="7" y="18"/>
                          <a:pt x="4" y="25"/>
                          <a:pt x="6" y="31"/>
                        </a:cubicBezTo>
                        <a:cubicBezTo>
                          <a:pt x="7" y="31"/>
                          <a:pt x="9" y="31"/>
                          <a:pt x="11" y="30"/>
                        </a:cubicBezTo>
                        <a:cubicBezTo>
                          <a:pt x="12" y="30"/>
                          <a:pt x="12" y="29"/>
                          <a:pt x="11" y="27"/>
                        </a:cubicBezTo>
                        <a:cubicBezTo>
                          <a:pt x="11" y="24"/>
                          <a:pt x="11" y="21"/>
                          <a:pt x="11" y="18"/>
                        </a:cubicBezTo>
                        <a:cubicBezTo>
                          <a:pt x="11" y="14"/>
                          <a:pt x="14" y="12"/>
                          <a:pt x="15" y="9"/>
                        </a:cubicBezTo>
                        <a:cubicBezTo>
                          <a:pt x="15" y="6"/>
                          <a:pt x="15" y="5"/>
                          <a:pt x="14" y="3"/>
                        </a:cubicBezTo>
                        <a:cubicBezTo>
                          <a:pt x="14" y="3"/>
                          <a:pt x="11" y="0"/>
                          <a:pt x="11" y="0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5" name="Freeform 757">
                    <a:extLst>
                      <a:ext uri="{FF2B5EF4-FFF2-40B4-BE49-F238E27FC236}">
                        <a16:creationId xmlns:a16="http://schemas.microsoft.com/office/drawing/2014/main" id="{5C7EB9C3-2A24-DE4A-87A2-E0BA4A30A5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807223" y="7481245"/>
                    <a:ext cx="602900" cy="553180"/>
                  </a:xfrm>
                  <a:custGeom>
                    <a:avLst/>
                    <a:gdLst>
                      <a:gd name="T0" fmla="*/ 31 w 59"/>
                      <a:gd name="T1" fmla="*/ 42 h 51"/>
                      <a:gd name="T2" fmla="*/ 37 w 59"/>
                      <a:gd name="T3" fmla="*/ 37 h 51"/>
                      <a:gd name="T4" fmla="*/ 40 w 59"/>
                      <a:gd name="T5" fmla="*/ 36 h 51"/>
                      <a:gd name="T6" fmla="*/ 43 w 59"/>
                      <a:gd name="T7" fmla="*/ 38 h 51"/>
                      <a:gd name="T8" fmla="*/ 47 w 59"/>
                      <a:gd name="T9" fmla="*/ 32 h 51"/>
                      <a:gd name="T10" fmla="*/ 48 w 59"/>
                      <a:gd name="T11" fmla="*/ 28 h 51"/>
                      <a:gd name="T12" fmla="*/ 51 w 59"/>
                      <a:gd name="T13" fmla="*/ 27 h 51"/>
                      <a:gd name="T14" fmla="*/ 56 w 59"/>
                      <a:gd name="T15" fmla="*/ 14 h 51"/>
                      <a:gd name="T16" fmla="*/ 59 w 59"/>
                      <a:gd name="T17" fmla="*/ 11 h 51"/>
                      <a:gd name="T18" fmla="*/ 57 w 59"/>
                      <a:gd name="T19" fmla="*/ 8 h 51"/>
                      <a:gd name="T20" fmla="*/ 56 w 59"/>
                      <a:gd name="T21" fmla="*/ 6 h 51"/>
                      <a:gd name="T22" fmla="*/ 54 w 59"/>
                      <a:gd name="T23" fmla="*/ 1 h 51"/>
                      <a:gd name="T24" fmla="*/ 48 w 59"/>
                      <a:gd name="T25" fmla="*/ 5 h 51"/>
                      <a:gd name="T26" fmla="*/ 40 w 59"/>
                      <a:gd name="T27" fmla="*/ 4 h 51"/>
                      <a:gd name="T28" fmla="*/ 32 w 59"/>
                      <a:gd name="T29" fmla="*/ 6 h 51"/>
                      <a:gd name="T30" fmla="*/ 26 w 59"/>
                      <a:gd name="T31" fmla="*/ 4 h 51"/>
                      <a:gd name="T32" fmla="*/ 19 w 59"/>
                      <a:gd name="T33" fmla="*/ 3 h 51"/>
                      <a:gd name="T34" fmla="*/ 13 w 59"/>
                      <a:gd name="T35" fmla="*/ 1 h 51"/>
                      <a:gd name="T36" fmla="*/ 8 w 59"/>
                      <a:gd name="T37" fmla="*/ 3 h 51"/>
                      <a:gd name="T38" fmla="*/ 7 w 59"/>
                      <a:gd name="T39" fmla="*/ 6 h 51"/>
                      <a:gd name="T40" fmla="*/ 6 w 59"/>
                      <a:gd name="T41" fmla="*/ 10 h 51"/>
                      <a:gd name="T42" fmla="*/ 5 w 59"/>
                      <a:gd name="T43" fmla="*/ 16 h 51"/>
                      <a:gd name="T44" fmla="*/ 1 w 59"/>
                      <a:gd name="T45" fmla="*/ 24 h 51"/>
                      <a:gd name="T46" fmla="*/ 2 w 59"/>
                      <a:gd name="T47" fmla="*/ 38 h 51"/>
                      <a:gd name="T48" fmla="*/ 5 w 59"/>
                      <a:gd name="T49" fmla="*/ 38 h 51"/>
                      <a:gd name="T50" fmla="*/ 9 w 59"/>
                      <a:gd name="T51" fmla="*/ 39 h 51"/>
                      <a:gd name="T52" fmla="*/ 14 w 59"/>
                      <a:gd name="T53" fmla="*/ 43 h 51"/>
                      <a:gd name="T54" fmla="*/ 14 w 59"/>
                      <a:gd name="T55" fmla="*/ 45 h 51"/>
                      <a:gd name="T56" fmla="*/ 16 w 59"/>
                      <a:gd name="T57" fmla="*/ 48 h 51"/>
                      <a:gd name="T58" fmla="*/ 23 w 59"/>
                      <a:gd name="T59" fmla="*/ 47 h 51"/>
                      <a:gd name="T60" fmla="*/ 22 w 59"/>
                      <a:gd name="T61" fmla="*/ 48 h 51"/>
                      <a:gd name="T62" fmla="*/ 27 w 59"/>
                      <a:gd name="T63" fmla="*/ 47 h 51"/>
                      <a:gd name="T64" fmla="*/ 30 w 59"/>
                      <a:gd name="T65" fmla="*/ 47 h 51"/>
                      <a:gd name="T66" fmla="*/ 31 w 59"/>
                      <a:gd name="T67" fmla="*/ 42 h 51"/>
                      <a:gd name="T68" fmla="*/ 31 w 59"/>
                      <a:gd name="T69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59" h="51">
                        <a:moveTo>
                          <a:pt x="31" y="42"/>
                        </a:moveTo>
                        <a:cubicBezTo>
                          <a:pt x="32" y="40"/>
                          <a:pt x="35" y="37"/>
                          <a:pt x="37" y="37"/>
                        </a:cubicBezTo>
                        <a:cubicBezTo>
                          <a:pt x="38" y="36"/>
                          <a:pt x="40" y="36"/>
                          <a:pt x="40" y="36"/>
                        </a:cubicBezTo>
                        <a:cubicBezTo>
                          <a:pt x="41" y="37"/>
                          <a:pt x="42" y="39"/>
                          <a:pt x="43" y="38"/>
                        </a:cubicBezTo>
                        <a:cubicBezTo>
                          <a:pt x="45" y="37"/>
                          <a:pt x="46" y="34"/>
                          <a:pt x="47" y="32"/>
                        </a:cubicBezTo>
                        <a:cubicBezTo>
                          <a:pt x="47" y="31"/>
                          <a:pt x="48" y="29"/>
                          <a:pt x="48" y="28"/>
                        </a:cubicBezTo>
                        <a:cubicBezTo>
                          <a:pt x="49" y="27"/>
                          <a:pt x="50" y="28"/>
                          <a:pt x="51" y="27"/>
                        </a:cubicBezTo>
                        <a:cubicBezTo>
                          <a:pt x="51" y="25"/>
                          <a:pt x="53" y="14"/>
                          <a:pt x="56" y="14"/>
                        </a:cubicBezTo>
                        <a:cubicBezTo>
                          <a:pt x="58" y="14"/>
                          <a:pt x="59" y="12"/>
                          <a:pt x="59" y="11"/>
                        </a:cubicBezTo>
                        <a:cubicBezTo>
                          <a:pt x="59" y="9"/>
                          <a:pt x="57" y="9"/>
                          <a:pt x="57" y="8"/>
                        </a:cubicBezTo>
                        <a:cubicBezTo>
                          <a:pt x="57" y="7"/>
                          <a:pt x="56" y="7"/>
                          <a:pt x="56" y="6"/>
                        </a:cubicBezTo>
                        <a:cubicBezTo>
                          <a:pt x="55" y="4"/>
                          <a:pt x="55" y="3"/>
                          <a:pt x="54" y="1"/>
                        </a:cubicBezTo>
                        <a:cubicBezTo>
                          <a:pt x="53" y="2"/>
                          <a:pt x="50" y="5"/>
                          <a:pt x="48" y="5"/>
                        </a:cubicBezTo>
                        <a:cubicBezTo>
                          <a:pt x="45" y="4"/>
                          <a:pt x="43" y="4"/>
                          <a:pt x="40" y="4"/>
                        </a:cubicBezTo>
                        <a:cubicBezTo>
                          <a:pt x="37" y="4"/>
                          <a:pt x="35" y="6"/>
                          <a:pt x="32" y="6"/>
                        </a:cubicBezTo>
                        <a:cubicBezTo>
                          <a:pt x="30" y="6"/>
                          <a:pt x="28" y="3"/>
                          <a:pt x="26" y="4"/>
                        </a:cubicBezTo>
                        <a:cubicBezTo>
                          <a:pt x="22" y="6"/>
                          <a:pt x="21" y="5"/>
                          <a:pt x="19" y="3"/>
                        </a:cubicBezTo>
                        <a:cubicBezTo>
                          <a:pt x="18" y="2"/>
                          <a:pt x="15" y="0"/>
                          <a:pt x="13" y="1"/>
                        </a:cubicBezTo>
                        <a:cubicBezTo>
                          <a:pt x="12" y="1"/>
                          <a:pt x="9" y="2"/>
                          <a:pt x="8" y="3"/>
                        </a:cubicBezTo>
                        <a:cubicBezTo>
                          <a:pt x="7" y="4"/>
                          <a:pt x="8" y="5"/>
                          <a:pt x="7" y="6"/>
                        </a:cubicBezTo>
                        <a:cubicBezTo>
                          <a:pt x="7" y="7"/>
                          <a:pt x="6" y="9"/>
                          <a:pt x="6" y="10"/>
                        </a:cubicBezTo>
                        <a:cubicBezTo>
                          <a:pt x="5" y="12"/>
                          <a:pt x="5" y="14"/>
                          <a:pt x="5" y="16"/>
                        </a:cubicBezTo>
                        <a:cubicBezTo>
                          <a:pt x="5" y="19"/>
                          <a:pt x="2" y="21"/>
                          <a:pt x="1" y="24"/>
                        </a:cubicBezTo>
                        <a:cubicBezTo>
                          <a:pt x="0" y="27"/>
                          <a:pt x="1" y="34"/>
                          <a:pt x="2" y="38"/>
                        </a:cubicBezTo>
                        <a:cubicBezTo>
                          <a:pt x="2" y="39"/>
                          <a:pt x="4" y="38"/>
                          <a:pt x="5" y="38"/>
                        </a:cubicBezTo>
                        <a:cubicBezTo>
                          <a:pt x="6" y="38"/>
                          <a:pt x="8" y="39"/>
                          <a:pt x="9" y="39"/>
                        </a:cubicBezTo>
                        <a:cubicBezTo>
                          <a:pt x="10" y="40"/>
                          <a:pt x="14" y="42"/>
                          <a:pt x="14" y="43"/>
                        </a:cubicBezTo>
                        <a:cubicBezTo>
                          <a:pt x="14" y="44"/>
                          <a:pt x="14" y="44"/>
                          <a:pt x="14" y="45"/>
                        </a:cubicBezTo>
                        <a:cubicBezTo>
                          <a:pt x="14" y="46"/>
                          <a:pt x="15" y="47"/>
                          <a:pt x="16" y="48"/>
                        </a:cubicBezTo>
                        <a:cubicBezTo>
                          <a:pt x="18" y="51"/>
                          <a:pt x="21" y="46"/>
                          <a:pt x="23" y="47"/>
                        </a:cubicBezTo>
                        <a:cubicBezTo>
                          <a:pt x="23" y="47"/>
                          <a:pt x="22" y="48"/>
                          <a:pt x="22" y="48"/>
                        </a:cubicBezTo>
                        <a:cubicBezTo>
                          <a:pt x="22" y="47"/>
                          <a:pt x="27" y="47"/>
                          <a:pt x="27" y="47"/>
                        </a:cubicBezTo>
                        <a:cubicBezTo>
                          <a:pt x="29" y="47"/>
                          <a:pt x="29" y="45"/>
                          <a:pt x="30" y="47"/>
                        </a:cubicBezTo>
                        <a:cubicBezTo>
                          <a:pt x="31" y="45"/>
                          <a:pt x="31" y="44"/>
                          <a:pt x="31" y="42"/>
                        </a:cubicBezTo>
                        <a:cubicBezTo>
                          <a:pt x="32" y="41"/>
                          <a:pt x="31" y="43"/>
                          <a:pt x="31" y="4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6" name="Freeform 758">
                    <a:extLst>
                      <a:ext uri="{FF2B5EF4-FFF2-40B4-BE49-F238E27FC236}">
                        <a16:creationId xmlns:a16="http://schemas.microsoft.com/office/drawing/2014/main" id="{C9040487-1AB5-BA48-8A81-57485916F6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75087" y="7414862"/>
                    <a:ext cx="432136" cy="324533"/>
                  </a:xfrm>
                  <a:custGeom>
                    <a:avLst/>
                    <a:gdLst>
                      <a:gd name="T0" fmla="*/ 35 w 42"/>
                      <a:gd name="T1" fmla="*/ 20 h 30"/>
                      <a:gd name="T2" fmla="*/ 41 w 42"/>
                      <a:gd name="T3" fmla="*/ 17 h 30"/>
                      <a:gd name="T4" fmla="*/ 38 w 42"/>
                      <a:gd name="T5" fmla="*/ 13 h 30"/>
                      <a:gd name="T6" fmla="*/ 33 w 42"/>
                      <a:gd name="T7" fmla="*/ 10 h 30"/>
                      <a:gd name="T8" fmla="*/ 32 w 42"/>
                      <a:gd name="T9" fmla="*/ 7 h 30"/>
                      <a:gd name="T10" fmla="*/ 30 w 42"/>
                      <a:gd name="T11" fmla="*/ 1 h 30"/>
                      <a:gd name="T12" fmla="*/ 26 w 42"/>
                      <a:gd name="T13" fmla="*/ 0 h 30"/>
                      <a:gd name="T14" fmla="*/ 22 w 42"/>
                      <a:gd name="T15" fmla="*/ 2 h 30"/>
                      <a:gd name="T16" fmla="*/ 19 w 42"/>
                      <a:gd name="T17" fmla="*/ 4 h 30"/>
                      <a:gd name="T18" fmla="*/ 17 w 42"/>
                      <a:gd name="T19" fmla="*/ 5 h 30"/>
                      <a:gd name="T20" fmla="*/ 11 w 42"/>
                      <a:gd name="T21" fmla="*/ 10 h 30"/>
                      <a:gd name="T22" fmla="*/ 9 w 42"/>
                      <a:gd name="T23" fmla="*/ 10 h 30"/>
                      <a:gd name="T24" fmla="*/ 7 w 42"/>
                      <a:gd name="T25" fmla="*/ 14 h 30"/>
                      <a:gd name="T26" fmla="*/ 5 w 42"/>
                      <a:gd name="T27" fmla="*/ 16 h 30"/>
                      <a:gd name="T28" fmla="*/ 2 w 42"/>
                      <a:gd name="T29" fmla="*/ 18 h 30"/>
                      <a:gd name="T30" fmla="*/ 1 w 42"/>
                      <a:gd name="T31" fmla="*/ 24 h 30"/>
                      <a:gd name="T32" fmla="*/ 8 w 42"/>
                      <a:gd name="T33" fmla="*/ 28 h 30"/>
                      <a:gd name="T34" fmla="*/ 16 w 42"/>
                      <a:gd name="T35" fmla="*/ 30 h 30"/>
                      <a:gd name="T36" fmla="*/ 15 w 42"/>
                      <a:gd name="T37" fmla="*/ 22 h 30"/>
                      <a:gd name="T38" fmla="*/ 26 w 42"/>
                      <a:gd name="T39" fmla="*/ 22 h 30"/>
                      <a:gd name="T40" fmla="*/ 35 w 42"/>
                      <a:gd name="T41" fmla="*/ 20 h 30"/>
                      <a:gd name="T42" fmla="*/ 35 w 42"/>
                      <a:gd name="T43" fmla="*/ 2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2" h="30">
                        <a:moveTo>
                          <a:pt x="35" y="20"/>
                        </a:moveTo>
                        <a:cubicBezTo>
                          <a:pt x="37" y="17"/>
                          <a:pt x="40" y="20"/>
                          <a:pt x="41" y="17"/>
                        </a:cubicBezTo>
                        <a:cubicBezTo>
                          <a:pt x="42" y="16"/>
                          <a:pt x="39" y="13"/>
                          <a:pt x="38" y="13"/>
                        </a:cubicBezTo>
                        <a:cubicBezTo>
                          <a:pt x="37" y="15"/>
                          <a:pt x="34" y="11"/>
                          <a:pt x="33" y="10"/>
                        </a:cubicBezTo>
                        <a:cubicBezTo>
                          <a:pt x="33" y="9"/>
                          <a:pt x="33" y="8"/>
                          <a:pt x="32" y="7"/>
                        </a:cubicBezTo>
                        <a:cubicBezTo>
                          <a:pt x="30" y="5"/>
                          <a:pt x="30" y="4"/>
                          <a:pt x="30" y="1"/>
                        </a:cubicBezTo>
                        <a:cubicBezTo>
                          <a:pt x="29" y="1"/>
                          <a:pt x="27" y="0"/>
                          <a:pt x="26" y="0"/>
                        </a:cubicBezTo>
                        <a:cubicBezTo>
                          <a:pt x="24" y="1"/>
                          <a:pt x="23" y="2"/>
                          <a:pt x="22" y="2"/>
                        </a:cubicBezTo>
                        <a:cubicBezTo>
                          <a:pt x="21" y="3"/>
                          <a:pt x="20" y="4"/>
                          <a:pt x="19" y="4"/>
                        </a:cubicBezTo>
                        <a:cubicBezTo>
                          <a:pt x="18" y="6"/>
                          <a:pt x="18" y="4"/>
                          <a:pt x="17" y="5"/>
                        </a:cubicBezTo>
                        <a:cubicBezTo>
                          <a:pt x="15" y="6"/>
                          <a:pt x="13" y="11"/>
                          <a:pt x="11" y="10"/>
                        </a:cubicBezTo>
                        <a:cubicBezTo>
                          <a:pt x="10" y="10"/>
                          <a:pt x="9" y="8"/>
                          <a:pt x="9" y="10"/>
                        </a:cubicBezTo>
                        <a:cubicBezTo>
                          <a:pt x="8" y="11"/>
                          <a:pt x="8" y="13"/>
                          <a:pt x="7" y="14"/>
                        </a:cubicBezTo>
                        <a:cubicBezTo>
                          <a:pt x="7" y="15"/>
                          <a:pt x="7" y="16"/>
                          <a:pt x="5" y="16"/>
                        </a:cubicBezTo>
                        <a:cubicBezTo>
                          <a:pt x="5" y="16"/>
                          <a:pt x="1" y="17"/>
                          <a:pt x="2" y="18"/>
                        </a:cubicBezTo>
                        <a:cubicBezTo>
                          <a:pt x="5" y="20"/>
                          <a:pt x="0" y="23"/>
                          <a:pt x="1" y="24"/>
                        </a:cubicBezTo>
                        <a:cubicBezTo>
                          <a:pt x="3" y="25"/>
                          <a:pt x="5" y="30"/>
                          <a:pt x="8" y="28"/>
                        </a:cubicBezTo>
                        <a:cubicBezTo>
                          <a:pt x="11" y="26"/>
                          <a:pt x="13" y="27"/>
                          <a:pt x="16" y="30"/>
                        </a:cubicBezTo>
                        <a:cubicBezTo>
                          <a:pt x="15" y="27"/>
                          <a:pt x="15" y="24"/>
                          <a:pt x="15" y="22"/>
                        </a:cubicBezTo>
                        <a:cubicBezTo>
                          <a:pt x="19" y="22"/>
                          <a:pt x="22" y="22"/>
                          <a:pt x="26" y="22"/>
                        </a:cubicBezTo>
                        <a:cubicBezTo>
                          <a:pt x="29" y="22"/>
                          <a:pt x="34" y="23"/>
                          <a:pt x="35" y="20"/>
                        </a:cubicBezTo>
                        <a:cubicBezTo>
                          <a:pt x="36" y="18"/>
                          <a:pt x="35" y="20"/>
                          <a:pt x="35" y="2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7" name="Freeform 759">
                    <a:extLst>
                      <a:ext uri="{FF2B5EF4-FFF2-40B4-BE49-F238E27FC236}">
                        <a16:creationId xmlns:a16="http://schemas.microsoft.com/office/drawing/2014/main" id="{3842B451-1418-5047-8BE3-56E356F108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8" y="7654574"/>
                    <a:ext cx="101063" cy="258152"/>
                  </a:xfrm>
                  <a:custGeom>
                    <a:avLst/>
                    <a:gdLst>
                      <a:gd name="T0" fmla="*/ 9 w 10"/>
                      <a:gd name="T1" fmla="*/ 10 h 24"/>
                      <a:gd name="T2" fmla="*/ 8 w 10"/>
                      <a:gd name="T3" fmla="*/ 6 h 24"/>
                      <a:gd name="T4" fmla="*/ 5 w 10"/>
                      <a:gd name="T5" fmla="*/ 0 h 24"/>
                      <a:gd name="T6" fmla="*/ 2 w 10"/>
                      <a:gd name="T7" fmla="*/ 0 h 24"/>
                      <a:gd name="T8" fmla="*/ 2 w 10"/>
                      <a:gd name="T9" fmla="*/ 3 h 24"/>
                      <a:gd name="T10" fmla="*/ 2 w 10"/>
                      <a:gd name="T11" fmla="*/ 9 h 24"/>
                      <a:gd name="T12" fmla="*/ 4 w 10"/>
                      <a:gd name="T13" fmla="*/ 15 h 24"/>
                      <a:gd name="T14" fmla="*/ 4 w 10"/>
                      <a:gd name="T15" fmla="*/ 21 h 24"/>
                      <a:gd name="T16" fmla="*/ 6 w 10"/>
                      <a:gd name="T17" fmla="*/ 23 h 24"/>
                      <a:gd name="T18" fmla="*/ 9 w 10"/>
                      <a:gd name="T19" fmla="*/ 23 h 24"/>
                      <a:gd name="T20" fmla="*/ 9 w 10"/>
                      <a:gd name="T21" fmla="*/ 10 h 24"/>
                      <a:gd name="T22" fmla="*/ 9 w 10"/>
                      <a:gd name="T23" fmla="*/ 1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" h="24">
                        <a:moveTo>
                          <a:pt x="9" y="10"/>
                        </a:moveTo>
                        <a:cubicBezTo>
                          <a:pt x="9" y="9"/>
                          <a:pt x="9" y="7"/>
                          <a:pt x="8" y="6"/>
                        </a:cubicBezTo>
                        <a:cubicBezTo>
                          <a:pt x="7" y="5"/>
                          <a:pt x="4" y="1"/>
                          <a:pt x="5" y="0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0" y="0"/>
                          <a:pt x="2" y="2"/>
                          <a:pt x="2" y="3"/>
                        </a:cubicBezTo>
                        <a:cubicBezTo>
                          <a:pt x="3" y="5"/>
                          <a:pt x="2" y="7"/>
                          <a:pt x="2" y="9"/>
                        </a:cubicBezTo>
                        <a:cubicBezTo>
                          <a:pt x="1" y="12"/>
                          <a:pt x="3" y="12"/>
                          <a:pt x="4" y="15"/>
                        </a:cubicBezTo>
                        <a:cubicBezTo>
                          <a:pt x="4" y="17"/>
                          <a:pt x="3" y="19"/>
                          <a:pt x="4" y="21"/>
                        </a:cubicBezTo>
                        <a:cubicBezTo>
                          <a:pt x="4" y="22"/>
                          <a:pt x="5" y="23"/>
                          <a:pt x="6" y="23"/>
                        </a:cubicBezTo>
                        <a:cubicBezTo>
                          <a:pt x="7" y="24"/>
                          <a:pt x="10" y="24"/>
                          <a:pt x="9" y="23"/>
                        </a:cubicBezTo>
                        <a:cubicBezTo>
                          <a:pt x="9" y="19"/>
                          <a:pt x="9" y="15"/>
                          <a:pt x="9" y="10"/>
                        </a:cubicBezTo>
                        <a:cubicBezTo>
                          <a:pt x="9" y="7"/>
                          <a:pt x="9" y="13"/>
                          <a:pt x="9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8" name="Freeform 760">
                    <a:extLst>
                      <a:ext uri="{FF2B5EF4-FFF2-40B4-BE49-F238E27FC236}">
                        <a16:creationId xmlns:a16="http://schemas.microsoft.com/office/drawing/2014/main" id="{314F8EE5-CD35-3E4C-89BF-22B2C601AC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0" y="7665640"/>
                    <a:ext cx="324101" cy="335598"/>
                  </a:xfrm>
                  <a:custGeom>
                    <a:avLst/>
                    <a:gdLst>
                      <a:gd name="T0" fmla="*/ 26 w 32"/>
                      <a:gd name="T1" fmla="*/ 4 h 31"/>
                      <a:gd name="T2" fmla="*/ 21 w 32"/>
                      <a:gd name="T3" fmla="*/ 5 h 31"/>
                      <a:gd name="T4" fmla="*/ 15 w 32"/>
                      <a:gd name="T5" fmla="*/ 1 h 31"/>
                      <a:gd name="T6" fmla="*/ 13 w 32"/>
                      <a:gd name="T7" fmla="*/ 1 h 31"/>
                      <a:gd name="T8" fmla="*/ 10 w 32"/>
                      <a:gd name="T9" fmla="*/ 2 h 31"/>
                      <a:gd name="T10" fmla="*/ 6 w 32"/>
                      <a:gd name="T11" fmla="*/ 2 h 31"/>
                      <a:gd name="T12" fmla="*/ 4 w 32"/>
                      <a:gd name="T13" fmla="*/ 3 h 31"/>
                      <a:gd name="T14" fmla="*/ 3 w 32"/>
                      <a:gd name="T15" fmla="*/ 6 h 31"/>
                      <a:gd name="T16" fmla="*/ 5 w 32"/>
                      <a:gd name="T17" fmla="*/ 7 h 31"/>
                      <a:gd name="T18" fmla="*/ 3 w 32"/>
                      <a:gd name="T19" fmla="*/ 9 h 31"/>
                      <a:gd name="T20" fmla="*/ 5 w 32"/>
                      <a:gd name="T21" fmla="*/ 12 h 31"/>
                      <a:gd name="T22" fmla="*/ 3 w 32"/>
                      <a:gd name="T23" fmla="*/ 13 h 31"/>
                      <a:gd name="T24" fmla="*/ 2 w 32"/>
                      <a:gd name="T25" fmla="*/ 16 h 31"/>
                      <a:gd name="T26" fmla="*/ 2 w 32"/>
                      <a:gd name="T27" fmla="*/ 19 h 31"/>
                      <a:gd name="T28" fmla="*/ 3 w 32"/>
                      <a:gd name="T29" fmla="*/ 23 h 31"/>
                      <a:gd name="T30" fmla="*/ 7 w 32"/>
                      <a:gd name="T31" fmla="*/ 26 h 31"/>
                      <a:gd name="T32" fmla="*/ 7 w 32"/>
                      <a:gd name="T33" fmla="*/ 31 h 31"/>
                      <a:gd name="T34" fmla="*/ 19 w 32"/>
                      <a:gd name="T35" fmla="*/ 28 h 31"/>
                      <a:gd name="T36" fmla="*/ 26 w 32"/>
                      <a:gd name="T37" fmla="*/ 28 h 31"/>
                      <a:gd name="T38" fmla="*/ 30 w 32"/>
                      <a:gd name="T39" fmla="*/ 26 h 31"/>
                      <a:gd name="T40" fmla="*/ 28 w 32"/>
                      <a:gd name="T41" fmla="*/ 21 h 31"/>
                      <a:gd name="T42" fmla="*/ 30 w 32"/>
                      <a:gd name="T43" fmla="*/ 15 h 31"/>
                      <a:gd name="T44" fmla="*/ 26 w 32"/>
                      <a:gd name="T45" fmla="*/ 4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2" h="31">
                        <a:moveTo>
                          <a:pt x="26" y="4"/>
                        </a:moveTo>
                        <a:cubicBezTo>
                          <a:pt x="24" y="4"/>
                          <a:pt x="23" y="6"/>
                          <a:pt x="21" y="5"/>
                        </a:cubicBezTo>
                        <a:cubicBezTo>
                          <a:pt x="19" y="5"/>
                          <a:pt x="17" y="0"/>
                          <a:pt x="15" y="1"/>
                        </a:cubicBezTo>
                        <a:cubicBezTo>
                          <a:pt x="14" y="2"/>
                          <a:pt x="13" y="2"/>
                          <a:pt x="13" y="1"/>
                        </a:cubicBezTo>
                        <a:cubicBezTo>
                          <a:pt x="12" y="0"/>
                          <a:pt x="11" y="2"/>
                          <a:pt x="10" y="2"/>
                        </a:cubicBezTo>
                        <a:cubicBezTo>
                          <a:pt x="8" y="3"/>
                          <a:pt x="7" y="2"/>
                          <a:pt x="6" y="2"/>
                        </a:cubicBezTo>
                        <a:cubicBezTo>
                          <a:pt x="5" y="1"/>
                          <a:pt x="5" y="3"/>
                          <a:pt x="4" y="3"/>
                        </a:cubicBezTo>
                        <a:cubicBezTo>
                          <a:pt x="3" y="3"/>
                          <a:pt x="2" y="5"/>
                          <a:pt x="3" y="6"/>
                        </a:cubicBezTo>
                        <a:cubicBezTo>
                          <a:pt x="3" y="7"/>
                          <a:pt x="5" y="7"/>
                          <a:pt x="5" y="7"/>
                        </a:cubicBezTo>
                        <a:cubicBezTo>
                          <a:pt x="5" y="8"/>
                          <a:pt x="3" y="9"/>
                          <a:pt x="3" y="9"/>
                        </a:cubicBezTo>
                        <a:cubicBezTo>
                          <a:pt x="3" y="10"/>
                          <a:pt x="5" y="11"/>
                          <a:pt x="5" y="12"/>
                        </a:cubicBezTo>
                        <a:cubicBezTo>
                          <a:pt x="5" y="12"/>
                          <a:pt x="3" y="11"/>
                          <a:pt x="3" y="13"/>
                        </a:cubicBezTo>
                        <a:cubicBezTo>
                          <a:pt x="3" y="14"/>
                          <a:pt x="4" y="16"/>
                          <a:pt x="2" y="16"/>
                        </a:cubicBezTo>
                        <a:cubicBezTo>
                          <a:pt x="3" y="17"/>
                          <a:pt x="3" y="18"/>
                          <a:pt x="2" y="19"/>
                        </a:cubicBezTo>
                        <a:cubicBezTo>
                          <a:pt x="2" y="21"/>
                          <a:pt x="0" y="21"/>
                          <a:pt x="3" y="23"/>
                        </a:cubicBezTo>
                        <a:cubicBezTo>
                          <a:pt x="4" y="23"/>
                          <a:pt x="6" y="24"/>
                          <a:pt x="7" y="26"/>
                        </a:cubicBezTo>
                        <a:cubicBezTo>
                          <a:pt x="8" y="27"/>
                          <a:pt x="7" y="29"/>
                          <a:pt x="7" y="31"/>
                        </a:cubicBezTo>
                        <a:cubicBezTo>
                          <a:pt x="11" y="30"/>
                          <a:pt x="14" y="28"/>
                          <a:pt x="19" y="28"/>
                        </a:cubicBezTo>
                        <a:cubicBezTo>
                          <a:pt x="21" y="27"/>
                          <a:pt x="24" y="28"/>
                          <a:pt x="26" y="28"/>
                        </a:cubicBezTo>
                        <a:cubicBezTo>
                          <a:pt x="28" y="28"/>
                          <a:pt x="31" y="29"/>
                          <a:pt x="30" y="26"/>
                        </a:cubicBezTo>
                        <a:cubicBezTo>
                          <a:pt x="30" y="24"/>
                          <a:pt x="29" y="23"/>
                          <a:pt x="28" y="21"/>
                        </a:cubicBezTo>
                        <a:cubicBezTo>
                          <a:pt x="28" y="19"/>
                          <a:pt x="29" y="17"/>
                          <a:pt x="30" y="15"/>
                        </a:cubicBezTo>
                        <a:cubicBezTo>
                          <a:pt x="31" y="11"/>
                          <a:pt x="32" y="4"/>
                          <a:pt x="26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9" name="Freeform 761">
                    <a:extLst>
                      <a:ext uri="{FF2B5EF4-FFF2-40B4-BE49-F238E27FC236}">
                        <a16:creationId xmlns:a16="http://schemas.microsoft.com/office/drawing/2014/main" id="{24D5D53E-F383-DB4B-AA49-CC08D8B71D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00544" y="7654574"/>
                    <a:ext cx="233496" cy="324533"/>
                  </a:xfrm>
                  <a:custGeom>
                    <a:avLst/>
                    <a:gdLst>
                      <a:gd name="T0" fmla="*/ 19 w 23"/>
                      <a:gd name="T1" fmla="*/ 13 h 30"/>
                      <a:gd name="T2" fmla="*/ 18 w 23"/>
                      <a:gd name="T3" fmla="*/ 6 h 30"/>
                      <a:gd name="T4" fmla="*/ 17 w 23"/>
                      <a:gd name="T5" fmla="*/ 0 h 30"/>
                      <a:gd name="T6" fmla="*/ 3 w 23"/>
                      <a:gd name="T7" fmla="*/ 0 h 30"/>
                      <a:gd name="T8" fmla="*/ 4 w 23"/>
                      <a:gd name="T9" fmla="*/ 11 h 30"/>
                      <a:gd name="T10" fmla="*/ 1 w 23"/>
                      <a:gd name="T11" fmla="*/ 22 h 30"/>
                      <a:gd name="T12" fmla="*/ 3 w 23"/>
                      <a:gd name="T13" fmla="*/ 30 h 30"/>
                      <a:gd name="T14" fmla="*/ 10 w 23"/>
                      <a:gd name="T15" fmla="*/ 29 h 30"/>
                      <a:gd name="T16" fmla="*/ 23 w 23"/>
                      <a:gd name="T17" fmla="*/ 24 h 30"/>
                      <a:gd name="T18" fmla="*/ 20 w 23"/>
                      <a:gd name="T19" fmla="*/ 19 h 30"/>
                      <a:gd name="T20" fmla="*/ 19 w 23"/>
                      <a:gd name="T21" fmla="*/ 13 h 30"/>
                      <a:gd name="T22" fmla="*/ 19 w 23"/>
                      <a:gd name="T2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3" h="30">
                        <a:moveTo>
                          <a:pt x="19" y="13"/>
                        </a:moveTo>
                        <a:cubicBezTo>
                          <a:pt x="17" y="11"/>
                          <a:pt x="18" y="8"/>
                          <a:pt x="18" y="6"/>
                        </a:cubicBezTo>
                        <a:cubicBezTo>
                          <a:pt x="19" y="4"/>
                          <a:pt x="16" y="2"/>
                          <a:pt x="17" y="0"/>
                        </a:cubicBezTo>
                        <a:cubicBezTo>
                          <a:pt x="12" y="0"/>
                          <a:pt x="8" y="0"/>
                          <a:pt x="3" y="0"/>
                        </a:cubicBezTo>
                        <a:cubicBezTo>
                          <a:pt x="3" y="3"/>
                          <a:pt x="4" y="7"/>
                          <a:pt x="4" y="11"/>
                        </a:cubicBezTo>
                        <a:cubicBezTo>
                          <a:pt x="4" y="15"/>
                          <a:pt x="0" y="18"/>
                          <a:pt x="1" y="22"/>
                        </a:cubicBezTo>
                        <a:cubicBezTo>
                          <a:pt x="2" y="25"/>
                          <a:pt x="4" y="26"/>
                          <a:pt x="3" y="30"/>
                        </a:cubicBezTo>
                        <a:cubicBezTo>
                          <a:pt x="6" y="30"/>
                          <a:pt x="7" y="30"/>
                          <a:pt x="10" y="29"/>
                        </a:cubicBezTo>
                        <a:cubicBezTo>
                          <a:pt x="15" y="28"/>
                          <a:pt x="19" y="26"/>
                          <a:pt x="23" y="24"/>
                        </a:cubicBezTo>
                        <a:cubicBezTo>
                          <a:pt x="21" y="23"/>
                          <a:pt x="20" y="21"/>
                          <a:pt x="20" y="19"/>
                        </a:cubicBezTo>
                        <a:cubicBezTo>
                          <a:pt x="20" y="17"/>
                          <a:pt x="20" y="15"/>
                          <a:pt x="19" y="13"/>
                        </a:cubicBezTo>
                        <a:cubicBezTo>
                          <a:pt x="17" y="11"/>
                          <a:pt x="20" y="15"/>
                          <a:pt x="19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0" name="Freeform 762">
                    <a:extLst>
                      <a:ext uri="{FF2B5EF4-FFF2-40B4-BE49-F238E27FC236}">
                        <a16:creationId xmlns:a16="http://schemas.microsoft.com/office/drawing/2014/main" id="{96E3D14A-152A-6C40-921A-9CE6C1255D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88253" y="7687764"/>
                    <a:ext cx="153338" cy="195458"/>
                  </a:xfrm>
                  <a:custGeom>
                    <a:avLst/>
                    <a:gdLst>
                      <a:gd name="T0" fmla="*/ 12 w 15"/>
                      <a:gd name="T1" fmla="*/ 14 h 18"/>
                      <a:gd name="T2" fmla="*/ 14 w 15"/>
                      <a:gd name="T3" fmla="*/ 6 h 18"/>
                      <a:gd name="T4" fmla="*/ 5 w 15"/>
                      <a:gd name="T5" fmla="*/ 3 h 18"/>
                      <a:gd name="T6" fmla="*/ 1 w 15"/>
                      <a:gd name="T7" fmla="*/ 8 h 18"/>
                      <a:gd name="T8" fmla="*/ 4 w 15"/>
                      <a:gd name="T9" fmla="*/ 12 h 18"/>
                      <a:gd name="T10" fmla="*/ 7 w 15"/>
                      <a:gd name="T11" fmla="*/ 16 h 18"/>
                      <a:gd name="T12" fmla="*/ 10 w 15"/>
                      <a:gd name="T13" fmla="*/ 16 h 18"/>
                      <a:gd name="T14" fmla="*/ 12 w 15"/>
                      <a:gd name="T15" fmla="*/ 14 h 18"/>
                      <a:gd name="T16" fmla="*/ 12 w 15"/>
                      <a:gd name="T17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18">
                        <a:moveTo>
                          <a:pt x="12" y="14"/>
                        </a:moveTo>
                        <a:cubicBezTo>
                          <a:pt x="15" y="13"/>
                          <a:pt x="15" y="8"/>
                          <a:pt x="14" y="6"/>
                        </a:cubicBezTo>
                        <a:cubicBezTo>
                          <a:pt x="12" y="2"/>
                          <a:pt x="8" y="0"/>
                          <a:pt x="5" y="3"/>
                        </a:cubicBezTo>
                        <a:cubicBezTo>
                          <a:pt x="3" y="4"/>
                          <a:pt x="0" y="6"/>
                          <a:pt x="1" y="8"/>
                        </a:cubicBezTo>
                        <a:cubicBezTo>
                          <a:pt x="2" y="10"/>
                          <a:pt x="2" y="11"/>
                          <a:pt x="4" y="12"/>
                        </a:cubicBezTo>
                        <a:cubicBezTo>
                          <a:pt x="5" y="14"/>
                          <a:pt x="5" y="15"/>
                          <a:pt x="7" y="16"/>
                        </a:cubicBezTo>
                        <a:cubicBezTo>
                          <a:pt x="8" y="17"/>
                          <a:pt x="9" y="18"/>
                          <a:pt x="10" y="16"/>
                        </a:cubicBezTo>
                        <a:cubicBezTo>
                          <a:pt x="10" y="15"/>
                          <a:pt x="11" y="15"/>
                          <a:pt x="12" y="14"/>
                        </a:cubicBezTo>
                        <a:cubicBezTo>
                          <a:pt x="14" y="13"/>
                          <a:pt x="11" y="15"/>
                          <a:pt x="12" y="1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1" name="Freeform 763">
                    <a:extLst>
                      <a:ext uri="{FF2B5EF4-FFF2-40B4-BE49-F238E27FC236}">
                        <a16:creationId xmlns:a16="http://schemas.microsoft.com/office/drawing/2014/main" id="{43BA9AD9-56B6-2545-813B-6F1B5F49BA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78862" y="7772587"/>
                    <a:ext cx="226522" cy="228650"/>
                  </a:xfrm>
                  <a:custGeom>
                    <a:avLst/>
                    <a:gdLst>
                      <a:gd name="T0" fmla="*/ 21 w 22"/>
                      <a:gd name="T1" fmla="*/ 17 h 21"/>
                      <a:gd name="T2" fmla="*/ 19 w 22"/>
                      <a:gd name="T3" fmla="*/ 13 h 21"/>
                      <a:gd name="T4" fmla="*/ 16 w 22"/>
                      <a:gd name="T5" fmla="*/ 11 h 21"/>
                      <a:gd name="T6" fmla="*/ 16 w 22"/>
                      <a:gd name="T7" fmla="*/ 6 h 21"/>
                      <a:gd name="T8" fmla="*/ 13 w 22"/>
                      <a:gd name="T9" fmla="*/ 8 h 21"/>
                      <a:gd name="T10" fmla="*/ 9 w 22"/>
                      <a:gd name="T11" fmla="*/ 1 h 21"/>
                      <a:gd name="T12" fmla="*/ 5 w 22"/>
                      <a:gd name="T13" fmla="*/ 4 h 21"/>
                      <a:gd name="T14" fmla="*/ 0 w 22"/>
                      <a:gd name="T15" fmla="*/ 9 h 21"/>
                      <a:gd name="T16" fmla="*/ 12 w 22"/>
                      <a:gd name="T17" fmla="*/ 18 h 21"/>
                      <a:gd name="T18" fmla="*/ 19 w 22"/>
                      <a:gd name="T19" fmla="*/ 21 h 21"/>
                      <a:gd name="T20" fmla="*/ 21 w 22"/>
                      <a:gd name="T21" fmla="*/ 17 h 21"/>
                      <a:gd name="T22" fmla="*/ 21 w 22"/>
                      <a:gd name="T23" fmla="*/ 1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2" h="21">
                        <a:moveTo>
                          <a:pt x="21" y="17"/>
                        </a:moveTo>
                        <a:cubicBezTo>
                          <a:pt x="22" y="15"/>
                          <a:pt x="20" y="14"/>
                          <a:pt x="19" y="13"/>
                        </a:cubicBezTo>
                        <a:cubicBezTo>
                          <a:pt x="18" y="13"/>
                          <a:pt x="14" y="12"/>
                          <a:pt x="16" y="11"/>
                        </a:cubicBezTo>
                        <a:cubicBezTo>
                          <a:pt x="17" y="10"/>
                          <a:pt x="17" y="7"/>
                          <a:pt x="16" y="6"/>
                        </a:cubicBezTo>
                        <a:cubicBezTo>
                          <a:pt x="15" y="4"/>
                          <a:pt x="14" y="8"/>
                          <a:pt x="13" y="8"/>
                        </a:cubicBezTo>
                        <a:cubicBezTo>
                          <a:pt x="10" y="8"/>
                          <a:pt x="11" y="0"/>
                          <a:pt x="9" y="1"/>
                        </a:cubicBezTo>
                        <a:cubicBezTo>
                          <a:pt x="8" y="2"/>
                          <a:pt x="6" y="3"/>
                          <a:pt x="5" y="4"/>
                        </a:cubicBezTo>
                        <a:cubicBezTo>
                          <a:pt x="4" y="6"/>
                          <a:pt x="2" y="7"/>
                          <a:pt x="0" y="9"/>
                        </a:cubicBezTo>
                        <a:cubicBezTo>
                          <a:pt x="5" y="12"/>
                          <a:pt x="8" y="15"/>
                          <a:pt x="12" y="18"/>
                        </a:cubicBezTo>
                        <a:cubicBezTo>
                          <a:pt x="14" y="20"/>
                          <a:pt x="16" y="21"/>
                          <a:pt x="19" y="21"/>
                        </a:cubicBezTo>
                        <a:cubicBezTo>
                          <a:pt x="22" y="21"/>
                          <a:pt x="20" y="19"/>
                          <a:pt x="21" y="17"/>
                        </a:cubicBezTo>
                        <a:cubicBezTo>
                          <a:pt x="22" y="15"/>
                          <a:pt x="21" y="19"/>
                          <a:pt x="21" y="1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2" name="Freeform 764">
                    <a:extLst>
                      <a:ext uri="{FF2B5EF4-FFF2-40B4-BE49-F238E27FC236}">
                        <a16:creationId xmlns:a16="http://schemas.microsoft.com/office/drawing/2014/main" id="{5443283D-BEC1-4741-B32F-D976DD7A6B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18551" y="7555004"/>
                    <a:ext cx="355468" cy="317157"/>
                  </a:xfrm>
                  <a:custGeom>
                    <a:avLst/>
                    <a:gdLst>
                      <a:gd name="T0" fmla="*/ 10 w 35"/>
                      <a:gd name="T1" fmla="*/ 16 h 29"/>
                      <a:gd name="T2" fmla="*/ 20 w 35"/>
                      <a:gd name="T3" fmla="*/ 17 h 29"/>
                      <a:gd name="T4" fmla="*/ 21 w 35"/>
                      <a:gd name="T5" fmla="*/ 23 h 29"/>
                      <a:gd name="T6" fmla="*/ 25 w 35"/>
                      <a:gd name="T7" fmla="*/ 21 h 29"/>
                      <a:gd name="T8" fmla="*/ 29 w 35"/>
                      <a:gd name="T9" fmla="*/ 27 h 29"/>
                      <a:gd name="T10" fmla="*/ 31 w 35"/>
                      <a:gd name="T11" fmla="*/ 26 h 29"/>
                      <a:gd name="T12" fmla="*/ 33 w 35"/>
                      <a:gd name="T13" fmla="*/ 25 h 29"/>
                      <a:gd name="T14" fmla="*/ 33 w 35"/>
                      <a:gd name="T15" fmla="*/ 23 h 29"/>
                      <a:gd name="T16" fmla="*/ 35 w 35"/>
                      <a:gd name="T17" fmla="*/ 22 h 29"/>
                      <a:gd name="T18" fmla="*/ 34 w 35"/>
                      <a:gd name="T19" fmla="*/ 19 h 29"/>
                      <a:gd name="T20" fmla="*/ 33 w 35"/>
                      <a:gd name="T21" fmla="*/ 16 h 29"/>
                      <a:gd name="T22" fmla="*/ 33 w 35"/>
                      <a:gd name="T23" fmla="*/ 12 h 29"/>
                      <a:gd name="T24" fmla="*/ 32 w 35"/>
                      <a:gd name="T25" fmla="*/ 8 h 29"/>
                      <a:gd name="T26" fmla="*/ 26 w 35"/>
                      <a:gd name="T27" fmla="*/ 2 h 29"/>
                      <a:gd name="T28" fmla="*/ 24 w 35"/>
                      <a:gd name="T29" fmla="*/ 3 h 29"/>
                      <a:gd name="T30" fmla="*/ 22 w 35"/>
                      <a:gd name="T31" fmla="*/ 3 h 29"/>
                      <a:gd name="T32" fmla="*/ 19 w 35"/>
                      <a:gd name="T33" fmla="*/ 3 h 29"/>
                      <a:gd name="T34" fmla="*/ 18 w 35"/>
                      <a:gd name="T35" fmla="*/ 3 h 29"/>
                      <a:gd name="T36" fmla="*/ 15 w 35"/>
                      <a:gd name="T37" fmla="*/ 2 h 29"/>
                      <a:gd name="T38" fmla="*/ 10 w 35"/>
                      <a:gd name="T39" fmla="*/ 1 h 29"/>
                      <a:gd name="T40" fmla="*/ 5 w 35"/>
                      <a:gd name="T41" fmla="*/ 1 h 29"/>
                      <a:gd name="T42" fmla="*/ 5 w 35"/>
                      <a:gd name="T43" fmla="*/ 4 h 29"/>
                      <a:gd name="T44" fmla="*/ 3 w 35"/>
                      <a:gd name="T45" fmla="*/ 6 h 29"/>
                      <a:gd name="T46" fmla="*/ 0 w 35"/>
                      <a:gd name="T47" fmla="*/ 8 h 29"/>
                      <a:gd name="T48" fmla="*/ 3 w 35"/>
                      <a:gd name="T49" fmla="*/ 13 h 29"/>
                      <a:gd name="T50" fmla="*/ 8 w 35"/>
                      <a:gd name="T51" fmla="*/ 19 h 29"/>
                      <a:gd name="T52" fmla="*/ 10 w 35"/>
                      <a:gd name="T53" fmla="*/ 16 h 29"/>
                      <a:gd name="T54" fmla="*/ 10 w 35"/>
                      <a:gd name="T55" fmla="*/ 16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35" h="29">
                        <a:moveTo>
                          <a:pt x="10" y="16"/>
                        </a:moveTo>
                        <a:cubicBezTo>
                          <a:pt x="14" y="14"/>
                          <a:pt x="18" y="12"/>
                          <a:pt x="20" y="17"/>
                        </a:cubicBezTo>
                        <a:cubicBezTo>
                          <a:pt x="22" y="19"/>
                          <a:pt x="21" y="20"/>
                          <a:pt x="21" y="23"/>
                        </a:cubicBezTo>
                        <a:cubicBezTo>
                          <a:pt x="22" y="24"/>
                          <a:pt x="24" y="21"/>
                          <a:pt x="25" y="21"/>
                        </a:cubicBezTo>
                        <a:cubicBezTo>
                          <a:pt x="27" y="20"/>
                          <a:pt x="27" y="29"/>
                          <a:pt x="29" y="27"/>
                        </a:cubicBezTo>
                        <a:cubicBezTo>
                          <a:pt x="30" y="27"/>
                          <a:pt x="30" y="26"/>
                          <a:pt x="31" y="26"/>
                        </a:cubicBezTo>
                        <a:cubicBezTo>
                          <a:pt x="31" y="25"/>
                          <a:pt x="33" y="26"/>
                          <a:pt x="33" y="25"/>
                        </a:cubicBezTo>
                        <a:cubicBezTo>
                          <a:pt x="34" y="24"/>
                          <a:pt x="33" y="23"/>
                          <a:pt x="33" y="23"/>
                        </a:cubicBezTo>
                        <a:cubicBezTo>
                          <a:pt x="33" y="21"/>
                          <a:pt x="35" y="22"/>
                          <a:pt x="35" y="22"/>
                        </a:cubicBezTo>
                        <a:cubicBezTo>
                          <a:pt x="35" y="21"/>
                          <a:pt x="32" y="20"/>
                          <a:pt x="34" y="19"/>
                        </a:cubicBezTo>
                        <a:cubicBezTo>
                          <a:pt x="35" y="18"/>
                          <a:pt x="35" y="17"/>
                          <a:pt x="33" y="16"/>
                        </a:cubicBezTo>
                        <a:cubicBezTo>
                          <a:pt x="32" y="15"/>
                          <a:pt x="34" y="13"/>
                          <a:pt x="33" y="12"/>
                        </a:cubicBezTo>
                        <a:cubicBezTo>
                          <a:pt x="32" y="11"/>
                          <a:pt x="33" y="10"/>
                          <a:pt x="32" y="8"/>
                        </a:cubicBezTo>
                        <a:cubicBezTo>
                          <a:pt x="31" y="7"/>
                          <a:pt x="29" y="0"/>
                          <a:pt x="26" y="2"/>
                        </a:cubicBezTo>
                        <a:cubicBezTo>
                          <a:pt x="26" y="2"/>
                          <a:pt x="25" y="3"/>
                          <a:pt x="24" y="3"/>
                        </a:cubicBezTo>
                        <a:cubicBezTo>
                          <a:pt x="23" y="3"/>
                          <a:pt x="23" y="3"/>
                          <a:pt x="22" y="3"/>
                        </a:cubicBezTo>
                        <a:cubicBezTo>
                          <a:pt x="21" y="4"/>
                          <a:pt x="20" y="3"/>
                          <a:pt x="19" y="3"/>
                        </a:cubicBezTo>
                        <a:cubicBezTo>
                          <a:pt x="18" y="3"/>
                          <a:pt x="18" y="4"/>
                          <a:pt x="18" y="3"/>
                        </a:cubicBezTo>
                        <a:cubicBezTo>
                          <a:pt x="16" y="2"/>
                          <a:pt x="17" y="2"/>
                          <a:pt x="15" y="2"/>
                        </a:cubicBezTo>
                        <a:cubicBezTo>
                          <a:pt x="12" y="3"/>
                          <a:pt x="12" y="1"/>
                          <a:pt x="10" y="1"/>
                        </a:cubicBezTo>
                        <a:cubicBezTo>
                          <a:pt x="8" y="0"/>
                          <a:pt x="6" y="0"/>
                          <a:pt x="5" y="1"/>
                        </a:cubicBezTo>
                        <a:cubicBezTo>
                          <a:pt x="5" y="2"/>
                          <a:pt x="3" y="3"/>
                          <a:pt x="5" y="4"/>
                        </a:cubicBezTo>
                        <a:cubicBezTo>
                          <a:pt x="6" y="5"/>
                          <a:pt x="5" y="6"/>
                          <a:pt x="3" y="6"/>
                        </a:cubicBezTo>
                        <a:cubicBezTo>
                          <a:pt x="1" y="6"/>
                          <a:pt x="0" y="6"/>
                          <a:pt x="0" y="8"/>
                        </a:cubicBezTo>
                        <a:cubicBezTo>
                          <a:pt x="1" y="10"/>
                          <a:pt x="2" y="11"/>
                          <a:pt x="3" y="13"/>
                        </a:cubicBezTo>
                        <a:cubicBezTo>
                          <a:pt x="5" y="15"/>
                          <a:pt x="6" y="16"/>
                          <a:pt x="8" y="19"/>
                        </a:cubicBezTo>
                        <a:cubicBezTo>
                          <a:pt x="9" y="18"/>
                          <a:pt x="9" y="17"/>
                          <a:pt x="10" y="16"/>
                        </a:cubicBezTo>
                        <a:cubicBezTo>
                          <a:pt x="11" y="16"/>
                          <a:pt x="10" y="17"/>
                          <a:pt x="10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3" name="Freeform 765">
                    <a:extLst>
                      <a:ext uri="{FF2B5EF4-FFF2-40B4-BE49-F238E27FC236}">
                        <a16:creationId xmlns:a16="http://schemas.microsoft.com/office/drawing/2014/main" id="{DFE3EB48-BB08-9E41-9296-1A3156AD40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24459" y="7566069"/>
                    <a:ext cx="163794" cy="77445"/>
                  </a:xfrm>
                  <a:custGeom>
                    <a:avLst/>
                    <a:gdLst>
                      <a:gd name="T0" fmla="*/ 10 w 16"/>
                      <a:gd name="T1" fmla="*/ 5 h 7"/>
                      <a:gd name="T2" fmla="*/ 14 w 16"/>
                      <a:gd name="T3" fmla="*/ 3 h 7"/>
                      <a:gd name="T4" fmla="*/ 14 w 16"/>
                      <a:gd name="T5" fmla="*/ 0 h 7"/>
                      <a:gd name="T6" fmla="*/ 7 w 16"/>
                      <a:gd name="T7" fmla="*/ 0 h 7"/>
                      <a:gd name="T8" fmla="*/ 4 w 16"/>
                      <a:gd name="T9" fmla="*/ 0 h 7"/>
                      <a:gd name="T10" fmla="*/ 0 w 16"/>
                      <a:gd name="T11" fmla="*/ 1 h 7"/>
                      <a:gd name="T12" fmla="*/ 3 w 16"/>
                      <a:gd name="T13" fmla="*/ 3 h 7"/>
                      <a:gd name="T14" fmla="*/ 7 w 16"/>
                      <a:gd name="T15" fmla="*/ 3 h 7"/>
                      <a:gd name="T16" fmla="*/ 9 w 16"/>
                      <a:gd name="T17" fmla="*/ 7 h 7"/>
                      <a:gd name="T18" fmla="*/ 10 w 16"/>
                      <a:gd name="T1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7">
                        <a:moveTo>
                          <a:pt x="10" y="5"/>
                        </a:moveTo>
                        <a:cubicBezTo>
                          <a:pt x="11" y="5"/>
                          <a:pt x="16" y="5"/>
                          <a:pt x="14" y="3"/>
                        </a:cubicBezTo>
                        <a:cubicBezTo>
                          <a:pt x="12" y="2"/>
                          <a:pt x="14" y="1"/>
                          <a:pt x="14" y="0"/>
                        </a:cubicBezTo>
                        <a:cubicBezTo>
                          <a:pt x="12" y="0"/>
                          <a:pt x="9" y="0"/>
                          <a:pt x="7" y="0"/>
                        </a:cubicBezTo>
                        <a:cubicBezTo>
                          <a:pt x="5" y="0"/>
                          <a:pt x="5" y="1"/>
                          <a:pt x="4" y="0"/>
                        </a:cubicBezTo>
                        <a:cubicBezTo>
                          <a:pt x="2" y="0"/>
                          <a:pt x="2" y="0"/>
                          <a:pt x="0" y="1"/>
                        </a:cubicBezTo>
                        <a:cubicBezTo>
                          <a:pt x="1" y="2"/>
                          <a:pt x="1" y="3"/>
                          <a:pt x="3" y="3"/>
                        </a:cubicBezTo>
                        <a:cubicBezTo>
                          <a:pt x="4" y="3"/>
                          <a:pt x="7" y="3"/>
                          <a:pt x="7" y="3"/>
                        </a:cubicBezTo>
                        <a:cubicBezTo>
                          <a:pt x="5" y="5"/>
                          <a:pt x="7" y="6"/>
                          <a:pt x="9" y="7"/>
                        </a:cubicBezTo>
                        <a:cubicBezTo>
                          <a:pt x="9" y="7"/>
                          <a:pt x="9" y="5"/>
                          <a:pt x="10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4" name="Freeform 766">
                    <a:extLst>
                      <a:ext uri="{FF2B5EF4-FFF2-40B4-BE49-F238E27FC236}">
                        <a16:creationId xmlns:a16="http://schemas.microsoft.com/office/drawing/2014/main" id="{E90C8B63-4345-444E-8E39-8E95CBDEBB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14003" y="7492310"/>
                    <a:ext cx="153338" cy="44255"/>
                  </a:xfrm>
                  <a:custGeom>
                    <a:avLst/>
                    <a:gdLst>
                      <a:gd name="T0" fmla="*/ 4 w 15"/>
                      <a:gd name="T1" fmla="*/ 4 h 4"/>
                      <a:gd name="T2" fmla="*/ 9 w 15"/>
                      <a:gd name="T3" fmla="*/ 3 h 4"/>
                      <a:gd name="T4" fmla="*/ 15 w 15"/>
                      <a:gd name="T5" fmla="*/ 2 h 4"/>
                      <a:gd name="T6" fmla="*/ 8 w 15"/>
                      <a:gd name="T7" fmla="*/ 1 h 4"/>
                      <a:gd name="T8" fmla="*/ 0 w 15"/>
                      <a:gd name="T9" fmla="*/ 4 h 4"/>
                      <a:gd name="T10" fmla="*/ 4 w 15"/>
                      <a:gd name="T11" fmla="*/ 4 h 4"/>
                      <a:gd name="T12" fmla="*/ 4 w 15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4">
                        <a:moveTo>
                          <a:pt x="4" y="4"/>
                        </a:moveTo>
                        <a:cubicBezTo>
                          <a:pt x="6" y="3"/>
                          <a:pt x="7" y="2"/>
                          <a:pt x="9" y="3"/>
                        </a:cubicBezTo>
                        <a:cubicBezTo>
                          <a:pt x="10" y="3"/>
                          <a:pt x="14" y="4"/>
                          <a:pt x="15" y="2"/>
                        </a:cubicBezTo>
                        <a:cubicBezTo>
                          <a:pt x="15" y="3"/>
                          <a:pt x="9" y="0"/>
                          <a:pt x="8" y="1"/>
                        </a:cubicBezTo>
                        <a:cubicBezTo>
                          <a:pt x="5" y="2"/>
                          <a:pt x="1" y="0"/>
                          <a:pt x="0" y="4"/>
                        </a:cubicBezTo>
                        <a:cubicBezTo>
                          <a:pt x="2" y="4"/>
                          <a:pt x="3" y="4"/>
                          <a:pt x="4" y="4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5" name="Freeform 767">
                    <a:extLst>
                      <a:ext uri="{FF2B5EF4-FFF2-40B4-BE49-F238E27FC236}">
                        <a16:creationId xmlns:a16="http://schemas.microsoft.com/office/drawing/2014/main" id="{27952AFC-C0FB-1046-AC3E-8D51C4B5FD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6732612"/>
                    <a:ext cx="613353" cy="737570"/>
                  </a:xfrm>
                  <a:custGeom>
                    <a:avLst/>
                    <a:gdLst>
                      <a:gd name="T0" fmla="*/ 5 w 60"/>
                      <a:gd name="T1" fmla="*/ 57 h 68"/>
                      <a:gd name="T2" fmla="*/ 15 w 60"/>
                      <a:gd name="T3" fmla="*/ 57 h 68"/>
                      <a:gd name="T4" fmla="*/ 18 w 60"/>
                      <a:gd name="T5" fmla="*/ 59 h 68"/>
                      <a:gd name="T6" fmla="*/ 21 w 60"/>
                      <a:gd name="T7" fmla="*/ 63 h 68"/>
                      <a:gd name="T8" fmla="*/ 27 w 60"/>
                      <a:gd name="T9" fmla="*/ 64 h 68"/>
                      <a:gd name="T10" fmla="*/ 32 w 60"/>
                      <a:gd name="T11" fmla="*/ 64 h 68"/>
                      <a:gd name="T12" fmla="*/ 35 w 60"/>
                      <a:gd name="T13" fmla="*/ 62 h 68"/>
                      <a:gd name="T14" fmla="*/ 39 w 60"/>
                      <a:gd name="T15" fmla="*/ 62 h 68"/>
                      <a:gd name="T16" fmla="*/ 44 w 60"/>
                      <a:gd name="T17" fmla="*/ 61 h 68"/>
                      <a:gd name="T18" fmla="*/ 53 w 60"/>
                      <a:gd name="T19" fmla="*/ 61 h 68"/>
                      <a:gd name="T20" fmla="*/ 58 w 60"/>
                      <a:gd name="T21" fmla="*/ 61 h 68"/>
                      <a:gd name="T22" fmla="*/ 58 w 60"/>
                      <a:gd name="T23" fmla="*/ 54 h 68"/>
                      <a:gd name="T24" fmla="*/ 56 w 60"/>
                      <a:gd name="T25" fmla="*/ 38 h 68"/>
                      <a:gd name="T26" fmla="*/ 52 w 60"/>
                      <a:gd name="T27" fmla="*/ 12 h 68"/>
                      <a:gd name="T28" fmla="*/ 60 w 60"/>
                      <a:gd name="T29" fmla="*/ 12 h 68"/>
                      <a:gd name="T30" fmla="*/ 43 w 60"/>
                      <a:gd name="T31" fmla="*/ 0 h 68"/>
                      <a:gd name="T32" fmla="*/ 42 w 60"/>
                      <a:gd name="T33" fmla="*/ 7 h 68"/>
                      <a:gd name="T34" fmla="*/ 37 w 60"/>
                      <a:gd name="T35" fmla="*/ 7 h 68"/>
                      <a:gd name="T36" fmla="*/ 29 w 60"/>
                      <a:gd name="T37" fmla="*/ 7 h 68"/>
                      <a:gd name="T38" fmla="*/ 26 w 60"/>
                      <a:gd name="T39" fmla="*/ 7 h 68"/>
                      <a:gd name="T40" fmla="*/ 26 w 60"/>
                      <a:gd name="T41" fmla="*/ 12 h 68"/>
                      <a:gd name="T42" fmla="*/ 26 w 60"/>
                      <a:gd name="T43" fmla="*/ 19 h 68"/>
                      <a:gd name="T44" fmla="*/ 20 w 60"/>
                      <a:gd name="T45" fmla="*/ 25 h 68"/>
                      <a:gd name="T46" fmla="*/ 20 w 60"/>
                      <a:gd name="T47" fmla="*/ 32 h 68"/>
                      <a:gd name="T48" fmla="*/ 16 w 60"/>
                      <a:gd name="T49" fmla="*/ 32 h 68"/>
                      <a:gd name="T50" fmla="*/ 3 w 60"/>
                      <a:gd name="T51" fmla="*/ 32 h 68"/>
                      <a:gd name="T52" fmla="*/ 1 w 60"/>
                      <a:gd name="T53" fmla="*/ 33 h 68"/>
                      <a:gd name="T54" fmla="*/ 4 w 60"/>
                      <a:gd name="T55" fmla="*/ 36 h 68"/>
                      <a:gd name="T56" fmla="*/ 3 w 60"/>
                      <a:gd name="T57" fmla="*/ 41 h 68"/>
                      <a:gd name="T58" fmla="*/ 6 w 60"/>
                      <a:gd name="T59" fmla="*/ 48 h 68"/>
                      <a:gd name="T60" fmla="*/ 3 w 60"/>
                      <a:gd name="T61" fmla="*/ 58 h 68"/>
                      <a:gd name="T62" fmla="*/ 5 w 60"/>
                      <a:gd name="T63" fmla="*/ 57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60" h="68">
                        <a:moveTo>
                          <a:pt x="5" y="57"/>
                        </a:moveTo>
                        <a:cubicBezTo>
                          <a:pt x="7" y="57"/>
                          <a:pt x="13" y="55"/>
                          <a:pt x="15" y="57"/>
                        </a:cubicBezTo>
                        <a:cubicBezTo>
                          <a:pt x="16" y="58"/>
                          <a:pt x="17" y="58"/>
                          <a:pt x="18" y="59"/>
                        </a:cubicBezTo>
                        <a:cubicBezTo>
                          <a:pt x="19" y="61"/>
                          <a:pt x="20" y="62"/>
                          <a:pt x="21" y="63"/>
                        </a:cubicBezTo>
                        <a:cubicBezTo>
                          <a:pt x="22" y="64"/>
                          <a:pt x="26" y="68"/>
                          <a:pt x="27" y="64"/>
                        </a:cubicBezTo>
                        <a:cubicBezTo>
                          <a:pt x="28" y="58"/>
                          <a:pt x="30" y="65"/>
                          <a:pt x="32" y="64"/>
                        </a:cubicBezTo>
                        <a:cubicBezTo>
                          <a:pt x="33" y="62"/>
                          <a:pt x="33" y="62"/>
                          <a:pt x="35" y="62"/>
                        </a:cubicBezTo>
                        <a:cubicBezTo>
                          <a:pt x="37" y="62"/>
                          <a:pt x="38" y="62"/>
                          <a:pt x="39" y="62"/>
                        </a:cubicBezTo>
                        <a:cubicBezTo>
                          <a:pt x="41" y="61"/>
                          <a:pt x="43" y="61"/>
                          <a:pt x="44" y="61"/>
                        </a:cubicBezTo>
                        <a:cubicBezTo>
                          <a:pt x="47" y="61"/>
                          <a:pt x="50" y="61"/>
                          <a:pt x="53" y="61"/>
                        </a:cubicBezTo>
                        <a:cubicBezTo>
                          <a:pt x="54" y="61"/>
                          <a:pt x="57" y="62"/>
                          <a:pt x="58" y="61"/>
                        </a:cubicBezTo>
                        <a:cubicBezTo>
                          <a:pt x="59" y="61"/>
                          <a:pt x="58" y="55"/>
                          <a:pt x="58" y="54"/>
                        </a:cubicBezTo>
                        <a:cubicBezTo>
                          <a:pt x="57" y="48"/>
                          <a:pt x="56" y="43"/>
                          <a:pt x="56" y="38"/>
                        </a:cubicBezTo>
                        <a:cubicBezTo>
                          <a:pt x="55" y="29"/>
                          <a:pt x="53" y="21"/>
                          <a:pt x="52" y="12"/>
                        </a:cubicBezTo>
                        <a:cubicBezTo>
                          <a:pt x="55" y="12"/>
                          <a:pt x="58" y="12"/>
                          <a:pt x="60" y="12"/>
                        </a:cubicBezTo>
                        <a:cubicBezTo>
                          <a:pt x="54" y="8"/>
                          <a:pt x="48" y="4"/>
                          <a:pt x="43" y="0"/>
                        </a:cubicBezTo>
                        <a:cubicBezTo>
                          <a:pt x="43" y="1"/>
                          <a:pt x="43" y="7"/>
                          <a:pt x="42" y="7"/>
                        </a:cubicBezTo>
                        <a:cubicBezTo>
                          <a:pt x="41" y="7"/>
                          <a:pt x="39" y="7"/>
                          <a:pt x="37" y="7"/>
                        </a:cubicBezTo>
                        <a:cubicBezTo>
                          <a:pt x="35" y="7"/>
                          <a:pt x="32" y="7"/>
                          <a:pt x="29" y="7"/>
                        </a:cubicBezTo>
                        <a:cubicBezTo>
                          <a:pt x="29" y="7"/>
                          <a:pt x="26" y="7"/>
                          <a:pt x="26" y="7"/>
                        </a:cubicBezTo>
                        <a:cubicBezTo>
                          <a:pt x="25" y="8"/>
                          <a:pt x="26" y="11"/>
                          <a:pt x="26" y="12"/>
                        </a:cubicBezTo>
                        <a:cubicBezTo>
                          <a:pt x="26" y="14"/>
                          <a:pt x="26" y="17"/>
                          <a:pt x="26" y="19"/>
                        </a:cubicBezTo>
                        <a:cubicBezTo>
                          <a:pt x="26" y="22"/>
                          <a:pt x="20" y="21"/>
                          <a:pt x="20" y="25"/>
                        </a:cubicBezTo>
                        <a:cubicBezTo>
                          <a:pt x="20" y="26"/>
                          <a:pt x="21" y="31"/>
                          <a:pt x="20" y="32"/>
                        </a:cubicBezTo>
                        <a:cubicBezTo>
                          <a:pt x="20" y="32"/>
                          <a:pt x="17" y="32"/>
                          <a:pt x="16" y="32"/>
                        </a:cubicBezTo>
                        <a:cubicBezTo>
                          <a:pt x="12" y="32"/>
                          <a:pt x="7" y="32"/>
                          <a:pt x="3" y="32"/>
                        </a:cubicBezTo>
                        <a:cubicBezTo>
                          <a:pt x="2" y="32"/>
                          <a:pt x="0" y="31"/>
                          <a:pt x="1" y="33"/>
                        </a:cubicBezTo>
                        <a:cubicBezTo>
                          <a:pt x="2" y="34"/>
                          <a:pt x="3" y="35"/>
                          <a:pt x="4" y="36"/>
                        </a:cubicBezTo>
                        <a:cubicBezTo>
                          <a:pt x="5" y="38"/>
                          <a:pt x="4" y="40"/>
                          <a:pt x="3" y="41"/>
                        </a:cubicBezTo>
                        <a:cubicBezTo>
                          <a:pt x="3" y="44"/>
                          <a:pt x="6" y="45"/>
                          <a:pt x="6" y="48"/>
                        </a:cubicBezTo>
                        <a:cubicBezTo>
                          <a:pt x="7" y="51"/>
                          <a:pt x="4" y="55"/>
                          <a:pt x="3" y="58"/>
                        </a:cubicBezTo>
                        <a:cubicBezTo>
                          <a:pt x="4" y="58"/>
                          <a:pt x="4" y="57"/>
                          <a:pt x="5" y="5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6" name="Freeform 768">
                    <a:extLst>
                      <a:ext uri="{FF2B5EF4-FFF2-40B4-BE49-F238E27FC236}">
                        <a16:creationId xmlns:a16="http://schemas.microsoft.com/office/drawing/2014/main" id="{526FD05F-197A-3A4C-AA69-394465D3E6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7341107"/>
                    <a:ext cx="296221" cy="247091"/>
                  </a:xfrm>
                  <a:custGeom>
                    <a:avLst/>
                    <a:gdLst>
                      <a:gd name="T0" fmla="*/ 8 w 29"/>
                      <a:gd name="T1" fmla="*/ 22 h 23"/>
                      <a:gd name="T2" fmla="*/ 10 w 29"/>
                      <a:gd name="T3" fmla="*/ 21 h 23"/>
                      <a:gd name="T4" fmla="*/ 15 w 29"/>
                      <a:gd name="T5" fmla="*/ 21 h 23"/>
                      <a:gd name="T6" fmla="*/ 23 w 29"/>
                      <a:gd name="T7" fmla="*/ 21 h 23"/>
                      <a:gd name="T8" fmla="*/ 27 w 29"/>
                      <a:gd name="T9" fmla="*/ 22 h 23"/>
                      <a:gd name="T10" fmla="*/ 29 w 29"/>
                      <a:gd name="T11" fmla="*/ 19 h 23"/>
                      <a:gd name="T12" fmla="*/ 25 w 29"/>
                      <a:gd name="T13" fmla="*/ 14 h 23"/>
                      <a:gd name="T14" fmla="*/ 25 w 29"/>
                      <a:gd name="T15" fmla="*/ 10 h 23"/>
                      <a:gd name="T16" fmla="*/ 19 w 29"/>
                      <a:gd name="T17" fmla="*/ 4 h 23"/>
                      <a:gd name="T18" fmla="*/ 9 w 29"/>
                      <a:gd name="T19" fmla="*/ 1 h 23"/>
                      <a:gd name="T20" fmla="*/ 5 w 29"/>
                      <a:gd name="T21" fmla="*/ 1 h 23"/>
                      <a:gd name="T22" fmla="*/ 2 w 29"/>
                      <a:gd name="T23" fmla="*/ 6 h 23"/>
                      <a:gd name="T24" fmla="*/ 1 w 29"/>
                      <a:gd name="T25" fmla="*/ 10 h 23"/>
                      <a:gd name="T26" fmla="*/ 2 w 29"/>
                      <a:gd name="T27" fmla="*/ 12 h 23"/>
                      <a:gd name="T28" fmla="*/ 2 w 29"/>
                      <a:gd name="T29" fmla="*/ 14 h 23"/>
                      <a:gd name="T30" fmla="*/ 4 w 29"/>
                      <a:gd name="T31" fmla="*/ 15 h 23"/>
                      <a:gd name="T32" fmla="*/ 9 w 29"/>
                      <a:gd name="T33" fmla="*/ 15 h 23"/>
                      <a:gd name="T34" fmla="*/ 10 w 29"/>
                      <a:gd name="T35" fmla="*/ 14 h 23"/>
                      <a:gd name="T36" fmla="*/ 17 w 29"/>
                      <a:gd name="T37" fmla="*/ 16 h 23"/>
                      <a:gd name="T38" fmla="*/ 11 w 29"/>
                      <a:gd name="T39" fmla="*/ 17 h 23"/>
                      <a:gd name="T40" fmla="*/ 6 w 29"/>
                      <a:gd name="T41" fmla="*/ 18 h 23"/>
                      <a:gd name="T42" fmla="*/ 3 w 29"/>
                      <a:gd name="T43" fmla="*/ 21 h 23"/>
                      <a:gd name="T44" fmla="*/ 5 w 29"/>
                      <a:gd name="T45" fmla="*/ 21 h 23"/>
                      <a:gd name="T46" fmla="*/ 8 w 29"/>
                      <a:gd name="T47" fmla="*/ 2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9" h="23">
                        <a:moveTo>
                          <a:pt x="8" y="22"/>
                        </a:moveTo>
                        <a:cubicBezTo>
                          <a:pt x="9" y="22"/>
                          <a:pt x="9" y="21"/>
                          <a:pt x="10" y="21"/>
                        </a:cubicBezTo>
                        <a:cubicBezTo>
                          <a:pt x="12" y="21"/>
                          <a:pt x="13" y="21"/>
                          <a:pt x="15" y="21"/>
                        </a:cubicBezTo>
                        <a:cubicBezTo>
                          <a:pt x="17" y="21"/>
                          <a:pt x="20" y="20"/>
                          <a:pt x="23" y="21"/>
                        </a:cubicBezTo>
                        <a:cubicBezTo>
                          <a:pt x="24" y="22"/>
                          <a:pt x="25" y="23"/>
                          <a:pt x="27" y="22"/>
                        </a:cubicBezTo>
                        <a:cubicBezTo>
                          <a:pt x="29" y="22"/>
                          <a:pt x="29" y="21"/>
                          <a:pt x="29" y="19"/>
                        </a:cubicBezTo>
                        <a:cubicBezTo>
                          <a:pt x="29" y="17"/>
                          <a:pt x="25" y="16"/>
                          <a:pt x="25" y="14"/>
                        </a:cubicBezTo>
                        <a:cubicBezTo>
                          <a:pt x="25" y="14"/>
                          <a:pt x="25" y="10"/>
                          <a:pt x="25" y="10"/>
                        </a:cubicBezTo>
                        <a:cubicBezTo>
                          <a:pt x="24" y="10"/>
                          <a:pt x="20" y="5"/>
                          <a:pt x="19" y="4"/>
                        </a:cubicBezTo>
                        <a:cubicBezTo>
                          <a:pt x="16" y="1"/>
                          <a:pt x="13" y="0"/>
                          <a:pt x="9" y="1"/>
                        </a:cubicBezTo>
                        <a:cubicBezTo>
                          <a:pt x="8" y="1"/>
                          <a:pt x="5" y="0"/>
                          <a:pt x="5" y="1"/>
                        </a:cubicBezTo>
                        <a:cubicBezTo>
                          <a:pt x="4" y="2"/>
                          <a:pt x="2" y="4"/>
                          <a:pt x="2" y="6"/>
                        </a:cubicBezTo>
                        <a:cubicBezTo>
                          <a:pt x="3" y="8"/>
                          <a:pt x="3" y="9"/>
                          <a:pt x="1" y="10"/>
                        </a:cubicBezTo>
                        <a:cubicBezTo>
                          <a:pt x="0" y="10"/>
                          <a:pt x="3" y="12"/>
                          <a:pt x="2" y="12"/>
                        </a:cubicBezTo>
                        <a:cubicBezTo>
                          <a:pt x="4" y="13"/>
                          <a:pt x="2" y="13"/>
                          <a:pt x="2" y="14"/>
                        </a:cubicBezTo>
                        <a:cubicBezTo>
                          <a:pt x="2" y="14"/>
                          <a:pt x="3" y="15"/>
                          <a:pt x="4" y="15"/>
                        </a:cubicBezTo>
                        <a:cubicBezTo>
                          <a:pt x="4" y="16"/>
                          <a:pt x="8" y="15"/>
                          <a:pt x="9" y="15"/>
                        </a:cubicBezTo>
                        <a:cubicBezTo>
                          <a:pt x="10" y="15"/>
                          <a:pt x="10" y="14"/>
                          <a:pt x="10" y="14"/>
                        </a:cubicBezTo>
                        <a:cubicBezTo>
                          <a:pt x="11" y="14"/>
                          <a:pt x="17" y="17"/>
                          <a:pt x="17" y="16"/>
                        </a:cubicBezTo>
                        <a:cubicBezTo>
                          <a:pt x="16" y="18"/>
                          <a:pt x="12" y="17"/>
                          <a:pt x="11" y="17"/>
                        </a:cubicBezTo>
                        <a:cubicBezTo>
                          <a:pt x="9" y="16"/>
                          <a:pt x="8" y="18"/>
                          <a:pt x="6" y="18"/>
                        </a:cubicBezTo>
                        <a:cubicBezTo>
                          <a:pt x="3" y="18"/>
                          <a:pt x="1" y="18"/>
                          <a:pt x="3" y="21"/>
                        </a:cubicBezTo>
                        <a:cubicBezTo>
                          <a:pt x="3" y="22"/>
                          <a:pt x="4" y="21"/>
                          <a:pt x="5" y="21"/>
                        </a:cubicBezTo>
                        <a:cubicBezTo>
                          <a:pt x="6" y="21"/>
                          <a:pt x="7" y="22"/>
                          <a:pt x="8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7" name="Freeform 769">
                    <a:extLst>
                      <a:ext uri="{FF2B5EF4-FFF2-40B4-BE49-F238E27FC236}">
                        <a16:creationId xmlns:a16="http://schemas.microsoft.com/office/drawing/2014/main" id="{CBF6FD1C-E578-8F45-B802-8A7C6AE63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50983" y="6854309"/>
                    <a:ext cx="857301" cy="844522"/>
                  </a:xfrm>
                  <a:custGeom>
                    <a:avLst/>
                    <a:gdLst>
                      <a:gd name="T0" fmla="*/ 27 w 84"/>
                      <a:gd name="T1" fmla="*/ 1 h 78"/>
                      <a:gd name="T2" fmla="*/ 33 w 84"/>
                      <a:gd name="T3" fmla="*/ 45 h 78"/>
                      <a:gd name="T4" fmla="*/ 32 w 84"/>
                      <a:gd name="T5" fmla="*/ 50 h 78"/>
                      <a:gd name="T6" fmla="*/ 19 w 84"/>
                      <a:gd name="T7" fmla="*/ 50 h 78"/>
                      <a:gd name="T8" fmla="*/ 15 w 84"/>
                      <a:gd name="T9" fmla="*/ 50 h 78"/>
                      <a:gd name="T10" fmla="*/ 12 w 84"/>
                      <a:gd name="T11" fmla="*/ 51 h 78"/>
                      <a:gd name="T12" fmla="*/ 8 w 84"/>
                      <a:gd name="T13" fmla="*/ 51 h 78"/>
                      <a:gd name="T14" fmla="*/ 6 w 84"/>
                      <a:gd name="T15" fmla="*/ 52 h 78"/>
                      <a:gd name="T16" fmla="*/ 3 w 84"/>
                      <a:gd name="T17" fmla="*/ 50 h 78"/>
                      <a:gd name="T18" fmla="*/ 0 w 84"/>
                      <a:gd name="T19" fmla="*/ 55 h 78"/>
                      <a:gd name="T20" fmla="*/ 0 w 84"/>
                      <a:gd name="T21" fmla="*/ 59 h 78"/>
                      <a:gd name="T22" fmla="*/ 3 w 84"/>
                      <a:gd name="T23" fmla="*/ 63 h 78"/>
                      <a:gd name="T24" fmla="*/ 4 w 84"/>
                      <a:gd name="T25" fmla="*/ 67 h 78"/>
                      <a:gd name="T26" fmla="*/ 7 w 84"/>
                      <a:gd name="T27" fmla="*/ 68 h 78"/>
                      <a:gd name="T28" fmla="*/ 11 w 84"/>
                      <a:gd name="T29" fmla="*/ 68 h 78"/>
                      <a:gd name="T30" fmla="*/ 15 w 84"/>
                      <a:gd name="T31" fmla="*/ 66 h 78"/>
                      <a:gd name="T32" fmla="*/ 20 w 84"/>
                      <a:gd name="T33" fmla="*/ 75 h 78"/>
                      <a:gd name="T34" fmla="*/ 20 w 84"/>
                      <a:gd name="T35" fmla="*/ 77 h 78"/>
                      <a:gd name="T36" fmla="*/ 23 w 84"/>
                      <a:gd name="T37" fmla="*/ 77 h 78"/>
                      <a:gd name="T38" fmla="*/ 27 w 84"/>
                      <a:gd name="T39" fmla="*/ 77 h 78"/>
                      <a:gd name="T40" fmla="*/ 30 w 84"/>
                      <a:gd name="T41" fmla="*/ 77 h 78"/>
                      <a:gd name="T42" fmla="*/ 35 w 84"/>
                      <a:gd name="T43" fmla="*/ 71 h 78"/>
                      <a:gd name="T44" fmla="*/ 35 w 84"/>
                      <a:gd name="T45" fmla="*/ 69 h 78"/>
                      <a:gd name="T46" fmla="*/ 39 w 84"/>
                      <a:gd name="T47" fmla="*/ 67 h 78"/>
                      <a:gd name="T48" fmla="*/ 40 w 84"/>
                      <a:gd name="T49" fmla="*/ 63 h 78"/>
                      <a:gd name="T50" fmla="*/ 42 w 84"/>
                      <a:gd name="T51" fmla="*/ 62 h 78"/>
                      <a:gd name="T52" fmla="*/ 49 w 84"/>
                      <a:gd name="T53" fmla="*/ 57 h 78"/>
                      <a:gd name="T54" fmla="*/ 51 w 84"/>
                      <a:gd name="T55" fmla="*/ 57 h 78"/>
                      <a:gd name="T56" fmla="*/ 52 w 84"/>
                      <a:gd name="T57" fmla="*/ 56 h 78"/>
                      <a:gd name="T58" fmla="*/ 55 w 84"/>
                      <a:gd name="T59" fmla="*/ 54 h 78"/>
                      <a:gd name="T60" fmla="*/ 65 w 84"/>
                      <a:gd name="T61" fmla="*/ 53 h 78"/>
                      <a:gd name="T62" fmla="*/ 70 w 84"/>
                      <a:gd name="T63" fmla="*/ 52 h 78"/>
                      <a:gd name="T64" fmla="*/ 78 w 84"/>
                      <a:gd name="T65" fmla="*/ 51 h 78"/>
                      <a:gd name="T66" fmla="*/ 82 w 84"/>
                      <a:gd name="T67" fmla="*/ 31 h 78"/>
                      <a:gd name="T68" fmla="*/ 77 w 84"/>
                      <a:gd name="T69" fmla="*/ 32 h 78"/>
                      <a:gd name="T70" fmla="*/ 77 w 84"/>
                      <a:gd name="T71" fmla="*/ 28 h 78"/>
                      <a:gd name="T72" fmla="*/ 70 w 84"/>
                      <a:gd name="T73" fmla="*/ 26 h 78"/>
                      <a:gd name="T74" fmla="*/ 66 w 84"/>
                      <a:gd name="T75" fmla="*/ 22 h 78"/>
                      <a:gd name="T76" fmla="*/ 63 w 84"/>
                      <a:gd name="T77" fmla="*/ 20 h 78"/>
                      <a:gd name="T78" fmla="*/ 56 w 84"/>
                      <a:gd name="T79" fmla="*/ 14 h 78"/>
                      <a:gd name="T80" fmla="*/ 39 w 84"/>
                      <a:gd name="T81" fmla="*/ 3 h 78"/>
                      <a:gd name="T82" fmla="*/ 35 w 84"/>
                      <a:gd name="T83" fmla="*/ 1 h 78"/>
                      <a:gd name="T84" fmla="*/ 27 w 84"/>
                      <a:gd name="T85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84" h="78">
                        <a:moveTo>
                          <a:pt x="27" y="1"/>
                        </a:moveTo>
                        <a:cubicBezTo>
                          <a:pt x="29" y="16"/>
                          <a:pt x="31" y="31"/>
                          <a:pt x="33" y="45"/>
                        </a:cubicBezTo>
                        <a:cubicBezTo>
                          <a:pt x="33" y="47"/>
                          <a:pt x="35" y="50"/>
                          <a:pt x="32" y="50"/>
                        </a:cubicBezTo>
                        <a:cubicBezTo>
                          <a:pt x="28" y="50"/>
                          <a:pt x="23" y="50"/>
                          <a:pt x="19" y="50"/>
                        </a:cubicBezTo>
                        <a:cubicBezTo>
                          <a:pt x="17" y="50"/>
                          <a:pt x="16" y="50"/>
                          <a:pt x="15" y="50"/>
                        </a:cubicBezTo>
                        <a:cubicBezTo>
                          <a:pt x="14" y="50"/>
                          <a:pt x="13" y="51"/>
                          <a:pt x="12" y="51"/>
                        </a:cubicBezTo>
                        <a:cubicBezTo>
                          <a:pt x="11" y="52"/>
                          <a:pt x="10" y="51"/>
                          <a:pt x="8" y="51"/>
                        </a:cubicBezTo>
                        <a:cubicBezTo>
                          <a:pt x="7" y="51"/>
                          <a:pt x="7" y="53"/>
                          <a:pt x="6" y="52"/>
                        </a:cubicBezTo>
                        <a:cubicBezTo>
                          <a:pt x="5" y="52"/>
                          <a:pt x="4" y="50"/>
                          <a:pt x="3" y="50"/>
                        </a:cubicBezTo>
                        <a:cubicBezTo>
                          <a:pt x="2" y="50"/>
                          <a:pt x="2" y="56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0" y="61"/>
                          <a:pt x="2" y="61"/>
                          <a:pt x="3" y="63"/>
                        </a:cubicBezTo>
                        <a:cubicBezTo>
                          <a:pt x="4" y="64"/>
                          <a:pt x="3" y="66"/>
                          <a:pt x="4" y="67"/>
                        </a:cubicBezTo>
                        <a:cubicBezTo>
                          <a:pt x="5" y="69"/>
                          <a:pt x="6" y="67"/>
                          <a:pt x="7" y="68"/>
                        </a:cubicBezTo>
                        <a:cubicBezTo>
                          <a:pt x="7" y="69"/>
                          <a:pt x="10" y="68"/>
                          <a:pt x="11" y="68"/>
                        </a:cubicBezTo>
                        <a:cubicBezTo>
                          <a:pt x="12" y="68"/>
                          <a:pt x="14" y="66"/>
                          <a:pt x="15" y="66"/>
                        </a:cubicBezTo>
                        <a:cubicBezTo>
                          <a:pt x="17" y="68"/>
                          <a:pt x="18" y="73"/>
                          <a:pt x="20" y="75"/>
                        </a:cubicBezTo>
                        <a:cubicBezTo>
                          <a:pt x="20" y="75"/>
                          <a:pt x="19" y="77"/>
                          <a:pt x="20" y="77"/>
                        </a:cubicBezTo>
                        <a:cubicBezTo>
                          <a:pt x="21" y="78"/>
                          <a:pt x="22" y="76"/>
                          <a:pt x="23" y="77"/>
                        </a:cubicBezTo>
                        <a:cubicBezTo>
                          <a:pt x="24" y="78"/>
                          <a:pt x="26" y="78"/>
                          <a:pt x="27" y="77"/>
                        </a:cubicBezTo>
                        <a:cubicBezTo>
                          <a:pt x="29" y="75"/>
                          <a:pt x="29" y="77"/>
                          <a:pt x="30" y="77"/>
                        </a:cubicBezTo>
                        <a:cubicBezTo>
                          <a:pt x="33" y="77"/>
                          <a:pt x="35" y="73"/>
                          <a:pt x="35" y="71"/>
                        </a:cubicBezTo>
                        <a:cubicBezTo>
                          <a:pt x="35" y="70"/>
                          <a:pt x="33" y="70"/>
                          <a:pt x="35" y="69"/>
                        </a:cubicBezTo>
                        <a:cubicBezTo>
                          <a:pt x="36" y="68"/>
                          <a:pt x="38" y="69"/>
                          <a:pt x="39" y="67"/>
                        </a:cubicBezTo>
                        <a:cubicBezTo>
                          <a:pt x="39" y="66"/>
                          <a:pt x="40" y="64"/>
                          <a:pt x="40" y="63"/>
                        </a:cubicBezTo>
                        <a:cubicBezTo>
                          <a:pt x="41" y="61"/>
                          <a:pt x="41" y="60"/>
                          <a:pt x="42" y="62"/>
                        </a:cubicBezTo>
                        <a:cubicBezTo>
                          <a:pt x="45" y="64"/>
                          <a:pt x="47" y="56"/>
                          <a:pt x="49" y="57"/>
                        </a:cubicBezTo>
                        <a:cubicBezTo>
                          <a:pt x="50" y="57"/>
                          <a:pt x="50" y="57"/>
                          <a:pt x="51" y="57"/>
                        </a:cubicBezTo>
                        <a:cubicBezTo>
                          <a:pt x="51" y="57"/>
                          <a:pt x="52" y="56"/>
                          <a:pt x="52" y="56"/>
                        </a:cubicBezTo>
                        <a:cubicBezTo>
                          <a:pt x="53" y="55"/>
                          <a:pt x="54" y="55"/>
                          <a:pt x="55" y="54"/>
                        </a:cubicBezTo>
                        <a:cubicBezTo>
                          <a:pt x="58" y="51"/>
                          <a:pt x="61" y="54"/>
                          <a:pt x="65" y="53"/>
                        </a:cubicBezTo>
                        <a:cubicBezTo>
                          <a:pt x="67" y="53"/>
                          <a:pt x="68" y="52"/>
                          <a:pt x="70" y="52"/>
                        </a:cubicBezTo>
                        <a:cubicBezTo>
                          <a:pt x="73" y="52"/>
                          <a:pt x="76" y="52"/>
                          <a:pt x="78" y="51"/>
                        </a:cubicBezTo>
                        <a:cubicBezTo>
                          <a:pt x="84" y="49"/>
                          <a:pt x="82" y="36"/>
                          <a:pt x="82" y="31"/>
                        </a:cubicBezTo>
                        <a:cubicBezTo>
                          <a:pt x="81" y="32"/>
                          <a:pt x="78" y="34"/>
                          <a:pt x="77" y="32"/>
                        </a:cubicBezTo>
                        <a:cubicBezTo>
                          <a:pt x="76" y="31"/>
                          <a:pt x="78" y="29"/>
                          <a:pt x="77" y="28"/>
                        </a:cubicBezTo>
                        <a:cubicBezTo>
                          <a:pt x="76" y="26"/>
                          <a:pt x="72" y="27"/>
                          <a:pt x="70" y="26"/>
                        </a:cubicBezTo>
                        <a:cubicBezTo>
                          <a:pt x="68" y="26"/>
                          <a:pt x="67" y="23"/>
                          <a:pt x="66" y="22"/>
                        </a:cubicBezTo>
                        <a:cubicBezTo>
                          <a:pt x="66" y="21"/>
                          <a:pt x="65" y="20"/>
                          <a:pt x="63" y="20"/>
                        </a:cubicBezTo>
                        <a:cubicBezTo>
                          <a:pt x="61" y="18"/>
                          <a:pt x="58" y="16"/>
                          <a:pt x="56" y="14"/>
                        </a:cubicBezTo>
                        <a:cubicBezTo>
                          <a:pt x="50" y="11"/>
                          <a:pt x="44" y="7"/>
                          <a:pt x="39" y="3"/>
                        </a:cubicBezTo>
                        <a:cubicBezTo>
                          <a:pt x="38" y="3"/>
                          <a:pt x="36" y="1"/>
                          <a:pt x="35" y="1"/>
                        </a:cubicBezTo>
                        <a:cubicBezTo>
                          <a:pt x="33" y="0"/>
                          <a:pt x="30" y="1"/>
                          <a:pt x="2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8" name="Freeform 770">
                    <a:extLst>
                      <a:ext uri="{FF2B5EF4-FFF2-40B4-BE49-F238E27FC236}">
                        <a16:creationId xmlns:a16="http://schemas.microsoft.com/office/drawing/2014/main" id="{6D5F65C4-BF55-D743-9774-62BBF3AFEE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87562" y="6463395"/>
                    <a:ext cx="564564" cy="582683"/>
                  </a:xfrm>
                  <a:custGeom>
                    <a:avLst/>
                    <a:gdLst>
                      <a:gd name="T0" fmla="*/ 45 w 55"/>
                      <a:gd name="T1" fmla="*/ 54 h 54"/>
                      <a:gd name="T2" fmla="*/ 48 w 55"/>
                      <a:gd name="T3" fmla="*/ 51 h 54"/>
                      <a:gd name="T4" fmla="*/ 51 w 55"/>
                      <a:gd name="T5" fmla="*/ 48 h 54"/>
                      <a:gd name="T6" fmla="*/ 54 w 55"/>
                      <a:gd name="T7" fmla="*/ 44 h 54"/>
                      <a:gd name="T8" fmla="*/ 55 w 55"/>
                      <a:gd name="T9" fmla="*/ 42 h 54"/>
                      <a:gd name="T10" fmla="*/ 50 w 55"/>
                      <a:gd name="T11" fmla="*/ 36 h 54"/>
                      <a:gd name="T12" fmla="*/ 45 w 55"/>
                      <a:gd name="T13" fmla="*/ 25 h 54"/>
                      <a:gd name="T14" fmla="*/ 40 w 55"/>
                      <a:gd name="T15" fmla="*/ 16 h 54"/>
                      <a:gd name="T16" fmla="*/ 38 w 55"/>
                      <a:gd name="T17" fmla="*/ 8 h 54"/>
                      <a:gd name="T18" fmla="*/ 47 w 55"/>
                      <a:gd name="T19" fmla="*/ 22 h 54"/>
                      <a:gd name="T20" fmla="*/ 49 w 55"/>
                      <a:gd name="T21" fmla="*/ 19 h 54"/>
                      <a:gd name="T22" fmla="*/ 48 w 55"/>
                      <a:gd name="T23" fmla="*/ 14 h 54"/>
                      <a:gd name="T24" fmla="*/ 47 w 55"/>
                      <a:gd name="T25" fmla="*/ 2 h 54"/>
                      <a:gd name="T26" fmla="*/ 38 w 55"/>
                      <a:gd name="T27" fmla="*/ 2 h 54"/>
                      <a:gd name="T28" fmla="*/ 25 w 55"/>
                      <a:gd name="T29" fmla="*/ 3 h 54"/>
                      <a:gd name="T30" fmla="*/ 16 w 55"/>
                      <a:gd name="T31" fmla="*/ 3 h 54"/>
                      <a:gd name="T32" fmla="*/ 4 w 55"/>
                      <a:gd name="T33" fmla="*/ 1 h 54"/>
                      <a:gd name="T34" fmla="*/ 3 w 55"/>
                      <a:gd name="T35" fmla="*/ 0 h 54"/>
                      <a:gd name="T36" fmla="*/ 1 w 55"/>
                      <a:gd name="T37" fmla="*/ 3 h 54"/>
                      <a:gd name="T38" fmla="*/ 2 w 55"/>
                      <a:gd name="T39" fmla="*/ 7 h 54"/>
                      <a:gd name="T40" fmla="*/ 1 w 55"/>
                      <a:gd name="T41" fmla="*/ 11 h 54"/>
                      <a:gd name="T42" fmla="*/ 2 w 55"/>
                      <a:gd name="T43" fmla="*/ 13 h 54"/>
                      <a:gd name="T44" fmla="*/ 2 w 55"/>
                      <a:gd name="T45" fmla="*/ 25 h 54"/>
                      <a:gd name="T46" fmla="*/ 2 w 55"/>
                      <a:gd name="T47" fmla="*/ 52 h 54"/>
                      <a:gd name="T48" fmla="*/ 34 w 55"/>
                      <a:gd name="T49" fmla="*/ 52 h 54"/>
                      <a:gd name="T50" fmla="*/ 40 w 55"/>
                      <a:gd name="T51" fmla="*/ 52 h 54"/>
                      <a:gd name="T52" fmla="*/ 45 w 55"/>
                      <a:gd name="T53" fmla="*/ 5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55" h="54">
                        <a:moveTo>
                          <a:pt x="45" y="54"/>
                        </a:moveTo>
                        <a:cubicBezTo>
                          <a:pt x="46" y="54"/>
                          <a:pt x="46" y="51"/>
                          <a:pt x="48" y="51"/>
                        </a:cubicBezTo>
                        <a:cubicBezTo>
                          <a:pt x="51" y="51"/>
                          <a:pt x="49" y="49"/>
                          <a:pt x="51" y="48"/>
                        </a:cubicBezTo>
                        <a:cubicBezTo>
                          <a:pt x="54" y="47"/>
                          <a:pt x="54" y="47"/>
                          <a:pt x="54" y="44"/>
                        </a:cubicBezTo>
                        <a:cubicBezTo>
                          <a:pt x="53" y="42"/>
                          <a:pt x="53" y="42"/>
                          <a:pt x="55" y="42"/>
                        </a:cubicBezTo>
                        <a:cubicBezTo>
                          <a:pt x="54" y="42"/>
                          <a:pt x="51" y="37"/>
                          <a:pt x="50" y="36"/>
                        </a:cubicBezTo>
                        <a:cubicBezTo>
                          <a:pt x="49" y="32"/>
                          <a:pt x="47" y="28"/>
                          <a:pt x="45" y="25"/>
                        </a:cubicBezTo>
                        <a:cubicBezTo>
                          <a:pt x="43" y="22"/>
                          <a:pt x="42" y="18"/>
                          <a:pt x="40" y="16"/>
                        </a:cubicBezTo>
                        <a:cubicBezTo>
                          <a:pt x="39" y="15"/>
                          <a:pt x="37" y="9"/>
                          <a:pt x="38" y="8"/>
                        </a:cubicBezTo>
                        <a:cubicBezTo>
                          <a:pt x="38" y="8"/>
                          <a:pt x="46" y="22"/>
                          <a:pt x="47" y="22"/>
                        </a:cubicBezTo>
                        <a:cubicBezTo>
                          <a:pt x="48" y="22"/>
                          <a:pt x="49" y="19"/>
                          <a:pt x="49" y="19"/>
                        </a:cubicBezTo>
                        <a:cubicBezTo>
                          <a:pt x="49" y="17"/>
                          <a:pt x="49" y="15"/>
                          <a:pt x="48" y="14"/>
                        </a:cubicBezTo>
                        <a:cubicBezTo>
                          <a:pt x="48" y="10"/>
                          <a:pt x="47" y="6"/>
                          <a:pt x="47" y="2"/>
                        </a:cubicBezTo>
                        <a:cubicBezTo>
                          <a:pt x="45" y="4"/>
                          <a:pt x="40" y="4"/>
                          <a:pt x="38" y="2"/>
                        </a:cubicBezTo>
                        <a:cubicBezTo>
                          <a:pt x="34" y="0"/>
                          <a:pt x="29" y="1"/>
                          <a:pt x="25" y="3"/>
                        </a:cubicBezTo>
                        <a:cubicBezTo>
                          <a:pt x="22" y="5"/>
                          <a:pt x="19" y="4"/>
                          <a:pt x="16" y="3"/>
                        </a:cubicBezTo>
                        <a:cubicBezTo>
                          <a:pt x="12" y="2"/>
                          <a:pt x="8" y="2"/>
                          <a:pt x="4" y="1"/>
                        </a:cubicBezTo>
                        <a:cubicBezTo>
                          <a:pt x="4" y="1"/>
                          <a:pt x="3" y="0"/>
                          <a:pt x="3" y="0"/>
                        </a:cubicBezTo>
                        <a:cubicBezTo>
                          <a:pt x="2" y="1"/>
                          <a:pt x="2" y="2"/>
                          <a:pt x="1" y="3"/>
                        </a:cubicBezTo>
                        <a:cubicBezTo>
                          <a:pt x="0" y="4"/>
                          <a:pt x="3" y="5"/>
                          <a:pt x="2" y="7"/>
                        </a:cubicBezTo>
                        <a:cubicBezTo>
                          <a:pt x="1" y="8"/>
                          <a:pt x="1" y="9"/>
                          <a:pt x="1" y="11"/>
                        </a:cubicBezTo>
                        <a:cubicBezTo>
                          <a:pt x="2" y="11"/>
                          <a:pt x="2" y="12"/>
                          <a:pt x="2" y="13"/>
                        </a:cubicBezTo>
                        <a:cubicBezTo>
                          <a:pt x="2" y="17"/>
                          <a:pt x="2" y="21"/>
                          <a:pt x="2" y="25"/>
                        </a:cubicBezTo>
                        <a:cubicBezTo>
                          <a:pt x="2" y="28"/>
                          <a:pt x="2" y="52"/>
                          <a:pt x="2" y="52"/>
                        </a:cubicBezTo>
                        <a:cubicBezTo>
                          <a:pt x="13" y="52"/>
                          <a:pt x="23" y="52"/>
                          <a:pt x="34" y="52"/>
                        </a:cubicBezTo>
                        <a:cubicBezTo>
                          <a:pt x="36" y="52"/>
                          <a:pt x="38" y="52"/>
                          <a:pt x="40" y="52"/>
                        </a:cubicBezTo>
                        <a:cubicBezTo>
                          <a:pt x="42" y="52"/>
                          <a:pt x="43" y="54"/>
                          <a:pt x="45" y="5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9" name="Freeform 771">
                    <a:extLst>
                      <a:ext uri="{FF2B5EF4-FFF2-40B4-BE49-F238E27FC236}">
                        <a16:creationId xmlns:a16="http://schemas.microsoft.com/office/drawing/2014/main" id="{A948BD38-5205-AC46-B779-F12C9C1C85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51166" y="6127803"/>
                    <a:ext cx="205617" cy="420417"/>
                  </a:xfrm>
                  <a:custGeom>
                    <a:avLst/>
                    <a:gdLst>
                      <a:gd name="T0" fmla="*/ 14 w 20"/>
                      <a:gd name="T1" fmla="*/ 34 h 39"/>
                      <a:gd name="T2" fmla="*/ 17 w 20"/>
                      <a:gd name="T3" fmla="*/ 30 h 39"/>
                      <a:gd name="T4" fmla="*/ 20 w 20"/>
                      <a:gd name="T5" fmla="*/ 27 h 39"/>
                      <a:gd name="T6" fmla="*/ 20 w 20"/>
                      <a:gd name="T7" fmla="*/ 24 h 39"/>
                      <a:gd name="T8" fmla="*/ 19 w 20"/>
                      <a:gd name="T9" fmla="*/ 23 h 39"/>
                      <a:gd name="T10" fmla="*/ 17 w 20"/>
                      <a:gd name="T11" fmla="*/ 20 h 39"/>
                      <a:gd name="T12" fmla="*/ 14 w 20"/>
                      <a:gd name="T13" fmla="*/ 20 h 39"/>
                      <a:gd name="T14" fmla="*/ 16 w 20"/>
                      <a:gd name="T15" fmla="*/ 16 h 39"/>
                      <a:gd name="T16" fmla="*/ 17 w 20"/>
                      <a:gd name="T17" fmla="*/ 10 h 39"/>
                      <a:gd name="T18" fmla="*/ 15 w 20"/>
                      <a:gd name="T19" fmla="*/ 6 h 39"/>
                      <a:gd name="T20" fmla="*/ 18 w 20"/>
                      <a:gd name="T21" fmla="*/ 4 h 39"/>
                      <a:gd name="T22" fmla="*/ 18 w 20"/>
                      <a:gd name="T23" fmla="*/ 1 h 39"/>
                      <a:gd name="T24" fmla="*/ 15 w 20"/>
                      <a:gd name="T25" fmla="*/ 3 h 39"/>
                      <a:gd name="T26" fmla="*/ 14 w 20"/>
                      <a:gd name="T27" fmla="*/ 2 h 39"/>
                      <a:gd name="T28" fmla="*/ 11 w 20"/>
                      <a:gd name="T29" fmla="*/ 0 h 39"/>
                      <a:gd name="T30" fmla="*/ 5 w 20"/>
                      <a:gd name="T31" fmla="*/ 4 h 39"/>
                      <a:gd name="T32" fmla="*/ 2 w 20"/>
                      <a:gd name="T33" fmla="*/ 17 h 39"/>
                      <a:gd name="T34" fmla="*/ 1 w 20"/>
                      <a:gd name="T35" fmla="*/ 21 h 39"/>
                      <a:gd name="T36" fmla="*/ 4 w 20"/>
                      <a:gd name="T37" fmla="*/ 26 h 39"/>
                      <a:gd name="T38" fmla="*/ 8 w 20"/>
                      <a:gd name="T39" fmla="*/ 30 h 39"/>
                      <a:gd name="T40" fmla="*/ 10 w 20"/>
                      <a:gd name="T41" fmla="*/ 39 h 39"/>
                      <a:gd name="T42" fmla="*/ 14 w 20"/>
                      <a:gd name="T43" fmla="*/ 34 h 39"/>
                      <a:gd name="T44" fmla="*/ 14 w 20"/>
                      <a:gd name="T45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0" h="39">
                        <a:moveTo>
                          <a:pt x="14" y="34"/>
                        </a:moveTo>
                        <a:cubicBezTo>
                          <a:pt x="12" y="32"/>
                          <a:pt x="16" y="30"/>
                          <a:pt x="17" y="30"/>
                        </a:cubicBezTo>
                        <a:cubicBezTo>
                          <a:pt x="19" y="29"/>
                          <a:pt x="20" y="28"/>
                          <a:pt x="20" y="27"/>
                        </a:cubicBezTo>
                        <a:cubicBezTo>
                          <a:pt x="20" y="26"/>
                          <a:pt x="20" y="25"/>
                          <a:pt x="20" y="24"/>
                        </a:cubicBezTo>
                        <a:cubicBezTo>
                          <a:pt x="20" y="23"/>
                          <a:pt x="19" y="23"/>
                          <a:pt x="19" y="23"/>
                        </a:cubicBezTo>
                        <a:cubicBezTo>
                          <a:pt x="18" y="22"/>
                          <a:pt x="18" y="21"/>
                          <a:pt x="17" y="20"/>
                        </a:cubicBezTo>
                        <a:cubicBezTo>
                          <a:pt x="16" y="20"/>
                          <a:pt x="15" y="21"/>
                          <a:pt x="14" y="20"/>
                        </a:cubicBezTo>
                        <a:cubicBezTo>
                          <a:pt x="11" y="18"/>
                          <a:pt x="14" y="17"/>
                          <a:pt x="16" y="16"/>
                        </a:cubicBezTo>
                        <a:cubicBezTo>
                          <a:pt x="18" y="15"/>
                          <a:pt x="19" y="12"/>
                          <a:pt x="17" y="10"/>
                        </a:cubicBezTo>
                        <a:cubicBezTo>
                          <a:pt x="17" y="9"/>
                          <a:pt x="14" y="7"/>
                          <a:pt x="15" y="6"/>
                        </a:cubicBezTo>
                        <a:cubicBezTo>
                          <a:pt x="16" y="5"/>
                          <a:pt x="17" y="5"/>
                          <a:pt x="18" y="4"/>
                        </a:cubicBezTo>
                        <a:cubicBezTo>
                          <a:pt x="18" y="4"/>
                          <a:pt x="18" y="1"/>
                          <a:pt x="18" y="1"/>
                        </a:cubicBezTo>
                        <a:cubicBezTo>
                          <a:pt x="17" y="1"/>
                          <a:pt x="16" y="4"/>
                          <a:pt x="15" y="3"/>
                        </a:cubicBezTo>
                        <a:cubicBezTo>
                          <a:pt x="15" y="3"/>
                          <a:pt x="14" y="2"/>
                          <a:pt x="14" y="2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9" y="1"/>
                          <a:pt x="6" y="2"/>
                          <a:pt x="5" y="4"/>
                        </a:cubicBezTo>
                        <a:cubicBezTo>
                          <a:pt x="3" y="8"/>
                          <a:pt x="5" y="14"/>
                          <a:pt x="2" y="17"/>
                        </a:cubicBezTo>
                        <a:cubicBezTo>
                          <a:pt x="0" y="19"/>
                          <a:pt x="0" y="19"/>
                          <a:pt x="1" y="21"/>
                        </a:cubicBezTo>
                        <a:cubicBezTo>
                          <a:pt x="1" y="23"/>
                          <a:pt x="4" y="24"/>
                          <a:pt x="4" y="26"/>
                        </a:cubicBezTo>
                        <a:cubicBezTo>
                          <a:pt x="5" y="28"/>
                          <a:pt x="8" y="29"/>
                          <a:pt x="8" y="30"/>
                        </a:cubicBezTo>
                        <a:cubicBezTo>
                          <a:pt x="9" y="33"/>
                          <a:pt x="10" y="37"/>
                          <a:pt x="10" y="39"/>
                        </a:cubicBezTo>
                        <a:cubicBezTo>
                          <a:pt x="12" y="39"/>
                          <a:pt x="16" y="37"/>
                          <a:pt x="14" y="34"/>
                        </a:cubicBezTo>
                        <a:cubicBezTo>
                          <a:pt x="13" y="33"/>
                          <a:pt x="15" y="35"/>
                          <a:pt x="14" y="3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0" name="Freeform 772">
                    <a:extLst>
                      <a:ext uri="{FF2B5EF4-FFF2-40B4-BE49-F238E27FC236}">
                        <a16:creationId xmlns:a16="http://schemas.microsoft.com/office/drawing/2014/main" id="{342CE979-79DD-8342-B610-217197D829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80" y="6374887"/>
                    <a:ext cx="777151" cy="792893"/>
                  </a:xfrm>
                  <a:custGeom>
                    <a:avLst/>
                    <a:gdLst>
                      <a:gd name="T0" fmla="*/ 21 w 76"/>
                      <a:gd name="T1" fmla="*/ 55 h 73"/>
                      <a:gd name="T2" fmla="*/ 25 w 76"/>
                      <a:gd name="T3" fmla="*/ 57 h 73"/>
                      <a:gd name="T4" fmla="*/ 28 w 76"/>
                      <a:gd name="T5" fmla="*/ 55 h 73"/>
                      <a:gd name="T6" fmla="*/ 33 w 76"/>
                      <a:gd name="T7" fmla="*/ 53 h 73"/>
                      <a:gd name="T8" fmla="*/ 44 w 76"/>
                      <a:gd name="T9" fmla="*/ 59 h 73"/>
                      <a:gd name="T10" fmla="*/ 70 w 76"/>
                      <a:gd name="T11" fmla="*/ 73 h 73"/>
                      <a:gd name="T12" fmla="*/ 71 w 76"/>
                      <a:gd name="T13" fmla="*/ 71 h 73"/>
                      <a:gd name="T14" fmla="*/ 75 w 76"/>
                      <a:gd name="T15" fmla="*/ 71 h 73"/>
                      <a:gd name="T16" fmla="*/ 75 w 76"/>
                      <a:gd name="T17" fmla="*/ 66 h 73"/>
                      <a:gd name="T18" fmla="*/ 75 w 76"/>
                      <a:gd name="T19" fmla="*/ 44 h 73"/>
                      <a:gd name="T20" fmla="*/ 75 w 76"/>
                      <a:gd name="T21" fmla="*/ 24 h 73"/>
                      <a:gd name="T22" fmla="*/ 75 w 76"/>
                      <a:gd name="T23" fmla="*/ 20 h 73"/>
                      <a:gd name="T24" fmla="*/ 74 w 76"/>
                      <a:gd name="T25" fmla="*/ 17 h 73"/>
                      <a:gd name="T26" fmla="*/ 76 w 76"/>
                      <a:gd name="T27" fmla="*/ 14 h 73"/>
                      <a:gd name="T28" fmla="*/ 74 w 76"/>
                      <a:gd name="T29" fmla="*/ 11 h 73"/>
                      <a:gd name="T30" fmla="*/ 76 w 76"/>
                      <a:gd name="T31" fmla="*/ 8 h 73"/>
                      <a:gd name="T32" fmla="*/ 67 w 76"/>
                      <a:gd name="T33" fmla="*/ 5 h 73"/>
                      <a:gd name="T34" fmla="*/ 61 w 76"/>
                      <a:gd name="T35" fmla="*/ 2 h 73"/>
                      <a:gd name="T36" fmla="*/ 51 w 76"/>
                      <a:gd name="T37" fmla="*/ 6 h 73"/>
                      <a:gd name="T38" fmla="*/ 51 w 76"/>
                      <a:gd name="T39" fmla="*/ 9 h 73"/>
                      <a:gd name="T40" fmla="*/ 50 w 76"/>
                      <a:gd name="T41" fmla="*/ 14 h 73"/>
                      <a:gd name="T42" fmla="*/ 41 w 76"/>
                      <a:gd name="T43" fmla="*/ 13 h 73"/>
                      <a:gd name="T44" fmla="*/ 36 w 76"/>
                      <a:gd name="T45" fmla="*/ 12 h 73"/>
                      <a:gd name="T46" fmla="*/ 31 w 76"/>
                      <a:gd name="T47" fmla="*/ 10 h 73"/>
                      <a:gd name="T48" fmla="*/ 29 w 76"/>
                      <a:gd name="T49" fmla="*/ 6 h 73"/>
                      <a:gd name="T50" fmla="*/ 23 w 76"/>
                      <a:gd name="T51" fmla="*/ 3 h 73"/>
                      <a:gd name="T52" fmla="*/ 17 w 76"/>
                      <a:gd name="T53" fmla="*/ 2 h 73"/>
                      <a:gd name="T54" fmla="*/ 11 w 76"/>
                      <a:gd name="T55" fmla="*/ 0 h 73"/>
                      <a:gd name="T56" fmla="*/ 11 w 76"/>
                      <a:gd name="T57" fmla="*/ 4 h 73"/>
                      <a:gd name="T58" fmla="*/ 9 w 76"/>
                      <a:gd name="T59" fmla="*/ 6 h 73"/>
                      <a:gd name="T60" fmla="*/ 5 w 76"/>
                      <a:gd name="T61" fmla="*/ 8 h 73"/>
                      <a:gd name="T62" fmla="*/ 5 w 76"/>
                      <a:gd name="T63" fmla="*/ 14 h 73"/>
                      <a:gd name="T64" fmla="*/ 1 w 76"/>
                      <a:gd name="T65" fmla="*/ 17 h 73"/>
                      <a:gd name="T66" fmla="*/ 3 w 76"/>
                      <a:gd name="T67" fmla="*/ 21 h 73"/>
                      <a:gd name="T68" fmla="*/ 3 w 76"/>
                      <a:gd name="T69" fmla="*/ 26 h 73"/>
                      <a:gd name="T70" fmla="*/ 3 w 76"/>
                      <a:gd name="T71" fmla="*/ 31 h 73"/>
                      <a:gd name="T72" fmla="*/ 3 w 76"/>
                      <a:gd name="T73" fmla="*/ 34 h 73"/>
                      <a:gd name="T74" fmla="*/ 3 w 76"/>
                      <a:gd name="T75" fmla="*/ 37 h 73"/>
                      <a:gd name="T76" fmla="*/ 1 w 76"/>
                      <a:gd name="T77" fmla="*/ 40 h 73"/>
                      <a:gd name="T78" fmla="*/ 4 w 76"/>
                      <a:gd name="T79" fmla="*/ 46 h 73"/>
                      <a:gd name="T80" fmla="*/ 7 w 76"/>
                      <a:gd name="T81" fmla="*/ 48 h 73"/>
                      <a:gd name="T82" fmla="*/ 11 w 76"/>
                      <a:gd name="T83" fmla="*/ 49 h 73"/>
                      <a:gd name="T84" fmla="*/ 14 w 76"/>
                      <a:gd name="T85" fmla="*/ 53 h 73"/>
                      <a:gd name="T86" fmla="*/ 21 w 76"/>
                      <a:gd name="T87" fmla="*/ 55 h 73"/>
                      <a:gd name="T88" fmla="*/ 21 w 76"/>
                      <a:gd name="T89" fmla="*/ 55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6" h="73">
                        <a:moveTo>
                          <a:pt x="21" y="55"/>
                        </a:moveTo>
                        <a:cubicBezTo>
                          <a:pt x="21" y="56"/>
                          <a:pt x="24" y="58"/>
                          <a:pt x="25" y="57"/>
                        </a:cubicBezTo>
                        <a:cubicBezTo>
                          <a:pt x="26" y="56"/>
                          <a:pt x="27" y="56"/>
                          <a:pt x="28" y="55"/>
                        </a:cubicBezTo>
                        <a:cubicBezTo>
                          <a:pt x="29" y="55"/>
                          <a:pt x="32" y="53"/>
                          <a:pt x="33" y="53"/>
                        </a:cubicBezTo>
                        <a:cubicBezTo>
                          <a:pt x="37" y="55"/>
                          <a:pt x="40" y="57"/>
                          <a:pt x="44" y="59"/>
                        </a:cubicBezTo>
                        <a:cubicBezTo>
                          <a:pt x="53" y="64"/>
                          <a:pt x="61" y="69"/>
                          <a:pt x="70" y="73"/>
                        </a:cubicBezTo>
                        <a:cubicBezTo>
                          <a:pt x="70" y="71"/>
                          <a:pt x="69" y="71"/>
                          <a:pt x="71" y="71"/>
                        </a:cubicBezTo>
                        <a:cubicBezTo>
                          <a:pt x="71" y="71"/>
                          <a:pt x="75" y="71"/>
                          <a:pt x="75" y="71"/>
                        </a:cubicBezTo>
                        <a:cubicBezTo>
                          <a:pt x="75" y="69"/>
                          <a:pt x="75" y="68"/>
                          <a:pt x="75" y="66"/>
                        </a:cubicBezTo>
                        <a:cubicBezTo>
                          <a:pt x="75" y="59"/>
                          <a:pt x="75" y="52"/>
                          <a:pt x="75" y="44"/>
                        </a:cubicBezTo>
                        <a:cubicBezTo>
                          <a:pt x="75" y="37"/>
                          <a:pt x="75" y="30"/>
                          <a:pt x="75" y="24"/>
                        </a:cubicBezTo>
                        <a:cubicBezTo>
                          <a:pt x="75" y="22"/>
                          <a:pt x="75" y="21"/>
                          <a:pt x="75" y="20"/>
                        </a:cubicBezTo>
                        <a:cubicBezTo>
                          <a:pt x="74" y="19"/>
                          <a:pt x="74" y="18"/>
                          <a:pt x="74" y="17"/>
                        </a:cubicBezTo>
                        <a:cubicBezTo>
                          <a:pt x="74" y="16"/>
                          <a:pt x="76" y="15"/>
                          <a:pt x="76" y="14"/>
                        </a:cubicBezTo>
                        <a:cubicBezTo>
                          <a:pt x="76" y="13"/>
                          <a:pt x="74" y="12"/>
                          <a:pt x="74" y="11"/>
                        </a:cubicBezTo>
                        <a:cubicBezTo>
                          <a:pt x="74" y="10"/>
                          <a:pt x="75" y="9"/>
                          <a:pt x="76" y="8"/>
                        </a:cubicBezTo>
                        <a:cubicBezTo>
                          <a:pt x="73" y="6"/>
                          <a:pt x="70" y="7"/>
                          <a:pt x="67" y="5"/>
                        </a:cubicBezTo>
                        <a:cubicBezTo>
                          <a:pt x="65" y="4"/>
                          <a:pt x="64" y="2"/>
                          <a:pt x="61" y="2"/>
                        </a:cubicBezTo>
                        <a:cubicBezTo>
                          <a:pt x="57" y="2"/>
                          <a:pt x="53" y="3"/>
                          <a:pt x="51" y="6"/>
                        </a:cubicBezTo>
                        <a:cubicBezTo>
                          <a:pt x="50" y="7"/>
                          <a:pt x="50" y="8"/>
                          <a:pt x="51" y="9"/>
                        </a:cubicBezTo>
                        <a:cubicBezTo>
                          <a:pt x="52" y="11"/>
                          <a:pt x="51" y="12"/>
                          <a:pt x="50" y="14"/>
                        </a:cubicBezTo>
                        <a:cubicBezTo>
                          <a:pt x="48" y="17"/>
                          <a:pt x="44" y="15"/>
                          <a:pt x="41" y="13"/>
                        </a:cubicBezTo>
                        <a:cubicBezTo>
                          <a:pt x="39" y="13"/>
                          <a:pt x="38" y="12"/>
                          <a:pt x="36" y="12"/>
                        </a:cubicBezTo>
                        <a:cubicBezTo>
                          <a:pt x="34" y="11"/>
                          <a:pt x="32" y="12"/>
                          <a:pt x="31" y="10"/>
                        </a:cubicBezTo>
                        <a:cubicBezTo>
                          <a:pt x="30" y="9"/>
                          <a:pt x="30" y="7"/>
                          <a:pt x="29" y="6"/>
                        </a:cubicBezTo>
                        <a:cubicBezTo>
                          <a:pt x="28" y="4"/>
                          <a:pt x="25" y="4"/>
                          <a:pt x="23" y="3"/>
                        </a:cubicBezTo>
                        <a:cubicBezTo>
                          <a:pt x="21" y="2"/>
                          <a:pt x="19" y="2"/>
                          <a:pt x="17" y="2"/>
                        </a:cubicBezTo>
                        <a:cubicBezTo>
                          <a:pt x="15" y="2"/>
                          <a:pt x="14" y="1"/>
                          <a:pt x="11" y="0"/>
                        </a:cubicBezTo>
                        <a:cubicBezTo>
                          <a:pt x="11" y="1"/>
                          <a:pt x="11" y="2"/>
                          <a:pt x="11" y="4"/>
                        </a:cubicBezTo>
                        <a:cubicBezTo>
                          <a:pt x="11" y="5"/>
                          <a:pt x="11" y="4"/>
                          <a:pt x="9" y="6"/>
                        </a:cubicBezTo>
                        <a:cubicBezTo>
                          <a:pt x="8" y="7"/>
                          <a:pt x="7" y="7"/>
                          <a:pt x="5" y="8"/>
                        </a:cubicBezTo>
                        <a:cubicBezTo>
                          <a:pt x="3" y="10"/>
                          <a:pt x="6" y="12"/>
                          <a:pt x="5" y="14"/>
                        </a:cubicBezTo>
                        <a:cubicBezTo>
                          <a:pt x="4" y="16"/>
                          <a:pt x="1" y="16"/>
                          <a:pt x="1" y="17"/>
                        </a:cubicBezTo>
                        <a:cubicBezTo>
                          <a:pt x="1" y="19"/>
                          <a:pt x="2" y="20"/>
                          <a:pt x="3" y="21"/>
                        </a:cubicBezTo>
                        <a:cubicBezTo>
                          <a:pt x="3" y="23"/>
                          <a:pt x="3" y="25"/>
                          <a:pt x="3" y="26"/>
                        </a:cubicBezTo>
                        <a:cubicBezTo>
                          <a:pt x="3" y="28"/>
                          <a:pt x="4" y="29"/>
                          <a:pt x="3" y="31"/>
                        </a:cubicBezTo>
                        <a:cubicBezTo>
                          <a:pt x="3" y="32"/>
                          <a:pt x="3" y="33"/>
                          <a:pt x="3" y="34"/>
                        </a:cubicBezTo>
                        <a:cubicBezTo>
                          <a:pt x="3" y="35"/>
                          <a:pt x="4" y="36"/>
                          <a:pt x="3" y="37"/>
                        </a:cubicBezTo>
                        <a:cubicBezTo>
                          <a:pt x="3" y="38"/>
                          <a:pt x="0" y="38"/>
                          <a:pt x="1" y="40"/>
                        </a:cubicBezTo>
                        <a:cubicBezTo>
                          <a:pt x="3" y="42"/>
                          <a:pt x="4" y="43"/>
                          <a:pt x="4" y="46"/>
                        </a:cubicBezTo>
                        <a:cubicBezTo>
                          <a:pt x="4" y="48"/>
                          <a:pt x="6" y="47"/>
                          <a:pt x="7" y="48"/>
                        </a:cubicBezTo>
                        <a:cubicBezTo>
                          <a:pt x="9" y="48"/>
                          <a:pt x="10" y="48"/>
                          <a:pt x="11" y="49"/>
                        </a:cubicBezTo>
                        <a:cubicBezTo>
                          <a:pt x="12" y="50"/>
                          <a:pt x="13" y="52"/>
                          <a:pt x="14" y="53"/>
                        </a:cubicBezTo>
                        <a:cubicBezTo>
                          <a:pt x="16" y="54"/>
                          <a:pt x="19" y="53"/>
                          <a:pt x="21" y="55"/>
                        </a:cubicBezTo>
                        <a:cubicBezTo>
                          <a:pt x="22" y="56"/>
                          <a:pt x="20" y="54"/>
                          <a:pt x="21" y="5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1" name="Freeform 773">
                    <a:extLst>
                      <a:ext uri="{FF2B5EF4-FFF2-40B4-BE49-F238E27FC236}">
                        <a16:creationId xmlns:a16="http://schemas.microsoft.com/office/drawing/2014/main" id="{28C3D36C-5883-0546-BA07-5EFD6530AA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03550" y="6710485"/>
                    <a:ext cx="428652" cy="368788"/>
                  </a:xfrm>
                  <a:custGeom>
                    <a:avLst/>
                    <a:gdLst>
                      <a:gd name="T0" fmla="*/ 19 w 42"/>
                      <a:gd name="T1" fmla="*/ 34 h 34"/>
                      <a:gd name="T2" fmla="*/ 20 w 42"/>
                      <a:gd name="T3" fmla="*/ 25 h 34"/>
                      <a:gd name="T4" fmla="*/ 24 w 42"/>
                      <a:gd name="T5" fmla="*/ 22 h 34"/>
                      <a:gd name="T6" fmla="*/ 25 w 42"/>
                      <a:gd name="T7" fmla="*/ 20 h 34"/>
                      <a:gd name="T8" fmla="*/ 25 w 42"/>
                      <a:gd name="T9" fmla="*/ 9 h 34"/>
                      <a:gd name="T10" fmla="*/ 32 w 42"/>
                      <a:gd name="T11" fmla="*/ 9 h 34"/>
                      <a:gd name="T12" fmla="*/ 41 w 42"/>
                      <a:gd name="T13" fmla="*/ 9 h 34"/>
                      <a:gd name="T14" fmla="*/ 42 w 42"/>
                      <a:gd name="T15" fmla="*/ 2 h 34"/>
                      <a:gd name="T16" fmla="*/ 40 w 42"/>
                      <a:gd name="T17" fmla="*/ 0 h 34"/>
                      <a:gd name="T18" fmla="*/ 20 w 42"/>
                      <a:gd name="T19" fmla="*/ 0 h 34"/>
                      <a:gd name="T20" fmla="*/ 15 w 42"/>
                      <a:gd name="T21" fmla="*/ 6 h 34"/>
                      <a:gd name="T22" fmla="*/ 10 w 42"/>
                      <a:gd name="T23" fmla="*/ 17 h 34"/>
                      <a:gd name="T24" fmla="*/ 8 w 42"/>
                      <a:gd name="T25" fmla="*/ 18 h 34"/>
                      <a:gd name="T26" fmla="*/ 4 w 42"/>
                      <a:gd name="T27" fmla="*/ 25 h 34"/>
                      <a:gd name="T28" fmla="*/ 0 w 42"/>
                      <a:gd name="T29" fmla="*/ 34 h 34"/>
                      <a:gd name="T30" fmla="*/ 19 w 42"/>
                      <a:gd name="T31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2" h="34">
                        <a:moveTo>
                          <a:pt x="19" y="34"/>
                        </a:moveTo>
                        <a:cubicBezTo>
                          <a:pt x="19" y="31"/>
                          <a:pt x="18" y="26"/>
                          <a:pt x="20" y="25"/>
                        </a:cubicBezTo>
                        <a:cubicBezTo>
                          <a:pt x="21" y="24"/>
                          <a:pt x="23" y="23"/>
                          <a:pt x="24" y="22"/>
                        </a:cubicBezTo>
                        <a:cubicBezTo>
                          <a:pt x="25" y="22"/>
                          <a:pt x="25" y="20"/>
                          <a:pt x="25" y="20"/>
                        </a:cubicBezTo>
                        <a:cubicBezTo>
                          <a:pt x="25" y="16"/>
                          <a:pt x="25" y="13"/>
                          <a:pt x="25" y="9"/>
                        </a:cubicBezTo>
                        <a:cubicBezTo>
                          <a:pt x="25" y="9"/>
                          <a:pt x="31" y="9"/>
                          <a:pt x="32" y="9"/>
                        </a:cubicBezTo>
                        <a:cubicBezTo>
                          <a:pt x="35" y="9"/>
                          <a:pt x="38" y="9"/>
                          <a:pt x="41" y="9"/>
                        </a:cubicBezTo>
                        <a:cubicBezTo>
                          <a:pt x="42" y="9"/>
                          <a:pt x="42" y="3"/>
                          <a:pt x="42" y="2"/>
                        </a:cubicBezTo>
                        <a:cubicBezTo>
                          <a:pt x="42" y="0"/>
                          <a:pt x="42" y="0"/>
                          <a:pt x="40" y="0"/>
                        </a:cubicBezTo>
                        <a:cubicBezTo>
                          <a:pt x="33" y="0"/>
                          <a:pt x="27" y="0"/>
                          <a:pt x="20" y="0"/>
                        </a:cubicBezTo>
                        <a:cubicBezTo>
                          <a:pt x="18" y="2"/>
                          <a:pt x="17" y="4"/>
                          <a:pt x="15" y="6"/>
                        </a:cubicBezTo>
                        <a:cubicBezTo>
                          <a:pt x="11" y="9"/>
                          <a:pt x="11" y="12"/>
                          <a:pt x="10" y="17"/>
                        </a:cubicBezTo>
                        <a:cubicBezTo>
                          <a:pt x="10" y="17"/>
                          <a:pt x="9" y="18"/>
                          <a:pt x="8" y="18"/>
                        </a:cubicBezTo>
                        <a:cubicBezTo>
                          <a:pt x="6" y="20"/>
                          <a:pt x="5" y="22"/>
                          <a:pt x="4" y="25"/>
                        </a:cubicBezTo>
                        <a:cubicBezTo>
                          <a:pt x="2" y="28"/>
                          <a:pt x="0" y="30"/>
                          <a:pt x="0" y="34"/>
                        </a:cubicBezTo>
                        <a:cubicBezTo>
                          <a:pt x="6" y="34"/>
                          <a:pt x="13" y="34"/>
                          <a:pt x="19" y="3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2" name="Freeform 774">
                    <a:extLst>
                      <a:ext uri="{FF2B5EF4-FFF2-40B4-BE49-F238E27FC236}">
                        <a16:creationId xmlns:a16="http://schemas.microsoft.com/office/drawing/2014/main" id="{D2B99181-A74A-1F4B-B827-7BBF83F94B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09162" y="6190495"/>
                    <a:ext cx="613353" cy="519990"/>
                  </a:xfrm>
                  <a:custGeom>
                    <a:avLst/>
                    <a:gdLst>
                      <a:gd name="T0" fmla="*/ 22 w 60"/>
                      <a:gd name="T1" fmla="*/ 48 h 48"/>
                      <a:gd name="T2" fmla="*/ 23 w 60"/>
                      <a:gd name="T3" fmla="*/ 41 h 48"/>
                      <a:gd name="T4" fmla="*/ 29 w 60"/>
                      <a:gd name="T5" fmla="*/ 37 h 48"/>
                      <a:gd name="T6" fmla="*/ 33 w 60"/>
                      <a:gd name="T7" fmla="*/ 37 h 48"/>
                      <a:gd name="T8" fmla="*/ 38 w 60"/>
                      <a:gd name="T9" fmla="*/ 35 h 48"/>
                      <a:gd name="T10" fmla="*/ 40 w 60"/>
                      <a:gd name="T11" fmla="*/ 32 h 48"/>
                      <a:gd name="T12" fmla="*/ 45 w 60"/>
                      <a:gd name="T13" fmla="*/ 31 h 48"/>
                      <a:gd name="T14" fmla="*/ 46 w 60"/>
                      <a:gd name="T15" fmla="*/ 28 h 48"/>
                      <a:gd name="T16" fmla="*/ 50 w 60"/>
                      <a:gd name="T17" fmla="*/ 25 h 48"/>
                      <a:gd name="T18" fmla="*/ 53 w 60"/>
                      <a:gd name="T19" fmla="*/ 23 h 48"/>
                      <a:gd name="T20" fmla="*/ 58 w 60"/>
                      <a:gd name="T21" fmla="*/ 24 h 48"/>
                      <a:gd name="T22" fmla="*/ 56 w 60"/>
                      <a:gd name="T23" fmla="*/ 16 h 48"/>
                      <a:gd name="T24" fmla="*/ 56 w 60"/>
                      <a:gd name="T25" fmla="*/ 10 h 48"/>
                      <a:gd name="T26" fmla="*/ 55 w 60"/>
                      <a:gd name="T27" fmla="*/ 7 h 48"/>
                      <a:gd name="T28" fmla="*/ 51 w 60"/>
                      <a:gd name="T29" fmla="*/ 6 h 48"/>
                      <a:gd name="T30" fmla="*/ 47 w 60"/>
                      <a:gd name="T31" fmla="*/ 6 h 48"/>
                      <a:gd name="T32" fmla="*/ 42 w 60"/>
                      <a:gd name="T33" fmla="*/ 6 h 48"/>
                      <a:gd name="T34" fmla="*/ 35 w 60"/>
                      <a:gd name="T35" fmla="*/ 4 h 48"/>
                      <a:gd name="T36" fmla="*/ 30 w 60"/>
                      <a:gd name="T37" fmla="*/ 13 h 48"/>
                      <a:gd name="T38" fmla="*/ 20 w 60"/>
                      <a:gd name="T39" fmla="*/ 19 h 48"/>
                      <a:gd name="T40" fmla="*/ 16 w 60"/>
                      <a:gd name="T41" fmla="*/ 27 h 48"/>
                      <a:gd name="T42" fmla="*/ 16 w 60"/>
                      <a:gd name="T43" fmla="*/ 35 h 48"/>
                      <a:gd name="T44" fmla="*/ 14 w 60"/>
                      <a:gd name="T45" fmla="*/ 39 h 48"/>
                      <a:gd name="T46" fmla="*/ 9 w 60"/>
                      <a:gd name="T47" fmla="*/ 42 h 48"/>
                      <a:gd name="T48" fmla="*/ 5 w 60"/>
                      <a:gd name="T49" fmla="*/ 45 h 48"/>
                      <a:gd name="T50" fmla="*/ 0 w 60"/>
                      <a:gd name="T51" fmla="*/ 48 h 48"/>
                      <a:gd name="T52" fmla="*/ 22 w 60"/>
                      <a:gd name="T5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0" h="48">
                        <a:moveTo>
                          <a:pt x="22" y="48"/>
                        </a:moveTo>
                        <a:cubicBezTo>
                          <a:pt x="22" y="45"/>
                          <a:pt x="21" y="43"/>
                          <a:pt x="23" y="41"/>
                        </a:cubicBezTo>
                        <a:cubicBezTo>
                          <a:pt x="25" y="40"/>
                          <a:pt x="28" y="39"/>
                          <a:pt x="29" y="37"/>
                        </a:cubicBezTo>
                        <a:cubicBezTo>
                          <a:pt x="30" y="37"/>
                          <a:pt x="32" y="37"/>
                          <a:pt x="33" y="37"/>
                        </a:cubicBezTo>
                        <a:cubicBezTo>
                          <a:pt x="34" y="36"/>
                          <a:pt x="36" y="36"/>
                          <a:pt x="38" y="35"/>
                        </a:cubicBezTo>
                        <a:cubicBezTo>
                          <a:pt x="39" y="34"/>
                          <a:pt x="39" y="33"/>
                          <a:pt x="40" y="32"/>
                        </a:cubicBezTo>
                        <a:cubicBezTo>
                          <a:pt x="41" y="31"/>
                          <a:pt x="44" y="32"/>
                          <a:pt x="45" y="31"/>
                        </a:cubicBezTo>
                        <a:cubicBezTo>
                          <a:pt x="46" y="30"/>
                          <a:pt x="46" y="29"/>
                          <a:pt x="46" y="28"/>
                        </a:cubicBezTo>
                        <a:cubicBezTo>
                          <a:pt x="46" y="26"/>
                          <a:pt x="49" y="26"/>
                          <a:pt x="50" y="25"/>
                        </a:cubicBezTo>
                        <a:cubicBezTo>
                          <a:pt x="51" y="24"/>
                          <a:pt x="51" y="23"/>
                          <a:pt x="53" y="23"/>
                        </a:cubicBezTo>
                        <a:cubicBezTo>
                          <a:pt x="54" y="23"/>
                          <a:pt x="57" y="24"/>
                          <a:pt x="58" y="24"/>
                        </a:cubicBezTo>
                        <a:cubicBezTo>
                          <a:pt x="60" y="23"/>
                          <a:pt x="56" y="17"/>
                          <a:pt x="56" y="16"/>
                        </a:cubicBezTo>
                        <a:cubicBezTo>
                          <a:pt x="56" y="14"/>
                          <a:pt x="56" y="12"/>
                          <a:pt x="56" y="10"/>
                        </a:cubicBezTo>
                        <a:cubicBezTo>
                          <a:pt x="55" y="9"/>
                          <a:pt x="55" y="8"/>
                          <a:pt x="55" y="7"/>
                        </a:cubicBezTo>
                        <a:cubicBezTo>
                          <a:pt x="53" y="7"/>
                          <a:pt x="52" y="6"/>
                          <a:pt x="51" y="6"/>
                        </a:cubicBezTo>
                        <a:cubicBezTo>
                          <a:pt x="50" y="5"/>
                          <a:pt x="48" y="6"/>
                          <a:pt x="47" y="6"/>
                        </a:cubicBezTo>
                        <a:cubicBezTo>
                          <a:pt x="46" y="5"/>
                          <a:pt x="44" y="6"/>
                          <a:pt x="42" y="6"/>
                        </a:cubicBezTo>
                        <a:cubicBezTo>
                          <a:pt x="40" y="6"/>
                          <a:pt x="36" y="0"/>
                          <a:pt x="35" y="4"/>
                        </a:cubicBezTo>
                        <a:cubicBezTo>
                          <a:pt x="34" y="7"/>
                          <a:pt x="33" y="10"/>
                          <a:pt x="30" y="13"/>
                        </a:cubicBezTo>
                        <a:cubicBezTo>
                          <a:pt x="27" y="16"/>
                          <a:pt x="23" y="16"/>
                          <a:pt x="20" y="19"/>
                        </a:cubicBezTo>
                        <a:cubicBezTo>
                          <a:pt x="18" y="21"/>
                          <a:pt x="17" y="24"/>
                          <a:pt x="16" y="27"/>
                        </a:cubicBezTo>
                        <a:cubicBezTo>
                          <a:pt x="16" y="29"/>
                          <a:pt x="17" y="32"/>
                          <a:pt x="16" y="35"/>
                        </a:cubicBezTo>
                        <a:cubicBezTo>
                          <a:pt x="15" y="36"/>
                          <a:pt x="14" y="38"/>
                          <a:pt x="14" y="39"/>
                        </a:cubicBezTo>
                        <a:cubicBezTo>
                          <a:pt x="13" y="41"/>
                          <a:pt x="11" y="41"/>
                          <a:pt x="9" y="42"/>
                        </a:cubicBezTo>
                        <a:cubicBezTo>
                          <a:pt x="8" y="43"/>
                          <a:pt x="7" y="44"/>
                          <a:pt x="5" y="45"/>
                        </a:cubicBezTo>
                        <a:cubicBezTo>
                          <a:pt x="4" y="46"/>
                          <a:pt x="2" y="46"/>
                          <a:pt x="0" y="48"/>
                        </a:cubicBezTo>
                        <a:lnTo>
                          <a:pt x="22" y="48"/>
                        </a:ln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3" name="Freeform 775">
                    <a:extLst>
                      <a:ext uri="{FF2B5EF4-FFF2-40B4-BE49-F238E27FC236}">
                        <a16:creationId xmlns:a16="http://schemas.microsoft.com/office/drawing/2014/main" id="{FEA85024-AF04-6347-99D2-997D4FD26F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3" y="6138865"/>
                    <a:ext cx="1059431" cy="1069479"/>
                  </a:xfrm>
                  <a:custGeom>
                    <a:avLst/>
                    <a:gdLst>
                      <a:gd name="T0" fmla="*/ 35 w 104"/>
                      <a:gd name="T1" fmla="*/ 22 h 99"/>
                      <a:gd name="T2" fmla="*/ 36 w 104"/>
                      <a:gd name="T3" fmla="*/ 29 h 99"/>
                      <a:gd name="T4" fmla="*/ 31 w 104"/>
                      <a:gd name="T5" fmla="*/ 28 h 99"/>
                      <a:gd name="T6" fmla="*/ 29 w 104"/>
                      <a:gd name="T7" fmla="*/ 30 h 99"/>
                      <a:gd name="T8" fmla="*/ 26 w 104"/>
                      <a:gd name="T9" fmla="*/ 31 h 99"/>
                      <a:gd name="T10" fmla="*/ 24 w 104"/>
                      <a:gd name="T11" fmla="*/ 35 h 99"/>
                      <a:gd name="T12" fmla="*/ 20 w 104"/>
                      <a:gd name="T13" fmla="*/ 37 h 99"/>
                      <a:gd name="T14" fmla="*/ 17 w 104"/>
                      <a:gd name="T15" fmla="*/ 40 h 99"/>
                      <a:gd name="T16" fmla="*/ 11 w 104"/>
                      <a:gd name="T17" fmla="*/ 42 h 99"/>
                      <a:gd name="T18" fmla="*/ 8 w 104"/>
                      <a:gd name="T19" fmla="*/ 43 h 99"/>
                      <a:gd name="T20" fmla="*/ 4 w 104"/>
                      <a:gd name="T21" fmla="*/ 45 h 99"/>
                      <a:gd name="T22" fmla="*/ 1 w 104"/>
                      <a:gd name="T23" fmla="*/ 52 h 99"/>
                      <a:gd name="T24" fmla="*/ 2 w 104"/>
                      <a:gd name="T25" fmla="*/ 56 h 99"/>
                      <a:gd name="T26" fmla="*/ 6 w 104"/>
                      <a:gd name="T27" fmla="*/ 59 h 99"/>
                      <a:gd name="T28" fmla="*/ 37 w 104"/>
                      <a:gd name="T29" fmla="*/ 79 h 99"/>
                      <a:gd name="T30" fmla="*/ 48 w 104"/>
                      <a:gd name="T31" fmla="*/ 86 h 99"/>
                      <a:gd name="T32" fmla="*/ 49 w 104"/>
                      <a:gd name="T33" fmla="*/ 87 h 99"/>
                      <a:gd name="T34" fmla="*/ 58 w 104"/>
                      <a:gd name="T35" fmla="*/ 93 h 99"/>
                      <a:gd name="T36" fmla="*/ 61 w 104"/>
                      <a:gd name="T37" fmla="*/ 99 h 99"/>
                      <a:gd name="T38" fmla="*/ 67 w 104"/>
                      <a:gd name="T39" fmla="*/ 97 h 99"/>
                      <a:gd name="T40" fmla="*/ 72 w 104"/>
                      <a:gd name="T41" fmla="*/ 96 h 99"/>
                      <a:gd name="T42" fmla="*/ 85 w 104"/>
                      <a:gd name="T43" fmla="*/ 87 h 99"/>
                      <a:gd name="T44" fmla="*/ 100 w 104"/>
                      <a:gd name="T45" fmla="*/ 77 h 99"/>
                      <a:gd name="T46" fmla="*/ 104 w 104"/>
                      <a:gd name="T47" fmla="*/ 75 h 99"/>
                      <a:gd name="T48" fmla="*/ 97 w 104"/>
                      <a:gd name="T49" fmla="*/ 69 h 99"/>
                      <a:gd name="T50" fmla="*/ 94 w 104"/>
                      <a:gd name="T51" fmla="*/ 69 h 99"/>
                      <a:gd name="T52" fmla="*/ 92 w 104"/>
                      <a:gd name="T53" fmla="*/ 63 h 99"/>
                      <a:gd name="T54" fmla="*/ 92 w 104"/>
                      <a:gd name="T55" fmla="*/ 60 h 99"/>
                      <a:gd name="T56" fmla="*/ 93 w 104"/>
                      <a:gd name="T57" fmla="*/ 55 h 99"/>
                      <a:gd name="T58" fmla="*/ 93 w 104"/>
                      <a:gd name="T59" fmla="*/ 50 h 99"/>
                      <a:gd name="T60" fmla="*/ 93 w 104"/>
                      <a:gd name="T61" fmla="*/ 46 h 99"/>
                      <a:gd name="T62" fmla="*/ 92 w 104"/>
                      <a:gd name="T63" fmla="*/ 42 h 99"/>
                      <a:gd name="T64" fmla="*/ 91 w 104"/>
                      <a:gd name="T65" fmla="*/ 37 h 99"/>
                      <a:gd name="T66" fmla="*/ 87 w 104"/>
                      <a:gd name="T67" fmla="*/ 27 h 99"/>
                      <a:gd name="T68" fmla="*/ 82 w 104"/>
                      <a:gd name="T69" fmla="*/ 20 h 99"/>
                      <a:gd name="T70" fmla="*/ 85 w 104"/>
                      <a:gd name="T71" fmla="*/ 13 h 99"/>
                      <a:gd name="T72" fmla="*/ 86 w 104"/>
                      <a:gd name="T73" fmla="*/ 2 h 99"/>
                      <a:gd name="T74" fmla="*/ 84 w 104"/>
                      <a:gd name="T75" fmla="*/ 1 h 99"/>
                      <a:gd name="T76" fmla="*/ 81 w 104"/>
                      <a:gd name="T77" fmla="*/ 0 h 99"/>
                      <a:gd name="T78" fmla="*/ 79 w 104"/>
                      <a:gd name="T79" fmla="*/ 1 h 99"/>
                      <a:gd name="T80" fmla="*/ 75 w 104"/>
                      <a:gd name="T81" fmla="*/ 0 h 99"/>
                      <a:gd name="T82" fmla="*/ 72 w 104"/>
                      <a:gd name="T83" fmla="*/ 2 h 99"/>
                      <a:gd name="T84" fmla="*/ 68 w 104"/>
                      <a:gd name="T85" fmla="*/ 1 h 99"/>
                      <a:gd name="T86" fmla="*/ 61 w 104"/>
                      <a:gd name="T87" fmla="*/ 2 h 99"/>
                      <a:gd name="T88" fmla="*/ 46 w 104"/>
                      <a:gd name="T89" fmla="*/ 5 h 99"/>
                      <a:gd name="T90" fmla="*/ 43 w 104"/>
                      <a:gd name="T91" fmla="*/ 7 h 99"/>
                      <a:gd name="T92" fmla="*/ 39 w 104"/>
                      <a:gd name="T93" fmla="*/ 8 h 99"/>
                      <a:gd name="T94" fmla="*/ 34 w 104"/>
                      <a:gd name="T95" fmla="*/ 12 h 99"/>
                      <a:gd name="T96" fmla="*/ 35 w 104"/>
                      <a:gd name="T97" fmla="*/ 22 h 99"/>
                      <a:gd name="T98" fmla="*/ 35 w 104"/>
                      <a:gd name="T99" fmla="*/ 22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04" h="99">
                        <a:moveTo>
                          <a:pt x="35" y="22"/>
                        </a:moveTo>
                        <a:cubicBezTo>
                          <a:pt x="36" y="23"/>
                          <a:pt x="40" y="29"/>
                          <a:pt x="36" y="29"/>
                        </a:cubicBezTo>
                        <a:cubicBezTo>
                          <a:pt x="35" y="28"/>
                          <a:pt x="32" y="27"/>
                          <a:pt x="31" y="28"/>
                        </a:cubicBezTo>
                        <a:cubicBezTo>
                          <a:pt x="30" y="29"/>
                          <a:pt x="30" y="29"/>
                          <a:pt x="29" y="30"/>
                        </a:cubicBezTo>
                        <a:cubicBezTo>
                          <a:pt x="28" y="31"/>
                          <a:pt x="27" y="31"/>
                          <a:pt x="26" y="31"/>
                        </a:cubicBezTo>
                        <a:cubicBezTo>
                          <a:pt x="24" y="32"/>
                          <a:pt x="25" y="34"/>
                          <a:pt x="24" y="35"/>
                        </a:cubicBezTo>
                        <a:cubicBezTo>
                          <a:pt x="24" y="37"/>
                          <a:pt x="21" y="36"/>
                          <a:pt x="20" y="37"/>
                        </a:cubicBezTo>
                        <a:cubicBezTo>
                          <a:pt x="18" y="37"/>
                          <a:pt x="18" y="39"/>
                          <a:pt x="17" y="40"/>
                        </a:cubicBezTo>
                        <a:cubicBezTo>
                          <a:pt x="15" y="42"/>
                          <a:pt x="13" y="41"/>
                          <a:pt x="11" y="42"/>
                        </a:cubicBezTo>
                        <a:cubicBezTo>
                          <a:pt x="10" y="42"/>
                          <a:pt x="9" y="42"/>
                          <a:pt x="8" y="43"/>
                        </a:cubicBezTo>
                        <a:cubicBezTo>
                          <a:pt x="7" y="43"/>
                          <a:pt x="5" y="44"/>
                          <a:pt x="4" y="45"/>
                        </a:cubicBezTo>
                        <a:cubicBezTo>
                          <a:pt x="0" y="47"/>
                          <a:pt x="1" y="48"/>
                          <a:pt x="1" y="52"/>
                        </a:cubicBezTo>
                        <a:cubicBezTo>
                          <a:pt x="1" y="55"/>
                          <a:pt x="0" y="55"/>
                          <a:pt x="2" y="56"/>
                        </a:cubicBezTo>
                        <a:cubicBezTo>
                          <a:pt x="3" y="57"/>
                          <a:pt x="5" y="58"/>
                          <a:pt x="6" y="59"/>
                        </a:cubicBezTo>
                        <a:cubicBezTo>
                          <a:pt x="16" y="66"/>
                          <a:pt x="26" y="72"/>
                          <a:pt x="37" y="79"/>
                        </a:cubicBezTo>
                        <a:cubicBezTo>
                          <a:pt x="40" y="81"/>
                          <a:pt x="44" y="84"/>
                          <a:pt x="48" y="86"/>
                        </a:cubicBezTo>
                        <a:cubicBezTo>
                          <a:pt x="48" y="87"/>
                          <a:pt x="49" y="87"/>
                          <a:pt x="49" y="87"/>
                        </a:cubicBezTo>
                        <a:cubicBezTo>
                          <a:pt x="52" y="92"/>
                          <a:pt x="54" y="92"/>
                          <a:pt x="58" y="93"/>
                        </a:cubicBezTo>
                        <a:cubicBezTo>
                          <a:pt x="61" y="94"/>
                          <a:pt x="58" y="98"/>
                          <a:pt x="61" y="99"/>
                        </a:cubicBezTo>
                        <a:cubicBezTo>
                          <a:pt x="62" y="99"/>
                          <a:pt x="65" y="98"/>
                          <a:pt x="67" y="97"/>
                        </a:cubicBezTo>
                        <a:cubicBezTo>
                          <a:pt x="68" y="97"/>
                          <a:pt x="71" y="97"/>
                          <a:pt x="72" y="96"/>
                        </a:cubicBezTo>
                        <a:cubicBezTo>
                          <a:pt x="76" y="93"/>
                          <a:pt x="80" y="90"/>
                          <a:pt x="85" y="87"/>
                        </a:cubicBezTo>
                        <a:cubicBezTo>
                          <a:pt x="90" y="84"/>
                          <a:pt x="95" y="80"/>
                          <a:pt x="100" y="77"/>
                        </a:cubicBezTo>
                        <a:cubicBezTo>
                          <a:pt x="101" y="77"/>
                          <a:pt x="102" y="76"/>
                          <a:pt x="104" y="75"/>
                        </a:cubicBezTo>
                        <a:cubicBezTo>
                          <a:pt x="102" y="71"/>
                          <a:pt x="101" y="70"/>
                          <a:pt x="97" y="69"/>
                        </a:cubicBezTo>
                        <a:cubicBezTo>
                          <a:pt x="96" y="69"/>
                          <a:pt x="94" y="69"/>
                          <a:pt x="94" y="69"/>
                        </a:cubicBezTo>
                        <a:cubicBezTo>
                          <a:pt x="94" y="66"/>
                          <a:pt x="94" y="65"/>
                          <a:pt x="92" y="63"/>
                        </a:cubicBezTo>
                        <a:cubicBezTo>
                          <a:pt x="91" y="61"/>
                          <a:pt x="91" y="61"/>
                          <a:pt x="92" y="60"/>
                        </a:cubicBezTo>
                        <a:cubicBezTo>
                          <a:pt x="94" y="58"/>
                          <a:pt x="93" y="57"/>
                          <a:pt x="93" y="55"/>
                        </a:cubicBezTo>
                        <a:cubicBezTo>
                          <a:pt x="93" y="53"/>
                          <a:pt x="94" y="52"/>
                          <a:pt x="93" y="50"/>
                        </a:cubicBezTo>
                        <a:cubicBezTo>
                          <a:pt x="93" y="49"/>
                          <a:pt x="93" y="48"/>
                          <a:pt x="93" y="46"/>
                        </a:cubicBezTo>
                        <a:cubicBezTo>
                          <a:pt x="93" y="45"/>
                          <a:pt x="93" y="43"/>
                          <a:pt x="92" y="42"/>
                        </a:cubicBezTo>
                        <a:cubicBezTo>
                          <a:pt x="91" y="41"/>
                          <a:pt x="91" y="39"/>
                          <a:pt x="91" y="37"/>
                        </a:cubicBezTo>
                        <a:cubicBezTo>
                          <a:pt x="91" y="34"/>
                          <a:pt x="90" y="30"/>
                          <a:pt x="87" y="27"/>
                        </a:cubicBezTo>
                        <a:cubicBezTo>
                          <a:pt x="85" y="25"/>
                          <a:pt x="83" y="23"/>
                          <a:pt x="82" y="20"/>
                        </a:cubicBezTo>
                        <a:cubicBezTo>
                          <a:pt x="80" y="16"/>
                          <a:pt x="84" y="17"/>
                          <a:pt x="85" y="13"/>
                        </a:cubicBezTo>
                        <a:cubicBezTo>
                          <a:pt x="85" y="9"/>
                          <a:pt x="85" y="6"/>
                          <a:pt x="86" y="2"/>
                        </a:cubicBezTo>
                        <a:cubicBezTo>
                          <a:pt x="85" y="2"/>
                          <a:pt x="85" y="1"/>
                          <a:pt x="84" y="1"/>
                        </a:cubicBezTo>
                        <a:cubicBezTo>
                          <a:pt x="82" y="2"/>
                          <a:pt x="82" y="0"/>
                          <a:pt x="81" y="0"/>
                        </a:cubicBezTo>
                        <a:cubicBezTo>
                          <a:pt x="80" y="0"/>
                          <a:pt x="80" y="1"/>
                          <a:pt x="79" y="1"/>
                        </a:cubicBezTo>
                        <a:cubicBezTo>
                          <a:pt x="77" y="1"/>
                          <a:pt x="77" y="0"/>
                          <a:pt x="75" y="0"/>
                        </a:cubicBezTo>
                        <a:cubicBezTo>
                          <a:pt x="74" y="1"/>
                          <a:pt x="73" y="1"/>
                          <a:pt x="72" y="2"/>
                        </a:cubicBezTo>
                        <a:cubicBezTo>
                          <a:pt x="70" y="3"/>
                          <a:pt x="70" y="2"/>
                          <a:pt x="68" y="1"/>
                        </a:cubicBezTo>
                        <a:cubicBezTo>
                          <a:pt x="66" y="1"/>
                          <a:pt x="63" y="1"/>
                          <a:pt x="61" y="2"/>
                        </a:cubicBezTo>
                        <a:cubicBezTo>
                          <a:pt x="56" y="3"/>
                          <a:pt x="51" y="3"/>
                          <a:pt x="46" y="5"/>
                        </a:cubicBezTo>
                        <a:cubicBezTo>
                          <a:pt x="45" y="6"/>
                          <a:pt x="44" y="7"/>
                          <a:pt x="43" y="7"/>
                        </a:cubicBezTo>
                        <a:cubicBezTo>
                          <a:pt x="42" y="8"/>
                          <a:pt x="40" y="8"/>
                          <a:pt x="39" y="8"/>
                        </a:cubicBezTo>
                        <a:cubicBezTo>
                          <a:pt x="37" y="9"/>
                          <a:pt x="37" y="12"/>
                          <a:pt x="34" y="12"/>
                        </a:cubicBezTo>
                        <a:cubicBezTo>
                          <a:pt x="35" y="15"/>
                          <a:pt x="35" y="18"/>
                          <a:pt x="35" y="22"/>
                        </a:cubicBezTo>
                        <a:cubicBezTo>
                          <a:pt x="36" y="23"/>
                          <a:pt x="35" y="20"/>
                          <a:pt x="35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</p:grpSp>
        </p:grp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CA04D99C-0E1A-7E44-B004-D5CB80389F53}"/>
                </a:ext>
              </a:extLst>
            </p:cNvPr>
            <p:cNvGrpSpPr/>
            <p:nvPr/>
          </p:nvGrpSpPr>
          <p:grpSpPr>
            <a:xfrm>
              <a:off x="3507951" y="3354600"/>
              <a:ext cx="7607584" cy="8498373"/>
              <a:chOff x="3507951" y="3354600"/>
              <a:chExt cx="7607584" cy="8498373"/>
            </a:xfrm>
            <a:grpFill/>
          </p:grpSpPr>
          <p:sp>
            <p:nvSpPr>
              <p:cNvPr id="441" name="Freeform 776">
                <a:extLst>
                  <a:ext uri="{FF2B5EF4-FFF2-40B4-BE49-F238E27FC236}">
                    <a16:creationId xmlns:a16="http://schemas.microsoft.com/office/drawing/2014/main" id="{AE8CC512-A914-BF49-A713-E462BC712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6155" y="3354600"/>
                <a:ext cx="2969380" cy="219027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2" name="Freeform 781">
                <a:extLst>
                  <a:ext uri="{FF2B5EF4-FFF2-40B4-BE49-F238E27FC236}">
                    <a16:creationId xmlns:a16="http://schemas.microsoft.com/office/drawing/2014/main" id="{ABFC01A2-FA2E-8944-A586-3E4747A5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037" y="3394006"/>
                <a:ext cx="89580" cy="39406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3" name="Freeform 405">
                <a:extLst>
                  <a:ext uri="{FF2B5EF4-FFF2-40B4-BE49-F238E27FC236}">
                    <a16:creationId xmlns:a16="http://schemas.microsoft.com/office/drawing/2014/main" id="{C18AF82C-AD02-5B4D-8272-D7CC96A81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1705" y="5022753"/>
                <a:ext cx="524204" cy="252852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4" name="Freeform 526">
                <a:extLst>
                  <a:ext uri="{FF2B5EF4-FFF2-40B4-BE49-F238E27FC236}">
                    <a16:creationId xmlns:a16="http://schemas.microsoft.com/office/drawing/2014/main" id="{346CED3E-DBC9-DB43-B0D3-A8E3702B2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1528" y="7935448"/>
                <a:ext cx="96213" cy="39406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5" name="Freeform 527">
                <a:extLst>
                  <a:ext uri="{FF2B5EF4-FFF2-40B4-BE49-F238E27FC236}">
                    <a16:creationId xmlns:a16="http://schemas.microsoft.com/office/drawing/2014/main" id="{1B955D38-F537-1447-AE7B-02F945C8A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100" y="7925595"/>
                <a:ext cx="109486" cy="49258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6" name="Freeform 528">
                <a:extLst>
                  <a:ext uri="{FF2B5EF4-FFF2-40B4-BE49-F238E27FC236}">
                    <a16:creationId xmlns:a16="http://schemas.microsoft.com/office/drawing/2014/main" id="{EE7AAE94-8629-484A-8364-5FE16D518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5506" y="7705585"/>
                <a:ext cx="504298" cy="174041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7" name="Freeform 529">
                <a:extLst>
                  <a:ext uri="{FF2B5EF4-FFF2-40B4-BE49-F238E27FC236}">
                    <a16:creationId xmlns:a16="http://schemas.microsoft.com/office/drawing/2014/main" id="{5EC546CC-BF13-094D-AC0E-AEF04736C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100" y="7600504"/>
                <a:ext cx="39813" cy="36123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8" name="Freeform 530">
                <a:extLst>
                  <a:ext uri="{FF2B5EF4-FFF2-40B4-BE49-F238E27FC236}">
                    <a16:creationId xmlns:a16="http://schemas.microsoft.com/office/drawing/2014/main" id="{5C6EAB4B-8E46-EB44-B8DF-983A94DF9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9614" y="7800814"/>
                <a:ext cx="19908" cy="19703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9" name="Freeform 531">
                <a:extLst>
                  <a:ext uri="{FF2B5EF4-FFF2-40B4-BE49-F238E27FC236}">
                    <a16:creationId xmlns:a16="http://schemas.microsoft.com/office/drawing/2014/main" id="{603162BD-DC4D-5946-AF80-F23BBDBBA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3535" y="6382229"/>
                <a:ext cx="56400" cy="98512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0" name="Freeform 532">
                <a:extLst>
                  <a:ext uri="{FF2B5EF4-FFF2-40B4-BE49-F238E27FC236}">
                    <a16:creationId xmlns:a16="http://schemas.microsoft.com/office/drawing/2014/main" id="{7F7E8A71-B8B9-2646-96C6-4B94F7AC8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0078" y="6431486"/>
                <a:ext cx="69672" cy="39406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1" name="Freeform 533">
                <a:extLst>
                  <a:ext uri="{FF2B5EF4-FFF2-40B4-BE49-F238E27FC236}">
                    <a16:creationId xmlns:a16="http://schemas.microsoft.com/office/drawing/2014/main" id="{872DC151-D307-DA42-BDCC-EED515671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7647" y="6392079"/>
                <a:ext cx="145980" cy="68959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2" name="Freeform 534">
                <a:extLst>
                  <a:ext uri="{FF2B5EF4-FFF2-40B4-BE49-F238E27FC236}">
                    <a16:creationId xmlns:a16="http://schemas.microsoft.com/office/drawing/2014/main" id="{86CBD469-8ACE-8E4D-A218-53F4D1B36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7510" y="6201620"/>
                <a:ext cx="152614" cy="75528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3" name="Freeform 535">
                <a:extLst>
                  <a:ext uri="{FF2B5EF4-FFF2-40B4-BE49-F238E27FC236}">
                    <a16:creationId xmlns:a16="http://schemas.microsoft.com/office/drawing/2014/main" id="{0BBA191C-84C4-D24F-ADFD-23EC4C94F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9705" y="6103108"/>
                <a:ext cx="311869" cy="298822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4" name="Freeform 536">
                <a:extLst>
                  <a:ext uri="{FF2B5EF4-FFF2-40B4-BE49-F238E27FC236}">
                    <a16:creationId xmlns:a16="http://schemas.microsoft.com/office/drawing/2014/main" id="{620BDC33-6019-A94B-8C08-289B9EE5E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854" y="6316552"/>
                <a:ext cx="79625" cy="95228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5" name="Freeform 537">
                <a:extLst>
                  <a:ext uri="{FF2B5EF4-FFF2-40B4-BE49-F238E27FC236}">
                    <a16:creationId xmlns:a16="http://schemas.microsoft.com/office/drawing/2014/main" id="{07D916F4-6FA1-4147-82A9-5360D805D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746" y="5390531"/>
                <a:ext cx="29859" cy="55822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6" name="Freeform 538">
                <a:extLst>
                  <a:ext uri="{FF2B5EF4-FFF2-40B4-BE49-F238E27FC236}">
                    <a16:creationId xmlns:a16="http://schemas.microsoft.com/office/drawing/2014/main" id="{D2DDBA47-9A42-B147-82A8-1A3F177D1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1766" y="5485763"/>
                <a:ext cx="29859" cy="29553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7" name="Freeform 539">
                <a:extLst>
                  <a:ext uri="{FF2B5EF4-FFF2-40B4-BE49-F238E27FC236}">
                    <a16:creationId xmlns:a16="http://schemas.microsoft.com/office/drawing/2014/main" id="{C5C5C10D-92C1-934F-8E56-AAEDCD284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1579" y="5998029"/>
                <a:ext cx="66355" cy="39406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8" name="Freeform 540">
                <a:extLst>
                  <a:ext uri="{FF2B5EF4-FFF2-40B4-BE49-F238E27FC236}">
                    <a16:creationId xmlns:a16="http://schemas.microsoft.com/office/drawing/2014/main" id="{3CCC8B89-9A52-3142-BEC2-7247F8A95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7744" y="5764882"/>
                <a:ext cx="59717" cy="59105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9" name="Freeform 541">
                <a:extLst>
                  <a:ext uri="{FF2B5EF4-FFF2-40B4-BE49-F238E27FC236}">
                    <a16:creationId xmlns:a16="http://schemas.microsoft.com/office/drawing/2014/main" id="{FB7E98C0-FF6D-534F-BC07-AAAAA3EDA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7886" y="5351125"/>
                <a:ext cx="59717" cy="68959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0" name="Freeform 542">
                <a:extLst>
                  <a:ext uri="{FF2B5EF4-FFF2-40B4-BE49-F238E27FC236}">
                    <a16:creationId xmlns:a16="http://schemas.microsoft.com/office/drawing/2014/main" id="{0FDFFA37-A3F7-8840-B6B4-466FB347A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1999" y="5311721"/>
                <a:ext cx="116121" cy="59105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1" name="Freeform 543">
                <a:extLst>
                  <a:ext uri="{FF2B5EF4-FFF2-40B4-BE49-F238E27FC236}">
                    <a16:creationId xmlns:a16="http://schemas.microsoft.com/office/drawing/2014/main" id="{C476364F-7B85-974C-9873-7C380DAB0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7511" y="5275599"/>
                <a:ext cx="66355" cy="26269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2" name="Freeform 544">
                <a:extLst>
                  <a:ext uri="{FF2B5EF4-FFF2-40B4-BE49-F238E27FC236}">
                    <a16:creationId xmlns:a16="http://schemas.microsoft.com/office/drawing/2014/main" id="{11F4FD68-BDF9-6D45-B775-902C41B36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110" y="5081858"/>
                <a:ext cx="331775" cy="229865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3" name="Freeform 545">
                <a:extLst>
                  <a:ext uri="{FF2B5EF4-FFF2-40B4-BE49-F238E27FC236}">
                    <a16:creationId xmlns:a16="http://schemas.microsoft.com/office/drawing/2014/main" id="{BD916356-F976-6D40-9891-435251307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5506" y="5062153"/>
                <a:ext cx="66355" cy="49258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4" name="Freeform 546">
                <a:extLst>
                  <a:ext uri="{FF2B5EF4-FFF2-40B4-BE49-F238E27FC236}">
                    <a16:creationId xmlns:a16="http://schemas.microsoft.com/office/drawing/2014/main" id="{8DA5C91D-4F79-F442-BD7C-481DCFEC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597" y="5072006"/>
                <a:ext cx="36496" cy="49258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5" name="Freeform 547">
                <a:extLst>
                  <a:ext uri="{FF2B5EF4-FFF2-40B4-BE49-F238E27FC236}">
                    <a16:creationId xmlns:a16="http://schemas.microsoft.com/office/drawing/2014/main" id="{C37849F1-C771-3A40-8AD6-CA61CFBD2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6017" y="4888118"/>
                <a:ext cx="29859" cy="59105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6" name="Freeform 548">
                <a:extLst>
                  <a:ext uri="{FF2B5EF4-FFF2-40B4-BE49-F238E27FC236}">
                    <a16:creationId xmlns:a16="http://schemas.microsoft.com/office/drawing/2014/main" id="{1F182E28-9A7B-D84D-B3C5-C5FF7B276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0037" y="4385703"/>
                <a:ext cx="1400088" cy="1014680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7" name="Freeform 549">
                <a:extLst>
                  <a:ext uri="{FF2B5EF4-FFF2-40B4-BE49-F238E27FC236}">
                    <a16:creationId xmlns:a16="http://schemas.microsoft.com/office/drawing/2014/main" id="{07458A2E-C190-744F-8A2D-62D54A624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5780" y="5331427"/>
                <a:ext cx="59717" cy="19703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8" name="Freeform 550">
                <a:extLst>
                  <a:ext uri="{FF2B5EF4-FFF2-40B4-BE49-F238E27FC236}">
                    <a16:creationId xmlns:a16="http://schemas.microsoft.com/office/drawing/2014/main" id="{7DE8F377-2029-8046-917F-8904CA748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9942" y="4907821"/>
                <a:ext cx="79625" cy="19703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9" name="Freeform 551">
                <a:extLst>
                  <a:ext uri="{FF2B5EF4-FFF2-40B4-BE49-F238E27FC236}">
                    <a16:creationId xmlns:a16="http://schemas.microsoft.com/office/drawing/2014/main" id="{1FA481B1-09CC-F346-8976-EAE3CC793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3821" y="4888118"/>
                <a:ext cx="116121" cy="95228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0" name="Freeform 552">
                <a:extLst>
                  <a:ext uri="{FF2B5EF4-FFF2-40B4-BE49-F238E27FC236}">
                    <a16:creationId xmlns:a16="http://schemas.microsoft.com/office/drawing/2014/main" id="{F151EDFA-6C5D-7D49-B8B4-04F288B16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7652" y="4802739"/>
                <a:ext cx="66355" cy="36123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1" name="Freeform 553">
                <a:extLst>
                  <a:ext uri="{FF2B5EF4-FFF2-40B4-BE49-F238E27FC236}">
                    <a16:creationId xmlns:a16="http://schemas.microsoft.com/office/drawing/2014/main" id="{F58E8920-DACC-A440-BB46-B0860450E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868" y="4792887"/>
                <a:ext cx="59717" cy="29553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2" name="Freeform 554">
                <a:extLst>
                  <a:ext uri="{FF2B5EF4-FFF2-40B4-BE49-F238E27FC236}">
                    <a16:creationId xmlns:a16="http://schemas.microsoft.com/office/drawing/2014/main" id="{5A3E3FD6-2A26-BE4E-B0C9-4EB1820F0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7465" y="4773186"/>
                <a:ext cx="46449" cy="19703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3" name="Freeform 555">
                <a:extLst>
                  <a:ext uri="{FF2B5EF4-FFF2-40B4-BE49-F238E27FC236}">
                    <a16:creationId xmlns:a16="http://schemas.microsoft.com/office/drawing/2014/main" id="{A7D461CC-3993-F14A-B63C-E48C97FFC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8027" y="4405403"/>
                <a:ext cx="255466" cy="108366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4" name="Freeform 556">
                <a:extLst>
                  <a:ext uri="{FF2B5EF4-FFF2-40B4-BE49-F238E27FC236}">
                    <a16:creationId xmlns:a16="http://schemas.microsoft.com/office/drawing/2014/main" id="{E1D0496D-1562-3141-A228-F8C57C404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2147" y="6152366"/>
                <a:ext cx="282007" cy="1838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5" name="Freeform 557">
                <a:extLst>
                  <a:ext uri="{FF2B5EF4-FFF2-40B4-BE49-F238E27FC236}">
                    <a16:creationId xmlns:a16="http://schemas.microsoft.com/office/drawing/2014/main" id="{56F23132-906E-AA4D-84B8-FAE89DE45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9861" y="5938921"/>
                <a:ext cx="126073" cy="134635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6" name="Freeform 558">
                <a:extLst>
                  <a:ext uri="{FF2B5EF4-FFF2-40B4-BE49-F238E27FC236}">
                    <a16:creationId xmlns:a16="http://schemas.microsoft.com/office/drawing/2014/main" id="{95855FF0-5B35-0040-AE92-6D9C7E6FF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9815" y="5784584"/>
                <a:ext cx="39813" cy="39406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7" name="Freeform 559">
                <a:extLst>
                  <a:ext uri="{FF2B5EF4-FFF2-40B4-BE49-F238E27FC236}">
                    <a16:creationId xmlns:a16="http://schemas.microsoft.com/office/drawing/2014/main" id="{CF0AE244-17D3-9641-9090-60654A914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046" y="5738614"/>
                <a:ext cx="59717" cy="55822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8" name="Freeform 560">
                <a:extLst>
                  <a:ext uri="{FF2B5EF4-FFF2-40B4-BE49-F238E27FC236}">
                    <a16:creationId xmlns:a16="http://schemas.microsoft.com/office/drawing/2014/main" id="{9CC90C07-76FE-CA4B-B369-605086D8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505" y="5755030"/>
                <a:ext cx="36496" cy="59105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9" name="Freeform 561">
                <a:extLst>
                  <a:ext uri="{FF2B5EF4-FFF2-40B4-BE49-F238E27FC236}">
                    <a16:creationId xmlns:a16="http://schemas.microsoft.com/office/drawing/2014/main" id="{34F67182-62CD-0843-9DCF-9F3C68148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3785" y="5699204"/>
                <a:ext cx="49766" cy="105079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0" name="Freeform 562">
                <a:extLst>
                  <a:ext uri="{FF2B5EF4-FFF2-40B4-BE49-F238E27FC236}">
                    <a16:creationId xmlns:a16="http://schemas.microsoft.com/office/drawing/2014/main" id="{6CB99B4C-9006-8342-9DF7-128F5799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3972" y="5659800"/>
                <a:ext cx="69672" cy="68959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1" name="Freeform 563">
                <a:extLst>
                  <a:ext uri="{FF2B5EF4-FFF2-40B4-BE49-F238E27FC236}">
                    <a16:creationId xmlns:a16="http://schemas.microsoft.com/office/drawing/2014/main" id="{AFCFC610-3209-3D40-923B-9E0967750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3645" y="5659800"/>
                <a:ext cx="66355" cy="88662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2" name="Freeform 564">
                <a:extLst>
                  <a:ext uri="{FF2B5EF4-FFF2-40B4-BE49-F238E27FC236}">
                    <a16:creationId xmlns:a16="http://schemas.microsoft.com/office/drawing/2014/main" id="{80861DED-997B-F04A-96C2-0CF64D811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3736" y="5679503"/>
                <a:ext cx="29859" cy="9851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3" name="Freeform 565">
                <a:extLst>
                  <a:ext uri="{FF2B5EF4-FFF2-40B4-BE49-F238E27FC236}">
                    <a16:creationId xmlns:a16="http://schemas.microsoft.com/office/drawing/2014/main" id="{3838F8B6-7BC2-604A-B636-76000A4A5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8135" y="5689355"/>
                <a:ext cx="129390" cy="65675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4" name="Freeform 566">
                <a:extLst>
                  <a:ext uri="{FF2B5EF4-FFF2-40B4-BE49-F238E27FC236}">
                    <a16:creationId xmlns:a16="http://schemas.microsoft.com/office/drawing/2014/main" id="{2E1CBBEC-A9D4-5C4F-B109-F3AEBEB16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901" y="5630246"/>
                <a:ext cx="79625" cy="68959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5" name="Freeform 567">
                <a:extLst>
                  <a:ext uri="{FF2B5EF4-FFF2-40B4-BE49-F238E27FC236}">
                    <a16:creationId xmlns:a16="http://schemas.microsoft.com/office/drawing/2014/main" id="{11E32A47-DBEA-AB40-A17B-463FA36A7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3838" y="5892946"/>
                <a:ext cx="96213" cy="36123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6" name="Freeform 568">
                <a:extLst>
                  <a:ext uri="{FF2B5EF4-FFF2-40B4-BE49-F238E27FC236}">
                    <a16:creationId xmlns:a16="http://schemas.microsoft.com/office/drawing/2014/main" id="{670829D7-DB6E-B542-9F70-FF0FECCB4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7717" y="5948771"/>
                <a:ext cx="56400" cy="49258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7" name="Freeform 569">
                <a:extLst>
                  <a:ext uri="{FF2B5EF4-FFF2-40B4-BE49-F238E27FC236}">
                    <a16:creationId xmlns:a16="http://schemas.microsoft.com/office/drawing/2014/main" id="{E08AB909-AB2F-0341-A1A1-9334C1206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5506" y="4753481"/>
                <a:ext cx="202382" cy="124782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8" name="Freeform 570">
                <a:extLst>
                  <a:ext uri="{FF2B5EF4-FFF2-40B4-BE49-F238E27FC236}">
                    <a16:creationId xmlns:a16="http://schemas.microsoft.com/office/drawing/2014/main" id="{C928E937-52FF-1047-9E8B-90104B026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5835" y="4812590"/>
                <a:ext cx="49766" cy="36123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9" name="Freeform 571">
                <a:extLst>
                  <a:ext uri="{FF2B5EF4-FFF2-40B4-BE49-F238E27FC236}">
                    <a16:creationId xmlns:a16="http://schemas.microsoft.com/office/drawing/2014/main" id="{A32E5FCF-8E6E-004A-9DA3-532182EA0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6115" y="4848709"/>
                <a:ext cx="19908" cy="19703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0" name="Freeform 572">
                <a:extLst>
                  <a:ext uri="{FF2B5EF4-FFF2-40B4-BE49-F238E27FC236}">
                    <a16:creationId xmlns:a16="http://schemas.microsoft.com/office/drawing/2014/main" id="{AE11FCC1-46CB-7544-B832-E0784B2BF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042" y="4444809"/>
                <a:ext cx="895791" cy="433457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1" name="Freeform 573">
                <a:extLst>
                  <a:ext uri="{FF2B5EF4-FFF2-40B4-BE49-F238E27FC236}">
                    <a16:creationId xmlns:a16="http://schemas.microsoft.com/office/drawing/2014/main" id="{DA497EEE-ED87-6840-B769-2401BC322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3921" y="4405403"/>
                <a:ext cx="136027" cy="88662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2" name="Freeform 574">
                <a:extLst>
                  <a:ext uri="{FF2B5EF4-FFF2-40B4-BE49-F238E27FC236}">
                    <a16:creationId xmlns:a16="http://schemas.microsoft.com/office/drawing/2014/main" id="{661F6AB5-9A31-6447-BE7A-AC24169A8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573" y="4365998"/>
                <a:ext cx="308549" cy="282404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3" name="Freeform 575">
                <a:extLst>
                  <a:ext uri="{FF2B5EF4-FFF2-40B4-BE49-F238E27FC236}">
                    <a16:creationId xmlns:a16="http://schemas.microsoft.com/office/drawing/2014/main" id="{4B235F83-348A-3645-9644-2DED73B71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8029" y="4365998"/>
                <a:ext cx="272053" cy="213444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4" name="Freeform 576">
                <a:extLst>
                  <a:ext uri="{FF2B5EF4-FFF2-40B4-BE49-F238E27FC236}">
                    <a16:creationId xmlns:a16="http://schemas.microsoft.com/office/drawing/2014/main" id="{230C5576-EBD3-C744-9B4B-B5E2D8A78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1540" y="4339728"/>
                <a:ext cx="524204" cy="318525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5" name="Freeform 577">
                <a:extLst>
                  <a:ext uri="{FF2B5EF4-FFF2-40B4-BE49-F238E27FC236}">
                    <a16:creationId xmlns:a16="http://schemas.microsoft.com/office/drawing/2014/main" id="{3B7FB386-5D4A-384E-BCC8-E8724B4EB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088" y="4251066"/>
                <a:ext cx="69672" cy="39406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6" name="Freeform 578">
                <a:extLst>
                  <a:ext uri="{FF2B5EF4-FFF2-40B4-BE49-F238E27FC236}">
                    <a16:creationId xmlns:a16="http://schemas.microsoft.com/office/drawing/2014/main" id="{F3AC8CFF-3E5F-6642-84E2-071891D3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9577" y="4077028"/>
                <a:ext cx="583921" cy="272552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7" name="Freeform 579">
                <a:extLst>
                  <a:ext uri="{FF2B5EF4-FFF2-40B4-BE49-F238E27FC236}">
                    <a16:creationId xmlns:a16="http://schemas.microsoft.com/office/drawing/2014/main" id="{1782ECE0-6E46-F24C-A0B2-99161C8AC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042" y="4185393"/>
                <a:ext cx="99532" cy="65675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8" name="Freeform 580">
                <a:extLst>
                  <a:ext uri="{FF2B5EF4-FFF2-40B4-BE49-F238E27FC236}">
                    <a16:creationId xmlns:a16="http://schemas.microsoft.com/office/drawing/2014/main" id="{30F12124-0EA7-8740-B22C-8D7492671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7520" y="4040908"/>
                <a:ext cx="358317" cy="164190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9" name="Freeform 581">
                <a:extLst>
                  <a:ext uri="{FF2B5EF4-FFF2-40B4-BE49-F238E27FC236}">
                    <a16:creationId xmlns:a16="http://schemas.microsoft.com/office/drawing/2014/main" id="{1C622DE6-E770-9E46-8012-665CBA009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5697" y="4106579"/>
                <a:ext cx="76308" cy="19703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0" name="Freeform 582">
                <a:extLst>
                  <a:ext uri="{FF2B5EF4-FFF2-40B4-BE49-F238E27FC236}">
                    <a16:creationId xmlns:a16="http://schemas.microsoft.com/office/drawing/2014/main" id="{DFEF8E7A-49BD-6F45-A23E-9CFE4301C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2052" y="3971950"/>
                <a:ext cx="205701" cy="95228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1" name="Freeform 583">
                <a:extLst>
                  <a:ext uri="{FF2B5EF4-FFF2-40B4-BE49-F238E27FC236}">
                    <a16:creationId xmlns:a16="http://schemas.microsoft.com/office/drawing/2014/main" id="{919D6C1B-B8B9-AB4F-9754-FA1AD2CBF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5789" y="3991650"/>
                <a:ext cx="76308" cy="39406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2" name="Freeform 584">
                <a:extLst>
                  <a:ext uri="{FF2B5EF4-FFF2-40B4-BE49-F238E27FC236}">
                    <a16:creationId xmlns:a16="http://schemas.microsoft.com/office/drawing/2014/main" id="{B901A585-5D07-7947-84F6-8CAD0851B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959" y="3902989"/>
                <a:ext cx="205701" cy="68959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3" name="Freeform 585">
                <a:extLst>
                  <a:ext uri="{FF2B5EF4-FFF2-40B4-BE49-F238E27FC236}">
                    <a16:creationId xmlns:a16="http://schemas.microsoft.com/office/drawing/2014/main" id="{BE67A9F1-E5B3-4A4B-91EA-400948299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618" y="4106579"/>
                <a:ext cx="272053" cy="1838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4" name="Freeform 586">
                <a:extLst>
                  <a:ext uri="{FF2B5EF4-FFF2-40B4-BE49-F238E27FC236}">
                    <a16:creationId xmlns:a16="http://schemas.microsoft.com/office/drawing/2014/main" id="{68ED6144-AD13-FB4A-B081-9AC0541CB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9760" y="4195244"/>
                <a:ext cx="86262" cy="26269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5" name="Freeform 587">
                <a:extLst>
                  <a:ext uri="{FF2B5EF4-FFF2-40B4-BE49-F238E27FC236}">
                    <a16:creationId xmlns:a16="http://schemas.microsoft.com/office/drawing/2014/main" id="{2C97AFC8-ABC5-C345-B74C-9CC167899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853" y="4185393"/>
                <a:ext cx="79625" cy="19703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6" name="Freeform 588">
                <a:extLst>
                  <a:ext uri="{FF2B5EF4-FFF2-40B4-BE49-F238E27FC236}">
                    <a16:creationId xmlns:a16="http://schemas.microsoft.com/office/drawing/2014/main" id="{938C45D6-97B1-0641-882A-FFAA0E37D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040" y="4155837"/>
                <a:ext cx="99532" cy="49258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7" name="Freeform 589">
                <a:extLst>
                  <a:ext uri="{FF2B5EF4-FFF2-40B4-BE49-F238E27FC236}">
                    <a16:creationId xmlns:a16="http://schemas.microsoft.com/office/drawing/2014/main" id="{F116E4AF-7681-E245-A626-89A2766E4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9995" y="4116434"/>
                <a:ext cx="69672" cy="49258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8" name="Freeform 590">
                <a:extLst>
                  <a:ext uri="{FF2B5EF4-FFF2-40B4-BE49-F238E27FC236}">
                    <a16:creationId xmlns:a16="http://schemas.microsoft.com/office/drawing/2014/main" id="{A0EDFCD2-C8D3-664A-819B-305836E0E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3780" y="4001500"/>
                <a:ext cx="116121" cy="85381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9" name="Freeform 591">
                <a:extLst>
                  <a:ext uri="{FF2B5EF4-FFF2-40B4-BE49-F238E27FC236}">
                    <a16:creationId xmlns:a16="http://schemas.microsoft.com/office/drawing/2014/main" id="{0E1B5C91-C13B-8F43-A48C-E1A8B1596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573" y="3991650"/>
                <a:ext cx="86262" cy="29553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0" name="Freeform 592">
                <a:extLst>
                  <a:ext uri="{FF2B5EF4-FFF2-40B4-BE49-F238E27FC236}">
                    <a16:creationId xmlns:a16="http://schemas.microsoft.com/office/drawing/2014/main" id="{A6212ED0-42A2-D248-9388-84431BBBB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685" y="3837313"/>
                <a:ext cx="348363" cy="1838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1" name="Freeform 593">
                <a:extLst>
                  <a:ext uri="{FF2B5EF4-FFF2-40B4-BE49-F238E27FC236}">
                    <a16:creationId xmlns:a16="http://schemas.microsoft.com/office/drawing/2014/main" id="{AAED09C1-7C16-774E-B96C-8B8DF868B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5739" y="3748651"/>
                <a:ext cx="106166" cy="49258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2" name="Freeform 594">
                <a:extLst>
                  <a:ext uri="{FF2B5EF4-FFF2-40B4-BE49-F238E27FC236}">
                    <a16:creationId xmlns:a16="http://schemas.microsoft.com/office/drawing/2014/main" id="{09E8BFCE-6CF0-F84D-B5F4-C9C6D61C8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2001" y="3902989"/>
                <a:ext cx="195746" cy="108366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3" name="Freeform 595">
                <a:extLst>
                  <a:ext uri="{FF2B5EF4-FFF2-40B4-BE49-F238E27FC236}">
                    <a16:creationId xmlns:a16="http://schemas.microsoft.com/office/drawing/2014/main" id="{22DE5B55-5514-3D44-9F4B-E4FD79EC6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488" y="4001500"/>
                <a:ext cx="172521" cy="49258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4" name="Freeform 596">
                <a:extLst>
                  <a:ext uri="{FF2B5EF4-FFF2-40B4-BE49-F238E27FC236}">
                    <a16:creationId xmlns:a16="http://schemas.microsoft.com/office/drawing/2014/main" id="{DCE9D161-6F40-374F-A426-B334CEA90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1536" y="4221513"/>
                <a:ext cx="162568" cy="108366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5" name="Freeform 597">
                <a:extLst>
                  <a:ext uri="{FF2B5EF4-FFF2-40B4-BE49-F238E27FC236}">
                    <a16:creationId xmlns:a16="http://schemas.microsoft.com/office/drawing/2014/main" id="{4F45D3A1-0E93-9E4A-A378-437BB9BE5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842" y="4195244"/>
                <a:ext cx="39813" cy="26269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6" name="Freeform 598">
                <a:extLst>
                  <a:ext uri="{FF2B5EF4-FFF2-40B4-BE49-F238E27FC236}">
                    <a16:creationId xmlns:a16="http://schemas.microsoft.com/office/drawing/2014/main" id="{FE0DE0CB-DA5F-DA4C-A789-E583518FE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682" y="4021203"/>
                <a:ext cx="86262" cy="55822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7" name="Freeform 599">
                <a:extLst>
                  <a:ext uri="{FF2B5EF4-FFF2-40B4-BE49-F238E27FC236}">
                    <a16:creationId xmlns:a16="http://schemas.microsoft.com/office/drawing/2014/main" id="{318D1041-F811-B44A-8D34-A509EECCA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130" y="4106579"/>
                <a:ext cx="29859" cy="39406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8" name="Freeform 600">
                <a:extLst>
                  <a:ext uri="{FF2B5EF4-FFF2-40B4-BE49-F238E27FC236}">
                    <a16:creationId xmlns:a16="http://schemas.microsoft.com/office/drawing/2014/main" id="{5C13DC46-5D1C-B54E-AE11-308CC6440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1627" y="4077028"/>
                <a:ext cx="865932" cy="262702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9" name="Freeform 601">
                <a:extLst>
                  <a:ext uri="{FF2B5EF4-FFF2-40B4-BE49-F238E27FC236}">
                    <a16:creationId xmlns:a16="http://schemas.microsoft.com/office/drawing/2014/main" id="{C8FEE9E5-38FF-BC4A-BC96-C51642340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1536" y="3623869"/>
                <a:ext cx="573970" cy="357930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0" name="Freeform 602">
                <a:extLst>
                  <a:ext uri="{FF2B5EF4-FFF2-40B4-BE49-F238E27FC236}">
                    <a16:creationId xmlns:a16="http://schemas.microsoft.com/office/drawing/2014/main" id="{0040EE81-A504-E641-B670-FC98543CB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3775" y="3403859"/>
                <a:ext cx="1516209" cy="781534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1" name="Freeform 604">
                <a:extLst>
                  <a:ext uri="{FF2B5EF4-FFF2-40B4-BE49-F238E27FC236}">
                    <a16:creationId xmlns:a16="http://schemas.microsoft.com/office/drawing/2014/main" id="{0B9D6D9F-E7E5-7D43-93B9-F6508ABCE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3775" y="3837313"/>
                <a:ext cx="136027" cy="49258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2" name="Freeform 605">
                <a:extLst>
                  <a:ext uri="{FF2B5EF4-FFF2-40B4-BE49-F238E27FC236}">
                    <a16:creationId xmlns:a16="http://schemas.microsoft.com/office/drawing/2014/main" id="{50E4DA9F-1BCD-324D-BF6E-86B754654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5552" y="3876716"/>
                <a:ext cx="56404" cy="19703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3" name="Freeform 606">
                <a:extLst>
                  <a:ext uri="{FF2B5EF4-FFF2-40B4-BE49-F238E27FC236}">
                    <a16:creationId xmlns:a16="http://schemas.microsoft.com/office/drawing/2014/main" id="{034D621A-51E4-0C4D-920F-BF64831B0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7700" y="4175540"/>
                <a:ext cx="56404" cy="29556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4" name="Freeform 607">
                <a:extLst>
                  <a:ext uri="{FF2B5EF4-FFF2-40B4-BE49-F238E27FC236}">
                    <a16:creationId xmlns:a16="http://schemas.microsoft.com/office/drawing/2014/main" id="{F6F47F05-FD4D-6F45-9076-BAEA6C14A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9908" y="5515315"/>
                <a:ext cx="49766" cy="39406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5" name="Freeform 608">
                <a:extLst>
                  <a:ext uri="{FF2B5EF4-FFF2-40B4-BE49-F238E27FC236}">
                    <a16:creationId xmlns:a16="http://schemas.microsoft.com/office/drawing/2014/main" id="{EAB0A995-B15D-1948-9FFA-CBDD4E307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584" y="5505462"/>
                <a:ext cx="9955" cy="985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6" name="Freeform 609">
                <a:extLst>
                  <a:ext uri="{FF2B5EF4-FFF2-40B4-BE49-F238E27FC236}">
                    <a16:creationId xmlns:a16="http://schemas.microsoft.com/office/drawing/2014/main" id="{9F7B4B41-30AB-C946-89EC-BC1A18454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7576" y="5515315"/>
                <a:ext cx="66355" cy="59105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7" name="Freeform 615">
                <a:extLst>
                  <a:ext uri="{FF2B5EF4-FFF2-40B4-BE49-F238E27FC236}">
                    <a16:creationId xmlns:a16="http://schemas.microsoft.com/office/drawing/2014/main" id="{A41AAAB8-3383-7B48-9367-9668A1502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1813" y="6461039"/>
                <a:ext cx="69672" cy="29556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6E7337E3-E8FD-944E-A91B-5CD7B7F833DB}"/>
                  </a:ext>
                </a:extLst>
              </p:cNvPr>
              <p:cNvGrpSpPr/>
              <p:nvPr/>
            </p:nvGrpSpPr>
            <p:grpSpPr>
              <a:xfrm>
                <a:off x="7651813" y="8234269"/>
                <a:ext cx="2372184" cy="3618704"/>
                <a:chOff x="7651813" y="7586453"/>
                <a:chExt cx="2372184" cy="3618704"/>
              </a:xfrm>
              <a:grpFill/>
            </p:grpSpPr>
            <p:sp>
              <p:nvSpPr>
                <p:cNvPr id="561" name="Freeform 512">
                  <a:extLst>
                    <a:ext uri="{FF2B5EF4-FFF2-40B4-BE49-F238E27FC236}">
                      <a16:creationId xmlns:a16="http://schemas.microsoft.com/office/drawing/2014/main" id="{DA7D88E7-64C8-0E43-AF5B-8297E14CC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9659" y="10981863"/>
                  <a:ext cx="116121" cy="59105"/>
                </a:xfrm>
                <a:custGeom>
                  <a:avLst/>
                  <a:gdLst>
                    <a:gd name="T0" fmla="*/ 10 w 12"/>
                    <a:gd name="T1" fmla="*/ 3 h 6"/>
                    <a:gd name="T2" fmla="*/ 8 w 12"/>
                    <a:gd name="T3" fmla="*/ 2 h 6"/>
                    <a:gd name="T4" fmla="*/ 5 w 12"/>
                    <a:gd name="T5" fmla="*/ 2 h 6"/>
                    <a:gd name="T6" fmla="*/ 3 w 12"/>
                    <a:gd name="T7" fmla="*/ 1 h 6"/>
                    <a:gd name="T8" fmla="*/ 0 w 12"/>
                    <a:gd name="T9" fmla="*/ 3 h 6"/>
                    <a:gd name="T10" fmla="*/ 2 w 12"/>
                    <a:gd name="T11" fmla="*/ 5 h 6"/>
                    <a:gd name="T12" fmla="*/ 6 w 12"/>
                    <a:gd name="T13" fmla="*/ 5 h 6"/>
                    <a:gd name="T14" fmla="*/ 11 w 12"/>
                    <a:gd name="T15" fmla="*/ 3 h 6"/>
                    <a:gd name="T16" fmla="*/ 10 w 12"/>
                    <a:gd name="T17" fmla="*/ 3 h 6"/>
                    <a:gd name="T18" fmla="*/ 10 w 12"/>
                    <a:gd name="T1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6">
                      <a:moveTo>
                        <a:pt x="10" y="3"/>
                      </a:move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2"/>
                        <a:pt x="6" y="2"/>
                        <a:pt x="5" y="2"/>
                      </a:cubicBezTo>
                      <a:cubicBezTo>
                        <a:pt x="4" y="2"/>
                        <a:pt x="4" y="0"/>
                        <a:pt x="3" y="1"/>
                      </a:cubicBezTo>
                      <a:cubicBezTo>
                        <a:pt x="3" y="1"/>
                        <a:pt x="0" y="3"/>
                        <a:pt x="0" y="3"/>
                      </a:cubicBezTo>
                      <a:cubicBezTo>
                        <a:pt x="0" y="3"/>
                        <a:pt x="2" y="5"/>
                        <a:pt x="2" y="5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5"/>
                        <a:pt x="11" y="4"/>
                        <a:pt x="11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12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2" name="Freeform 513">
                  <a:extLst>
                    <a:ext uri="{FF2B5EF4-FFF2-40B4-BE49-F238E27FC236}">
                      <a16:creationId xmlns:a16="http://schemas.microsoft.com/office/drawing/2014/main" id="{36021A42-9A55-3943-A955-AFC7A619A8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9706" y="11040969"/>
                  <a:ext cx="86262" cy="59105"/>
                </a:xfrm>
                <a:custGeom>
                  <a:avLst/>
                  <a:gdLst>
                    <a:gd name="T0" fmla="*/ 7 w 9"/>
                    <a:gd name="T1" fmla="*/ 3 h 6"/>
                    <a:gd name="T2" fmla="*/ 0 w 9"/>
                    <a:gd name="T3" fmla="*/ 1 h 6"/>
                    <a:gd name="T4" fmla="*/ 2 w 9"/>
                    <a:gd name="T5" fmla="*/ 2 h 6"/>
                    <a:gd name="T6" fmla="*/ 1 w 9"/>
                    <a:gd name="T7" fmla="*/ 5 h 6"/>
                    <a:gd name="T8" fmla="*/ 3 w 9"/>
                    <a:gd name="T9" fmla="*/ 5 h 6"/>
                    <a:gd name="T10" fmla="*/ 4 w 9"/>
                    <a:gd name="T11" fmla="*/ 5 h 6"/>
                    <a:gd name="T12" fmla="*/ 7 w 9"/>
                    <a:gd name="T13" fmla="*/ 3 h 6"/>
                    <a:gd name="T14" fmla="*/ 7 w 9"/>
                    <a:gd name="T15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3"/>
                      </a:moveTo>
                      <a:cubicBezTo>
                        <a:pt x="7" y="2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2"/>
                      </a:cubicBezTo>
                      <a:cubicBezTo>
                        <a:pt x="3" y="3"/>
                        <a:pt x="1" y="4"/>
                        <a:pt x="1" y="5"/>
                      </a:cubicBezTo>
                      <a:cubicBezTo>
                        <a:pt x="1" y="6"/>
                        <a:pt x="3" y="5"/>
                        <a:pt x="3" y="5"/>
                      </a:cubicBezTo>
                      <a:cubicBezTo>
                        <a:pt x="4" y="4"/>
                        <a:pt x="3" y="5"/>
                        <a:pt x="4" y="5"/>
                      </a:cubicBezTo>
                      <a:cubicBezTo>
                        <a:pt x="5" y="6"/>
                        <a:pt x="9" y="4"/>
                        <a:pt x="7" y="3"/>
                      </a:cubicBezTo>
                      <a:cubicBezTo>
                        <a:pt x="6" y="2"/>
                        <a:pt x="8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3" name="Freeform 514">
                  <a:extLst>
                    <a:ext uri="{FF2B5EF4-FFF2-40B4-BE49-F238E27FC236}">
                      <a16:creationId xmlns:a16="http://schemas.microsoft.com/office/drawing/2014/main" id="{45BA1D14-CA06-DD4F-88CC-747BB9810B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9755" y="10965444"/>
                  <a:ext cx="76308" cy="45973"/>
                </a:xfrm>
                <a:custGeom>
                  <a:avLst/>
                  <a:gdLst>
                    <a:gd name="T0" fmla="*/ 6 w 8"/>
                    <a:gd name="T1" fmla="*/ 0 h 5"/>
                    <a:gd name="T2" fmla="*/ 3 w 8"/>
                    <a:gd name="T3" fmla="*/ 1 h 5"/>
                    <a:gd name="T4" fmla="*/ 0 w 8"/>
                    <a:gd name="T5" fmla="*/ 1 h 5"/>
                    <a:gd name="T6" fmla="*/ 0 w 8"/>
                    <a:gd name="T7" fmla="*/ 3 h 5"/>
                    <a:gd name="T8" fmla="*/ 5 w 8"/>
                    <a:gd name="T9" fmla="*/ 2 h 5"/>
                    <a:gd name="T10" fmla="*/ 6 w 8"/>
                    <a:gd name="T11" fmla="*/ 0 h 5"/>
                    <a:gd name="T12" fmla="*/ 6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6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0"/>
                        <a:pt x="0" y="4"/>
                        <a:pt x="0" y="3"/>
                      </a:cubicBezTo>
                      <a:cubicBezTo>
                        <a:pt x="1" y="5"/>
                        <a:pt x="4" y="3"/>
                        <a:pt x="5" y="2"/>
                      </a:cubicBezTo>
                      <a:cubicBezTo>
                        <a:pt x="6" y="2"/>
                        <a:pt x="8" y="0"/>
                        <a:pt x="6" y="0"/>
                      </a:cubicBezTo>
                      <a:cubicBezTo>
                        <a:pt x="5" y="0"/>
                        <a:pt x="8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4" name="Freeform 515">
                  <a:extLst>
                    <a:ext uri="{FF2B5EF4-FFF2-40B4-BE49-F238E27FC236}">
                      <a16:creationId xmlns:a16="http://schemas.microsoft.com/office/drawing/2014/main" id="{CC704FFF-57E1-F44E-8B8F-256A763220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49942" y="11001566"/>
                  <a:ext cx="79625" cy="49258"/>
                </a:xfrm>
                <a:custGeom>
                  <a:avLst/>
                  <a:gdLst>
                    <a:gd name="T0" fmla="*/ 7 w 8"/>
                    <a:gd name="T1" fmla="*/ 4 h 5"/>
                    <a:gd name="T2" fmla="*/ 1 w 8"/>
                    <a:gd name="T3" fmla="*/ 1 h 5"/>
                    <a:gd name="T4" fmla="*/ 7 w 8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7" y="4"/>
                      </a:moveTo>
                      <a:cubicBezTo>
                        <a:pt x="6" y="3"/>
                        <a:pt x="0" y="0"/>
                        <a:pt x="1" y="1"/>
                      </a:cubicBezTo>
                      <a:cubicBezTo>
                        <a:pt x="2" y="2"/>
                        <a:pt x="8" y="5"/>
                        <a:pt x="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5" name="Freeform 516">
                  <a:extLst>
                    <a:ext uri="{FF2B5EF4-FFF2-40B4-BE49-F238E27FC236}">
                      <a16:creationId xmlns:a16="http://schemas.microsoft.com/office/drawing/2014/main" id="{2C0EE952-43D5-E046-AF38-857DA3158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0034" y="10935888"/>
                  <a:ext cx="29859" cy="29553"/>
                </a:xfrm>
                <a:custGeom>
                  <a:avLst/>
                  <a:gdLst>
                    <a:gd name="T0" fmla="*/ 2 w 3"/>
                    <a:gd name="T1" fmla="*/ 2 h 3"/>
                    <a:gd name="T2" fmla="*/ 0 w 3"/>
                    <a:gd name="T3" fmla="*/ 1 h 3"/>
                    <a:gd name="T4" fmla="*/ 2 w 3"/>
                    <a:gd name="T5" fmla="*/ 2 h 3"/>
                    <a:gd name="T6" fmla="*/ 2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2" y="2"/>
                      </a:move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3" y="0"/>
                        <a:pt x="2" y="2"/>
                      </a:cubicBezTo>
                      <a:cubicBezTo>
                        <a:pt x="2" y="3"/>
                        <a:pt x="2" y="1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6" name="Freeform 517">
                  <a:extLst>
                    <a:ext uri="{FF2B5EF4-FFF2-40B4-BE49-F238E27FC236}">
                      <a16:creationId xmlns:a16="http://schemas.microsoft.com/office/drawing/2014/main" id="{46E16A0D-ADD4-024D-A786-0457CD670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0034" y="10857079"/>
                  <a:ext cx="69672" cy="68959"/>
                </a:xfrm>
                <a:custGeom>
                  <a:avLst/>
                  <a:gdLst>
                    <a:gd name="T0" fmla="*/ 5 w 7"/>
                    <a:gd name="T1" fmla="*/ 2 h 7"/>
                    <a:gd name="T2" fmla="*/ 4 w 7"/>
                    <a:gd name="T3" fmla="*/ 0 h 7"/>
                    <a:gd name="T4" fmla="*/ 2 w 7"/>
                    <a:gd name="T5" fmla="*/ 1 h 7"/>
                    <a:gd name="T6" fmla="*/ 0 w 7"/>
                    <a:gd name="T7" fmla="*/ 1 h 7"/>
                    <a:gd name="T8" fmla="*/ 2 w 7"/>
                    <a:gd name="T9" fmla="*/ 4 h 7"/>
                    <a:gd name="T10" fmla="*/ 0 w 7"/>
                    <a:gd name="T11" fmla="*/ 6 h 7"/>
                    <a:gd name="T12" fmla="*/ 3 w 7"/>
                    <a:gd name="T13" fmla="*/ 5 h 7"/>
                    <a:gd name="T14" fmla="*/ 4 w 7"/>
                    <a:gd name="T15" fmla="*/ 2 h 7"/>
                    <a:gd name="T16" fmla="*/ 4 w 7"/>
                    <a:gd name="T17" fmla="*/ 4 h 7"/>
                    <a:gd name="T18" fmla="*/ 6 w 7"/>
                    <a:gd name="T19" fmla="*/ 2 h 7"/>
                    <a:gd name="T20" fmla="*/ 5 w 7"/>
                    <a:gd name="T21" fmla="*/ 2 h 7"/>
                    <a:gd name="T22" fmla="*/ 5 w 7"/>
                    <a:gd name="T23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7">
                      <a:moveTo>
                        <a:pt x="5" y="2"/>
                      </a:move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0"/>
                        <a:pt x="1" y="0"/>
                        <a:pt x="2" y="1"/>
                      </a:cubicBezTo>
                      <a:cubicBezTo>
                        <a:pt x="4" y="3"/>
                        <a:pt x="1" y="2"/>
                        <a:pt x="0" y="1"/>
                      </a:cubicBezTo>
                      <a:cubicBezTo>
                        <a:pt x="1" y="3"/>
                        <a:pt x="2" y="3"/>
                        <a:pt x="2" y="4"/>
                      </a:cubicBezTo>
                      <a:cubicBezTo>
                        <a:pt x="3" y="6"/>
                        <a:pt x="1" y="5"/>
                        <a:pt x="0" y="6"/>
                      </a:cubicBezTo>
                      <a:cubicBezTo>
                        <a:pt x="0" y="7"/>
                        <a:pt x="4" y="6"/>
                        <a:pt x="3" y="5"/>
                      </a:cubicBezTo>
                      <a:cubicBezTo>
                        <a:pt x="3" y="5"/>
                        <a:pt x="4" y="3"/>
                        <a:pt x="4" y="2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1"/>
                        <a:pt x="7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7" name="Freeform 518">
                  <a:extLst>
                    <a:ext uri="{FF2B5EF4-FFF2-40B4-BE49-F238E27FC236}">
                      <a16:creationId xmlns:a16="http://schemas.microsoft.com/office/drawing/2014/main" id="{323BD496-B1C9-0B44-B6C1-03972D5B7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0080" y="10732297"/>
                  <a:ext cx="49766" cy="105079"/>
                </a:xfrm>
                <a:custGeom>
                  <a:avLst/>
                  <a:gdLst>
                    <a:gd name="T0" fmla="*/ 5 w 5"/>
                    <a:gd name="T1" fmla="*/ 7 h 11"/>
                    <a:gd name="T2" fmla="*/ 2 w 5"/>
                    <a:gd name="T3" fmla="*/ 2 h 11"/>
                    <a:gd name="T4" fmla="*/ 1 w 5"/>
                    <a:gd name="T5" fmla="*/ 6 h 11"/>
                    <a:gd name="T6" fmla="*/ 0 w 5"/>
                    <a:gd name="T7" fmla="*/ 9 h 11"/>
                    <a:gd name="T8" fmla="*/ 2 w 5"/>
                    <a:gd name="T9" fmla="*/ 7 h 11"/>
                    <a:gd name="T10" fmla="*/ 5 w 5"/>
                    <a:gd name="T11" fmla="*/ 7 h 11"/>
                    <a:gd name="T12" fmla="*/ 5 w 5"/>
                    <a:gd name="T13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5" y="7"/>
                      </a:moveTo>
                      <a:cubicBezTo>
                        <a:pt x="5" y="6"/>
                        <a:pt x="4" y="0"/>
                        <a:pt x="2" y="2"/>
                      </a:cubicBezTo>
                      <a:cubicBezTo>
                        <a:pt x="2" y="3"/>
                        <a:pt x="3" y="6"/>
                        <a:pt x="1" y="6"/>
                      </a:cubicBezTo>
                      <a:cubicBezTo>
                        <a:pt x="0" y="6"/>
                        <a:pt x="0" y="7"/>
                        <a:pt x="0" y="9"/>
                      </a:cubicBezTo>
                      <a:cubicBezTo>
                        <a:pt x="1" y="9"/>
                        <a:pt x="2" y="7"/>
                        <a:pt x="2" y="7"/>
                      </a:cubicBezTo>
                      <a:cubicBezTo>
                        <a:pt x="1" y="7"/>
                        <a:pt x="5" y="11"/>
                        <a:pt x="5" y="7"/>
                      </a:cubicBezTo>
                      <a:cubicBezTo>
                        <a:pt x="5" y="6"/>
                        <a:pt x="5" y="8"/>
                        <a:pt x="5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8" name="Freeform 519">
                  <a:extLst>
                    <a:ext uri="{FF2B5EF4-FFF2-40B4-BE49-F238E27FC236}">
                      <a16:creationId xmlns:a16="http://schemas.microsoft.com/office/drawing/2014/main" id="{EAAD8501-1F40-444A-AE2E-A7ADF784E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0129" y="10817674"/>
                  <a:ext cx="29859" cy="59105"/>
                </a:xfrm>
                <a:custGeom>
                  <a:avLst/>
                  <a:gdLst>
                    <a:gd name="T0" fmla="*/ 3 w 3"/>
                    <a:gd name="T1" fmla="*/ 2 h 6"/>
                    <a:gd name="T2" fmla="*/ 1 w 3"/>
                    <a:gd name="T3" fmla="*/ 6 h 6"/>
                    <a:gd name="T4" fmla="*/ 3 w 3"/>
                    <a:gd name="T5" fmla="*/ 2 h 6"/>
                    <a:gd name="T6" fmla="*/ 3 w 3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3" y="2"/>
                      </a:moveTo>
                      <a:cubicBezTo>
                        <a:pt x="2" y="0"/>
                        <a:pt x="0" y="5"/>
                        <a:pt x="1" y="6"/>
                      </a:cubicBezTo>
                      <a:cubicBezTo>
                        <a:pt x="0" y="5"/>
                        <a:pt x="3" y="3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9" name="Freeform 520">
                  <a:extLst>
                    <a:ext uri="{FF2B5EF4-FFF2-40B4-BE49-F238E27FC236}">
                      <a16:creationId xmlns:a16="http://schemas.microsoft.com/office/drawing/2014/main" id="{2AE0498E-E2FA-B641-B036-B87A8F36B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0129" y="10692891"/>
                  <a:ext cx="49766" cy="68959"/>
                </a:xfrm>
                <a:custGeom>
                  <a:avLst/>
                  <a:gdLst>
                    <a:gd name="T0" fmla="*/ 4 w 5"/>
                    <a:gd name="T1" fmla="*/ 2 h 7"/>
                    <a:gd name="T2" fmla="*/ 3 w 5"/>
                    <a:gd name="T3" fmla="*/ 0 h 7"/>
                    <a:gd name="T4" fmla="*/ 2 w 5"/>
                    <a:gd name="T5" fmla="*/ 3 h 7"/>
                    <a:gd name="T6" fmla="*/ 1 w 5"/>
                    <a:gd name="T7" fmla="*/ 2 h 7"/>
                    <a:gd name="T8" fmla="*/ 0 w 5"/>
                    <a:gd name="T9" fmla="*/ 5 h 7"/>
                    <a:gd name="T10" fmla="*/ 2 w 5"/>
                    <a:gd name="T11" fmla="*/ 7 h 7"/>
                    <a:gd name="T12" fmla="*/ 5 w 5"/>
                    <a:gd name="T13" fmla="*/ 5 h 7"/>
                    <a:gd name="T14" fmla="*/ 4 w 5"/>
                    <a:gd name="T15" fmla="*/ 2 h 7"/>
                    <a:gd name="T16" fmla="*/ 4 w 5"/>
                    <a:gd name="T17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7">
                      <a:moveTo>
                        <a:pt x="4" y="2"/>
                      </a:moveTo>
                      <a:cubicBezTo>
                        <a:pt x="3" y="3"/>
                        <a:pt x="3" y="0"/>
                        <a:pt x="3" y="0"/>
                      </a:cubicBezTo>
                      <a:cubicBezTo>
                        <a:pt x="3" y="0"/>
                        <a:pt x="3" y="3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2" y="2"/>
                        <a:pt x="0" y="5"/>
                        <a:pt x="0" y="5"/>
                      </a:cubicBezTo>
                      <a:cubicBezTo>
                        <a:pt x="0" y="4"/>
                        <a:pt x="4" y="5"/>
                        <a:pt x="2" y="7"/>
                      </a:cubicBezTo>
                      <a:cubicBezTo>
                        <a:pt x="3" y="6"/>
                        <a:pt x="5" y="6"/>
                        <a:pt x="5" y="5"/>
                      </a:cubicBezTo>
                      <a:cubicBezTo>
                        <a:pt x="5" y="4"/>
                        <a:pt x="4" y="1"/>
                        <a:pt x="4" y="2"/>
                      </a:cubicBezTo>
                      <a:cubicBezTo>
                        <a:pt x="3" y="3"/>
                        <a:pt x="4" y="1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0" name="Freeform 521">
                  <a:extLst>
                    <a:ext uri="{FF2B5EF4-FFF2-40B4-BE49-F238E27FC236}">
                      <a16:creationId xmlns:a16="http://schemas.microsoft.com/office/drawing/2014/main" id="{49E55DE3-A2DC-2D48-A1B3-4032E70F2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9896" y="10502432"/>
                  <a:ext cx="49766" cy="4597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0 h 5"/>
                    <a:gd name="T4" fmla="*/ 0 w 5"/>
                    <a:gd name="T5" fmla="*/ 0 h 5"/>
                    <a:gd name="T6" fmla="*/ 2 w 5"/>
                    <a:gd name="T7" fmla="*/ 1 h 5"/>
                    <a:gd name="T8" fmla="*/ 3 w 5"/>
                    <a:gd name="T9" fmla="*/ 4 h 5"/>
                    <a:gd name="T10" fmla="*/ 3 w 5"/>
                    <a:gd name="T1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5" y="2"/>
                        <a:pt x="2" y="2"/>
                        <a:pt x="3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0" y="0"/>
                        <a:pt x="2" y="1"/>
                        <a:pt x="2" y="1"/>
                      </a:cubicBezTo>
                      <a:cubicBezTo>
                        <a:pt x="2" y="2"/>
                        <a:pt x="3" y="4"/>
                        <a:pt x="3" y="4"/>
                      </a:cubicBezTo>
                      <a:cubicBezTo>
                        <a:pt x="4" y="3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1" name="Freeform 522">
                  <a:extLst>
                    <a:ext uri="{FF2B5EF4-FFF2-40B4-BE49-F238E27FC236}">
                      <a16:creationId xmlns:a16="http://schemas.microsoft.com/office/drawing/2014/main" id="{BBD9CE56-5C42-2C48-B65D-4731220F9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9849" y="10328394"/>
                  <a:ext cx="59717" cy="105079"/>
                </a:xfrm>
                <a:custGeom>
                  <a:avLst/>
                  <a:gdLst>
                    <a:gd name="T0" fmla="*/ 3 w 6"/>
                    <a:gd name="T1" fmla="*/ 10 h 11"/>
                    <a:gd name="T2" fmla="*/ 0 w 6"/>
                    <a:gd name="T3" fmla="*/ 9 h 11"/>
                    <a:gd name="T4" fmla="*/ 1 w 6"/>
                    <a:gd name="T5" fmla="*/ 2 h 11"/>
                    <a:gd name="T6" fmla="*/ 4 w 6"/>
                    <a:gd name="T7" fmla="*/ 3 h 11"/>
                    <a:gd name="T8" fmla="*/ 3 w 6"/>
                    <a:gd name="T9" fmla="*/ 10 h 11"/>
                    <a:gd name="T10" fmla="*/ 3 w 6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10"/>
                      </a:moveTo>
                      <a:cubicBezTo>
                        <a:pt x="1" y="11"/>
                        <a:pt x="0" y="11"/>
                        <a:pt x="0" y="9"/>
                      </a:cubicBezTo>
                      <a:cubicBezTo>
                        <a:pt x="1" y="7"/>
                        <a:pt x="1" y="4"/>
                        <a:pt x="1" y="2"/>
                      </a:cubicBezTo>
                      <a:cubicBezTo>
                        <a:pt x="1" y="0"/>
                        <a:pt x="5" y="0"/>
                        <a:pt x="4" y="3"/>
                      </a:cubicBezTo>
                      <a:cubicBezTo>
                        <a:pt x="4" y="5"/>
                        <a:pt x="6" y="8"/>
                        <a:pt x="3" y="10"/>
                      </a:cubicBezTo>
                      <a:cubicBezTo>
                        <a:pt x="2" y="10"/>
                        <a:pt x="4" y="9"/>
                        <a:pt x="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2" name="Freeform 523">
                  <a:extLst>
                    <a:ext uri="{FF2B5EF4-FFF2-40B4-BE49-F238E27FC236}">
                      <a16:creationId xmlns:a16="http://schemas.microsoft.com/office/drawing/2014/main" id="{C72E26BA-48A1-8D44-8105-5A621FC38E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5593" y="7596303"/>
                  <a:ext cx="46449" cy="39406"/>
                </a:xfrm>
                <a:custGeom>
                  <a:avLst/>
                  <a:gdLst>
                    <a:gd name="T0" fmla="*/ 3 w 5"/>
                    <a:gd name="T1" fmla="*/ 3 h 4"/>
                    <a:gd name="T2" fmla="*/ 1 w 5"/>
                    <a:gd name="T3" fmla="*/ 1 h 4"/>
                    <a:gd name="T4" fmla="*/ 3 w 5"/>
                    <a:gd name="T5" fmla="*/ 3 h 4"/>
                    <a:gd name="T6" fmla="*/ 3 w 5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2" y="4"/>
                        <a:pt x="0" y="3"/>
                        <a:pt x="1" y="1"/>
                      </a:cubicBezTo>
                      <a:cubicBezTo>
                        <a:pt x="1" y="0"/>
                        <a:pt x="5" y="2"/>
                        <a:pt x="3" y="3"/>
                      </a:cubicBezTo>
                      <a:cubicBezTo>
                        <a:pt x="2" y="4"/>
                        <a:pt x="5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3" name="Freeform 524">
                  <a:extLst>
                    <a:ext uri="{FF2B5EF4-FFF2-40B4-BE49-F238E27FC236}">
                      <a16:creationId xmlns:a16="http://schemas.microsoft.com/office/drawing/2014/main" id="{7DD85B84-F6A6-074A-88F7-7CF58ED71F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3630" y="7655412"/>
                  <a:ext cx="56400" cy="75528"/>
                </a:xfrm>
                <a:custGeom>
                  <a:avLst/>
                  <a:gdLst>
                    <a:gd name="T0" fmla="*/ 1 w 6"/>
                    <a:gd name="T1" fmla="*/ 5 h 8"/>
                    <a:gd name="T2" fmla="*/ 2 w 6"/>
                    <a:gd name="T3" fmla="*/ 4 h 8"/>
                    <a:gd name="T4" fmla="*/ 4 w 6"/>
                    <a:gd name="T5" fmla="*/ 2 h 8"/>
                    <a:gd name="T6" fmla="*/ 1 w 6"/>
                    <a:gd name="T7" fmla="*/ 5 h 8"/>
                    <a:gd name="T8" fmla="*/ 1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1" y="5"/>
                      </a:moveTo>
                      <a:cubicBezTo>
                        <a:pt x="0" y="4"/>
                        <a:pt x="2" y="4"/>
                        <a:pt x="2" y="4"/>
                      </a:cubicBezTo>
                      <a:cubicBezTo>
                        <a:pt x="3" y="4"/>
                        <a:pt x="3" y="0"/>
                        <a:pt x="4" y="2"/>
                      </a:cubicBezTo>
                      <a:cubicBezTo>
                        <a:pt x="6" y="4"/>
                        <a:pt x="2" y="8"/>
                        <a:pt x="1" y="5"/>
                      </a:cubicBezTo>
                      <a:cubicBezTo>
                        <a:pt x="0" y="4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4" name="Freeform 525">
                  <a:extLst>
                    <a:ext uri="{FF2B5EF4-FFF2-40B4-BE49-F238E27FC236}">
                      <a16:creationId xmlns:a16="http://schemas.microsoft.com/office/drawing/2014/main" id="{0D5698A5-E042-184F-BF72-EF0C404148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788" y="8177531"/>
                  <a:ext cx="136027" cy="124782"/>
                </a:xfrm>
                <a:custGeom>
                  <a:avLst/>
                  <a:gdLst>
                    <a:gd name="T0" fmla="*/ 12 w 14"/>
                    <a:gd name="T1" fmla="*/ 4 h 13"/>
                    <a:gd name="T2" fmla="*/ 10 w 14"/>
                    <a:gd name="T3" fmla="*/ 3 h 13"/>
                    <a:gd name="T4" fmla="*/ 6 w 14"/>
                    <a:gd name="T5" fmla="*/ 1 h 13"/>
                    <a:gd name="T6" fmla="*/ 2 w 14"/>
                    <a:gd name="T7" fmla="*/ 1 h 13"/>
                    <a:gd name="T8" fmla="*/ 1 w 14"/>
                    <a:gd name="T9" fmla="*/ 2 h 13"/>
                    <a:gd name="T10" fmla="*/ 2 w 14"/>
                    <a:gd name="T11" fmla="*/ 4 h 13"/>
                    <a:gd name="T12" fmla="*/ 1 w 14"/>
                    <a:gd name="T13" fmla="*/ 7 h 13"/>
                    <a:gd name="T14" fmla="*/ 2 w 14"/>
                    <a:gd name="T15" fmla="*/ 10 h 13"/>
                    <a:gd name="T16" fmla="*/ 4 w 14"/>
                    <a:gd name="T17" fmla="*/ 10 h 13"/>
                    <a:gd name="T18" fmla="*/ 7 w 14"/>
                    <a:gd name="T19" fmla="*/ 12 h 13"/>
                    <a:gd name="T20" fmla="*/ 10 w 14"/>
                    <a:gd name="T21" fmla="*/ 10 h 13"/>
                    <a:gd name="T22" fmla="*/ 12 w 14"/>
                    <a:gd name="T23" fmla="*/ 4 h 13"/>
                    <a:gd name="T24" fmla="*/ 12 w 14"/>
                    <a:gd name="T25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3">
                      <a:moveTo>
                        <a:pt x="12" y="4"/>
                      </a:move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2"/>
                        <a:pt x="8" y="1"/>
                        <a:pt x="6" y="1"/>
                      </a:cubicBezTo>
                      <a:cubicBezTo>
                        <a:pt x="5" y="0"/>
                        <a:pt x="3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4"/>
                        <a:pt x="1" y="3"/>
                        <a:pt x="2" y="4"/>
                      </a:cubicBezTo>
                      <a:cubicBezTo>
                        <a:pt x="2" y="4"/>
                        <a:pt x="1" y="7"/>
                        <a:pt x="1" y="7"/>
                      </a:cubicBezTo>
                      <a:cubicBezTo>
                        <a:pt x="1" y="9"/>
                        <a:pt x="1" y="9"/>
                        <a:pt x="2" y="10"/>
                      </a:cubicBezTo>
                      <a:cubicBezTo>
                        <a:pt x="3" y="11"/>
                        <a:pt x="3" y="10"/>
                        <a:pt x="4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3"/>
                        <a:pt x="8" y="11"/>
                        <a:pt x="10" y="10"/>
                      </a:cubicBezTo>
                      <a:cubicBezTo>
                        <a:pt x="12" y="8"/>
                        <a:pt x="14" y="7"/>
                        <a:pt x="12" y="4"/>
                      </a:cubicBezTo>
                      <a:cubicBezTo>
                        <a:pt x="12" y="2"/>
                        <a:pt x="14" y="8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5" name="Freeform 614">
                  <a:extLst>
                    <a:ext uri="{FF2B5EF4-FFF2-40B4-BE49-F238E27FC236}">
                      <a16:creationId xmlns:a16="http://schemas.microsoft.com/office/drawing/2014/main" id="{F47DC3E5-3AF8-5A42-9C45-22A8D43CDC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8113" y="9701195"/>
                  <a:ext cx="99532" cy="85381"/>
                </a:xfrm>
                <a:custGeom>
                  <a:avLst/>
                  <a:gdLst>
                    <a:gd name="T0" fmla="*/ 4 w 10"/>
                    <a:gd name="T1" fmla="*/ 4 h 9"/>
                    <a:gd name="T2" fmla="*/ 0 w 10"/>
                    <a:gd name="T3" fmla="*/ 8 h 9"/>
                    <a:gd name="T4" fmla="*/ 2 w 10"/>
                    <a:gd name="T5" fmla="*/ 8 h 9"/>
                    <a:gd name="T6" fmla="*/ 5 w 10"/>
                    <a:gd name="T7" fmla="*/ 5 h 9"/>
                    <a:gd name="T8" fmla="*/ 8 w 10"/>
                    <a:gd name="T9" fmla="*/ 0 h 9"/>
                    <a:gd name="T10" fmla="*/ 4 w 10"/>
                    <a:gd name="T11" fmla="*/ 4 h 9"/>
                    <a:gd name="T12" fmla="*/ 4 w 10"/>
                    <a:gd name="T13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4" y="4"/>
                      </a:moveTo>
                      <a:cubicBezTo>
                        <a:pt x="4" y="5"/>
                        <a:pt x="1" y="7"/>
                        <a:pt x="0" y="8"/>
                      </a:cubicBezTo>
                      <a:cubicBezTo>
                        <a:pt x="0" y="9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6" y="4"/>
                        <a:pt x="10" y="0"/>
                        <a:pt x="8" y="0"/>
                      </a:cubicBezTo>
                      <a:cubicBezTo>
                        <a:pt x="7" y="0"/>
                        <a:pt x="4" y="3"/>
                        <a:pt x="4" y="4"/>
                      </a:cubicBezTo>
                      <a:cubicBezTo>
                        <a:pt x="4" y="5"/>
                        <a:pt x="4" y="3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6" name="Freeform 616">
                  <a:extLst>
                    <a:ext uri="{FF2B5EF4-FFF2-40B4-BE49-F238E27FC236}">
                      <a16:creationId xmlns:a16="http://schemas.microsoft.com/office/drawing/2014/main" id="{BFB3D6ED-C29C-A943-9BE3-3B9674430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41901" y="11001561"/>
                  <a:ext cx="175842" cy="154337"/>
                </a:xfrm>
                <a:custGeom>
                  <a:avLst/>
                  <a:gdLst>
                    <a:gd name="T0" fmla="*/ 17 w 18"/>
                    <a:gd name="T1" fmla="*/ 14 h 16"/>
                    <a:gd name="T2" fmla="*/ 8 w 18"/>
                    <a:gd name="T3" fmla="*/ 9 h 16"/>
                    <a:gd name="T4" fmla="*/ 4 w 18"/>
                    <a:gd name="T5" fmla="*/ 5 h 16"/>
                    <a:gd name="T6" fmla="*/ 1 w 18"/>
                    <a:gd name="T7" fmla="*/ 3 h 16"/>
                    <a:gd name="T8" fmla="*/ 2 w 18"/>
                    <a:gd name="T9" fmla="*/ 2 h 16"/>
                    <a:gd name="T10" fmla="*/ 0 w 18"/>
                    <a:gd name="T11" fmla="*/ 0 h 16"/>
                    <a:gd name="T12" fmla="*/ 0 w 18"/>
                    <a:gd name="T13" fmla="*/ 14 h 16"/>
                    <a:gd name="T14" fmla="*/ 7 w 18"/>
                    <a:gd name="T15" fmla="*/ 15 h 16"/>
                    <a:gd name="T16" fmla="*/ 10 w 18"/>
                    <a:gd name="T17" fmla="*/ 16 h 16"/>
                    <a:gd name="T18" fmla="*/ 13 w 18"/>
                    <a:gd name="T19" fmla="*/ 15 h 16"/>
                    <a:gd name="T20" fmla="*/ 18 w 18"/>
                    <a:gd name="T21" fmla="*/ 14 h 16"/>
                    <a:gd name="T22" fmla="*/ 17 w 18"/>
                    <a:gd name="T2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16">
                      <a:moveTo>
                        <a:pt x="17" y="14"/>
                      </a:moveTo>
                      <a:cubicBezTo>
                        <a:pt x="13" y="14"/>
                        <a:pt x="11" y="11"/>
                        <a:pt x="8" y="9"/>
                      </a:cubicBezTo>
                      <a:cubicBezTo>
                        <a:pt x="7" y="7"/>
                        <a:pt x="5" y="6"/>
                        <a:pt x="4" y="5"/>
                      </a:cubicBezTo>
                      <a:cubicBezTo>
                        <a:pt x="3" y="5"/>
                        <a:pt x="1" y="4"/>
                        <a:pt x="1" y="3"/>
                      </a:cubicBezTo>
                      <a:cubicBezTo>
                        <a:pt x="1" y="3"/>
                        <a:pt x="2" y="3"/>
                        <a:pt x="2" y="2"/>
                      </a:cubicBezTo>
                      <a:cubicBezTo>
                        <a:pt x="3" y="2"/>
                        <a:pt x="1" y="0"/>
                        <a:pt x="0" y="0"/>
                      </a:cubicBezTo>
                      <a:cubicBezTo>
                        <a:pt x="0" y="5"/>
                        <a:pt x="0" y="10"/>
                        <a:pt x="0" y="14"/>
                      </a:cubicBezTo>
                      <a:cubicBezTo>
                        <a:pt x="0" y="15"/>
                        <a:pt x="6" y="15"/>
                        <a:pt x="7" y="15"/>
                      </a:cubicBezTo>
                      <a:cubicBezTo>
                        <a:pt x="8" y="15"/>
                        <a:pt x="9" y="15"/>
                        <a:pt x="10" y="16"/>
                      </a:cubicBezTo>
                      <a:cubicBezTo>
                        <a:pt x="12" y="16"/>
                        <a:pt x="12" y="16"/>
                        <a:pt x="13" y="15"/>
                      </a:cubicBezTo>
                      <a:cubicBezTo>
                        <a:pt x="14" y="15"/>
                        <a:pt x="18" y="15"/>
                        <a:pt x="18" y="14"/>
                      </a:cubicBezTo>
                      <a:cubicBezTo>
                        <a:pt x="18" y="14"/>
                        <a:pt x="18" y="13"/>
                        <a:pt x="17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7" name="Freeform 617">
                  <a:extLst>
                    <a:ext uri="{FF2B5EF4-FFF2-40B4-BE49-F238E27FC236}">
                      <a16:creationId xmlns:a16="http://schemas.microsoft.com/office/drawing/2014/main" id="{D2D9B37D-75EC-F345-9A3A-1C35343B5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6111" y="10981863"/>
                  <a:ext cx="291962" cy="223294"/>
                </a:xfrm>
                <a:custGeom>
                  <a:avLst/>
                  <a:gdLst>
                    <a:gd name="T0" fmla="*/ 19 w 30"/>
                    <a:gd name="T1" fmla="*/ 17 h 23"/>
                    <a:gd name="T2" fmla="*/ 19 w 30"/>
                    <a:gd name="T3" fmla="*/ 7 h 23"/>
                    <a:gd name="T4" fmla="*/ 19 w 30"/>
                    <a:gd name="T5" fmla="*/ 3 h 23"/>
                    <a:gd name="T6" fmla="*/ 15 w 30"/>
                    <a:gd name="T7" fmla="*/ 1 h 23"/>
                    <a:gd name="T8" fmla="*/ 12 w 30"/>
                    <a:gd name="T9" fmla="*/ 3 h 23"/>
                    <a:gd name="T10" fmla="*/ 13 w 30"/>
                    <a:gd name="T11" fmla="*/ 6 h 23"/>
                    <a:gd name="T12" fmla="*/ 15 w 30"/>
                    <a:gd name="T13" fmla="*/ 6 h 23"/>
                    <a:gd name="T14" fmla="*/ 14 w 30"/>
                    <a:gd name="T15" fmla="*/ 8 h 23"/>
                    <a:gd name="T16" fmla="*/ 13 w 30"/>
                    <a:gd name="T17" fmla="*/ 11 h 23"/>
                    <a:gd name="T18" fmla="*/ 16 w 30"/>
                    <a:gd name="T19" fmla="*/ 13 h 23"/>
                    <a:gd name="T20" fmla="*/ 12 w 30"/>
                    <a:gd name="T21" fmla="*/ 13 h 23"/>
                    <a:gd name="T22" fmla="*/ 9 w 30"/>
                    <a:gd name="T23" fmla="*/ 12 h 23"/>
                    <a:gd name="T24" fmla="*/ 10 w 30"/>
                    <a:gd name="T25" fmla="*/ 12 h 23"/>
                    <a:gd name="T26" fmla="*/ 10 w 30"/>
                    <a:gd name="T27" fmla="*/ 9 h 23"/>
                    <a:gd name="T28" fmla="*/ 8 w 30"/>
                    <a:gd name="T29" fmla="*/ 11 h 23"/>
                    <a:gd name="T30" fmla="*/ 5 w 30"/>
                    <a:gd name="T31" fmla="*/ 11 h 23"/>
                    <a:gd name="T32" fmla="*/ 0 w 30"/>
                    <a:gd name="T33" fmla="*/ 12 h 23"/>
                    <a:gd name="T34" fmla="*/ 2 w 30"/>
                    <a:gd name="T35" fmla="*/ 12 h 23"/>
                    <a:gd name="T36" fmla="*/ 3 w 30"/>
                    <a:gd name="T37" fmla="*/ 12 h 23"/>
                    <a:gd name="T38" fmla="*/ 5 w 30"/>
                    <a:gd name="T39" fmla="*/ 12 h 23"/>
                    <a:gd name="T40" fmla="*/ 6 w 30"/>
                    <a:gd name="T41" fmla="*/ 13 h 23"/>
                    <a:gd name="T42" fmla="*/ 4 w 30"/>
                    <a:gd name="T43" fmla="*/ 15 h 23"/>
                    <a:gd name="T44" fmla="*/ 6 w 30"/>
                    <a:gd name="T45" fmla="*/ 15 h 23"/>
                    <a:gd name="T46" fmla="*/ 8 w 30"/>
                    <a:gd name="T47" fmla="*/ 16 h 23"/>
                    <a:gd name="T48" fmla="*/ 7 w 30"/>
                    <a:gd name="T49" fmla="*/ 16 h 23"/>
                    <a:gd name="T50" fmla="*/ 10 w 30"/>
                    <a:gd name="T51" fmla="*/ 17 h 23"/>
                    <a:gd name="T52" fmla="*/ 12 w 30"/>
                    <a:gd name="T53" fmla="*/ 17 h 23"/>
                    <a:gd name="T54" fmla="*/ 17 w 30"/>
                    <a:gd name="T55" fmla="*/ 21 h 23"/>
                    <a:gd name="T56" fmla="*/ 16 w 30"/>
                    <a:gd name="T57" fmla="*/ 20 h 23"/>
                    <a:gd name="T58" fmla="*/ 23 w 30"/>
                    <a:gd name="T59" fmla="*/ 23 h 23"/>
                    <a:gd name="T60" fmla="*/ 19 w 30"/>
                    <a:gd name="T61" fmla="*/ 18 h 23"/>
                    <a:gd name="T62" fmla="*/ 24 w 30"/>
                    <a:gd name="T63" fmla="*/ 19 h 23"/>
                    <a:gd name="T64" fmla="*/ 30 w 30"/>
                    <a:gd name="T65" fmla="*/ 18 h 23"/>
                    <a:gd name="T66" fmla="*/ 19 w 30"/>
                    <a:gd name="T6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" h="23">
                      <a:moveTo>
                        <a:pt x="19" y="17"/>
                      </a:moveTo>
                      <a:cubicBezTo>
                        <a:pt x="19" y="13"/>
                        <a:pt x="19" y="10"/>
                        <a:pt x="19" y="7"/>
                      </a:cubicBezTo>
                      <a:cubicBezTo>
                        <a:pt x="19" y="6"/>
                        <a:pt x="19" y="4"/>
                        <a:pt x="19" y="3"/>
                      </a:cubicBezTo>
                      <a:cubicBezTo>
                        <a:pt x="19" y="2"/>
                        <a:pt x="16" y="0"/>
                        <a:pt x="15" y="1"/>
                      </a:cubicBezTo>
                      <a:cubicBezTo>
                        <a:pt x="14" y="2"/>
                        <a:pt x="12" y="1"/>
                        <a:pt x="12" y="3"/>
                      </a:cubicBezTo>
                      <a:cubicBezTo>
                        <a:pt x="11" y="5"/>
                        <a:pt x="9" y="7"/>
                        <a:pt x="13" y="6"/>
                      </a:cubicBezTo>
                      <a:cubicBezTo>
                        <a:pt x="13" y="6"/>
                        <a:pt x="15" y="6"/>
                        <a:pt x="15" y="6"/>
                      </a:cubicBezTo>
                      <a:cubicBezTo>
                        <a:pt x="16" y="6"/>
                        <a:pt x="14" y="8"/>
                        <a:pt x="14" y="8"/>
                      </a:cubicBezTo>
                      <a:cubicBezTo>
                        <a:pt x="13" y="8"/>
                        <a:pt x="11" y="10"/>
                        <a:pt x="13" y="11"/>
                      </a:cubicBezTo>
                      <a:cubicBezTo>
                        <a:pt x="13" y="12"/>
                        <a:pt x="16" y="12"/>
                        <a:pt x="16" y="13"/>
                      </a:cubicBezTo>
                      <a:cubicBezTo>
                        <a:pt x="16" y="13"/>
                        <a:pt x="12" y="13"/>
                        <a:pt x="12" y="13"/>
                      </a:cubicBezTo>
                      <a:cubicBezTo>
                        <a:pt x="11" y="13"/>
                        <a:pt x="9" y="12"/>
                        <a:pt x="9" y="12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ubicBezTo>
                        <a:pt x="10" y="11"/>
                        <a:pt x="11" y="10"/>
                        <a:pt x="10" y="9"/>
                      </a:cubicBezTo>
                      <a:cubicBezTo>
                        <a:pt x="10" y="9"/>
                        <a:pt x="8" y="11"/>
                        <a:pt x="8" y="11"/>
                      </a:cubicBezTo>
                      <a:cubicBezTo>
                        <a:pt x="7" y="12"/>
                        <a:pt x="6" y="11"/>
                        <a:pt x="5" y="11"/>
                      </a:cubicBezTo>
                      <a:cubicBezTo>
                        <a:pt x="4" y="11"/>
                        <a:pt x="0" y="10"/>
                        <a:pt x="0" y="12"/>
                      </a:cubicBezTo>
                      <a:cubicBezTo>
                        <a:pt x="0" y="13"/>
                        <a:pt x="2" y="12"/>
                        <a:pt x="2" y="12"/>
                      </a:cubicBezTo>
                      <a:cubicBezTo>
                        <a:pt x="3" y="11"/>
                        <a:pt x="2" y="12"/>
                        <a:pt x="3" y="12"/>
                      </a:cubicBezTo>
                      <a:cubicBezTo>
                        <a:pt x="4" y="13"/>
                        <a:pt x="4" y="11"/>
                        <a:pt x="5" y="12"/>
                      </a:cubicBezTo>
                      <a:cubicBezTo>
                        <a:pt x="5" y="12"/>
                        <a:pt x="6" y="13"/>
                        <a:pt x="6" y="13"/>
                      </a:cubicBezTo>
                      <a:cubicBezTo>
                        <a:pt x="6" y="13"/>
                        <a:pt x="2" y="14"/>
                        <a:pt x="4" y="15"/>
                      </a:cubicBezTo>
                      <a:cubicBezTo>
                        <a:pt x="5" y="16"/>
                        <a:pt x="6" y="14"/>
                        <a:pt x="6" y="15"/>
                      </a:cubicBezTo>
                      <a:cubicBezTo>
                        <a:pt x="7" y="15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7" y="16"/>
                      </a:cubicBezTo>
                      <a:cubicBezTo>
                        <a:pt x="7" y="17"/>
                        <a:pt x="9" y="17"/>
                        <a:pt x="10" y="17"/>
                      </a:cubicBezTo>
                      <a:cubicBezTo>
                        <a:pt x="11" y="17"/>
                        <a:pt x="11" y="15"/>
                        <a:pt x="12" y="17"/>
                      </a:cubicBezTo>
                      <a:cubicBezTo>
                        <a:pt x="12" y="17"/>
                        <a:pt x="16" y="22"/>
                        <a:pt x="17" y="21"/>
                      </a:cubicBezTo>
                      <a:cubicBezTo>
                        <a:pt x="17" y="21"/>
                        <a:pt x="16" y="20"/>
                        <a:pt x="16" y="20"/>
                      </a:cubicBezTo>
                      <a:cubicBezTo>
                        <a:pt x="16" y="19"/>
                        <a:pt x="22" y="23"/>
                        <a:pt x="23" y="23"/>
                      </a:cubicBezTo>
                      <a:cubicBezTo>
                        <a:pt x="23" y="22"/>
                        <a:pt x="19" y="19"/>
                        <a:pt x="19" y="18"/>
                      </a:cubicBezTo>
                      <a:cubicBezTo>
                        <a:pt x="20" y="18"/>
                        <a:pt x="24" y="19"/>
                        <a:pt x="24" y="19"/>
                      </a:cubicBezTo>
                      <a:cubicBezTo>
                        <a:pt x="26" y="19"/>
                        <a:pt x="28" y="19"/>
                        <a:pt x="30" y="18"/>
                      </a:cubicBezTo>
                      <a:cubicBezTo>
                        <a:pt x="27" y="16"/>
                        <a:pt x="23" y="17"/>
                        <a:pt x="19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8" name="Freeform 618">
                  <a:extLst>
                    <a:ext uri="{FF2B5EF4-FFF2-40B4-BE49-F238E27FC236}">
                      <a16:creationId xmlns:a16="http://schemas.microsoft.com/office/drawing/2014/main" id="{59F98BBB-9DBD-8243-9DAA-84C13ECCC1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9659" y="7635707"/>
                  <a:ext cx="739859" cy="531968"/>
                </a:xfrm>
                <a:custGeom>
                  <a:avLst/>
                  <a:gdLst>
                    <a:gd name="T0" fmla="*/ 63 w 76"/>
                    <a:gd name="T1" fmla="*/ 28 h 55"/>
                    <a:gd name="T2" fmla="*/ 66 w 76"/>
                    <a:gd name="T3" fmla="*/ 24 h 55"/>
                    <a:gd name="T4" fmla="*/ 67 w 76"/>
                    <a:gd name="T5" fmla="*/ 22 h 55"/>
                    <a:gd name="T6" fmla="*/ 67 w 76"/>
                    <a:gd name="T7" fmla="*/ 18 h 55"/>
                    <a:gd name="T8" fmla="*/ 61 w 76"/>
                    <a:gd name="T9" fmla="*/ 15 h 55"/>
                    <a:gd name="T10" fmla="*/ 63 w 76"/>
                    <a:gd name="T11" fmla="*/ 14 h 55"/>
                    <a:gd name="T12" fmla="*/ 64 w 76"/>
                    <a:gd name="T13" fmla="*/ 11 h 55"/>
                    <a:gd name="T14" fmla="*/ 60 w 76"/>
                    <a:gd name="T15" fmla="*/ 9 h 55"/>
                    <a:gd name="T16" fmla="*/ 59 w 76"/>
                    <a:gd name="T17" fmla="*/ 8 h 55"/>
                    <a:gd name="T18" fmla="*/ 57 w 76"/>
                    <a:gd name="T19" fmla="*/ 9 h 55"/>
                    <a:gd name="T20" fmla="*/ 57 w 76"/>
                    <a:gd name="T21" fmla="*/ 7 h 55"/>
                    <a:gd name="T22" fmla="*/ 54 w 76"/>
                    <a:gd name="T23" fmla="*/ 8 h 55"/>
                    <a:gd name="T24" fmla="*/ 54 w 76"/>
                    <a:gd name="T25" fmla="*/ 6 h 55"/>
                    <a:gd name="T26" fmla="*/ 58 w 76"/>
                    <a:gd name="T27" fmla="*/ 5 h 55"/>
                    <a:gd name="T28" fmla="*/ 55 w 76"/>
                    <a:gd name="T29" fmla="*/ 4 h 55"/>
                    <a:gd name="T30" fmla="*/ 49 w 76"/>
                    <a:gd name="T31" fmla="*/ 4 h 55"/>
                    <a:gd name="T32" fmla="*/ 44 w 76"/>
                    <a:gd name="T33" fmla="*/ 7 h 55"/>
                    <a:gd name="T34" fmla="*/ 38 w 76"/>
                    <a:gd name="T35" fmla="*/ 5 h 55"/>
                    <a:gd name="T36" fmla="*/ 29 w 76"/>
                    <a:gd name="T37" fmla="*/ 5 h 55"/>
                    <a:gd name="T38" fmla="*/ 26 w 76"/>
                    <a:gd name="T39" fmla="*/ 2 h 55"/>
                    <a:gd name="T40" fmla="*/ 20 w 76"/>
                    <a:gd name="T41" fmla="*/ 0 h 55"/>
                    <a:gd name="T42" fmla="*/ 11 w 76"/>
                    <a:gd name="T43" fmla="*/ 4 h 55"/>
                    <a:gd name="T44" fmla="*/ 13 w 76"/>
                    <a:gd name="T45" fmla="*/ 12 h 55"/>
                    <a:gd name="T46" fmla="*/ 8 w 76"/>
                    <a:gd name="T47" fmla="*/ 8 h 55"/>
                    <a:gd name="T48" fmla="*/ 10 w 76"/>
                    <a:gd name="T49" fmla="*/ 5 h 55"/>
                    <a:gd name="T50" fmla="*/ 8 w 76"/>
                    <a:gd name="T51" fmla="*/ 1 h 55"/>
                    <a:gd name="T52" fmla="*/ 4 w 76"/>
                    <a:gd name="T53" fmla="*/ 7 h 55"/>
                    <a:gd name="T54" fmla="*/ 3 w 76"/>
                    <a:gd name="T55" fmla="*/ 12 h 55"/>
                    <a:gd name="T56" fmla="*/ 5 w 76"/>
                    <a:gd name="T57" fmla="*/ 13 h 55"/>
                    <a:gd name="T58" fmla="*/ 7 w 76"/>
                    <a:gd name="T59" fmla="*/ 16 h 55"/>
                    <a:gd name="T60" fmla="*/ 10 w 76"/>
                    <a:gd name="T61" fmla="*/ 23 h 55"/>
                    <a:gd name="T62" fmla="*/ 13 w 76"/>
                    <a:gd name="T63" fmla="*/ 23 h 55"/>
                    <a:gd name="T64" fmla="*/ 15 w 76"/>
                    <a:gd name="T65" fmla="*/ 22 h 55"/>
                    <a:gd name="T66" fmla="*/ 21 w 76"/>
                    <a:gd name="T67" fmla="*/ 27 h 55"/>
                    <a:gd name="T68" fmla="*/ 23 w 76"/>
                    <a:gd name="T69" fmla="*/ 27 h 55"/>
                    <a:gd name="T70" fmla="*/ 26 w 76"/>
                    <a:gd name="T71" fmla="*/ 27 h 55"/>
                    <a:gd name="T72" fmla="*/ 31 w 76"/>
                    <a:gd name="T73" fmla="*/ 29 h 55"/>
                    <a:gd name="T74" fmla="*/ 31 w 76"/>
                    <a:gd name="T75" fmla="*/ 38 h 55"/>
                    <a:gd name="T76" fmla="*/ 32 w 76"/>
                    <a:gd name="T77" fmla="*/ 41 h 55"/>
                    <a:gd name="T78" fmla="*/ 30 w 76"/>
                    <a:gd name="T79" fmla="*/ 44 h 55"/>
                    <a:gd name="T80" fmla="*/ 40 w 76"/>
                    <a:gd name="T81" fmla="*/ 53 h 55"/>
                    <a:gd name="T82" fmla="*/ 42 w 76"/>
                    <a:gd name="T83" fmla="*/ 54 h 55"/>
                    <a:gd name="T84" fmla="*/ 45 w 76"/>
                    <a:gd name="T85" fmla="*/ 52 h 55"/>
                    <a:gd name="T86" fmla="*/ 51 w 76"/>
                    <a:gd name="T87" fmla="*/ 47 h 55"/>
                    <a:gd name="T88" fmla="*/ 49 w 76"/>
                    <a:gd name="T89" fmla="*/ 44 h 55"/>
                    <a:gd name="T90" fmla="*/ 48 w 76"/>
                    <a:gd name="T91" fmla="*/ 41 h 55"/>
                    <a:gd name="T92" fmla="*/ 45 w 76"/>
                    <a:gd name="T93" fmla="*/ 38 h 55"/>
                    <a:gd name="T94" fmla="*/ 52 w 76"/>
                    <a:gd name="T95" fmla="*/ 38 h 55"/>
                    <a:gd name="T96" fmla="*/ 54 w 76"/>
                    <a:gd name="T97" fmla="*/ 40 h 55"/>
                    <a:gd name="T98" fmla="*/ 56 w 76"/>
                    <a:gd name="T99" fmla="*/ 38 h 55"/>
                    <a:gd name="T100" fmla="*/ 62 w 76"/>
                    <a:gd name="T101" fmla="*/ 36 h 55"/>
                    <a:gd name="T102" fmla="*/ 67 w 76"/>
                    <a:gd name="T103" fmla="*/ 33 h 55"/>
                    <a:gd name="T104" fmla="*/ 63 w 76"/>
                    <a:gd name="T10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6" h="55">
                      <a:moveTo>
                        <a:pt x="63" y="28"/>
                      </a:moveTo>
                      <a:cubicBezTo>
                        <a:pt x="63" y="26"/>
                        <a:pt x="63" y="25"/>
                        <a:pt x="66" y="24"/>
                      </a:cubicBezTo>
                      <a:cubicBezTo>
                        <a:pt x="66" y="23"/>
                        <a:pt x="68" y="23"/>
                        <a:pt x="67" y="22"/>
                      </a:cubicBezTo>
                      <a:cubicBezTo>
                        <a:pt x="66" y="21"/>
                        <a:pt x="65" y="19"/>
                        <a:pt x="67" y="18"/>
                      </a:cubicBezTo>
                      <a:cubicBezTo>
                        <a:pt x="76" y="14"/>
                        <a:pt x="61" y="15"/>
                        <a:pt x="61" y="15"/>
                      </a:cubicBezTo>
                      <a:cubicBezTo>
                        <a:pt x="61" y="14"/>
                        <a:pt x="62" y="14"/>
                        <a:pt x="63" y="14"/>
                      </a:cubicBezTo>
                      <a:cubicBezTo>
                        <a:pt x="64" y="14"/>
                        <a:pt x="64" y="12"/>
                        <a:pt x="64" y="11"/>
                      </a:cubicBezTo>
                      <a:cubicBezTo>
                        <a:pt x="64" y="10"/>
                        <a:pt x="60" y="8"/>
                        <a:pt x="60" y="9"/>
                      </a:cubicBezTo>
                      <a:cubicBezTo>
                        <a:pt x="60" y="10"/>
                        <a:pt x="59" y="8"/>
                        <a:pt x="59" y="8"/>
                      </a:cubicBezTo>
                      <a:cubicBezTo>
                        <a:pt x="58" y="8"/>
                        <a:pt x="58" y="10"/>
                        <a:pt x="57" y="9"/>
                      </a:cubicBezTo>
                      <a:cubicBezTo>
                        <a:pt x="57" y="9"/>
                        <a:pt x="57" y="8"/>
                        <a:pt x="57" y="7"/>
                      </a:cubicBezTo>
                      <a:cubicBezTo>
                        <a:pt x="56" y="6"/>
                        <a:pt x="55" y="8"/>
                        <a:pt x="54" y="8"/>
                      </a:cubicBezTo>
                      <a:cubicBezTo>
                        <a:pt x="54" y="8"/>
                        <a:pt x="54" y="6"/>
                        <a:pt x="54" y="6"/>
                      </a:cubicBezTo>
                      <a:cubicBezTo>
                        <a:pt x="54" y="4"/>
                        <a:pt x="57" y="5"/>
                        <a:pt x="58" y="5"/>
                      </a:cubicBezTo>
                      <a:cubicBezTo>
                        <a:pt x="59" y="4"/>
                        <a:pt x="55" y="4"/>
                        <a:pt x="55" y="4"/>
                      </a:cubicBezTo>
                      <a:cubicBezTo>
                        <a:pt x="53" y="4"/>
                        <a:pt x="51" y="3"/>
                        <a:pt x="49" y="4"/>
                      </a:cubicBezTo>
                      <a:cubicBezTo>
                        <a:pt x="47" y="5"/>
                        <a:pt x="46" y="8"/>
                        <a:pt x="44" y="7"/>
                      </a:cubicBezTo>
                      <a:cubicBezTo>
                        <a:pt x="41" y="7"/>
                        <a:pt x="40" y="7"/>
                        <a:pt x="38" y="5"/>
                      </a:cubicBezTo>
                      <a:cubicBezTo>
                        <a:pt x="36" y="3"/>
                        <a:pt x="32" y="5"/>
                        <a:pt x="29" y="5"/>
                      </a:cubicBezTo>
                      <a:cubicBezTo>
                        <a:pt x="27" y="5"/>
                        <a:pt x="27" y="4"/>
                        <a:pt x="26" y="2"/>
                      </a:cubicBezTo>
                      <a:cubicBezTo>
                        <a:pt x="25" y="0"/>
                        <a:pt x="23" y="0"/>
                        <a:pt x="20" y="0"/>
                      </a:cubicBezTo>
                      <a:cubicBezTo>
                        <a:pt x="19" y="0"/>
                        <a:pt x="11" y="1"/>
                        <a:pt x="11" y="4"/>
                      </a:cubicBezTo>
                      <a:cubicBezTo>
                        <a:pt x="11" y="7"/>
                        <a:pt x="15" y="8"/>
                        <a:pt x="13" y="12"/>
                      </a:cubicBezTo>
                      <a:cubicBezTo>
                        <a:pt x="11" y="14"/>
                        <a:pt x="7" y="10"/>
                        <a:pt x="8" y="8"/>
                      </a:cubicBezTo>
                      <a:cubicBezTo>
                        <a:pt x="8" y="7"/>
                        <a:pt x="10" y="6"/>
                        <a:pt x="10" y="5"/>
                      </a:cubicBezTo>
                      <a:cubicBezTo>
                        <a:pt x="11" y="3"/>
                        <a:pt x="8" y="2"/>
                        <a:pt x="8" y="1"/>
                      </a:cubicBezTo>
                      <a:cubicBezTo>
                        <a:pt x="5" y="3"/>
                        <a:pt x="4" y="4"/>
                        <a:pt x="4" y="7"/>
                      </a:cubicBezTo>
                      <a:cubicBezTo>
                        <a:pt x="3" y="8"/>
                        <a:pt x="0" y="12"/>
                        <a:pt x="3" y="12"/>
                      </a:cubicBezTo>
                      <a:cubicBezTo>
                        <a:pt x="3" y="12"/>
                        <a:pt x="4" y="12"/>
                        <a:pt x="5" y="13"/>
                      </a:cubicBezTo>
                      <a:cubicBezTo>
                        <a:pt x="5" y="14"/>
                        <a:pt x="6" y="15"/>
                        <a:pt x="7" y="16"/>
                      </a:cubicBezTo>
                      <a:cubicBezTo>
                        <a:pt x="9" y="18"/>
                        <a:pt x="5" y="22"/>
                        <a:pt x="10" y="23"/>
                      </a:cubicBezTo>
                      <a:cubicBezTo>
                        <a:pt x="10" y="23"/>
                        <a:pt x="12" y="23"/>
                        <a:pt x="13" y="23"/>
                      </a:cubicBezTo>
                      <a:cubicBezTo>
                        <a:pt x="14" y="23"/>
                        <a:pt x="14" y="22"/>
                        <a:pt x="15" y="22"/>
                      </a:cubicBezTo>
                      <a:cubicBezTo>
                        <a:pt x="18" y="22"/>
                        <a:pt x="19" y="25"/>
                        <a:pt x="21" y="27"/>
                      </a:cubicBezTo>
                      <a:cubicBezTo>
                        <a:pt x="21" y="27"/>
                        <a:pt x="22" y="28"/>
                        <a:pt x="23" y="27"/>
                      </a:cubicBezTo>
                      <a:cubicBezTo>
                        <a:pt x="23" y="26"/>
                        <a:pt x="24" y="27"/>
                        <a:pt x="26" y="27"/>
                      </a:cubicBezTo>
                      <a:cubicBezTo>
                        <a:pt x="28" y="28"/>
                        <a:pt x="33" y="25"/>
                        <a:pt x="31" y="29"/>
                      </a:cubicBezTo>
                      <a:cubicBezTo>
                        <a:pt x="29" y="32"/>
                        <a:pt x="29" y="35"/>
                        <a:pt x="31" y="38"/>
                      </a:cubicBezTo>
                      <a:cubicBezTo>
                        <a:pt x="31" y="39"/>
                        <a:pt x="32" y="40"/>
                        <a:pt x="32" y="41"/>
                      </a:cubicBezTo>
                      <a:cubicBezTo>
                        <a:pt x="32" y="42"/>
                        <a:pt x="29" y="43"/>
                        <a:pt x="30" y="44"/>
                      </a:cubicBezTo>
                      <a:cubicBezTo>
                        <a:pt x="33" y="47"/>
                        <a:pt x="34" y="55"/>
                        <a:pt x="40" y="53"/>
                      </a:cubicBezTo>
                      <a:cubicBezTo>
                        <a:pt x="41" y="53"/>
                        <a:pt x="41" y="54"/>
                        <a:pt x="42" y="54"/>
                      </a:cubicBezTo>
                      <a:cubicBezTo>
                        <a:pt x="43" y="54"/>
                        <a:pt x="44" y="53"/>
                        <a:pt x="45" y="52"/>
                      </a:cubicBezTo>
                      <a:cubicBezTo>
                        <a:pt x="47" y="51"/>
                        <a:pt x="48" y="49"/>
                        <a:pt x="51" y="47"/>
                      </a:cubicBezTo>
                      <a:cubicBezTo>
                        <a:pt x="53" y="46"/>
                        <a:pt x="49" y="46"/>
                        <a:pt x="49" y="44"/>
                      </a:cubicBezTo>
                      <a:cubicBezTo>
                        <a:pt x="49" y="43"/>
                        <a:pt x="48" y="42"/>
                        <a:pt x="48" y="41"/>
                      </a:cubicBezTo>
                      <a:cubicBezTo>
                        <a:pt x="48" y="40"/>
                        <a:pt x="45" y="39"/>
                        <a:pt x="45" y="38"/>
                      </a:cubicBezTo>
                      <a:cubicBezTo>
                        <a:pt x="45" y="37"/>
                        <a:pt x="51" y="38"/>
                        <a:pt x="52" y="38"/>
                      </a:cubicBezTo>
                      <a:cubicBezTo>
                        <a:pt x="54" y="38"/>
                        <a:pt x="53" y="39"/>
                        <a:pt x="54" y="40"/>
                      </a:cubicBezTo>
                      <a:cubicBezTo>
                        <a:pt x="55" y="40"/>
                        <a:pt x="55" y="38"/>
                        <a:pt x="56" y="38"/>
                      </a:cubicBezTo>
                      <a:cubicBezTo>
                        <a:pt x="57" y="37"/>
                        <a:pt x="60" y="37"/>
                        <a:pt x="62" y="36"/>
                      </a:cubicBezTo>
                      <a:cubicBezTo>
                        <a:pt x="63" y="35"/>
                        <a:pt x="65" y="34"/>
                        <a:pt x="67" y="33"/>
                      </a:cubicBezTo>
                      <a:cubicBezTo>
                        <a:pt x="66" y="31"/>
                        <a:pt x="63" y="30"/>
                        <a:pt x="6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9" name="Freeform 619">
                  <a:extLst>
                    <a:ext uri="{FF2B5EF4-FFF2-40B4-BE49-F238E27FC236}">
                      <a16:creationId xmlns:a16="http://schemas.microsoft.com/office/drawing/2014/main" id="{9EC368E2-72E2-DE45-B089-C0C1343C7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3535" y="7780194"/>
                  <a:ext cx="252146" cy="367781"/>
                </a:xfrm>
                <a:custGeom>
                  <a:avLst/>
                  <a:gdLst>
                    <a:gd name="T0" fmla="*/ 22 w 26"/>
                    <a:gd name="T1" fmla="*/ 29 h 38"/>
                    <a:gd name="T2" fmla="*/ 18 w 26"/>
                    <a:gd name="T3" fmla="*/ 21 h 38"/>
                    <a:gd name="T4" fmla="*/ 20 w 26"/>
                    <a:gd name="T5" fmla="*/ 18 h 38"/>
                    <a:gd name="T6" fmla="*/ 22 w 26"/>
                    <a:gd name="T7" fmla="*/ 15 h 38"/>
                    <a:gd name="T8" fmla="*/ 22 w 26"/>
                    <a:gd name="T9" fmla="*/ 13 h 38"/>
                    <a:gd name="T10" fmla="*/ 20 w 26"/>
                    <a:gd name="T11" fmla="*/ 11 h 38"/>
                    <a:gd name="T12" fmla="*/ 16 w 26"/>
                    <a:gd name="T13" fmla="*/ 7 h 38"/>
                    <a:gd name="T14" fmla="*/ 9 w 26"/>
                    <a:gd name="T15" fmla="*/ 0 h 38"/>
                    <a:gd name="T16" fmla="*/ 5 w 26"/>
                    <a:gd name="T17" fmla="*/ 5 h 38"/>
                    <a:gd name="T18" fmla="*/ 6 w 26"/>
                    <a:gd name="T19" fmla="*/ 8 h 38"/>
                    <a:gd name="T20" fmla="*/ 3 w 26"/>
                    <a:gd name="T21" fmla="*/ 10 h 38"/>
                    <a:gd name="T22" fmla="*/ 4 w 26"/>
                    <a:gd name="T23" fmla="*/ 16 h 38"/>
                    <a:gd name="T24" fmla="*/ 7 w 26"/>
                    <a:gd name="T25" fmla="*/ 18 h 38"/>
                    <a:gd name="T26" fmla="*/ 8 w 26"/>
                    <a:gd name="T27" fmla="*/ 20 h 38"/>
                    <a:gd name="T28" fmla="*/ 8 w 26"/>
                    <a:gd name="T29" fmla="*/ 27 h 38"/>
                    <a:gd name="T30" fmla="*/ 11 w 26"/>
                    <a:gd name="T31" fmla="*/ 35 h 38"/>
                    <a:gd name="T32" fmla="*/ 17 w 26"/>
                    <a:gd name="T33" fmla="*/ 35 h 38"/>
                    <a:gd name="T34" fmla="*/ 21 w 26"/>
                    <a:gd name="T35" fmla="*/ 34 h 38"/>
                    <a:gd name="T36" fmla="*/ 26 w 26"/>
                    <a:gd name="T37" fmla="*/ 34 h 38"/>
                    <a:gd name="T38" fmla="*/ 22 w 26"/>
                    <a:gd name="T39" fmla="*/ 29 h 38"/>
                    <a:gd name="T40" fmla="*/ 22 w 26"/>
                    <a:gd name="T41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" h="38">
                      <a:moveTo>
                        <a:pt x="22" y="29"/>
                      </a:moveTo>
                      <a:cubicBezTo>
                        <a:pt x="22" y="28"/>
                        <a:pt x="17" y="22"/>
                        <a:pt x="18" y="21"/>
                      </a:cubicBezTo>
                      <a:cubicBezTo>
                        <a:pt x="19" y="20"/>
                        <a:pt x="18" y="19"/>
                        <a:pt x="20" y="18"/>
                      </a:cubicBezTo>
                      <a:cubicBezTo>
                        <a:pt x="23" y="18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2" y="13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9" y="9"/>
                        <a:pt x="16" y="9"/>
                        <a:pt x="16" y="7"/>
                      </a:cubicBezTo>
                      <a:cubicBezTo>
                        <a:pt x="15" y="4"/>
                        <a:pt x="11" y="1"/>
                        <a:pt x="9" y="0"/>
                      </a:cubicBezTo>
                      <a:cubicBezTo>
                        <a:pt x="9" y="3"/>
                        <a:pt x="4" y="3"/>
                        <a:pt x="5" y="5"/>
                      </a:cubicBezTo>
                      <a:cubicBezTo>
                        <a:pt x="5" y="6"/>
                        <a:pt x="7" y="7"/>
                        <a:pt x="6" y="8"/>
                      </a:cubicBezTo>
                      <a:cubicBezTo>
                        <a:pt x="5" y="8"/>
                        <a:pt x="3" y="9"/>
                        <a:pt x="3" y="10"/>
                      </a:cubicBezTo>
                      <a:cubicBezTo>
                        <a:pt x="0" y="11"/>
                        <a:pt x="2" y="14"/>
                        <a:pt x="4" y="16"/>
                      </a:cubicBezTo>
                      <a:cubicBezTo>
                        <a:pt x="5" y="17"/>
                        <a:pt x="5" y="18"/>
                        <a:pt x="7" y="18"/>
                      </a:cubicBezTo>
                      <a:cubicBezTo>
                        <a:pt x="8" y="18"/>
                        <a:pt x="7" y="19"/>
                        <a:pt x="8" y="20"/>
                      </a:cubicBezTo>
                      <a:cubicBezTo>
                        <a:pt x="10" y="23"/>
                        <a:pt x="9" y="24"/>
                        <a:pt x="8" y="27"/>
                      </a:cubicBezTo>
                      <a:cubicBezTo>
                        <a:pt x="8" y="30"/>
                        <a:pt x="10" y="33"/>
                        <a:pt x="11" y="35"/>
                      </a:cubicBezTo>
                      <a:cubicBezTo>
                        <a:pt x="14" y="38"/>
                        <a:pt x="15" y="35"/>
                        <a:pt x="17" y="35"/>
                      </a:cubicBezTo>
                      <a:cubicBezTo>
                        <a:pt x="19" y="35"/>
                        <a:pt x="20" y="34"/>
                        <a:pt x="21" y="34"/>
                      </a:cubicBezTo>
                      <a:cubicBezTo>
                        <a:pt x="23" y="33"/>
                        <a:pt x="24" y="33"/>
                        <a:pt x="26" y="34"/>
                      </a:cubicBezTo>
                      <a:cubicBezTo>
                        <a:pt x="25" y="32"/>
                        <a:pt x="24" y="30"/>
                        <a:pt x="22" y="29"/>
                      </a:cubicBezTo>
                      <a:cubicBezTo>
                        <a:pt x="21" y="27"/>
                        <a:pt x="23" y="29"/>
                        <a:pt x="22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0" name="Freeform 620">
                  <a:extLst>
                    <a:ext uri="{FF2B5EF4-FFF2-40B4-BE49-F238E27FC236}">
                      <a16:creationId xmlns:a16="http://schemas.microsoft.com/office/drawing/2014/main" id="{4CA3465A-D939-DC41-88D4-A6172F3B4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66105" y="7895125"/>
                  <a:ext cx="215652" cy="223294"/>
                </a:xfrm>
                <a:custGeom>
                  <a:avLst/>
                  <a:gdLst>
                    <a:gd name="T0" fmla="*/ 19 w 22"/>
                    <a:gd name="T1" fmla="*/ 7 h 23"/>
                    <a:gd name="T2" fmla="*/ 22 w 22"/>
                    <a:gd name="T3" fmla="*/ 2 h 23"/>
                    <a:gd name="T4" fmla="*/ 12 w 22"/>
                    <a:gd name="T5" fmla="*/ 2 h 23"/>
                    <a:gd name="T6" fmla="*/ 9 w 22"/>
                    <a:gd name="T7" fmla="*/ 0 h 23"/>
                    <a:gd name="T8" fmla="*/ 5 w 22"/>
                    <a:gd name="T9" fmla="*/ 1 h 23"/>
                    <a:gd name="T10" fmla="*/ 4 w 22"/>
                    <a:gd name="T11" fmla="*/ 6 h 23"/>
                    <a:gd name="T12" fmla="*/ 1 w 22"/>
                    <a:gd name="T13" fmla="*/ 10 h 23"/>
                    <a:gd name="T14" fmla="*/ 4 w 22"/>
                    <a:gd name="T15" fmla="*/ 15 h 23"/>
                    <a:gd name="T16" fmla="*/ 9 w 22"/>
                    <a:gd name="T17" fmla="*/ 22 h 23"/>
                    <a:gd name="T18" fmla="*/ 12 w 22"/>
                    <a:gd name="T19" fmla="*/ 19 h 23"/>
                    <a:gd name="T20" fmla="*/ 16 w 22"/>
                    <a:gd name="T21" fmla="*/ 18 h 23"/>
                    <a:gd name="T22" fmla="*/ 19 w 22"/>
                    <a:gd name="T23" fmla="*/ 19 h 23"/>
                    <a:gd name="T24" fmla="*/ 20 w 22"/>
                    <a:gd name="T25" fmla="*/ 14 h 23"/>
                    <a:gd name="T26" fmla="*/ 19 w 22"/>
                    <a:gd name="T27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3">
                      <a:moveTo>
                        <a:pt x="19" y="7"/>
                      </a:moveTo>
                      <a:cubicBezTo>
                        <a:pt x="19" y="5"/>
                        <a:pt x="21" y="3"/>
                        <a:pt x="22" y="2"/>
                      </a:cubicBezTo>
                      <a:cubicBezTo>
                        <a:pt x="19" y="1"/>
                        <a:pt x="14" y="0"/>
                        <a:pt x="12" y="2"/>
                      </a:cubicBezTo>
                      <a:cubicBezTo>
                        <a:pt x="10" y="3"/>
                        <a:pt x="9" y="1"/>
                        <a:pt x="9" y="0"/>
                      </a:cubicBezTo>
                      <a:cubicBezTo>
                        <a:pt x="8" y="0"/>
                        <a:pt x="7" y="2"/>
                        <a:pt x="5" y="1"/>
                      </a:cubicBezTo>
                      <a:cubicBezTo>
                        <a:pt x="5" y="2"/>
                        <a:pt x="7" y="6"/>
                        <a:pt x="4" y="6"/>
                      </a:cubicBezTo>
                      <a:cubicBezTo>
                        <a:pt x="2" y="7"/>
                        <a:pt x="0" y="8"/>
                        <a:pt x="1" y="10"/>
                      </a:cubicBezTo>
                      <a:cubicBezTo>
                        <a:pt x="2" y="12"/>
                        <a:pt x="3" y="13"/>
                        <a:pt x="4" y="15"/>
                      </a:cubicBezTo>
                      <a:cubicBezTo>
                        <a:pt x="5" y="17"/>
                        <a:pt x="7" y="19"/>
                        <a:pt x="9" y="22"/>
                      </a:cubicBezTo>
                      <a:cubicBezTo>
                        <a:pt x="12" y="23"/>
                        <a:pt x="10" y="19"/>
                        <a:pt x="12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7" y="18"/>
                        <a:pt x="17" y="20"/>
                        <a:pt x="19" y="19"/>
                      </a:cubicBezTo>
                      <a:cubicBezTo>
                        <a:pt x="20" y="17"/>
                        <a:pt x="21" y="16"/>
                        <a:pt x="20" y="14"/>
                      </a:cubicBezTo>
                      <a:cubicBezTo>
                        <a:pt x="20" y="12"/>
                        <a:pt x="19" y="9"/>
                        <a:pt x="1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1" name="Freeform 621">
                  <a:extLst>
                    <a:ext uri="{FF2B5EF4-FFF2-40B4-BE49-F238E27FC236}">
                      <a16:creationId xmlns:a16="http://schemas.microsoft.com/office/drawing/2014/main" id="{B91DD88F-3D18-094F-BB9A-5129A281C5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1947" y="7914831"/>
                  <a:ext cx="155934" cy="174042"/>
                </a:xfrm>
                <a:custGeom>
                  <a:avLst/>
                  <a:gdLst>
                    <a:gd name="T0" fmla="*/ 12 w 16"/>
                    <a:gd name="T1" fmla="*/ 5 h 18"/>
                    <a:gd name="T2" fmla="*/ 5 w 16"/>
                    <a:gd name="T3" fmla="*/ 1 h 18"/>
                    <a:gd name="T4" fmla="*/ 1 w 16"/>
                    <a:gd name="T5" fmla="*/ 6 h 18"/>
                    <a:gd name="T6" fmla="*/ 2 w 16"/>
                    <a:gd name="T7" fmla="*/ 12 h 18"/>
                    <a:gd name="T8" fmla="*/ 0 w 16"/>
                    <a:gd name="T9" fmla="*/ 17 h 18"/>
                    <a:gd name="T10" fmla="*/ 4 w 16"/>
                    <a:gd name="T11" fmla="*/ 17 h 18"/>
                    <a:gd name="T12" fmla="*/ 9 w 16"/>
                    <a:gd name="T13" fmla="*/ 17 h 18"/>
                    <a:gd name="T14" fmla="*/ 16 w 16"/>
                    <a:gd name="T15" fmla="*/ 8 h 18"/>
                    <a:gd name="T16" fmla="*/ 12 w 16"/>
                    <a:gd name="T17" fmla="*/ 5 h 18"/>
                    <a:gd name="T18" fmla="*/ 12 w 16"/>
                    <a:gd name="T19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2" y="5"/>
                      </a:moveTo>
                      <a:cubicBezTo>
                        <a:pt x="10" y="3"/>
                        <a:pt x="8" y="1"/>
                        <a:pt x="5" y="1"/>
                      </a:cubicBezTo>
                      <a:cubicBezTo>
                        <a:pt x="3" y="0"/>
                        <a:pt x="0" y="4"/>
                        <a:pt x="1" y="6"/>
                      </a:cubicBezTo>
                      <a:cubicBezTo>
                        <a:pt x="1" y="8"/>
                        <a:pt x="2" y="10"/>
                        <a:pt x="2" y="12"/>
                      </a:cubicBezTo>
                      <a:cubicBezTo>
                        <a:pt x="3" y="14"/>
                        <a:pt x="1" y="16"/>
                        <a:pt x="0" y="17"/>
                      </a:cubicBezTo>
                      <a:cubicBezTo>
                        <a:pt x="1" y="18"/>
                        <a:pt x="3" y="17"/>
                        <a:pt x="4" y="17"/>
                      </a:cubicBezTo>
                      <a:cubicBezTo>
                        <a:pt x="6" y="17"/>
                        <a:pt x="7" y="18"/>
                        <a:pt x="9" y="17"/>
                      </a:cubicBezTo>
                      <a:cubicBezTo>
                        <a:pt x="12" y="16"/>
                        <a:pt x="13" y="10"/>
                        <a:pt x="16" y="8"/>
                      </a:cubicBezTo>
                      <a:cubicBezTo>
                        <a:pt x="14" y="7"/>
                        <a:pt x="13" y="6"/>
                        <a:pt x="12" y="5"/>
                      </a:cubicBezTo>
                      <a:cubicBezTo>
                        <a:pt x="10" y="4"/>
                        <a:pt x="13" y="6"/>
                        <a:pt x="1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2" name="Freeform 622">
                  <a:extLst>
                    <a:ext uri="{FF2B5EF4-FFF2-40B4-BE49-F238E27FC236}">
                      <a16:creationId xmlns:a16="http://schemas.microsoft.com/office/drawing/2014/main" id="{0594BB65-961C-AB4C-8E6C-4BD5E131AD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1813" y="7586453"/>
                  <a:ext cx="786307" cy="811090"/>
                </a:xfrm>
                <a:custGeom>
                  <a:avLst/>
                  <a:gdLst>
                    <a:gd name="T0" fmla="*/ 76 w 81"/>
                    <a:gd name="T1" fmla="*/ 39 h 84"/>
                    <a:gd name="T2" fmla="*/ 74 w 81"/>
                    <a:gd name="T3" fmla="*/ 32 h 84"/>
                    <a:gd name="T4" fmla="*/ 69 w 81"/>
                    <a:gd name="T5" fmla="*/ 33 h 84"/>
                    <a:gd name="T6" fmla="*/ 58 w 81"/>
                    <a:gd name="T7" fmla="*/ 28 h 84"/>
                    <a:gd name="T8" fmla="*/ 53 w 81"/>
                    <a:gd name="T9" fmla="*/ 20 h 84"/>
                    <a:gd name="T10" fmla="*/ 50 w 81"/>
                    <a:gd name="T11" fmla="*/ 15 h 84"/>
                    <a:gd name="T12" fmla="*/ 56 w 81"/>
                    <a:gd name="T13" fmla="*/ 5 h 84"/>
                    <a:gd name="T14" fmla="*/ 56 w 81"/>
                    <a:gd name="T15" fmla="*/ 1 h 84"/>
                    <a:gd name="T16" fmla="*/ 44 w 81"/>
                    <a:gd name="T17" fmla="*/ 8 h 84"/>
                    <a:gd name="T18" fmla="*/ 36 w 81"/>
                    <a:gd name="T19" fmla="*/ 16 h 84"/>
                    <a:gd name="T20" fmla="*/ 31 w 81"/>
                    <a:gd name="T21" fmla="*/ 23 h 84"/>
                    <a:gd name="T22" fmla="*/ 25 w 81"/>
                    <a:gd name="T23" fmla="*/ 17 h 84"/>
                    <a:gd name="T24" fmla="*/ 7 w 81"/>
                    <a:gd name="T25" fmla="*/ 18 h 84"/>
                    <a:gd name="T26" fmla="*/ 1 w 81"/>
                    <a:gd name="T27" fmla="*/ 16 h 84"/>
                    <a:gd name="T28" fmla="*/ 1 w 81"/>
                    <a:gd name="T29" fmla="*/ 21 h 84"/>
                    <a:gd name="T30" fmla="*/ 8 w 81"/>
                    <a:gd name="T31" fmla="*/ 24 h 84"/>
                    <a:gd name="T32" fmla="*/ 11 w 81"/>
                    <a:gd name="T33" fmla="*/ 26 h 84"/>
                    <a:gd name="T34" fmla="*/ 13 w 81"/>
                    <a:gd name="T35" fmla="*/ 23 h 84"/>
                    <a:gd name="T36" fmla="*/ 20 w 81"/>
                    <a:gd name="T37" fmla="*/ 18 h 84"/>
                    <a:gd name="T38" fmla="*/ 24 w 81"/>
                    <a:gd name="T39" fmla="*/ 20 h 84"/>
                    <a:gd name="T40" fmla="*/ 25 w 81"/>
                    <a:gd name="T41" fmla="*/ 26 h 84"/>
                    <a:gd name="T42" fmla="*/ 28 w 81"/>
                    <a:gd name="T43" fmla="*/ 42 h 84"/>
                    <a:gd name="T44" fmla="*/ 28 w 81"/>
                    <a:gd name="T45" fmla="*/ 47 h 84"/>
                    <a:gd name="T46" fmla="*/ 22 w 81"/>
                    <a:gd name="T47" fmla="*/ 53 h 84"/>
                    <a:gd name="T48" fmla="*/ 26 w 81"/>
                    <a:gd name="T49" fmla="*/ 58 h 84"/>
                    <a:gd name="T50" fmla="*/ 34 w 81"/>
                    <a:gd name="T51" fmla="*/ 61 h 84"/>
                    <a:gd name="T52" fmla="*/ 41 w 81"/>
                    <a:gd name="T53" fmla="*/ 64 h 84"/>
                    <a:gd name="T54" fmla="*/ 54 w 81"/>
                    <a:gd name="T55" fmla="*/ 76 h 84"/>
                    <a:gd name="T56" fmla="*/ 60 w 81"/>
                    <a:gd name="T57" fmla="*/ 75 h 84"/>
                    <a:gd name="T58" fmla="*/ 64 w 81"/>
                    <a:gd name="T59" fmla="*/ 80 h 84"/>
                    <a:gd name="T60" fmla="*/ 65 w 81"/>
                    <a:gd name="T61" fmla="*/ 84 h 84"/>
                    <a:gd name="T62" fmla="*/ 65 w 81"/>
                    <a:gd name="T63" fmla="*/ 63 h 84"/>
                    <a:gd name="T64" fmla="*/ 70 w 81"/>
                    <a:gd name="T65" fmla="*/ 58 h 84"/>
                    <a:gd name="T66" fmla="*/ 66 w 81"/>
                    <a:gd name="T67" fmla="*/ 55 h 84"/>
                    <a:gd name="T68" fmla="*/ 79 w 81"/>
                    <a:gd name="T69" fmla="*/ 53 h 84"/>
                    <a:gd name="T70" fmla="*/ 77 w 81"/>
                    <a:gd name="T71" fmla="*/ 4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84">
                      <a:moveTo>
                        <a:pt x="77" y="48"/>
                      </a:moveTo>
                      <a:cubicBezTo>
                        <a:pt x="81" y="45"/>
                        <a:pt x="76" y="42"/>
                        <a:pt x="76" y="39"/>
                      </a:cubicBezTo>
                      <a:cubicBezTo>
                        <a:pt x="76" y="37"/>
                        <a:pt x="78" y="35"/>
                        <a:pt x="78" y="33"/>
                      </a:cubicBezTo>
                      <a:cubicBezTo>
                        <a:pt x="79" y="30"/>
                        <a:pt x="75" y="32"/>
                        <a:pt x="74" y="32"/>
                      </a:cubicBezTo>
                      <a:cubicBezTo>
                        <a:pt x="73" y="32"/>
                        <a:pt x="72" y="32"/>
                        <a:pt x="71" y="32"/>
                      </a:cubicBezTo>
                      <a:cubicBezTo>
                        <a:pt x="70" y="32"/>
                        <a:pt x="70" y="33"/>
                        <a:pt x="69" y="33"/>
                      </a:cubicBezTo>
                      <a:cubicBezTo>
                        <a:pt x="68" y="33"/>
                        <a:pt x="67" y="30"/>
                        <a:pt x="66" y="30"/>
                      </a:cubicBezTo>
                      <a:cubicBezTo>
                        <a:pt x="64" y="26"/>
                        <a:pt x="62" y="28"/>
                        <a:pt x="58" y="28"/>
                      </a:cubicBezTo>
                      <a:cubicBezTo>
                        <a:pt x="56" y="28"/>
                        <a:pt x="55" y="28"/>
                        <a:pt x="54" y="26"/>
                      </a:cubicBezTo>
                      <a:cubicBezTo>
                        <a:pt x="53" y="24"/>
                        <a:pt x="56" y="22"/>
                        <a:pt x="53" y="20"/>
                      </a:cubicBezTo>
                      <a:cubicBezTo>
                        <a:pt x="52" y="19"/>
                        <a:pt x="52" y="17"/>
                        <a:pt x="50" y="17"/>
                      </a:cubicBezTo>
                      <a:cubicBezTo>
                        <a:pt x="48" y="17"/>
                        <a:pt x="49" y="17"/>
                        <a:pt x="50" y="15"/>
                      </a:cubicBezTo>
                      <a:cubicBezTo>
                        <a:pt x="51" y="13"/>
                        <a:pt x="50" y="11"/>
                        <a:pt x="51" y="9"/>
                      </a:cubicBezTo>
                      <a:cubicBezTo>
                        <a:pt x="52" y="7"/>
                        <a:pt x="54" y="6"/>
                        <a:pt x="56" y="5"/>
                      </a:cubicBezTo>
                      <a:cubicBezTo>
                        <a:pt x="57" y="4"/>
                        <a:pt x="59" y="4"/>
                        <a:pt x="60" y="2"/>
                      </a:cubicBezTo>
                      <a:cubicBezTo>
                        <a:pt x="60" y="0"/>
                        <a:pt x="56" y="0"/>
                        <a:pt x="56" y="1"/>
                      </a:cubicBezTo>
                      <a:cubicBezTo>
                        <a:pt x="54" y="3"/>
                        <a:pt x="51" y="6"/>
                        <a:pt x="48" y="6"/>
                      </a:cubicBezTo>
                      <a:cubicBezTo>
                        <a:pt x="45" y="6"/>
                        <a:pt x="45" y="6"/>
                        <a:pt x="44" y="8"/>
                      </a:cubicBezTo>
                      <a:cubicBezTo>
                        <a:pt x="43" y="10"/>
                        <a:pt x="43" y="7"/>
                        <a:pt x="41" y="7"/>
                      </a:cubicBezTo>
                      <a:cubicBezTo>
                        <a:pt x="37" y="8"/>
                        <a:pt x="39" y="14"/>
                        <a:pt x="36" y="16"/>
                      </a:cubicBezTo>
                      <a:cubicBezTo>
                        <a:pt x="35" y="17"/>
                        <a:pt x="33" y="18"/>
                        <a:pt x="32" y="20"/>
                      </a:cubicBezTo>
                      <a:cubicBezTo>
                        <a:pt x="32" y="20"/>
                        <a:pt x="32" y="23"/>
                        <a:pt x="31" y="23"/>
                      </a:cubicBezTo>
                      <a:cubicBezTo>
                        <a:pt x="30" y="21"/>
                        <a:pt x="29" y="20"/>
                        <a:pt x="28" y="19"/>
                      </a:cubicBezTo>
                      <a:cubicBezTo>
                        <a:pt x="27" y="17"/>
                        <a:pt x="26" y="17"/>
                        <a:pt x="25" y="17"/>
                      </a:cubicBezTo>
                      <a:cubicBezTo>
                        <a:pt x="21" y="16"/>
                        <a:pt x="19" y="13"/>
                        <a:pt x="15" y="16"/>
                      </a:cubicBezTo>
                      <a:cubicBezTo>
                        <a:pt x="13" y="17"/>
                        <a:pt x="9" y="20"/>
                        <a:pt x="7" y="18"/>
                      </a:cubicBezTo>
                      <a:cubicBezTo>
                        <a:pt x="6" y="17"/>
                        <a:pt x="5" y="17"/>
                        <a:pt x="4" y="16"/>
                      </a:cubicBezTo>
                      <a:cubicBezTo>
                        <a:pt x="2" y="16"/>
                        <a:pt x="3" y="14"/>
                        <a:pt x="1" y="16"/>
                      </a:cubicBezTo>
                      <a:cubicBezTo>
                        <a:pt x="0" y="17"/>
                        <a:pt x="1" y="17"/>
                        <a:pt x="2" y="18"/>
                      </a:cubicBezTo>
                      <a:cubicBezTo>
                        <a:pt x="2" y="19"/>
                        <a:pt x="1" y="20"/>
                        <a:pt x="1" y="21"/>
                      </a:cubicBezTo>
                      <a:cubicBezTo>
                        <a:pt x="3" y="21"/>
                        <a:pt x="5" y="22"/>
                        <a:pt x="6" y="22"/>
                      </a:cubicBezTo>
                      <a:cubicBezTo>
                        <a:pt x="7" y="23"/>
                        <a:pt x="8" y="23"/>
                        <a:pt x="8" y="24"/>
                      </a:cubicBezTo>
                      <a:cubicBezTo>
                        <a:pt x="9" y="25"/>
                        <a:pt x="9" y="24"/>
                        <a:pt x="10" y="24"/>
                      </a:cubicBezTo>
                      <a:cubicBezTo>
                        <a:pt x="10" y="23"/>
                        <a:pt x="10" y="26"/>
                        <a:pt x="11" y="26"/>
                      </a:cubicBezTo>
                      <a:cubicBezTo>
                        <a:pt x="12" y="27"/>
                        <a:pt x="13" y="26"/>
                        <a:pt x="15" y="25"/>
                      </a:cubicBezTo>
                      <a:cubicBezTo>
                        <a:pt x="16" y="25"/>
                        <a:pt x="13" y="23"/>
                        <a:pt x="13" y="23"/>
                      </a:cubicBezTo>
                      <a:cubicBezTo>
                        <a:pt x="13" y="22"/>
                        <a:pt x="16" y="20"/>
                        <a:pt x="16" y="19"/>
                      </a:cubicBezTo>
                      <a:cubicBezTo>
                        <a:pt x="17" y="18"/>
                        <a:pt x="19" y="17"/>
                        <a:pt x="20" y="18"/>
                      </a:cubicBezTo>
                      <a:cubicBezTo>
                        <a:pt x="21" y="18"/>
                        <a:pt x="23" y="19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1"/>
                        <a:pt x="23" y="22"/>
                        <a:pt x="23" y="22"/>
                      </a:cubicBezTo>
                      <a:cubicBezTo>
                        <a:pt x="23" y="23"/>
                        <a:pt x="25" y="25"/>
                        <a:pt x="25" y="26"/>
                      </a:cubicBezTo>
                      <a:cubicBezTo>
                        <a:pt x="27" y="29"/>
                        <a:pt x="29" y="29"/>
                        <a:pt x="29" y="33"/>
                      </a:cubicBezTo>
                      <a:cubicBezTo>
                        <a:pt x="29" y="36"/>
                        <a:pt x="29" y="39"/>
                        <a:pt x="28" y="42"/>
                      </a:cubicBezTo>
                      <a:cubicBezTo>
                        <a:pt x="28" y="43"/>
                        <a:pt x="30" y="43"/>
                        <a:pt x="30" y="44"/>
                      </a:cubicBezTo>
                      <a:cubicBezTo>
                        <a:pt x="29" y="45"/>
                        <a:pt x="28" y="46"/>
                        <a:pt x="28" y="47"/>
                      </a:cubicBezTo>
                      <a:cubicBezTo>
                        <a:pt x="27" y="48"/>
                        <a:pt x="27" y="50"/>
                        <a:pt x="26" y="50"/>
                      </a:cubicBezTo>
                      <a:cubicBezTo>
                        <a:pt x="24" y="51"/>
                        <a:pt x="22" y="50"/>
                        <a:pt x="22" y="53"/>
                      </a:cubicBezTo>
                      <a:cubicBezTo>
                        <a:pt x="22" y="55"/>
                        <a:pt x="19" y="55"/>
                        <a:pt x="22" y="56"/>
                      </a:cubicBezTo>
                      <a:cubicBezTo>
                        <a:pt x="23" y="57"/>
                        <a:pt x="24" y="57"/>
                        <a:pt x="26" y="58"/>
                      </a:cubicBezTo>
                      <a:cubicBezTo>
                        <a:pt x="27" y="59"/>
                        <a:pt x="28" y="60"/>
                        <a:pt x="29" y="61"/>
                      </a:cubicBezTo>
                      <a:cubicBezTo>
                        <a:pt x="31" y="62"/>
                        <a:pt x="32" y="61"/>
                        <a:pt x="34" y="61"/>
                      </a:cubicBezTo>
                      <a:cubicBezTo>
                        <a:pt x="35" y="61"/>
                        <a:pt x="36" y="62"/>
                        <a:pt x="38" y="63"/>
                      </a:cubicBezTo>
                      <a:cubicBezTo>
                        <a:pt x="39" y="63"/>
                        <a:pt x="40" y="63"/>
                        <a:pt x="41" y="64"/>
                      </a:cubicBezTo>
                      <a:cubicBezTo>
                        <a:pt x="44" y="66"/>
                        <a:pt x="46" y="68"/>
                        <a:pt x="48" y="71"/>
                      </a:cubicBezTo>
                      <a:cubicBezTo>
                        <a:pt x="49" y="74"/>
                        <a:pt x="50" y="75"/>
                        <a:pt x="54" y="76"/>
                      </a:cubicBezTo>
                      <a:cubicBezTo>
                        <a:pt x="55" y="76"/>
                        <a:pt x="56" y="75"/>
                        <a:pt x="57" y="74"/>
                      </a:cubicBezTo>
                      <a:cubicBezTo>
                        <a:pt x="58" y="74"/>
                        <a:pt x="59" y="76"/>
                        <a:pt x="60" y="75"/>
                      </a:cubicBezTo>
                      <a:cubicBezTo>
                        <a:pt x="62" y="74"/>
                        <a:pt x="64" y="75"/>
                        <a:pt x="65" y="76"/>
                      </a:cubicBezTo>
                      <a:cubicBezTo>
                        <a:pt x="65" y="77"/>
                        <a:pt x="64" y="79"/>
                        <a:pt x="64" y="80"/>
                      </a:cubicBezTo>
                      <a:cubicBezTo>
                        <a:pt x="63" y="81"/>
                        <a:pt x="62" y="81"/>
                        <a:pt x="64" y="82"/>
                      </a:cubicBezTo>
                      <a:cubicBezTo>
                        <a:pt x="64" y="82"/>
                        <a:pt x="66" y="84"/>
                        <a:pt x="65" y="84"/>
                      </a:cubicBezTo>
                      <a:cubicBezTo>
                        <a:pt x="67" y="84"/>
                        <a:pt x="68" y="73"/>
                        <a:pt x="69" y="71"/>
                      </a:cubicBezTo>
                      <a:cubicBezTo>
                        <a:pt x="69" y="67"/>
                        <a:pt x="66" y="66"/>
                        <a:pt x="65" y="63"/>
                      </a:cubicBezTo>
                      <a:cubicBezTo>
                        <a:pt x="65" y="61"/>
                        <a:pt x="65" y="60"/>
                        <a:pt x="66" y="60"/>
                      </a:cubicBezTo>
                      <a:cubicBezTo>
                        <a:pt x="67" y="60"/>
                        <a:pt x="70" y="59"/>
                        <a:pt x="70" y="58"/>
                      </a:cubicBezTo>
                      <a:cubicBezTo>
                        <a:pt x="69" y="58"/>
                        <a:pt x="67" y="58"/>
                        <a:pt x="67" y="57"/>
                      </a:cubicBezTo>
                      <a:cubicBezTo>
                        <a:pt x="66" y="57"/>
                        <a:pt x="66" y="55"/>
                        <a:pt x="66" y="55"/>
                      </a:cubicBezTo>
                      <a:cubicBezTo>
                        <a:pt x="68" y="55"/>
                        <a:pt x="70" y="55"/>
                        <a:pt x="72" y="55"/>
                      </a:cubicBezTo>
                      <a:cubicBezTo>
                        <a:pt x="73" y="55"/>
                        <a:pt x="79" y="52"/>
                        <a:pt x="79" y="53"/>
                      </a:cubicBezTo>
                      <a:cubicBezTo>
                        <a:pt x="79" y="51"/>
                        <a:pt x="76" y="48"/>
                        <a:pt x="77" y="48"/>
                      </a:cubicBezTo>
                      <a:cubicBezTo>
                        <a:pt x="78" y="47"/>
                        <a:pt x="76" y="48"/>
                        <a:pt x="77" y="4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3" name="Freeform 623">
                  <a:extLst>
                    <a:ext uri="{FF2B5EF4-FFF2-40B4-BE49-F238E27FC236}">
                      <a16:creationId xmlns:a16="http://schemas.microsoft.com/office/drawing/2014/main" id="{803C5C65-508F-A043-8299-DBE3711C6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57979" y="8128272"/>
                  <a:ext cx="272053" cy="318527"/>
                </a:xfrm>
                <a:custGeom>
                  <a:avLst/>
                  <a:gdLst>
                    <a:gd name="T0" fmla="*/ 20 w 28"/>
                    <a:gd name="T1" fmla="*/ 6 h 33"/>
                    <a:gd name="T2" fmla="*/ 15 w 28"/>
                    <a:gd name="T3" fmla="*/ 3 h 33"/>
                    <a:gd name="T4" fmla="*/ 10 w 28"/>
                    <a:gd name="T5" fmla="*/ 0 h 33"/>
                    <a:gd name="T6" fmla="*/ 4 w 28"/>
                    <a:gd name="T7" fmla="*/ 4 h 33"/>
                    <a:gd name="T8" fmla="*/ 3 w 28"/>
                    <a:gd name="T9" fmla="*/ 7 h 33"/>
                    <a:gd name="T10" fmla="*/ 2 w 28"/>
                    <a:gd name="T11" fmla="*/ 10 h 33"/>
                    <a:gd name="T12" fmla="*/ 0 w 28"/>
                    <a:gd name="T13" fmla="*/ 13 h 33"/>
                    <a:gd name="T14" fmla="*/ 0 w 28"/>
                    <a:gd name="T15" fmla="*/ 15 h 33"/>
                    <a:gd name="T16" fmla="*/ 0 w 28"/>
                    <a:gd name="T17" fmla="*/ 18 h 33"/>
                    <a:gd name="T18" fmla="*/ 2 w 28"/>
                    <a:gd name="T19" fmla="*/ 20 h 33"/>
                    <a:gd name="T20" fmla="*/ 5 w 28"/>
                    <a:gd name="T21" fmla="*/ 18 h 33"/>
                    <a:gd name="T22" fmla="*/ 5 w 28"/>
                    <a:gd name="T23" fmla="*/ 20 h 33"/>
                    <a:gd name="T24" fmla="*/ 3 w 28"/>
                    <a:gd name="T25" fmla="*/ 24 h 33"/>
                    <a:gd name="T26" fmla="*/ 3 w 28"/>
                    <a:gd name="T27" fmla="*/ 26 h 33"/>
                    <a:gd name="T28" fmla="*/ 3 w 28"/>
                    <a:gd name="T29" fmla="*/ 28 h 33"/>
                    <a:gd name="T30" fmla="*/ 8 w 28"/>
                    <a:gd name="T31" fmla="*/ 32 h 33"/>
                    <a:gd name="T32" fmla="*/ 11 w 28"/>
                    <a:gd name="T33" fmla="*/ 29 h 33"/>
                    <a:gd name="T34" fmla="*/ 16 w 28"/>
                    <a:gd name="T35" fmla="*/ 22 h 33"/>
                    <a:gd name="T36" fmla="*/ 22 w 28"/>
                    <a:gd name="T37" fmla="*/ 19 h 33"/>
                    <a:gd name="T38" fmla="*/ 27 w 28"/>
                    <a:gd name="T39" fmla="*/ 13 h 33"/>
                    <a:gd name="T40" fmla="*/ 27 w 28"/>
                    <a:gd name="T41" fmla="*/ 8 h 33"/>
                    <a:gd name="T42" fmla="*/ 24 w 28"/>
                    <a:gd name="T43" fmla="*/ 5 h 33"/>
                    <a:gd name="T44" fmla="*/ 20 w 28"/>
                    <a:gd name="T45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" h="33">
                      <a:moveTo>
                        <a:pt x="20" y="6"/>
                      </a:moveTo>
                      <a:cubicBezTo>
                        <a:pt x="18" y="6"/>
                        <a:pt x="17" y="4"/>
                        <a:pt x="15" y="3"/>
                      </a:cubicBezTo>
                      <a:cubicBezTo>
                        <a:pt x="14" y="2"/>
                        <a:pt x="12" y="0"/>
                        <a:pt x="10" y="0"/>
                      </a:cubicBezTo>
                      <a:cubicBezTo>
                        <a:pt x="10" y="3"/>
                        <a:pt x="4" y="1"/>
                        <a:pt x="4" y="4"/>
                      </a:cubicBezTo>
                      <a:cubicBezTo>
                        <a:pt x="4" y="6"/>
                        <a:pt x="4" y="6"/>
                        <a:pt x="3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2" y="11"/>
                        <a:pt x="1" y="12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1" y="16"/>
                        <a:pt x="0" y="17"/>
                        <a:pt x="0" y="18"/>
                      </a:cubicBezTo>
                      <a:cubicBezTo>
                        <a:pt x="0" y="18"/>
                        <a:pt x="1" y="21"/>
                        <a:pt x="2" y="20"/>
                      </a:cubicBezTo>
                      <a:cubicBezTo>
                        <a:pt x="4" y="20"/>
                        <a:pt x="4" y="18"/>
                        <a:pt x="5" y="18"/>
                      </a:cubicBezTo>
                      <a:cubicBezTo>
                        <a:pt x="4" y="18"/>
                        <a:pt x="6" y="20"/>
                        <a:pt x="5" y="20"/>
                      </a:cubicBezTo>
                      <a:cubicBezTo>
                        <a:pt x="5" y="22"/>
                        <a:pt x="5" y="23"/>
                        <a:pt x="3" y="24"/>
                      </a:cubicBezTo>
                      <a:cubicBezTo>
                        <a:pt x="3" y="24"/>
                        <a:pt x="4" y="26"/>
                        <a:pt x="3" y="26"/>
                      </a:cubicBezTo>
                      <a:cubicBezTo>
                        <a:pt x="3" y="27"/>
                        <a:pt x="2" y="27"/>
                        <a:pt x="3" y="28"/>
                      </a:cubicBezTo>
                      <a:cubicBezTo>
                        <a:pt x="5" y="29"/>
                        <a:pt x="6" y="29"/>
                        <a:pt x="8" y="32"/>
                      </a:cubicBezTo>
                      <a:cubicBezTo>
                        <a:pt x="9" y="33"/>
                        <a:pt x="10" y="29"/>
                        <a:pt x="11" y="29"/>
                      </a:cubicBezTo>
                      <a:cubicBezTo>
                        <a:pt x="12" y="26"/>
                        <a:pt x="13" y="23"/>
                        <a:pt x="16" y="22"/>
                      </a:cubicBezTo>
                      <a:cubicBezTo>
                        <a:pt x="18" y="21"/>
                        <a:pt x="20" y="21"/>
                        <a:pt x="22" y="19"/>
                      </a:cubicBezTo>
                      <a:cubicBezTo>
                        <a:pt x="24" y="18"/>
                        <a:pt x="26" y="16"/>
                        <a:pt x="27" y="13"/>
                      </a:cubicBezTo>
                      <a:cubicBezTo>
                        <a:pt x="27" y="11"/>
                        <a:pt x="28" y="10"/>
                        <a:pt x="27" y="8"/>
                      </a:cubicBezTo>
                      <a:cubicBezTo>
                        <a:pt x="26" y="7"/>
                        <a:pt x="25" y="6"/>
                        <a:pt x="24" y="5"/>
                      </a:cubicBezTo>
                      <a:cubicBezTo>
                        <a:pt x="23" y="5"/>
                        <a:pt x="21" y="6"/>
                        <a:pt x="2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4" name="Freeform 624">
                  <a:extLst>
                    <a:ext uri="{FF2B5EF4-FFF2-40B4-BE49-F238E27FC236}">
                      <a16:creationId xmlns:a16="http://schemas.microsoft.com/office/drawing/2014/main" id="{48921A3F-B4D2-284E-8AAE-2373EA168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8120" y="8187381"/>
                  <a:ext cx="623736" cy="916171"/>
                </a:xfrm>
                <a:custGeom>
                  <a:avLst/>
                  <a:gdLst>
                    <a:gd name="T0" fmla="*/ 57 w 64"/>
                    <a:gd name="T1" fmla="*/ 21 h 95"/>
                    <a:gd name="T2" fmla="*/ 56 w 64"/>
                    <a:gd name="T3" fmla="*/ 14 h 95"/>
                    <a:gd name="T4" fmla="*/ 50 w 64"/>
                    <a:gd name="T5" fmla="*/ 13 h 95"/>
                    <a:gd name="T6" fmla="*/ 46 w 64"/>
                    <a:gd name="T7" fmla="*/ 14 h 95"/>
                    <a:gd name="T8" fmla="*/ 41 w 64"/>
                    <a:gd name="T9" fmla="*/ 11 h 95"/>
                    <a:gd name="T10" fmla="*/ 38 w 64"/>
                    <a:gd name="T11" fmla="*/ 6 h 95"/>
                    <a:gd name="T12" fmla="*/ 33 w 64"/>
                    <a:gd name="T13" fmla="*/ 2 h 95"/>
                    <a:gd name="T14" fmla="*/ 28 w 64"/>
                    <a:gd name="T15" fmla="*/ 0 h 95"/>
                    <a:gd name="T16" fmla="*/ 31 w 64"/>
                    <a:gd name="T17" fmla="*/ 5 h 95"/>
                    <a:gd name="T18" fmla="*/ 28 w 64"/>
                    <a:gd name="T19" fmla="*/ 10 h 95"/>
                    <a:gd name="T20" fmla="*/ 23 w 64"/>
                    <a:gd name="T21" fmla="*/ 14 h 95"/>
                    <a:gd name="T22" fmla="*/ 17 w 64"/>
                    <a:gd name="T23" fmla="*/ 17 h 95"/>
                    <a:gd name="T24" fmla="*/ 11 w 64"/>
                    <a:gd name="T25" fmla="*/ 26 h 95"/>
                    <a:gd name="T26" fmla="*/ 6 w 64"/>
                    <a:gd name="T27" fmla="*/ 22 h 95"/>
                    <a:gd name="T28" fmla="*/ 6 w 64"/>
                    <a:gd name="T29" fmla="*/ 21 h 95"/>
                    <a:gd name="T30" fmla="*/ 6 w 64"/>
                    <a:gd name="T31" fmla="*/ 18 h 95"/>
                    <a:gd name="T32" fmla="*/ 2 w 64"/>
                    <a:gd name="T33" fmla="*/ 26 h 95"/>
                    <a:gd name="T34" fmla="*/ 3 w 64"/>
                    <a:gd name="T35" fmla="*/ 30 h 95"/>
                    <a:gd name="T36" fmla="*/ 3 w 64"/>
                    <a:gd name="T37" fmla="*/ 32 h 95"/>
                    <a:gd name="T38" fmla="*/ 14 w 64"/>
                    <a:gd name="T39" fmla="*/ 47 h 95"/>
                    <a:gd name="T40" fmla="*/ 23 w 64"/>
                    <a:gd name="T41" fmla="*/ 63 h 95"/>
                    <a:gd name="T42" fmla="*/ 26 w 64"/>
                    <a:gd name="T43" fmla="*/ 70 h 95"/>
                    <a:gd name="T44" fmla="*/ 25 w 64"/>
                    <a:gd name="T45" fmla="*/ 71 h 95"/>
                    <a:gd name="T46" fmla="*/ 28 w 64"/>
                    <a:gd name="T47" fmla="*/ 74 h 95"/>
                    <a:gd name="T48" fmla="*/ 32 w 64"/>
                    <a:gd name="T49" fmla="*/ 79 h 95"/>
                    <a:gd name="T50" fmla="*/ 41 w 64"/>
                    <a:gd name="T51" fmla="*/ 83 h 95"/>
                    <a:gd name="T52" fmla="*/ 48 w 64"/>
                    <a:gd name="T53" fmla="*/ 87 h 95"/>
                    <a:gd name="T54" fmla="*/ 54 w 64"/>
                    <a:gd name="T55" fmla="*/ 93 h 95"/>
                    <a:gd name="T56" fmla="*/ 59 w 64"/>
                    <a:gd name="T57" fmla="*/ 90 h 95"/>
                    <a:gd name="T58" fmla="*/ 61 w 64"/>
                    <a:gd name="T59" fmla="*/ 86 h 95"/>
                    <a:gd name="T60" fmla="*/ 63 w 64"/>
                    <a:gd name="T61" fmla="*/ 82 h 95"/>
                    <a:gd name="T62" fmla="*/ 61 w 64"/>
                    <a:gd name="T63" fmla="*/ 78 h 95"/>
                    <a:gd name="T64" fmla="*/ 61 w 64"/>
                    <a:gd name="T65" fmla="*/ 76 h 95"/>
                    <a:gd name="T66" fmla="*/ 63 w 64"/>
                    <a:gd name="T67" fmla="*/ 74 h 95"/>
                    <a:gd name="T68" fmla="*/ 64 w 64"/>
                    <a:gd name="T69" fmla="*/ 64 h 95"/>
                    <a:gd name="T70" fmla="*/ 62 w 64"/>
                    <a:gd name="T71" fmla="*/ 59 h 95"/>
                    <a:gd name="T72" fmla="*/ 57 w 64"/>
                    <a:gd name="T73" fmla="*/ 57 h 95"/>
                    <a:gd name="T74" fmla="*/ 55 w 64"/>
                    <a:gd name="T75" fmla="*/ 48 h 95"/>
                    <a:gd name="T76" fmla="*/ 50 w 64"/>
                    <a:gd name="T77" fmla="*/ 51 h 95"/>
                    <a:gd name="T78" fmla="*/ 46 w 64"/>
                    <a:gd name="T79" fmla="*/ 51 h 95"/>
                    <a:gd name="T80" fmla="*/ 44 w 64"/>
                    <a:gd name="T81" fmla="*/ 48 h 95"/>
                    <a:gd name="T82" fmla="*/ 40 w 64"/>
                    <a:gd name="T83" fmla="*/ 42 h 95"/>
                    <a:gd name="T84" fmla="*/ 39 w 64"/>
                    <a:gd name="T85" fmla="*/ 35 h 95"/>
                    <a:gd name="T86" fmla="*/ 42 w 64"/>
                    <a:gd name="T87" fmla="*/ 33 h 95"/>
                    <a:gd name="T88" fmla="*/ 42 w 64"/>
                    <a:gd name="T89" fmla="*/ 30 h 95"/>
                    <a:gd name="T90" fmla="*/ 45 w 64"/>
                    <a:gd name="T91" fmla="*/ 25 h 95"/>
                    <a:gd name="T92" fmla="*/ 50 w 64"/>
                    <a:gd name="T93" fmla="*/ 24 h 95"/>
                    <a:gd name="T94" fmla="*/ 53 w 64"/>
                    <a:gd name="T95" fmla="*/ 22 h 95"/>
                    <a:gd name="T96" fmla="*/ 57 w 64"/>
                    <a:gd name="T97" fmla="*/ 2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4" h="95">
                      <a:moveTo>
                        <a:pt x="57" y="21"/>
                      </a:moveTo>
                      <a:cubicBezTo>
                        <a:pt x="53" y="19"/>
                        <a:pt x="59" y="15"/>
                        <a:pt x="56" y="14"/>
                      </a:cubicBezTo>
                      <a:cubicBezTo>
                        <a:pt x="54" y="12"/>
                        <a:pt x="52" y="13"/>
                        <a:pt x="50" y="13"/>
                      </a:cubicBezTo>
                      <a:cubicBezTo>
                        <a:pt x="48" y="12"/>
                        <a:pt x="48" y="14"/>
                        <a:pt x="46" y="14"/>
                      </a:cubicBezTo>
                      <a:cubicBezTo>
                        <a:pt x="44" y="13"/>
                        <a:pt x="42" y="13"/>
                        <a:pt x="41" y="11"/>
                      </a:cubicBezTo>
                      <a:cubicBezTo>
                        <a:pt x="40" y="10"/>
                        <a:pt x="39" y="7"/>
                        <a:pt x="38" y="6"/>
                      </a:cubicBezTo>
                      <a:cubicBezTo>
                        <a:pt x="36" y="5"/>
                        <a:pt x="35" y="3"/>
                        <a:pt x="33" y="2"/>
                      </a:cubicBezTo>
                      <a:cubicBezTo>
                        <a:pt x="32" y="0"/>
                        <a:pt x="30" y="1"/>
                        <a:pt x="28" y="0"/>
                      </a:cubicBezTo>
                      <a:cubicBezTo>
                        <a:pt x="30" y="2"/>
                        <a:pt x="31" y="3"/>
                        <a:pt x="31" y="5"/>
                      </a:cubicBezTo>
                      <a:cubicBezTo>
                        <a:pt x="30" y="7"/>
                        <a:pt x="30" y="9"/>
                        <a:pt x="28" y="10"/>
                      </a:cubicBezTo>
                      <a:cubicBezTo>
                        <a:pt x="26" y="12"/>
                        <a:pt x="25" y="14"/>
                        <a:pt x="23" y="14"/>
                      </a:cubicBezTo>
                      <a:cubicBezTo>
                        <a:pt x="21" y="15"/>
                        <a:pt x="19" y="15"/>
                        <a:pt x="17" y="17"/>
                      </a:cubicBezTo>
                      <a:cubicBezTo>
                        <a:pt x="16" y="18"/>
                        <a:pt x="12" y="27"/>
                        <a:pt x="11" y="26"/>
                      </a:cubicBezTo>
                      <a:cubicBezTo>
                        <a:pt x="9" y="23"/>
                        <a:pt x="8" y="23"/>
                        <a:pt x="6" y="22"/>
                      </a:cubicBezTo>
                      <a:cubicBezTo>
                        <a:pt x="5" y="22"/>
                        <a:pt x="5" y="22"/>
                        <a:pt x="6" y="21"/>
                      </a:cubicBezTo>
                      <a:cubicBezTo>
                        <a:pt x="7" y="20"/>
                        <a:pt x="7" y="19"/>
                        <a:pt x="6" y="18"/>
                      </a:cubicBezTo>
                      <a:cubicBezTo>
                        <a:pt x="4" y="19"/>
                        <a:pt x="0" y="23"/>
                        <a:pt x="2" y="26"/>
                      </a:cubicBezTo>
                      <a:cubicBezTo>
                        <a:pt x="2" y="26"/>
                        <a:pt x="4" y="29"/>
                        <a:pt x="3" y="30"/>
                      </a:cubicBezTo>
                      <a:cubicBezTo>
                        <a:pt x="2" y="30"/>
                        <a:pt x="1" y="31"/>
                        <a:pt x="3" y="32"/>
                      </a:cubicBezTo>
                      <a:cubicBezTo>
                        <a:pt x="8" y="35"/>
                        <a:pt x="12" y="41"/>
                        <a:pt x="14" y="47"/>
                      </a:cubicBezTo>
                      <a:cubicBezTo>
                        <a:pt x="17" y="52"/>
                        <a:pt x="19" y="58"/>
                        <a:pt x="23" y="63"/>
                      </a:cubicBezTo>
                      <a:cubicBezTo>
                        <a:pt x="24" y="65"/>
                        <a:pt x="26" y="67"/>
                        <a:pt x="26" y="70"/>
                      </a:cubicBezTo>
                      <a:cubicBezTo>
                        <a:pt x="26" y="71"/>
                        <a:pt x="25" y="70"/>
                        <a:pt x="25" y="71"/>
                      </a:cubicBezTo>
                      <a:cubicBezTo>
                        <a:pt x="26" y="72"/>
                        <a:pt x="27" y="73"/>
                        <a:pt x="28" y="74"/>
                      </a:cubicBezTo>
                      <a:cubicBezTo>
                        <a:pt x="29" y="76"/>
                        <a:pt x="30" y="78"/>
                        <a:pt x="32" y="79"/>
                      </a:cubicBezTo>
                      <a:cubicBezTo>
                        <a:pt x="35" y="80"/>
                        <a:pt x="38" y="82"/>
                        <a:pt x="41" y="83"/>
                      </a:cubicBezTo>
                      <a:cubicBezTo>
                        <a:pt x="43" y="84"/>
                        <a:pt x="45" y="86"/>
                        <a:pt x="48" y="87"/>
                      </a:cubicBezTo>
                      <a:cubicBezTo>
                        <a:pt x="50" y="89"/>
                        <a:pt x="52" y="91"/>
                        <a:pt x="54" y="93"/>
                      </a:cubicBezTo>
                      <a:cubicBezTo>
                        <a:pt x="58" y="95"/>
                        <a:pt x="57" y="91"/>
                        <a:pt x="59" y="90"/>
                      </a:cubicBezTo>
                      <a:cubicBezTo>
                        <a:pt x="60" y="89"/>
                        <a:pt x="60" y="87"/>
                        <a:pt x="61" y="86"/>
                      </a:cubicBezTo>
                      <a:cubicBezTo>
                        <a:pt x="61" y="85"/>
                        <a:pt x="64" y="83"/>
                        <a:pt x="63" y="82"/>
                      </a:cubicBezTo>
                      <a:cubicBezTo>
                        <a:pt x="61" y="81"/>
                        <a:pt x="60" y="81"/>
                        <a:pt x="61" y="78"/>
                      </a:cubicBezTo>
                      <a:cubicBezTo>
                        <a:pt x="61" y="77"/>
                        <a:pt x="61" y="76"/>
                        <a:pt x="61" y="76"/>
                      </a:cubicBezTo>
                      <a:cubicBezTo>
                        <a:pt x="62" y="75"/>
                        <a:pt x="63" y="74"/>
                        <a:pt x="63" y="74"/>
                      </a:cubicBezTo>
                      <a:cubicBezTo>
                        <a:pt x="64" y="71"/>
                        <a:pt x="62" y="66"/>
                        <a:pt x="64" y="64"/>
                      </a:cubicBezTo>
                      <a:cubicBezTo>
                        <a:pt x="64" y="63"/>
                        <a:pt x="63" y="61"/>
                        <a:pt x="62" y="59"/>
                      </a:cubicBezTo>
                      <a:cubicBezTo>
                        <a:pt x="61" y="56"/>
                        <a:pt x="60" y="56"/>
                        <a:pt x="57" y="57"/>
                      </a:cubicBezTo>
                      <a:cubicBezTo>
                        <a:pt x="53" y="57"/>
                        <a:pt x="55" y="50"/>
                        <a:pt x="55" y="48"/>
                      </a:cubicBezTo>
                      <a:cubicBezTo>
                        <a:pt x="53" y="49"/>
                        <a:pt x="52" y="51"/>
                        <a:pt x="50" y="51"/>
                      </a:cubicBezTo>
                      <a:cubicBezTo>
                        <a:pt x="49" y="51"/>
                        <a:pt x="47" y="51"/>
                        <a:pt x="46" y="51"/>
                      </a:cubicBezTo>
                      <a:cubicBezTo>
                        <a:pt x="45" y="50"/>
                        <a:pt x="45" y="48"/>
                        <a:pt x="44" y="48"/>
                      </a:cubicBezTo>
                      <a:cubicBezTo>
                        <a:pt x="41" y="48"/>
                        <a:pt x="41" y="44"/>
                        <a:pt x="40" y="42"/>
                      </a:cubicBezTo>
                      <a:cubicBezTo>
                        <a:pt x="38" y="40"/>
                        <a:pt x="37" y="37"/>
                        <a:pt x="39" y="35"/>
                      </a:cubicBezTo>
                      <a:cubicBezTo>
                        <a:pt x="40" y="34"/>
                        <a:pt x="42" y="34"/>
                        <a:pt x="42" y="33"/>
                      </a:cubicBezTo>
                      <a:cubicBezTo>
                        <a:pt x="42" y="32"/>
                        <a:pt x="42" y="31"/>
                        <a:pt x="42" y="30"/>
                      </a:cubicBezTo>
                      <a:cubicBezTo>
                        <a:pt x="42" y="27"/>
                        <a:pt x="42" y="26"/>
                        <a:pt x="45" y="25"/>
                      </a:cubicBezTo>
                      <a:cubicBezTo>
                        <a:pt x="47" y="24"/>
                        <a:pt x="48" y="24"/>
                        <a:pt x="50" y="24"/>
                      </a:cubicBezTo>
                      <a:cubicBezTo>
                        <a:pt x="51" y="24"/>
                        <a:pt x="52" y="23"/>
                        <a:pt x="53" y="22"/>
                      </a:cubicBezTo>
                      <a:cubicBezTo>
                        <a:pt x="54" y="22"/>
                        <a:pt x="59" y="23"/>
                        <a:pt x="57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5" name="Freeform 625">
                  <a:extLst>
                    <a:ext uri="{FF2B5EF4-FFF2-40B4-BE49-F238E27FC236}">
                      <a16:creationId xmlns:a16="http://schemas.microsoft.com/office/drawing/2014/main" id="{3F4ABFEB-0302-D545-908B-0535B4AE2F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3493" y="9044443"/>
                  <a:ext cx="424670" cy="2045786"/>
                </a:xfrm>
                <a:custGeom>
                  <a:avLst/>
                  <a:gdLst>
                    <a:gd name="T0" fmla="*/ 38 w 44"/>
                    <a:gd name="T1" fmla="*/ 20 h 212"/>
                    <a:gd name="T2" fmla="*/ 36 w 44"/>
                    <a:gd name="T3" fmla="*/ 12 h 212"/>
                    <a:gd name="T4" fmla="*/ 34 w 44"/>
                    <a:gd name="T5" fmla="*/ 5 h 212"/>
                    <a:gd name="T6" fmla="*/ 30 w 44"/>
                    <a:gd name="T7" fmla="*/ 3 h 212"/>
                    <a:gd name="T8" fmla="*/ 28 w 44"/>
                    <a:gd name="T9" fmla="*/ 15 h 212"/>
                    <a:gd name="T10" fmla="*/ 26 w 44"/>
                    <a:gd name="T11" fmla="*/ 31 h 212"/>
                    <a:gd name="T12" fmla="*/ 23 w 44"/>
                    <a:gd name="T13" fmla="*/ 56 h 212"/>
                    <a:gd name="T14" fmla="*/ 21 w 44"/>
                    <a:gd name="T15" fmla="*/ 68 h 212"/>
                    <a:gd name="T16" fmla="*/ 21 w 44"/>
                    <a:gd name="T17" fmla="*/ 80 h 212"/>
                    <a:gd name="T18" fmla="*/ 20 w 44"/>
                    <a:gd name="T19" fmla="*/ 88 h 212"/>
                    <a:gd name="T20" fmla="*/ 11 w 44"/>
                    <a:gd name="T21" fmla="*/ 110 h 212"/>
                    <a:gd name="T22" fmla="*/ 10 w 44"/>
                    <a:gd name="T23" fmla="*/ 132 h 212"/>
                    <a:gd name="T24" fmla="*/ 17 w 44"/>
                    <a:gd name="T25" fmla="*/ 133 h 212"/>
                    <a:gd name="T26" fmla="*/ 16 w 44"/>
                    <a:gd name="T27" fmla="*/ 136 h 212"/>
                    <a:gd name="T28" fmla="*/ 14 w 44"/>
                    <a:gd name="T29" fmla="*/ 145 h 212"/>
                    <a:gd name="T30" fmla="*/ 15 w 44"/>
                    <a:gd name="T31" fmla="*/ 150 h 212"/>
                    <a:gd name="T32" fmla="*/ 13 w 44"/>
                    <a:gd name="T33" fmla="*/ 152 h 212"/>
                    <a:gd name="T34" fmla="*/ 11 w 44"/>
                    <a:gd name="T35" fmla="*/ 158 h 212"/>
                    <a:gd name="T36" fmla="*/ 8 w 44"/>
                    <a:gd name="T37" fmla="*/ 159 h 212"/>
                    <a:gd name="T38" fmla="*/ 4 w 44"/>
                    <a:gd name="T39" fmla="*/ 159 h 212"/>
                    <a:gd name="T40" fmla="*/ 0 w 44"/>
                    <a:gd name="T41" fmla="*/ 164 h 212"/>
                    <a:gd name="T42" fmla="*/ 2 w 44"/>
                    <a:gd name="T43" fmla="*/ 163 h 212"/>
                    <a:gd name="T44" fmla="*/ 7 w 44"/>
                    <a:gd name="T45" fmla="*/ 171 h 212"/>
                    <a:gd name="T46" fmla="*/ 11 w 44"/>
                    <a:gd name="T47" fmla="*/ 173 h 212"/>
                    <a:gd name="T48" fmla="*/ 7 w 44"/>
                    <a:gd name="T49" fmla="*/ 174 h 212"/>
                    <a:gd name="T50" fmla="*/ 7 w 44"/>
                    <a:gd name="T51" fmla="*/ 179 h 212"/>
                    <a:gd name="T52" fmla="*/ 9 w 44"/>
                    <a:gd name="T53" fmla="*/ 182 h 212"/>
                    <a:gd name="T54" fmla="*/ 9 w 44"/>
                    <a:gd name="T55" fmla="*/ 185 h 212"/>
                    <a:gd name="T56" fmla="*/ 7 w 44"/>
                    <a:gd name="T57" fmla="*/ 187 h 212"/>
                    <a:gd name="T58" fmla="*/ 10 w 44"/>
                    <a:gd name="T59" fmla="*/ 190 h 212"/>
                    <a:gd name="T60" fmla="*/ 8 w 44"/>
                    <a:gd name="T61" fmla="*/ 193 h 212"/>
                    <a:gd name="T62" fmla="*/ 11 w 44"/>
                    <a:gd name="T63" fmla="*/ 194 h 212"/>
                    <a:gd name="T64" fmla="*/ 11 w 44"/>
                    <a:gd name="T65" fmla="*/ 198 h 212"/>
                    <a:gd name="T66" fmla="*/ 15 w 44"/>
                    <a:gd name="T67" fmla="*/ 197 h 212"/>
                    <a:gd name="T68" fmla="*/ 15 w 44"/>
                    <a:gd name="T69" fmla="*/ 197 h 212"/>
                    <a:gd name="T70" fmla="*/ 16 w 44"/>
                    <a:gd name="T71" fmla="*/ 198 h 212"/>
                    <a:gd name="T72" fmla="*/ 18 w 44"/>
                    <a:gd name="T73" fmla="*/ 202 h 212"/>
                    <a:gd name="T74" fmla="*/ 16 w 44"/>
                    <a:gd name="T75" fmla="*/ 207 h 212"/>
                    <a:gd name="T76" fmla="*/ 18 w 44"/>
                    <a:gd name="T77" fmla="*/ 209 h 212"/>
                    <a:gd name="T78" fmla="*/ 25 w 44"/>
                    <a:gd name="T79" fmla="*/ 204 h 212"/>
                    <a:gd name="T80" fmla="*/ 26 w 44"/>
                    <a:gd name="T81" fmla="*/ 199 h 212"/>
                    <a:gd name="T82" fmla="*/ 17 w 44"/>
                    <a:gd name="T83" fmla="*/ 192 h 212"/>
                    <a:gd name="T84" fmla="*/ 12 w 44"/>
                    <a:gd name="T85" fmla="*/ 185 h 212"/>
                    <a:gd name="T86" fmla="*/ 15 w 44"/>
                    <a:gd name="T87" fmla="*/ 177 h 212"/>
                    <a:gd name="T88" fmla="*/ 17 w 44"/>
                    <a:gd name="T89" fmla="*/ 169 h 212"/>
                    <a:gd name="T90" fmla="*/ 21 w 44"/>
                    <a:gd name="T91" fmla="*/ 158 h 212"/>
                    <a:gd name="T92" fmla="*/ 21 w 44"/>
                    <a:gd name="T93" fmla="*/ 152 h 212"/>
                    <a:gd name="T94" fmla="*/ 19 w 44"/>
                    <a:gd name="T95" fmla="*/ 140 h 212"/>
                    <a:gd name="T96" fmla="*/ 23 w 44"/>
                    <a:gd name="T97" fmla="*/ 117 h 212"/>
                    <a:gd name="T98" fmla="*/ 26 w 44"/>
                    <a:gd name="T99" fmla="*/ 102 h 212"/>
                    <a:gd name="T100" fmla="*/ 29 w 44"/>
                    <a:gd name="T101" fmla="*/ 85 h 212"/>
                    <a:gd name="T102" fmla="*/ 27 w 44"/>
                    <a:gd name="T103" fmla="*/ 73 h 212"/>
                    <a:gd name="T104" fmla="*/ 30 w 44"/>
                    <a:gd name="T105" fmla="*/ 62 h 212"/>
                    <a:gd name="T106" fmla="*/ 34 w 44"/>
                    <a:gd name="T107" fmla="*/ 54 h 212"/>
                    <a:gd name="T108" fmla="*/ 36 w 44"/>
                    <a:gd name="T109" fmla="*/ 44 h 212"/>
                    <a:gd name="T110" fmla="*/ 40 w 44"/>
                    <a:gd name="T111" fmla="*/ 35 h 212"/>
                    <a:gd name="T112" fmla="*/ 40 w 44"/>
                    <a:gd name="T113" fmla="*/ 2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" h="212">
                      <a:moveTo>
                        <a:pt x="40" y="28"/>
                      </a:moveTo>
                      <a:cubicBezTo>
                        <a:pt x="38" y="27"/>
                        <a:pt x="40" y="22"/>
                        <a:pt x="38" y="20"/>
                      </a:cubicBezTo>
                      <a:cubicBezTo>
                        <a:pt x="37" y="19"/>
                        <a:pt x="35" y="16"/>
                        <a:pt x="36" y="14"/>
                      </a:cubicBezTo>
                      <a:cubicBezTo>
                        <a:pt x="38" y="13"/>
                        <a:pt x="35" y="13"/>
                        <a:pt x="36" y="12"/>
                      </a:cubicBezTo>
                      <a:cubicBezTo>
                        <a:pt x="37" y="11"/>
                        <a:pt x="36" y="10"/>
                        <a:pt x="35" y="9"/>
                      </a:cubicBezTo>
                      <a:cubicBezTo>
                        <a:pt x="34" y="8"/>
                        <a:pt x="34" y="7"/>
                        <a:pt x="34" y="5"/>
                      </a:cubicBezTo>
                      <a:cubicBezTo>
                        <a:pt x="34" y="3"/>
                        <a:pt x="33" y="2"/>
                        <a:pt x="32" y="0"/>
                      </a:cubicBezTo>
                      <a:cubicBezTo>
                        <a:pt x="31" y="1"/>
                        <a:pt x="30" y="2"/>
                        <a:pt x="30" y="3"/>
                      </a:cubicBezTo>
                      <a:cubicBezTo>
                        <a:pt x="29" y="5"/>
                        <a:pt x="27" y="4"/>
                        <a:pt x="28" y="6"/>
                      </a:cubicBezTo>
                      <a:cubicBezTo>
                        <a:pt x="28" y="9"/>
                        <a:pt x="28" y="12"/>
                        <a:pt x="28" y="15"/>
                      </a:cubicBezTo>
                      <a:cubicBezTo>
                        <a:pt x="28" y="19"/>
                        <a:pt x="29" y="24"/>
                        <a:pt x="28" y="28"/>
                      </a:cubicBezTo>
                      <a:cubicBezTo>
                        <a:pt x="27" y="29"/>
                        <a:pt x="26" y="30"/>
                        <a:pt x="26" y="31"/>
                      </a:cubicBezTo>
                      <a:cubicBezTo>
                        <a:pt x="26" y="33"/>
                        <a:pt x="27" y="35"/>
                        <a:pt x="27" y="37"/>
                      </a:cubicBezTo>
                      <a:cubicBezTo>
                        <a:pt x="27" y="43"/>
                        <a:pt x="25" y="50"/>
                        <a:pt x="23" y="56"/>
                      </a:cubicBezTo>
                      <a:cubicBezTo>
                        <a:pt x="22" y="59"/>
                        <a:pt x="22" y="61"/>
                        <a:pt x="23" y="64"/>
                      </a:cubicBezTo>
                      <a:cubicBezTo>
                        <a:pt x="23" y="66"/>
                        <a:pt x="23" y="67"/>
                        <a:pt x="21" y="68"/>
                      </a:cubicBezTo>
                      <a:cubicBezTo>
                        <a:pt x="20" y="69"/>
                        <a:pt x="21" y="70"/>
                        <a:pt x="21" y="71"/>
                      </a:cubicBezTo>
                      <a:cubicBezTo>
                        <a:pt x="21" y="74"/>
                        <a:pt x="21" y="77"/>
                        <a:pt x="21" y="80"/>
                      </a:cubicBezTo>
                      <a:cubicBezTo>
                        <a:pt x="21" y="81"/>
                        <a:pt x="21" y="83"/>
                        <a:pt x="21" y="84"/>
                      </a:cubicBezTo>
                      <a:cubicBezTo>
                        <a:pt x="20" y="85"/>
                        <a:pt x="21" y="87"/>
                        <a:pt x="20" y="88"/>
                      </a:cubicBezTo>
                      <a:cubicBezTo>
                        <a:pt x="18" y="93"/>
                        <a:pt x="16" y="98"/>
                        <a:pt x="14" y="103"/>
                      </a:cubicBezTo>
                      <a:cubicBezTo>
                        <a:pt x="13" y="106"/>
                        <a:pt x="10" y="107"/>
                        <a:pt x="11" y="110"/>
                      </a:cubicBezTo>
                      <a:cubicBezTo>
                        <a:pt x="12" y="113"/>
                        <a:pt x="14" y="118"/>
                        <a:pt x="12" y="122"/>
                      </a:cubicBezTo>
                      <a:cubicBezTo>
                        <a:pt x="10" y="124"/>
                        <a:pt x="8" y="129"/>
                        <a:pt x="10" y="132"/>
                      </a:cubicBezTo>
                      <a:cubicBezTo>
                        <a:pt x="11" y="134"/>
                        <a:pt x="12" y="134"/>
                        <a:pt x="13" y="133"/>
                      </a:cubicBezTo>
                      <a:cubicBezTo>
                        <a:pt x="14" y="132"/>
                        <a:pt x="18" y="132"/>
                        <a:pt x="17" y="133"/>
                      </a:cubicBezTo>
                      <a:cubicBezTo>
                        <a:pt x="17" y="133"/>
                        <a:pt x="16" y="133"/>
                        <a:pt x="15" y="134"/>
                      </a:cubicBezTo>
                      <a:cubicBezTo>
                        <a:pt x="15" y="135"/>
                        <a:pt x="15" y="135"/>
                        <a:pt x="16" y="136"/>
                      </a:cubicBezTo>
                      <a:cubicBezTo>
                        <a:pt x="16" y="136"/>
                        <a:pt x="15" y="137"/>
                        <a:pt x="15" y="137"/>
                      </a:cubicBezTo>
                      <a:cubicBezTo>
                        <a:pt x="14" y="139"/>
                        <a:pt x="13" y="143"/>
                        <a:pt x="14" y="145"/>
                      </a:cubicBezTo>
                      <a:cubicBezTo>
                        <a:pt x="14" y="146"/>
                        <a:pt x="14" y="146"/>
                        <a:pt x="13" y="148"/>
                      </a:cubicBezTo>
                      <a:cubicBezTo>
                        <a:pt x="12" y="149"/>
                        <a:pt x="14" y="149"/>
                        <a:pt x="15" y="150"/>
                      </a:cubicBezTo>
                      <a:cubicBezTo>
                        <a:pt x="15" y="150"/>
                        <a:pt x="15" y="150"/>
                        <a:pt x="14" y="151"/>
                      </a:cubicBezTo>
                      <a:cubicBezTo>
                        <a:pt x="13" y="151"/>
                        <a:pt x="11" y="152"/>
                        <a:pt x="13" y="152"/>
                      </a:cubicBezTo>
                      <a:cubicBezTo>
                        <a:pt x="12" y="153"/>
                        <a:pt x="13" y="156"/>
                        <a:pt x="14" y="156"/>
                      </a:cubicBezTo>
                      <a:cubicBezTo>
                        <a:pt x="13" y="156"/>
                        <a:pt x="10" y="155"/>
                        <a:pt x="11" y="158"/>
                      </a:cubicBezTo>
                      <a:cubicBezTo>
                        <a:pt x="11" y="158"/>
                        <a:pt x="12" y="163"/>
                        <a:pt x="10" y="162"/>
                      </a:cubicBezTo>
                      <a:cubicBezTo>
                        <a:pt x="10" y="162"/>
                        <a:pt x="8" y="160"/>
                        <a:pt x="8" y="159"/>
                      </a:cubicBezTo>
                      <a:cubicBezTo>
                        <a:pt x="6" y="158"/>
                        <a:pt x="7" y="157"/>
                        <a:pt x="5" y="158"/>
                      </a:cubicBezTo>
                      <a:cubicBezTo>
                        <a:pt x="5" y="158"/>
                        <a:pt x="4" y="159"/>
                        <a:pt x="4" y="159"/>
                      </a:cubicBezTo>
                      <a:cubicBezTo>
                        <a:pt x="4" y="160"/>
                        <a:pt x="5" y="160"/>
                        <a:pt x="4" y="161"/>
                      </a:cubicBezTo>
                      <a:cubicBezTo>
                        <a:pt x="4" y="162"/>
                        <a:pt x="0" y="162"/>
                        <a:pt x="0" y="164"/>
                      </a:cubicBezTo>
                      <a:cubicBezTo>
                        <a:pt x="0" y="164"/>
                        <a:pt x="1" y="165"/>
                        <a:pt x="2" y="165"/>
                      </a:cubicBezTo>
                      <a:cubicBezTo>
                        <a:pt x="2" y="165"/>
                        <a:pt x="1" y="164"/>
                        <a:pt x="2" y="163"/>
                      </a:cubicBezTo>
                      <a:cubicBezTo>
                        <a:pt x="2" y="163"/>
                        <a:pt x="5" y="165"/>
                        <a:pt x="7" y="164"/>
                      </a:cubicBezTo>
                      <a:cubicBezTo>
                        <a:pt x="11" y="163"/>
                        <a:pt x="5" y="170"/>
                        <a:pt x="7" y="171"/>
                      </a:cubicBezTo>
                      <a:cubicBezTo>
                        <a:pt x="8" y="171"/>
                        <a:pt x="10" y="170"/>
                        <a:pt x="11" y="171"/>
                      </a:cubicBezTo>
                      <a:cubicBezTo>
                        <a:pt x="12" y="171"/>
                        <a:pt x="12" y="174"/>
                        <a:pt x="11" y="173"/>
                      </a:cubicBezTo>
                      <a:cubicBezTo>
                        <a:pt x="11" y="173"/>
                        <a:pt x="8" y="171"/>
                        <a:pt x="8" y="172"/>
                      </a:cubicBezTo>
                      <a:cubicBezTo>
                        <a:pt x="7" y="173"/>
                        <a:pt x="6" y="173"/>
                        <a:pt x="7" y="174"/>
                      </a:cubicBezTo>
                      <a:cubicBezTo>
                        <a:pt x="7" y="174"/>
                        <a:pt x="9" y="176"/>
                        <a:pt x="8" y="176"/>
                      </a:cubicBezTo>
                      <a:cubicBezTo>
                        <a:pt x="7" y="176"/>
                        <a:pt x="7" y="179"/>
                        <a:pt x="7" y="179"/>
                      </a:cubicBezTo>
                      <a:cubicBezTo>
                        <a:pt x="6" y="182"/>
                        <a:pt x="9" y="178"/>
                        <a:pt x="9" y="178"/>
                      </a:cubicBezTo>
                      <a:cubicBezTo>
                        <a:pt x="9" y="178"/>
                        <a:pt x="8" y="183"/>
                        <a:pt x="9" y="182"/>
                      </a:cubicBezTo>
                      <a:cubicBezTo>
                        <a:pt x="9" y="182"/>
                        <a:pt x="8" y="182"/>
                        <a:pt x="8" y="183"/>
                      </a:cubicBezTo>
                      <a:cubicBezTo>
                        <a:pt x="7" y="184"/>
                        <a:pt x="8" y="184"/>
                        <a:pt x="9" y="185"/>
                      </a:cubicBezTo>
                      <a:cubicBezTo>
                        <a:pt x="9" y="185"/>
                        <a:pt x="7" y="186"/>
                        <a:pt x="7" y="186"/>
                      </a:cubicBezTo>
                      <a:cubicBezTo>
                        <a:pt x="6" y="186"/>
                        <a:pt x="7" y="186"/>
                        <a:pt x="7" y="187"/>
                      </a:cubicBezTo>
                      <a:cubicBezTo>
                        <a:pt x="6" y="189"/>
                        <a:pt x="10" y="189"/>
                        <a:pt x="10" y="188"/>
                      </a:cubicBezTo>
                      <a:cubicBezTo>
                        <a:pt x="10" y="189"/>
                        <a:pt x="9" y="189"/>
                        <a:pt x="10" y="190"/>
                      </a:cubicBezTo>
                      <a:cubicBezTo>
                        <a:pt x="10" y="190"/>
                        <a:pt x="10" y="190"/>
                        <a:pt x="10" y="190"/>
                      </a:cubicBezTo>
                      <a:cubicBezTo>
                        <a:pt x="10" y="191"/>
                        <a:pt x="8" y="192"/>
                        <a:pt x="8" y="193"/>
                      </a:cubicBezTo>
                      <a:cubicBezTo>
                        <a:pt x="7" y="195"/>
                        <a:pt x="10" y="192"/>
                        <a:pt x="11" y="192"/>
                      </a:cubicBezTo>
                      <a:cubicBezTo>
                        <a:pt x="10" y="193"/>
                        <a:pt x="11" y="194"/>
                        <a:pt x="11" y="194"/>
                      </a:cubicBezTo>
                      <a:cubicBezTo>
                        <a:pt x="11" y="195"/>
                        <a:pt x="8" y="196"/>
                        <a:pt x="8" y="196"/>
                      </a:cubicBezTo>
                      <a:cubicBezTo>
                        <a:pt x="10" y="197"/>
                        <a:pt x="10" y="196"/>
                        <a:pt x="11" y="198"/>
                      </a:cubicBezTo>
                      <a:cubicBezTo>
                        <a:pt x="12" y="200"/>
                        <a:pt x="14" y="195"/>
                        <a:pt x="13" y="195"/>
                      </a:cubicBezTo>
                      <a:cubicBezTo>
                        <a:pt x="14" y="195"/>
                        <a:pt x="14" y="196"/>
                        <a:pt x="15" y="197"/>
                      </a:cubicBezTo>
                      <a:cubicBezTo>
                        <a:pt x="15" y="197"/>
                        <a:pt x="15" y="195"/>
                        <a:pt x="15" y="195"/>
                      </a:cubicBezTo>
                      <a:cubicBezTo>
                        <a:pt x="15" y="195"/>
                        <a:pt x="15" y="197"/>
                        <a:pt x="15" y="197"/>
                      </a:cubicBezTo>
                      <a:cubicBezTo>
                        <a:pt x="16" y="196"/>
                        <a:pt x="16" y="195"/>
                        <a:pt x="16" y="196"/>
                      </a:cubicBezTo>
                      <a:cubicBezTo>
                        <a:pt x="17" y="196"/>
                        <a:pt x="16" y="198"/>
                        <a:pt x="16" y="198"/>
                      </a:cubicBezTo>
                      <a:cubicBezTo>
                        <a:pt x="15" y="199"/>
                        <a:pt x="17" y="199"/>
                        <a:pt x="16" y="200"/>
                      </a:cubicBezTo>
                      <a:cubicBezTo>
                        <a:pt x="15" y="202"/>
                        <a:pt x="17" y="201"/>
                        <a:pt x="18" y="202"/>
                      </a:cubicBezTo>
                      <a:cubicBezTo>
                        <a:pt x="21" y="202"/>
                        <a:pt x="24" y="204"/>
                        <a:pt x="21" y="206"/>
                      </a:cubicBezTo>
                      <a:cubicBezTo>
                        <a:pt x="20" y="207"/>
                        <a:pt x="17" y="206"/>
                        <a:pt x="16" y="207"/>
                      </a:cubicBezTo>
                      <a:cubicBezTo>
                        <a:pt x="15" y="209"/>
                        <a:pt x="18" y="208"/>
                        <a:pt x="19" y="209"/>
                      </a:cubicBezTo>
                      <a:cubicBezTo>
                        <a:pt x="18" y="209"/>
                        <a:pt x="18" y="209"/>
                        <a:pt x="18" y="209"/>
                      </a:cubicBezTo>
                      <a:cubicBezTo>
                        <a:pt x="18" y="209"/>
                        <a:pt x="22" y="212"/>
                        <a:pt x="24" y="210"/>
                      </a:cubicBezTo>
                      <a:cubicBezTo>
                        <a:pt x="25" y="208"/>
                        <a:pt x="23" y="206"/>
                        <a:pt x="25" y="204"/>
                      </a:cubicBezTo>
                      <a:cubicBezTo>
                        <a:pt x="26" y="202"/>
                        <a:pt x="29" y="202"/>
                        <a:pt x="30" y="202"/>
                      </a:cubicBezTo>
                      <a:cubicBezTo>
                        <a:pt x="35" y="199"/>
                        <a:pt x="28" y="199"/>
                        <a:pt x="26" y="199"/>
                      </a:cubicBezTo>
                      <a:cubicBezTo>
                        <a:pt x="24" y="199"/>
                        <a:pt x="21" y="199"/>
                        <a:pt x="19" y="198"/>
                      </a:cubicBezTo>
                      <a:cubicBezTo>
                        <a:pt x="17" y="196"/>
                        <a:pt x="17" y="196"/>
                        <a:pt x="17" y="192"/>
                      </a:cubicBezTo>
                      <a:cubicBezTo>
                        <a:pt x="17" y="188"/>
                        <a:pt x="16" y="191"/>
                        <a:pt x="13" y="189"/>
                      </a:cubicBezTo>
                      <a:cubicBezTo>
                        <a:pt x="12" y="189"/>
                        <a:pt x="12" y="186"/>
                        <a:pt x="12" y="185"/>
                      </a:cubicBezTo>
                      <a:cubicBezTo>
                        <a:pt x="11" y="183"/>
                        <a:pt x="11" y="180"/>
                        <a:pt x="13" y="179"/>
                      </a:cubicBezTo>
                      <a:cubicBezTo>
                        <a:pt x="14" y="178"/>
                        <a:pt x="14" y="178"/>
                        <a:pt x="15" y="177"/>
                      </a:cubicBezTo>
                      <a:cubicBezTo>
                        <a:pt x="15" y="176"/>
                        <a:pt x="16" y="175"/>
                        <a:pt x="17" y="175"/>
                      </a:cubicBezTo>
                      <a:cubicBezTo>
                        <a:pt x="18" y="174"/>
                        <a:pt x="16" y="171"/>
                        <a:pt x="17" y="169"/>
                      </a:cubicBezTo>
                      <a:cubicBezTo>
                        <a:pt x="17" y="168"/>
                        <a:pt x="19" y="167"/>
                        <a:pt x="20" y="165"/>
                      </a:cubicBezTo>
                      <a:cubicBezTo>
                        <a:pt x="20" y="163"/>
                        <a:pt x="20" y="160"/>
                        <a:pt x="21" y="158"/>
                      </a:cubicBezTo>
                      <a:cubicBezTo>
                        <a:pt x="21" y="156"/>
                        <a:pt x="23" y="156"/>
                        <a:pt x="21" y="154"/>
                      </a:cubicBezTo>
                      <a:cubicBezTo>
                        <a:pt x="20" y="153"/>
                        <a:pt x="17" y="153"/>
                        <a:pt x="21" y="152"/>
                      </a:cubicBezTo>
                      <a:cubicBezTo>
                        <a:pt x="26" y="151"/>
                        <a:pt x="20" y="151"/>
                        <a:pt x="19" y="149"/>
                      </a:cubicBezTo>
                      <a:cubicBezTo>
                        <a:pt x="19" y="146"/>
                        <a:pt x="19" y="142"/>
                        <a:pt x="19" y="140"/>
                      </a:cubicBezTo>
                      <a:cubicBezTo>
                        <a:pt x="19" y="136"/>
                        <a:pt x="19" y="131"/>
                        <a:pt x="19" y="127"/>
                      </a:cubicBezTo>
                      <a:cubicBezTo>
                        <a:pt x="20" y="124"/>
                        <a:pt x="21" y="119"/>
                        <a:pt x="23" y="117"/>
                      </a:cubicBezTo>
                      <a:cubicBezTo>
                        <a:pt x="26" y="114"/>
                        <a:pt x="23" y="109"/>
                        <a:pt x="23" y="106"/>
                      </a:cubicBezTo>
                      <a:cubicBezTo>
                        <a:pt x="23" y="104"/>
                        <a:pt x="24" y="103"/>
                        <a:pt x="26" y="102"/>
                      </a:cubicBezTo>
                      <a:cubicBezTo>
                        <a:pt x="28" y="100"/>
                        <a:pt x="27" y="99"/>
                        <a:pt x="27" y="96"/>
                      </a:cubicBezTo>
                      <a:cubicBezTo>
                        <a:pt x="27" y="92"/>
                        <a:pt x="30" y="89"/>
                        <a:pt x="29" y="85"/>
                      </a:cubicBezTo>
                      <a:cubicBezTo>
                        <a:pt x="29" y="82"/>
                        <a:pt x="28" y="79"/>
                        <a:pt x="27" y="76"/>
                      </a:cubicBezTo>
                      <a:cubicBezTo>
                        <a:pt x="27" y="75"/>
                        <a:pt x="26" y="74"/>
                        <a:pt x="27" y="73"/>
                      </a:cubicBezTo>
                      <a:cubicBezTo>
                        <a:pt x="28" y="72"/>
                        <a:pt x="29" y="68"/>
                        <a:pt x="29" y="67"/>
                      </a:cubicBezTo>
                      <a:cubicBezTo>
                        <a:pt x="29" y="66"/>
                        <a:pt x="28" y="64"/>
                        <a:pt x="30" y="62"/>
                      </a:cubicBezTo>
                      <a:cubicBezTo>
                        <a:pt x="31" y="61"/>
                        <a:pt x="30" y="59"/>
                        <a:pt x="31" y="58"/>
                      </a:cubicBezTo>
                      <a:cubicBezTo>
                        <a:pt x="31" y="56"/>
                        <a:pt x="33" y="55"/>
                        <a:pt x="34" y="54"/>
                      </a:cubicBezTo>
                      <a:cubicBezTo>
                        <a:pt x="34" y="53"/>
                        <a:pt x="37" y="50"/>
                        <a:pt x="37" y="49"/>
                      </a:cubicBezTo>
                      <a:cubicBezTo>
                        <a:pt x="37" y="48"/>
                        <a:pt x="36" y="46"/>
                        <a:pt x="36" y="44"/>
                      </a:cubicBezTo>
                      <a:cubicBezTo>
                        <a:pt x="36" y="42"/>
                        <a:pt x="36" y="41"/>
                        <a:pt x="36" y="39"/>
                      </a:cubicBezTo>
                      <a:cubicBezTo>
                        <a:pt x="36" y="36"/>
                        <a:pt x="37" y="36"/>
                        <a:pt x="40" y="35"/>
                      </a:cubicBezTo>
                      <a:cubicBezTo>
                        <a:pt x="44" y="34"/>
                        <a:pt x="44" y="32"/>
                        <a:pt x="44" y="28"/>
                      </a:cubicBezTo>
                      <a:cubicBezTo>
                        <a:pt x="43" y="29"/>
                        <a:pt x="41" y="29"/>
                        <a:pt x="40" y="28"/>
                      </a:cubicBezTo>
                      <a:cubicBezTo>
                        <a:pt x="40" y="28"/>
                        <a:pt x="40" y="29"/>
                        <a:pt x="40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6" name="Freeform 626">
                  <a:extLst>
                    <a:ext uri="{FF2B5EF4-FFF2-40B4-BE49-F238E27FC236}">
                      <a16:creationId xmlns:a16="http://schemas.microsoft.com/office/drawing/2014/main" id="{DB5DB818-E257-E54B-8937-B78C609338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2136" y="8650390"/>
                  <a:ext cx="623736" cy="673172"/>
                </a:xfrm>
                <a:custGeom>
                  <a:avLst/>
                  <a:gdLst>
                    <a:gd name="T0" fmla="*/ 61 w 64"/>
                    <a:gd name="T1" fmla="*/ 42 h 70"/>
                    <a:gd name="T2" fmla="*/ 58 w 64"/>
                    <a:gd name="T3" fmla="*/ 35 h 70"/>
                    <a:gd name="T4" fmla="*/ 50 w 64"/>
                    <a:gd name="T5" fmla="*/ 35 h 70"/>
                    <a:gd name="T6" fmla="*/ 49 w 64"/>
                    <a:gd name="T7" fmla="*/ 33 h 70"/>
                    <a:gd name="T8" fmla="*/ 47 w 64"/>
                    <a:gd name="T9" fmla="*/ 30 h 70"/>
                    <a:gd name="T10" fmla="*/ 48 w 64"/>
                    <a:gd name="T11" fmla="*/ 28 h 70"/>
                    <a:gd name="T12" fmla="*/ 47 w 64"/>
                    <a:gd name="T13" fmla="*/ 26 h 70"/>
                    <a:gd name="T14" fmla="*/ 47 w 64"/>
                    <a:gd name="T15" fmla="*/ 23 h 70"/>
                    <a:gd name="T16" fmla="*/ 41 w 64"/>
                    <a:gd name="T17" fmla="*/ 21 h 70"/>
                    <a:gd name="T18" fmla="*/ 37 w 64"/>
                    <a:gd name="T19" fmla="*/ 18 h 70"/>
                    <a:gd name="T20" fmla="*/ 33 w 64"/>
                    <a:gd name="T21" fmla="*/ 16 h 70"/>
                    <a:gd name="T22" fmla="*/ 29 w 64"/>
                    <a:gd name="T23" fmla="*/ 16 h 70"/>
                    <a:gd name="T24" fmla="*/ 23 w 64"/>
                    <a:gd name="T25" fmla="*/ 9 h 70"/>
                    <a:gd name="T26" fmla="*/ 23 w 64"/>
                    <a:gd name="T27" fmla="*/ 6 h 70"/>
                    <a:gd name="T28" fmla="*/ 23 w 64"/>
                    <a:gd name="T29" fmla="*/ 4 h 70"/>
                    <a:gd name="T30" fmla="*/ 18 w 64"/>
                    <a:gd name="T31" fmla="*/ 3 h 70"/>
                    <a:gd name="T32" fmla="*/ 10 w 64"/>
                    <a:gd name="T33" fmla="*/ 6 h 70"/>
                    <a:gd name="T34" fmla="*/ 7 w 64"/>
                    <a:gd name="T35" fmla="*/ 9 h 70"/>
                    <a:gd name="T36" fmla="*/ 2 w 64"/>
                    <a:gd name="T37" fmla="*/ 8 h 70"/>
                    <a:gd name="T38" fmla="*/ 6 w 64"/>
                    <a:gd name="T39" fmla="*/ 16 h 70"/>
                    <a:gd name="T40" fmla="*/ 5 w 64"/>
                    <a:gd name="T41" fmla="*/ 23 h 70"/>
                    <a:gd name="T42" fmla="*/ 4 w 64"/>
                    <a:gd name="T43" fmla="*/ 27 h 70"/>
                    <a:gd name="T44" fmla="*/ 3 w 64"/>
                    <a:gd name="T45" fmla="*/ 31 h 70"/>
                    <a:gd name="T46" fmla="*/ 5 w 64"/>
                    <a:gd name="T47" fmla="*/ 35 h 70"/>
                    <a:gd name="T48" fmla="*/ 3 w 64"/>
                    <a:gd name="T49" fmla="*/ 38 h 70"/>
                    <a:gd name="T50" fmla="*/ 4 w 64"/>
                    <a:gd name="T51" fmla="*/ 46 h 70"/>
                    <a:gd name="T52" fmla="*/ 4 w 64"/>
                    <a:gd name="T53" fmla="*/ 49 h 70"/>
                    <a:gd name="T54" fmla="*/ 7 w 64"/>
                    <a:gd name="T55" fmla="*/ 52 h 70"/>
                    <a:gd name="T56" fmla="*/ 7 w 64"/>
                    <a:gd name="T57" fmla="*/ 54 h 70"/>
                    <a:gd name="T58" fmla="*/ 6 w 64"/>
                    <a:gd name="T59" fmla="*/ 56 h 70"/>
                    <a:gd name="T60" fmla="*/ 9 w 64"/>
                    <a:gd name="T61" fmla="*/ 63 h 70"/>
                    <a:gd name="T62" fmla="*/ 13 w 64"/>
                    <a:gd name="T63" fmla="*/ 69 h 70"/>
                    <a:gd name="T64" fmla="*/ 14 w 64"/>
                    <a:gd name="T65" fmla="*/ 67 h 70"/>
                    <a:gd name="T66" fmla="*/ 17 w 64"/>
                    <a:gd name="T67" fmla="*/ 65 h 70"/>
                    <a:gd name="T68" fmla="*/ 20 w 64"/>
                    <a:gd name="T69" fmla="*/ 65 h 70"/>
                    <a:gd name="T70" fmla="*/ 25 w 64"/>
                    <a:gd name="T71" fmla="*/ 65 h 70"/>
                    <a:gd name="T72" fmla="*/ 28 w 64"/>
                    <a:gd name="T73" fmla="*/ 68 h 70"/>
                    <a:gd name="T74" fmla="*/ 31 w 64"/>
                    <a:gd name="T75" fmla="*/ 65 h 70"/>
                    <a:gd name="T76" fmla="*/ 37 w 64"/>
                    <a:gd name="T77" fmla="*/ 64 h 70"/>
                    <a:gd name="T78" fmla="*/ 44 w 64"/>
                    <a:gd name="T79" fmla="*/ 52 h 70"/>
                    <a:gd name="T80" fmla="*/ 52 w 64"/>
                    <a:gd name="T81" fmla="*/ 51 h 70"/>
                    <a:gd name="T82" fmla="*/ 59 w 64"/>
                    <a:gd name="T83" fmla="*/ 54 h 70"/>
                    <a:gd name="T84" fmla="*/ 61 w 64"/>
                    <a:gd name="T85" fmla="*/ 42 h 70"/>
                    <a:gd name="T86" fmla="*/ 61 w 64"/>
                    <a:gd name="T87" fmla="*/ 4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70">
                      <a:moveTo>
                        <a:pt x="61" y="42"/>
                      </a:moveTo>
                      <a:cubicBezTo>
                        <a:pt x="57" y="40"/>
                        <a:pt x="58" y="39"/>
                        <a:pt x="58" y="35"/>
                      </a:cubicBezTo>
                      <a:cubicBezTo>
                        <a:pt x="55" y="35"/>
                        <a:pt x="52" y="35"/>
                        <a:pt x="50" y="35"/>
                      </a:cubicBezTo>
                      <a:cubicBezTo>
                        <a:pt x="48" y="35"/>
                        <a:pt x="49" y="34"/>
                        <a:pt x="49" y="33"/>
                      </a:cubicBezTo>
                      <a:cubicBezTo>
                        <a:pt x="49" y="32"/>
                        <a:pt x="48" y="30"/>
                        <a:pt x="47" y="30"/>
                      </a:cubicBezTo>
                      <a:cubicBezTo>
                        <a:pt x="47" y="29"/>
                        <a:pt x="48" y="29"/>
                        <a:pt x="48" y="28"/>
                      </a:cubicBezTo>
                      <a:cubicBezTo>
                        <a:pt x="49" y="27"/>
                        <a:pt x="48" y="26"/>
                        <a:pt x="47" y="26"/>
                      </a:cubicBezTo>
                      <a:cubicBezTo>
                        <a:pt x="47" y="25"/>
                        <a:pt x="48" y="24"/>
                        <a:pt x="47" y="23"/>
                      </a:cubicBezTo>
                      <a:cubicBezTo>
                        <a:pt x="45" y="21"/>
                        <a:pt x="43" y="21"/>
                        <a:pt x="41" y="21"/>
                      </a:cubicBezTo>
                      <a:cubicBezTo>
                        <a:pt x="40" y="21"/>
                        <a:pt x="38" y="19"/>
                        <a:pt x="37" y="18"/>
                      </a:cubicBezTo>
                      <a:cubicBezTo>
                        <a:pt x="35" y="18"/>
                        <a:pt x="34" y="16"/>
                        <a:pt x="33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27" y="16"/>
                        <a:pt x="23" y="11"/>
                        <a:pt x="23" y="9"/>
                      </a:cubicBezTo>
                      <a:cubicBezTo>
                        <a:pt x="23" y="8"/>
                        <a:pt x="23" y="7"/>
                        <a:pt x="23" y="6"/>
                      </a:cubicBezTo>
                      <a:cubicBezTo>
                        <a:pt x="23" y="5"/>
                        <a:pt x="23" y="5"/>
                        <a:pt x="23" y="4"/>
                      </a:cubicBezTo>
                      <a:cubicBezTo>
                        <a:pt x="23" y="0"/>
                        <a:pt x="21" y="2"/>
                        <a:pt x="18" y="3"/>
                      </a:cubicBezTo>
                      <a:cubicBezTo>
                        <a:pt x="15" y="3"/>
                        <a:pt x="13" y="6"/>
                        <a:pt x="10" y="6"/>
                      </a:cubicBezTo>
                      <a:cubicBezTo>
                        <a:pt x="8" y="6"/>
                        <a:pt x="8" y="8"/>
                        <a:pt x="7" y="9"/>
                      </a:cubicBezTo>
                      <a:cubicBezTo>
                        <a:pt x="6" y="9"/>
                        <a:pt x="3" y="8"/>
                        <a:pt x="2" y="8"/>
                      </a:cubicBezTo>
                      <a:cubicBezTo>
                        <a:pt x="4" y="9"/>
                        <a:pt x="5" y="14"/>
                        <a:pt x="6" y="16"/>
                      </a:cubicBezTo>
                      <a:cubicBezTo>
                        <a:pt x="4" y="17"/>
                        <a:pt x="5" y="21"/>
                        <a:pt x="5" y="23"/>
                      </a:cubicBezTo>
                      <a:cubicBezTo>
                        <a:pt x="5" y="25"/>
                        <a:pt x="5" y="26"/>
                        <a:pt x="4" y="27"/>
                      </a:cubicBezTo>
                      <a:cubicBezTo>
                        <a:pt x="3" y="28"/>
                        <a:pt x="3" y="30"/>
                        <a:pt x="3" y="31"/>
                      </a:cubicBezTo>
                      <a:cubicBezTo>
                        <a:pt x="2" y="33"/>
                        <a:pt x="5" y="33"/>
                        <a:pt x="5" y="35"/>
                      </a:cubicBezTo>
                      <a:cubicBezTo>
                        <a:pt x="5" y="36"/>
                        <a:pt x="3" y="37"/>
                        <a:pt x="3" y="38"/>
                      </a:cubicBezTo>
                      <a:cubicBezTo>
                        <a:pt x="0" y="41"/>
                        <a:pt x="4" y="42"/>
                        <a:pt x="4" y="46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50"/>
                        <a:pt x="6" y="51"/>
                        <a:pt x="7" y="52"/>
                      </a:cubicBezTo>
                      <a:cubicBezTo>
                        <a:pt x="7" y="53"/>
                        <a:pt x="5" y="53"/>
                        <a:pt x="7" y="54"/>
                      </a:cubicBezTo>
                      <a:cubicBezTo>
                        <a:pt x="7" y="54"/>
                        <a:pt x="6" y="56"/>
                        <a:pt x="6" y="56"/>
                      </a:cubicBezTo>
                      <a:cubicBezTo>
                        <a:pt x="6" y="59"/>
                        <a:pt x="9" y="61"/>
                        <a:pt x="9" y="63"/>
                      </a:cubicBezTo>
                      <a:cubicBezTo>
                        <a:pt x="10" y="66"/>
                        <a:pt x="8" y="69"/>
                        <a:pt x="13" y="69"/>
                      </a:cubicBezTo>
                      <a:cubicBezTo>
                        <a:pt x="14" y="70"/>
                        <a:pt x="14" y="68"/>
                        <a:pt x="14" y="67"/>
                      </a:cubicBezTo>
                      <a:cubicBezTo>
                        <a:pt x="14" y="66"/>
                        <a:pt x="16" y="65"/>
                        <a:pt x="17" y="65"/>
                      </a:cubicBezTo>
                      <a:cubicBezTo>
                        <a:pt x="18" y="64"/>
                        <a:pt x="19" y="63"/>
                        <a:pt x="20" y="65"/>
                      </a:cubicBezTo>
                      <a:cubicBezTo>
                        <a:pt x="22" y="66"/>
                        <a:pt x="24" y="65"/>
                        <a:pt x="25" y="65"/>
                      </a:cubicBezTo>
                      <a:cubicBezTo>
                        <a:pt x="27" y="65"/>
                        <a:pt x="27" y="68"/>
                        <a:pt x="28" y="68"/>
                      </a:cubicBezTo>
                      <a:cubicBezTo>
                        <a:pt x="29" y="68"/>
                        <a:pt x="30" y="66"/>
                        <a:pt x="31" y="65"/>
                      </a:cubicBezTo>
                      <a:cubicBezTo>
                        <a:pt x="32" y="63"/>
                        <a:pt x="36" y="66"/>
                        <a:pt x="37" y="64"/>
                      </a:cubicBezTo>
                      <a:cubicBezTo>
                        <a:pt x="39" y="59"/>
                        <a:pt x="38" y="54"/>
                        <a:pt x="44" y="52"/>
                      </a:cubicBezTo>
                      <a:cubicBezTo>
                        <a:pt x="46" y="51"/>
                        <a:pt x="49" y="51"/>
                        <a:pt x="52" y="51"/>
                      </a:cubicBezTo>
                      <a:cubicBezTo>
                        <a:pt x="55" y="51"/>
                        <a:pt x="57" y="52"/>
                        <a:pt x="59" y="54"/>
                      </a:cubicBezTo>
                      <a:cubicBezTo>
                        <a:pt x="60" y="51"/>
                        <a:pt x="64" y="43"/>
                        <a:pt x="61" y="42"/>
                      </a:cubicBezTo>
                      <a:cubicBezTo>
                        <a:pt x="60" y="41"/>
                        <a:pt x="62" y="42"/>
                        <a:pt x="6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7" name="Freeform 627">
                  <a:extLst>
                    <a:ext uri="{FF2B5EF4-FFF2-40B4-BE49-F238E27FC236}">
                      <a16:creationId xmlns:a16="http://schemas.microsoft.com/office/drawing/2014/main" id="{8CD96495-1BD8-6841-9728-F57364FF7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3818" y="9129820"/>
                  <a:ext cx="437942" cy="426889"/>
                </a:xfrm>
                <a:custGeom>
                  <a:avLst/>
                  <a:gdLst>
                    <a:gd name="T0" fmla="*/ 40 w 45"/>
                    <a:gd name="T1" fmla="*/ 24 h 44"/>
                    <a:gd name="T2" fmla="*/ 36 w 45"/>
                    <a:gd name="T3" fmla="*/ 24 h 44"/>
                    <a:gd name="T4" fmla="*/ 36 w 45"/>
                    <a:gd name="T5" fmla="*/ 20 h 44"/>
                    <a:gd name="T6" fmla="*/ 34 w 45"/>
                    <a:gd name="T7" fmla="*/ 17 h 44"/>
                    <a:gd name="T8" fmla="*/ 29 w 45"/>
                    <a:gd name="T9" fmla="*/ 16 h 44"/>
                    <a:gd name="T10" fmla="*/ 25 w 45"/>
                    <a:gd name="T11" fmla="*/ 15 h 44"/>
                    <a:gd name="T12" fmla="*/ 25 w 45"/>
                    <a:gd name="T13" fmla="*/ 12 h 44"/>
                    <a:gd name="T14" fmla="*/ 24 w 45"/>
                    <a:gd name="T15" fmla="*/ 7 h 44"/>
                    <a:gd name="T16" fmla="*/ 21 w 45"/>
                    <a:gd name="T17" fmla="*/ 3 h 44"/>
                    <a:gd name="T18" fmla="*/ 14 w 45"/>
                    <a:gd name="T19" fmla="*/ 1 h 44"/>
                    <a:gd name="T20" fmla="*/ 5 w 45"/>
                    <a:gd name="T21" fmla="*/ 3 h 44"/>
                    <a:gd name="T22" fmla="*/ 2 w 45"/>
                    <a:gd name="T23" fmla="*/ 11 h 44"/>
                    <a:gd name="T24" fmla="*/ 1 w 45"/>
                    <a:gd name="T25" fmla="*/ 14 h 44"/>
                    <a:gd name="T26" fmla="*/ 2 w 45"/>
                    <a:gd name="T27" fmla="*/ 17 h 44"/>
                    <a:gd name="T28" fmla="*/ 9 w 45"/>
                    <a:gd name="T29" fmla="*/ 24 h 44"/>
                    <a:gd name="T30" fmla="*/ 13 w 45"/>
                    <a:gd name="T31" fmla="*/ 25 h 44"/>
                    <a:gd name="T32" fmla="*/ 17 w 45"/>
                    <a:gd name="T33" fmla="*/ 27 h 44"/>
                    <a:gd name="T34" fmla="*/ 25 w 45"/>
                    <a:gd name="T35" fmla="*/ 35 h 44"/>
                    <a:gd name="T36" fmla="*/ 22 w 45"/>
                    <a:gd name="T37" fmla="*/ 39 h 44"/>
                    <a:gd name="T38" fmla="*/ 20 w 45"/>
                    <a:gd name="T39" fmla="*/ 42 h 44"/>
                    <a:gd name="T40" fmla="*/ 28 w 45"/>
                    <a:gd name="T41" fmla="*/ 44 h 44"/>
                    <a:gd name="T42" fmla="*/ 32 w 45"/>
                    <a:gd name="T43" fmla="*/ 43 h 44"/>
                    <a:gd name="T44" fmla="*/ 37 w 45"/>
                    <a:gd name="T45" fmla="*/ 42 h 44"/>
                    <a:gd name="T46" fmla="*/ 40 w 45"/>
                    <a:gd name="T47" fmla="*/ 39 h 44"/>
                    <a:gd name="T48" fmla="*/ 41 w 45"/>
                    <a:gd name="T49" fmla="*/ 34 h 44"/>
                    <a:gd name="T50" fmla="*/ 40 w 45"/>
                    <a:gd name="T51" fmla="*/ 24 h 44"/>
                    <a:gd name="T52" fmla="*/ 40 w 45"/>
                    <a:gd name="T53" fmla="*/ 2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" h="44">
                      <a:moveTo>
                        <a:pt x="40" y="24"/>
                      </a:moveTo>
                      <a:cubicBezTo>
                        <a:pt x="39" y="25"/>
                        <a:pt x="37" y="26"/>
                        <a:pt x="36" y="24"/>
                      </a:cubicBezTo>
                      <a:cubicBezTo>
                        <a:pt x="35" y="23"/>
                        <a:pt x="37" y="22"/>
                        <a:pt x="36" y="20"/>
                      </a:cubicBezTo>
                      <a:cubicBezTo>
                        <a:pt x="35" y="19"/>
                        <a:pt x="35" y="18"/>
                        <a:pt x="34" y="17"/>
                      </a:cubicBezTo>
                      <a:cubicBezTo>
                        <a:pt x="31" y="15"/>
                        <a:pt x="31" y="17"/>
                        <a:pt x="29" y="16"/>
                      </a:cubicBezTo>
                      <a:cubicBezTo>
                        <a:pt x="28" y="16"/>
                        <a:pt x="27" y="16"/>
                        <a:pt x="25" y="15"/>
                      </a:cubicBezTo>
                      <a:cubicBezTo>
                        <a:pt x="23" y="15"/>
                        <a:pt x="24" y="13"/>
                        <a:pt x="25" y="12"/>
                      </a:cubicBezTo>
                      <a:cubicBezTo>
                        <a:pt x="25" y="10"/>
                        <a:pt x="24" y="8"/>
                        <a:pt x="24" y="7"/>
                      </a:cubicBezTo>
                      <a:cubicBezTo>
                        <a:pt x="23" y="4"/>
                        <a:pt x="24" y="4"/>
                        <a:pt x="21" y="3"/>
                      </a:cubicBezTo>
                      <a:cubicBezTo>
                        <a:pt x="19" y="1"/>
                        <a:pt x="18" y="0"/>
                        <a:pt x="14" y="1"/>
                      </a:cubicBezTo>
                      <a:cubicBezTo>
                        <a:pt x="11" y="1"/>
                        <a:pt x="7" y="2"/>
                        <a:pt x="5" y="3"/>
                      </a:cubicBezTo>
                      <a:cubicBezTo>
                        <a:pt x="2" y="6"/>
                        <a:pt x="3" y="8"/>
                        <a:pt x="2" y="11"/>
                      </a:cubicBezTo>
                      <a:cubicBezTo>
                        <a:pt x="2" y="12"/>
                        <a:pt x="1" y="13"/>
                        <a:pt x="1" y="14"/>
                      </a:cubicBezTo>
                      <a:cubicBezTo>
                        <a:pt x="0" y="15"/>
                        <a:pt x="1" y="15"/>
                        <a:pt x="2" y="17"/>
                      </a:cubicBezTo>
                      <a:cubicBezTo>
                        <a:pt x="4" y="20"/>
                        <a:pt x="6" y="21"/>
                        <a:pt x="9" y="24"/>
                      </a:cubicBezTo>
                      <a:cubicBezTo>
                        <a:pt x="10" y="25"/>
                        <a:pt x="12" y="25"/>
                        <a:pt x="13" y="25"/>
                      </a:cubicBezTo>
                      <a:cubicBezTo>
                        <a:pt x="15" y="25"/>
                        <a:pt x="16" y="26"/>
                        <a:pt x="17" y="27"/>
                      </a:cubicBezTo>
                      <a:cubicBezTo>
                        <a:pt x="19" y="28"/>
                        <a:pt x="27" y="31"/>
                        <a:pt x="25" y="35"/>
                      </a:cubicBezTo>
                      <a:cubicBezTo>
                        <a:pt x="24" y="36"/>
                        <a:pt x="22" y="37"/>
                        <a:pt x="22" y="39"/>
                      </a:cubicBezTo>
                      <a:cubicBezTo>
                        <a:pt x="22" y="41"/>
                        <a:pt x="22" y="41"/>
                        <a:pt x="20" y="42"/>
                      </a:cubicBezTo>
                      <a:cubicBezTo>
                        <a:pt x="19" y="44"/>
                        <a:pt x="27" y="43"/>
                        <a:pt x="28" y="44"/>
                      </a:cubicBezTo>
                      <a:cubicBezTo>
                        <a:pt x="30" y="44"/>
                        <a:pt x="30" y="44"/>
                        <a:pt x="32" y="43"/>
                      </a:cubicBezTo>
                      <a:cubicBezTo>
                        <a:pt x="33" y="41"/>
                        <a:pt x="36" y="43"/>
                        <a:pt x="37" y="42"/>
                      </a:cubicBezTo>
                      <a:cubicBezTo>
                        <a:pt x="38" y="41"/>
                        <a:pt x="39" y="40"/>
                        <a:pt x="40" y="39"/>
                      </a:cubicBezTo>
                      <a:cubicBezTo>
                        <a:pt x="41" y="37"/>
                        <a:pt x="40" y="35"/>
                        <a:pt x="41" y="34"/>
                      </a:cubicBezTo>
                      <a:cubicBezTo>
                        <a:pt x="41" y="32"/>
                        <a:pt x="45" y="24"/>
                        <a:pt x="40" y="24"/>
                      </a:cubicBezTo>
                      <a:cubicBezTo>
                        <a:pt x="40" y="25"/>
                        <a:pt x="41" y="24"/>
                        <a:pt x="40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8" name="Freeform 628">
                  <a:extLst>
                    <a:ext uri="{FF2B5EF4-FFF2-40B4-BE49-F238E27FC236}">
                      <a16:creationId xmlns:a16="http://schemas.microsoft.com/office/drawing/2014/main" id="{9950D58A-FBF2-0647-B95F-A38302A088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89755" y="7944381"/>
                  <a:ext cx="1934242" cy="1940704"/>
                </a:xfrm>
                <a:custGeom>
                  <a:avLst/>
                  <a:gdLst>
                    <a:gd name="T0" fmla="*/ 188 w 199"/>
                    <a:gd name="T1" fmla="*/ 51 h 201"/>
                    <a:gd name="T2" fmla="*/ 165 w 199"/>
                    <a:gd name="T3" fmla="*/ 41 h 201"/>
                    <a:gd name="T4" fmla="*/ 135 w 199"/>
                    <a:gd name="T5" fmla="*/ 30 h 201"/>
                    <a:gd name="T6" fmla="*/ 122 w 199"/>
                    <a:gd name="T7" fmla="*/ 36 h 201"/>
                    <a:gd name="T8" fmla="*/ 116 w 199"/>
                    <a:gd name="T9" fmla="*/ 29 h 201"/>
                    <a:gd name="T10" fmla="*/ 111 w 199"/>
                    <a:gd name="T11" fmla="*/ 33 h 201"/>
                    <a:gd name="T12" fmla="*/ 120 w 199"/>
                    <a:gd name="T13" fmla="*/ 23 h 201"/>
                    <a:gd name="T14" fmla="*/ 116 w 199"/>
                    <a:gd name="T15" fmla="*/ 8 h 201"/>
                    <a:gd name="T16" fmla="*/ 105 w 199"/>
                    <a:gd name="T17" fmla="*/ 15 h 201"/>
                    <a:gd name="T18" fmla="*/ 93 w 199"/>
                    <a:gd name="T19" fmla="*/ 14 h 201"/>
                    <a:gd name="T20" fmla="*/ 77 w 199"/>
                    <a:gd name="T21" fmla="*/ 19 h 201"/>
                    <a:gd name="T22" fmla="*/ 69 w 199"/>
                    <a:gd name="T23" fmla="*/ 1 h 201"/>
                    <a:gd name="T24" fmla="*/ 56 w 199"/>
                    <a:gd name="T25" fmla="*/ 7 h 201"/>
                    <a:gd name="T26" fmla="*/ 50 w 199"/>
                    <a:gd name="T27" fmla="*/ 11 h 201"/>
                    <a:gd name="T28" fmla="*/ 51 w 199"/>
                    <a:gd name="T29" fmla="*/ 16 h 201"/>
                    <a:gd name="T30" fmla="*/ 41 w 199"/>
                    <a:gd name="T31" fmla="*/ 22 h 201"/>
                    <a:gd name="T32" fmla="*/ 27 w 199"/>
                    <a:gd name="T33" fmla="*/ 18 h 201"/>
                    <a:gd name="T34" fmla="*/ 25 w 199"/>
                    <a:gd name="T35" fmla="*/ 21 h 201"/>
                    <a:gd name="T36" fmla="*/ 22 w 199"/>
                    <a:gd name="T37" fmla="*/ 39 h 201"/>
                    <a:gd name="T38" fmla="*/ 10 w 199"/>
                    <a:gd name="T39" fmla="*/ 49 h 201"/>
                    <a:gd name="T40" fmla="*/ 2 w 199"/>
                    <a:gd name="T41" fmla="*/ 66 h 201"/>
                    <a:gd name="T42" fmla="*/ 9 w 199"/>
                    <a:gd name="T43" fmla="*/ 75 h 201"/>
                    <a:gd name="T44" fmla="*/ 24 w 199"/>
                    <a:gd name="T45" fmla="*/ 81 h 201"/>
                    <a:gd name="T46" fmla="*/ 39 w 199"/>
                    <a:gd name="T47" fmla="*/ 76 h 201"/>
                    <a:gd name="T48" fmla="*/ 49 w 199"/>
                    <a:gd name="T49" fmla="*/ 88 h 201"/>
                    <a:gd name="T50" fmla="*/ 61 w 199"/>
                    <a:gd name="T51" fmla="*/ 94 h 201"/>
                    <a:gd name="T52" fmla="*/ 68 w 199"/>
                    <a:gd name="T53" fmla="*/ 102 h 201"/>
                    <a:gd name="T54" fmla="*/ 80 w 199"/>
                    <a:gd name="T55" fmla="*/ 114 h 201"/>
                    <a:gd name="T56" fmla="*/ 82 w 199"/>
                    <a:gd name="T57" fmla="*/ 135 h 201"/>
                    <a:gd name="T58" fmla="*/ 93 w 199"/>
                    <a:gd name="T59" fmla="*/ 145 h 201"/>
                    <a:gd name="T60" fmla="*/ 98 w 199"/>
                    <a:gd name="T61" fmla="*/ 157 h 201"/>
                    <a:gd name="T62" fmla="*/ 90 w 199"/>
                    <a:gd name="T63" fmla="*/ 173 h 201"/>
                    <a:gd name="T64" fmla="*/ 86 w 199"/>
                    <a:gd name="T65" fmla="*/ 181 h 201"/>
                    <a:gd name="T66" fmla="*/ 94 w 199"/>
                    <a:gd name="T67" fmla="*/ 187 h 201"/>
                    <a:gd name="T68" fmla="*/ 107 w 199"/>
                    <a:gd name="T69" fmla="*/ 197 h 201"/>
                    <a:gd name="T70" fmla="*/ 119 w 199"/>
                    <a:gd name="T71" fmla="*/ 180 h 201"/>
                    <a:gd name="T72" fmla="*/ 128 w 199"/>
                    <a:gd name="T73" fmla="*/ 157 h 201"/>
                    <a:gd name="T74" fmla="*/ 137 w 199"/>
                    <a:gd name="T75" fmla="*/ 149 h 201"/>
                    <a:gd name="T76" fmla="*/ 144 w 199"/>
                    <a:gd name="T77" fmla="*/ 147 h 201"/>
                    <a:gd name="T78" fmla="*/ 155 w 199"/>
                    <a:gd name="T79" fmla="*/ 142 h 201"/>
                    <a:gd name="T80" fmla="*/ 163 w 199"/>
                    <a:gd name="T81" fmla="*/ 139 h 201"/>
                    <a:gd name="T82" fmla="*/ 169 w 199"/>
                    <a:gd name="T83" fmla="*/ 130 h 201"/>
                    <a:gd name="T84" fmla="*/ 175 w 199"/>
                    <a:gd name="T85" fmla="*/ 116 h 201"/>
                    <a:gd name="T86" fmla="*/ 176 w 199"/>
                    <a:gd name="T87" fmla="*/ 98 h 201"/>
                    <a:gd name="T88" fmla="*/ 178 w 199"/>
                    <a:gd name="T89" fmla="*/ 91 h 201"/>
                    <a:gd name="T90" fmla="*/ 182 w 199"/>
                    <a:gd name="T91" fmla="*/ 86 h 201"/>
                    <a:gd name="T92" fmla="*/ 196 w 199"/>
                    <a:gd name="T93" fmla="*/ 57 h 201"/>
                    <a:gd name="T94" fmla="*/ 110 w 199"/>
                    <a:gd name="T95" fmla="*/ 190 h 201"/>
                    <a:gd name="T96" fmla="*/ 115 w 199"/>
                    <a:gd name="T97" fmla="*/ 18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9" h="201">
                      <a:moveTo>
                        <a:pt x="196" y="57"/>
                      </a:moveTo>
                      <a:cubicBezTo>
                        <a:pt x="195" y="55"/>
                        <a:pt x="195" y="53"/>
                        <a:pt x="194" y="52"/>
                      </a:cubicBezTo>
                      <a:cubicBezTo>
                        <a:pt x="192" y="51"/>
                        <a:pt x="189" y="52"/>
                        <a:pt x="188" y="51"/>
                      </a:cubicBezTo>
                      <a:cubicBezTo>
                        <a:pt x="183" y="50"/>
                        <a:pt x="180" y="46"/>
                        <a:pt x="177" y="44"/>
                      </a:cubicBezTo>
                      <a:cubicBezTo>
                        <a:pt x="175" y="43"/>
                        <a:pt x="173" y="42"/>
                        <a:pt x="172" y="41"/>
                      </a:cubicBezTo>
                      <a:cubicBezTo>
                        <a:pt x="169" y="40"/>
                        <a:pt x="168" y="41"/>
                        <a:pt x="165" y="41"/>
                      </a:cubicBezTo>
                      <a:cubicBezTo>
                        <a:pt x="161" y="42"/>
                        <a:pt x="157" y="37"/>
                        <a:pt x="153" y="39"/>
                      </a:cubicBezTo>
                      <a:cubicBezTo>
                        <a:pt x="150" y="40"/>
                        <a:pt x="147" y="35"/>
                        <a:pt x="145" y="34"/>
                      </a:cubicBezTo>
                      <a:cubicBezTo>
                        <a:pt x="142" y="32"/>
                        <a:pt x="138" y="30"/>
                        <a:pt x="135" y="30"/>
                      </a:cubicBezTo>
                      <a:cubicBezTo>
                        <a:pt x="133" y="29"/>
                        <a:pt x="131" y="29"/>
                        <a:pt x="130" y="30"/>
                      </a:cubicBezTo>
                      <a:cubicBezTo>
                        <a:pt x="129" y="33"/>
                        <a:pt x="126" y="34"/>
                        <a:pt x="125" y="36"/>
                      </a:cubicBezTo>
                      <a:cubicBezTo>
                        <a:pt x="123" y="39"/>
                        <a:pt x="124" y="38"/>
                        <a:pt x="122" y="36"/>
                      </a:cubicBezTo>
                      <a:cubicBezTo>
                        <a:pt x="122" y="36"/>
                        <a:pt x="121" y="35"/>
                        <a:pt x="121" y="35"/>
                      </a:cubicBezTo>
                      <a:cubicBezTo>
                        <a:pt x="119" y="34"/>
                        <a:pt x="120" y="36"/>
                        <a:pt x="119" y="37"/>
                      </a:cubicBezTo>
                      <a:cubicBezTo>
                        <a:pt x="118" y="38"/>
                        <a:pt x="115" y="29"/>
                        <a:pt x="116" y="29"/>
                      </a:cubicBezTo>
                      <a:cubicBezTo>
                        <a:pt x="116" y="29"/>
                        <a:pt x="113" y="33"/>
                        <a:pt x="112" y="33"/>
                      </a:cubicBezTo>
                      <a:cubicBezTo>
                        <a:pt x="112" y="33"/>
                        <a:pt x="116" y="30"/>
                        <a:pt x="115" y="29"/>
                      </a:cubicBezTo>
                      <a:cubicBezTo>
                        <a:pt x="113" y="28"/>
                        <a:pt x="113" y="33"/>
                        <a:pt x="111" y="33"/>
                      </a:cubicBezTo>
                      <a:cubicBezTo>
                        <a:pt x="111" y="33"/>
                        <a:pt x="115" y="27"/>
                        <a:pt x="115" y="26"/>
                      </a:cubicBezTo>
                      <a:cubicBezTo>
                        <a:pt x="115" y="25"/>
                        <a:pt x="117" y="25"/>
                        <a:pt x="117" y="24"/>
                      </a:cubicBezTo>
                      <a:cubicBezTo>
                        <a:pt x="118" y="23"/>
                        <a:pt x="119" y="25"/>
                        <a:pt x="120" y="23"/>
                      </a:cubicBezTo>
                      <a:cubicBezTo>
                        <a:pt x="121" y="22"/>
                        <a:pt x="120" y="22"/>
                        <a:pt x="120" y="20"/>
                      </a:cubicBezTo>
                      <a:cubicBezTo>
                        <a:pt x="121" y="19"/>
                        <a:pt x="121" y="17"/>
                        <a:pt x="119" y="16"/>
                      </a:cubicBezTo>
                      <a:cubicBezTo>
                        <a:pt x="116" y="15"/>
                        <a:pt x="116" y="11"/>
                        <a:pt x="116" y="8"/>
                      </a:cubicBezTo>
                      <a:cubicBezTo>
                        <a:pt x="116" y="7"/>
                        <a:pt x="115" y="6"/>
                        <a:pt x="114" y="5"/>
                      </a:cubicBezTo>
                      <a:cubicBezTo>
                        <a:pt x="113" y="4"/>
                        <a:pt x="112" y="7"/>
                        <a:pt x="111" y="8"/>
                      </a:cubicBezTo>
                      <a:cubicBezTo>
                        <a:pt x="110" y="11"/>
                        <a:pt x="108" y="15"/>
                        <a:pt x="105" y="15"/>
                      </a:cubicBezTo>
                      <a:cubicBezTo>
                        <a:pt x="104" y="15"/>
                        <a:pt x="103" y="14"/>
                        <a:pt x="101" y="14"/>
                      </a:cubicBezTo>
                      <a:cubicBezTo>
                        <a:pt x="100" y="14"/>
                        <a:pt x="99" y="15"/>
                        <a:pt x="98" y="14"/>
                      </a:cubicBezTo>
                      <a:cubicBezTo>
                        <a:pt x="96" y="13"/>
                        <a:pt x="95" y="14"/>
                        <a:pt x="93" y="14"/>
                      </a:cubicBezTo>
                      <a:cubicBezTo>
                        <a:pt x="91" y="14"/>
                        <a:pt x="92" y="14"/>
                        <a:pt x="91" y="16"/>
                      </a:cubicBezTo>
                      <a:cubicBezTo>
                        <a:pt x="90" y="17"/>
                        <a:pt x="85" y="16"/>
                        <a:pt x="84" y="17"/>
                      </a:cubicBezTo>
                      <a:cubicBezTo>
                        <a:pt x="82" y="17"/>
                        <a:pt x="79" y="19"/>
                        <a:pt x="77" y="19"/>
                      </a:cubicBezTo>
                      <a:cubicBezTo>
                        <a:pt x="74" y="19"/>
                        <a:pt x="72" y="15"/>
                        <a:pt x="72" y="13"/>
                      </a:cubicBezTo>
                      <a:cubicBezTo>
                        <a:pt x="70" y="10"/>
                        <a:pt x="74" y="8"/>
                        <a:pt x="73" y="5"/>
                      </a:cubicBezTo>
                      <a:cubicBezTo>
                        <a:pt x="72" y="3"/>
                        <a:pt x="71" y="0"/>
                        <a:pt x="69" y="1"/>
                      </a:cubicBezTo>
                      <a:cubicBezTo>
                        <a:pt x="69" y="2"/>
                        <a:pt x="62" y="5"/>
                        <a:pt x="61" y="5"/>
                      </a:cubicBezTo>
                      <a:cubicBezTo>
                        <a:pt x="60" y="5"/>
                        <a:pt x="58" y="5"/>
                        <a:pt x="58" y="6"/>
                      </a:cubicBezTo>
                      <a:cubicBezTo>
                        <a:pt x="57" y="6"/>
                        <a:pt x="57" y="9"/>
                        <a:pt x="56" y="7"/>
                      </a:cubicBezTo>
                      <a:cubicBezTo>
                        <a:pt x="55" y="6"/>
                        <a:pt x="47" y="5"/>
                        <a:pt x="47" y="6"/>
                      </a:cubicBezTo>
                      <a:cubicBezTo>
                        <a:pt x="47" y="6"/>
                        <a:pt x="49" y="7"/>
                        <a:pt x="49" y="7"/>
                      </a:cubicBezTo>
                      <a:cubicBezTo>
                        <a:pt x="50" y="8"/>
                        <a:pt x="50" y="9"/>
                        <a:pt x="50" y="11"/>
                      </a:cubicBezTo>
                      <a:cubicBezTo>
                        <a:pt x="51" y="11"/>
                        <a:pt x="51" y="13"/>
                        <a:pt x="52" y="14"/>
                      </a:cubicBezTo>
                      <a:cubicBezTo>
                        <a:pt x="52" y="14"/>
                        <a:pt x="54" y="14"/>
                        <a:pt x="54" y="14"/>
                      </a:cubicBezTo>
                      <a:cubicBezTo>
                        <a:pt x="54" y="15"/>
                        <a:pt x="52" y="16"/>
                        <a:pt x="51" y="16"/>
                      </a:cubicBezTo>
                      <a:cubicBezTo>
                        <a:pt x="50" y="17"/>
                        <a:pt x="50" y="18"/>
                        <a:pt x="49" y="19"/>
                      </a:cubicBezTo>
                      <a:cubicBezTo>
                        <a:pt x="49" y="19"/>
                        <a:pt x="44" y="23"/>
                        <a:pt x="43" y="22"/>
                      </a:cubicBezTo>
                      <a:cubicBezTo>
                        <a:pt x="43" y="21"/>
                        <a:pt x="42" y="21"/>
                        <a:pt x="41" y="22"/>
                      </a:cubicBezTo>
                      <a:cubicBezTo>
                        <a:pt x="40" y="23"/>
                        <a:pt x="38" y="21"/>
                        <a:pt x="38" y="21"/>
                      </a:cubicBezTo>
                      <a:cubicBezTo>
                        <a:pt x="36" y="20"/>
                        <a:pt x="35" y="16"/>
                        <a:pt x="34" y="16"/>
                      </a:cubicBezTo>
                      <a:cubicBezTo>
                        <a:pt x="32" y="15"/>
                        <a:pt x="29" y="18"/>
                        <a:pt x="27" y="18"/>
                      </a:cubicBezTo>
                      <a:cubicBezTo>
                        <a:pt x="25" y="18"/>
                        <a:pt x="23" y="18"/>
                        <a:pt x="21" y="18"/>
                      </a:cubicBezTo>
                      <a:cubicBezTo>
                        <a:pt x="21" y="18"/>
                        <a:pt x="21" y="20"/>
                        <a:pt x="22" y="20"/>
                      </a:cubicBezTo>
                      <a:cubicBezTo>
                        <a:pt x="22" y="21"/>
                        <a:pt x="24" y="21"/>
                        <a:pt x="25" y="21"/>
                      </a:cubicBezTo>
                      <a:cubicBezTo>
                        <a:pt x="25" y="22"/>
                        <a:pt x="21" y="23"/>
                        <a:pt x="20" y="23"/>
                      </a:cubicBezTo>
                      <a:cubicBezTo>
                        <a:pt x="19" y="24"/>
                        <a:pt x="21" y="27"/>
                        <a:pt x="22" y="28"/>
                      </a:cubicBezTo>
                      <a:cubicBezTo>
                        <a:pt x="24" y="32"/>
                        <a:pt x="24" y="35"/>
                        <a:pt x="22" y="39"/>
                      </a:cubicBezTo>
                      <a:cubicBezTo>
                        <a:pt x="22" y="41"/>
                        <a:pt x="22" y="47"/>
                        <a:pt x="20" y="47"/>
                      </a:cubicBezTo>
                      <a:cubicBezTo>
                        <a:pt x="19" y="48"/>
                        <a:pt x="17" y="47"/>
                        <a:pt x="15" y="48"/>
                      </a:cubicBezTo>
                      <a:cubicBezTo>
                        <a:pt x="14" y="49"/>
                        <a:pt x="11" y="49"/>
                        <a:pt x="10" y="49"/>
                      </a:cubicBezTo>
                      <a:cubicBezTo>
                        <a:pt x="5" y="51"/>
                        <a:pt x="5" y="53"/>
                        <a:pt x="5" y="57"/>
                      </a:cubicBezTo>
                      <a:cubicBezTo>
                        <a:pt x="5" y="59"/>
                        <a:pt x="2" y="59"/>
                        <a:pt x="2" y="60"/>
                      </a:cubicBezTo>
                      <a:cubicBezTo>
                        <a:pt x="2" y="63"/>
                        <a:pt x="0" y="64"/>
                        <a:pt x="2" y="66"/>
                      </a:cubicBezTo>
                      <a:cubicBezTo>
                        <a:pt x="4" y="68"/>
                        <a:pt x="4" y="70"/>
                        <a:pt x="5" y="72"/>
                      </a:cubicBezTo>
                      <a:cubicBezTo>
                        <a:pt x="5" y="73"/>
                        <a:pt x="6" y="73"/>
                        <a:pt x="7" y="73"/>
                      </a:cubicBezTo>
                      <a:cubicBezTo>
                        <a:pt x="8" y="73"/>
                        <a:pt x="8" y="74"/>
                        <a:pt x="9" y="75"/>
                      </a:cubicBezTo>
                      <a:cubicBezTo>
                        <a:pt x="11" y="78"/>
                        <a:pt x="16" y="75"/>
                        <a:pt x="18" y="73"/>
                      </a:cubicBezTo>
                      <a:cubicBezTo>
                        <a:pt x="18" y="76"/>
                        <a:pt x="16" y="81"/>
                        <a:pt x="19" y="82"/>
                      </a:cubicBezTo>
                      <a:cubicBezTo>
                        <a:pt x="20" y="82"/>
                        <a:pt x="23" y="81"/>
                        <a:pt x="24" y="81"/>
                      </a:cubicBezTo>
                      <a:cubicBezTo>
                        <a:pt x="27" y="82"/>
                        <a:pt x="28" y="82"/>
                        <a:pt x="30" y="80"/>
                      </a:cubicBezTo>
                      <a:cubicBezTo>
                        <a:pt x="30" y="79"/>
                        <a:pt x="32" y="79"/>
                        <a:pt x="33" y="79"/>
                      </a:cubicBezTo>
                      <a:cubicBezTo>
                        <a:pt x="35" y="77"/>
                        <a:pt x="37" y="76"/>
                        <a:pt x="39" y="76"/>
                      </a:cubicBezTo>
                      <a:cubicBezTo>
                        <a:pt x="41" y="75"/>
                        <a:pt x="46" y="73"/>
                        <a:pt x="44" y="77"/>
                      </a:cubicBezTo>
                      <a:cubicBezTo>
                        <a:pt x="44" y="79"/>
                        <a:pt x="43" y="81"/>
                        <a:pt x="44" y="83"/>
                      </a:cubicBezTo>
                      <a:cubicBezTo>
                        <a:pt x="45" y="85"/>
                        <a:pt x="47" y="87"/>
                        <a:pt x="49" y="88"/>
                      </a:cubicBezTo>
                      <a:cubicBezTo>
                        <a:pt x="51" y="90"/>
                        <a:pt x="54" y="89"/>
                        <a:pt x="56" y="90"/>
                      </a:cubicBezTo>
                      <a:cubicBezTo>
                        <a:pt x="57" y="91"/>
                        <a:pt x="58" y="92"/>
                        <a:pt x="59" y="92"/>
                      </a:cubicBezTo>
                      <a:cubicBezTo>
                        <a:pt x="60" y="92"/>
                        <a:pt x="61" y="93"/>
                        <a:pt x="61" y="94"/>
                      </a:cubicBezTo>
                      <a:cubicBezTo>
                        <a:pt x="63" y="94"/>
                        <a:pt x="68" y="93"/>
                        <a:pt x="68" y="96"/>
                      </a:cubicBezTo>
                      <a:cubicBezTo>
                        <a:pt x="69" y="98"/>
                        <a:pt x="68" y="98"/>
                        <a:pt x="69" y="100"/>
                      </a:cubicBezTo>
                      <a:cubicBezTo>
                        <a:pt x="70" y="101"/>
                        <a:pt x="69" y="101"/>
                        <a:pt x="68" y="102"/>
                      </a:cubicBezTo>
                      <a:cubicBezTo>
                        <a:pt x="68" y="102"/>
                        <a:pt x="70" y="107"/>
                        <a:pt x="70" y="108"/>
                      </a:cubicBezTo>
                      <a:cubicBezTo>
                        <a:pt x="70" y="109"/>
                        <a:pt x="78" y="108"/>
                        <a:pt x="79" y="108"/>
                      </a:cubicBezTo>
                      <a:cubicBezTo>
                        <a:pt x="79" y="110"/>
                        <a:pt x="78" y="113"/>
                        <a:pt x="80" y="114"/>
                      </a:cubicBezTo>
                      <a:cubicBezTo>
                        <a:pt x="83" y="116"/>
                        <a:pt x="83" y="118"/>
                        <a:pt x="82" y="122"/>
                      </a:cubicBezTo>
                      <a:cubicBezTo>
                        <a:pt x="81" y="124"/>
                        <a:pt x="80" y="127"/>
                        <a:pt x="81" y="130"/>
                      </a:cubicBezTo>
                      <a:cubicBezTo>
                        <a:pt x="81" y="131"/>
                        <a:pt x="82" y="133"/>
                        <a:pt x="82" y="135"/>
                      </a:cubicBezTo>
                      <a:cubicBezTo>
                        <a:pt x="82" y="136"/>
                        <a:pt x="80" y="138"/>
                        <a:pt x="82" y="138"/>
                      </a:cubicBezTo>
                      <a:cubicBezTo>
                        <a:pt x="83" y="139"/>
                        <a:pt x="86" y="140"/>
                        <a:pt x="88" y="139"/>
                      </a:cubicBezTo>
                      <a:cubicBezTo>
                        <a:pt x="90" y="137"/>
                        <a:pt x="94" y="144"/>
                        <a:pt x="93" y="145"/>
                      </a:cubicBezTo>
                      <a:cubicBezTo>
                        <a:pt x="93" y="146"/>
                        <a:pt x="93" y="147"/>
                        <a:pt x="94" y="148"/>
                      </a:cubicBezTo>
                      <a:cubicBezTo>
                        <a:pt x="95" y="149"/>
                        <a:pt x="97" y="147"/>
                        <a:pt x="98" y="148"/>
                      </a:cubicBezTo>
                      <a:cubicBezTo>
                        <a:pt x="102" y="150"/>
                        <a:pt x="98" y="154"/>
                        <a:pt x="98" y="157"/>
                      </a:cubicBezTo>
                      <a:cubicBezTo>
                        <a:pt x="100" y="154"/>
                        <a:pt x="102" y="160"/>
                        <a:pt x="102" y="160"/>
                      </a:cubicBezTo>
                      <a:cubicBezTo>
                        <a:pt x="103" y="164"/>
                        <a:pt x="101" y="165"/>
                        <a:pt x="98" y="166"/>
                      </a:cubicBezTo>
                      <a:cubicBezTo>
                        <a:pt x="94" y="168"/>
                        <a:pt x="92" y="170"/>
                        <a:pt x="90" y="173"/>
                      </a:cubicBezTo>
                      <a:cubicBezTo>
                        <a:pt x="89" y="175"/>
                        <a:pt x="88" y="176"/>
                        <a:pt x="86" y="177"/>
                      </a:cubicBezTo>
                      <a:cubicBezTo>
                        <a:pt x="85" y="179"/>
                        <a:pt x="83" y="180"/>
                        <a:pt x="81" y="182"/>
                      </a:cubicBezTo>
                      <a:cubicBezTo>
                        <a:pt x="83" y="182"/>
                        <a:pt x="85" y="181"/>
                        <a:pt x="86" y="181"/>
                      </a:cubicBezTo>
                      <a:cubicBezTo>
                        <a:pt x="87" y="181"/>
                        <a:pt x="88" y="183"/>
                        <a:pt x="89" y="183"/>
                      </a:cubicBezTo>
                      <a:cubicBezTo>
                        <a:pt x="89" y="184"/>
                        <a:pt x="90" y="185"/>
                        <a:pt x="91" y="186"/>
                      </a:cubicBezTo>
                      <a:cubicBezTo>
                        <a:pt x="92" y="187"/>
                        <a:pt x="93" y="186"/>
                        <a:pt x="94" y="187"/>
                      </a:cubicBezTo>
                      <a:cubicBezTo>
                        <a:pt x="96" y="189"/>
                        <a:pt x="100" y="190"/>
                        <a:pt x="101" y="193"/>
                      </a:cubicBezTo>
                      <a:cubicBezTo>
                        <a:pt x="102" y="195"/>
                        <a:pt x="103" y="199"/>
                        <a:pt x="104" y="201"/>
                      </a:cubicBezTo>
                      <a:cubicBezTo>
                        <a:pt x="105" y="200"/>
                        <a:pt x="106" y="199"/>
                        <a:pt x="107" y="197"/>
                      </a:cubicBezTo>
                      <a:cubicBezTo>
                        <a:pt x="107" y="196"/>
                        <a:pt x="108" y="194"/>
                        <a:pt x="109" y="193"/>
                      </a:cubicBezTo>
                      <a:cubicBezTo>
                        <a:pt x="110" y="190"/>
                        <a:pt x="113" y="189"/>
                        <a:pt x="116" y="187"/>
                      </a:cubicBezTo>
                      <a:cubicBezTo>
                        <a:pt x="118" y="185"/>
                        <a:pt x="118" y="183"/>
                        <a:pt x="119" y="180"/>
                      </a:cubicBezTo>
                      <a:cubicBezTo>
                        <a:pt x="121" y="176"/>
                        <a:pt x="124" y="175"/>
                        <a:pt x="126" y="172"/>
                      </a:cubicBezTo>
                      <a:cubicBezTo>
                        <a:pt x="129" y="169"/>
                        <a:pt x="126" y="165"/>
                        <a:pt x="127" y="161"/>
                      </a:cubicBezTo>
                      <a:cubicBezTo>
                        <a:pt x="128" y="160"/>
                        <a:pt x="128" y="159"/>
                        <a:pt x="128" y="157"/>
                      </a:cubicBezTo>
                      <a:cubicBezTo>
                        <a:pt x="128" y="156"/>
                        <a:pt x="128" y="156"/>
                        <a:pt x="129" y="156"/>
                      </a:cubicBezTo>
                      <a:cubicBezTo>
                        <a:pt x="131" y="155"/>
                        <a:pt x="132" y="153"/>
                        <a:pt x="133" y="152"/>
                      </a:cubicBezTo>
                      <a:cubicBezTo>
                        <a:pt x="134" y="151"/>
                        <a:pt x="135" y="150"/>
                        <a:pt x="137" y="149"/>
                      </a:cubicBezTo>
                      <a:cubicBezTo>
                        <a:pt x="138" y="149"/>
                        <a:pt x="139" y="148"/>
                        <a:pt x="141" y="147"/>
                      </a:cubicBezTo>
                      <a:cubicBezTo>
                        <a:pt x="142" y="147"/>
                        <a:pt x="143" y="148"/>
                        <a:pt x="144" y="148"/>
                      </a:cubicBezTo>
                      <a:cubicBezTo>
                        <a:pt x="145" y="148"/>
                        <a:pt x="144" y="147"/>
                        <a:pt x="144" y="147"/>
                      </a:cubicBezTo>
                      <a:cubicBezTo>
                        <a:pt x="143" y="146"/>
                        <a:pt x="147" y="145"/>
                        <a:pt x="147" y="145"/>
                      </a:cubicBezTo>
                      <a:cubicBezTo>
                        <a:pt x="147" y="145"/>
                        <a:pt x="149" y="142"/>
                        <a:pt x="149" y="143"/>
                      </a:cubicBezTo>
                      <a:cubicBezTo>
                        <a:pt x="150" y="144"/>
                        <a:pt x="155" y="142"/>
                        <a:pt x="155" y="142"/>
                      </a:cubicBezTo>
                      <a:cubicBezTo>
                        <a:pt x="156" y="142"/>
                        <a:pt x="155" y="143"/>
                        <a:pt x="156" y="143"/>
                      </a:cubicBezTo>
                      <a:cubicBezTo>
                        <a:pt x="157" y="143"/>
                        <a:pt x="160" y="143"/>
                        <a:pt x="161" y="142"/>
                      </a:cubicBezTo>
                      <a:cubicBezTo>
                        <a:pt x="162" y="141"/>
                        <a:pt x="162" y="140"/>
                        <a:pt x="163" y="139"/>
                      </a:cubicBezTo>
                      <a:cubicBezTo>
                        <a:pt x="164" y="139"/>
                        <a:pt x="165" y="138"/>
                        <a:pt x="165" y="137"/>
                      </a:cubicBezTo>
                      <a:cubicBezTo>
                        <a:pt x="166" y="136"/>
                        <a:pt x="165" y="134"/>
                        <a:pt x="166" y="133"/>
                      </a:cubicBezTo>
                      <a:cubicBezTo>
                        <a:pt x="167" y="132"/>
                        <a:pt x="168" y="131"/>
                        <a:pt x="169" y="130"/>
                      </a:cubicBezTo>
                      <a:cubicBezTo>
                        <a:pt x="171" y="127"/>
                        <a:pt x="172" y="126"/>
                        <a:pt x="172" y="123"/>
                      </a:cubicBezTo>
                      <a:cubicBezTo>
                        <a:pt x="172" y="121"/>
                        <a:pt x="172" y="120"/>
                        <a:pt x="173" y="118"/>
                      </a:cubicBezTo>
                      <a:cubicBezTo>
                        <a:pt x="173" y="117"/>
                        <a:pt x="174" y="117"/>
                        <a:pt x="175" y="116"/>
                      </a:cubicBezTo>
                      <a:cubicBezTo>
                        <a:pt x="176" y="115"/>
                        <a:pt x="175" y="113"/>
                        <a:pt x="175" y="112"/>
                      </a:cubicBezTo>
                      <a:cubicBezTo>
                        <a:pt x="175" y="110"/>
                        <a:pt x="176" y="109"/>
                        <a:pt x="176" y="107"/>
                      </a:cubicBezTo>
                      <a:cubicBezTo>
                        <a:pt x="177" y="104"/>
                        <a:pt x="176" y="101"/>
                        <a:pt x="176" y="98"/>
                      </a:cubicBezTo>
                      <a:cubicBezTo>
                        <a:pt x="176" y="96"/>
                        <a:pt x="175" y="94"/>
                        <a:pt x="176" y="93"/>
                      </a:cubicBezTo>
                      <a:cubicBezTo>
                        <a:pt x="177" y="91"/>
                        <a:pt x="176" y="92"/>
                        <a:pt x="176" y="90"/>
                      </a:cubicBezTo>
                      <a:cubicBezTo>
                        <a:pt x="176" y="90"/>
                        <a:pt x="178" y="91"/>
                        <a:pt x="178" y="91"/>
                      </a:cubicBezTo>
                      <a:cubicBezTo>
                        <a:pt x="178" y="91"/>
                        <a:pt x="178" y="90"/>
                        <a:pt x="178" y="90"/>
                      </a:cubicBezTo>
                      <a:cubicBezTo>
                        <a:pt x="178" y="90"/>
                        <a:pt x="179" y="90"/>
                        <a:pt x="179" y="90"/>
                      </a:cubicBezTo>
                      <a:cubicBezTo>
                        <a:pt x="181" y="90"/>
                        <a:pt x="182" y="87"/>
                        <a:pt x="182" y="86"/>
                      </a:cubicBezTo>
                      <a:cubicBezTo>
                        <a:pt x="183" y="85"/>
                        <a:pt x="184" y="83"/>
                        <a:pt x="185" y="81"/>
                      </a:cubicBezTo>
                      <a:cubicBezTo>
                        <a:pt x="187" y="79"/>
                        <a:pt x="189" y="79"/>
                        <a:pt x="190" y="77"/>
                      </a:cubicBezTo>
                      <a:cubicBezTo>
                        <a:pt x="195" y="71"/>
                        <a:pt x="199" y="64"/>
                        <a:pt x="196" y="57"/>
                      </a:cubicBezTo>
                      <a:cubicBezTo>
                        <a:pt x="194" y="53"/>
                        <a:pt x="198" y="60"/>
                        <a:pt x="196" y="57"/>
                      </a:cubicBezTo>
                      <a:close/>
                      <a:moveTo>
                        <a:pt x="115" y="186"/>
                      </a:moveTo>
                      <a:cubicBezTo>
                        <a:pt x="113" y="187"/>
                        <a:pt x="112" y="189"/>
                        <a:pt x="110" y="190"/>
                      </a:cubicBezTo>
                      <a:cubicBezTo>
                        <a:pt x="107" y="191"/>
                        <a:pt x="112" y="188"/>
                        <a:pt x="112" y="187"/>
                      </a:cubicBezTo>
                      <a:cubicBezTo>
                        <a:pt x="113" y="186"/>
                        <a:pt x="114" y="184"/>
                        <a:pt x="116" y="182"/>
                      </a:cubicBezTo>
                      <a:cubicBezTo>
                        <a:pt x="118" y="180"/>
                        <a:pt x="117" y="184"/>
                        <a:pt x="115" y="186"/>
                      </a:cubicBezTo>
                      <a:cubicBezTo>
                        <a:pt x="115" y="186"/>
                        <a:pt x="116" y="185"/>
                        <a:pt x="115" y="18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9" name="Freeform 629">
                  <a:extLst>
                    <a:ext uri="{FF2B5EF4-FFF2-40B4-BE49-F238E27FC236}">
                      <a16:creationId xmlns:a16="http://schemas.microsoft.com/office/drawing/2014/main" id="{F887A60E-A464-414F-A84C-7AF2658291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564" y="9681493"/>
                  <a:ext cx="262101" cy="269269"/>
                </a:xfrm>
                <a:custGeom>
                  <a:avLst/>
                  <a:gdLst>
                    <a:gd name="T0" fmla="*/ 21 w 27"/>
                    <a:gd name="T1" fmla="*/ 10 h 28"/>
                    <a:gd name="T2" fmla="*/ 17 w 27"/>
                    <a:gd name="T3" fmla="*/ 7 h 28"/>
                    <a:gd name="T4" fmla="*/ 14 w 27"/>
                    <a:gd name="T5" fmla="*/ 6 h 28"/>
                    <a:gd name="T6" fmla="*/ 11 w 27"/>
                    <a:gd name="T7" fmla="*/ 3 h 28"/>
                    <a:gd name="T8" fmla="*/ 6 w 27"/>
                    <a:gd name="T9" fmla="*/ 2 h 28"/>
                    <a:gd name="T10" fmla="*/ 4 w 27"/>
                    <a:gd name="T11" fmla="*/ 3 h 28"/>
                    <a:gd name="T12" fmla="*/ 3 w 27"/>
                    <a:gd name="T13" fmla="*/ 6 h 28"/>
                    <a:gd name="T14" fmla="*/ 3 w 27"/>
                    <a:gd name="T15" fmla="*/ 12 h 28"/>
                    <a:gd name="T16" fmla="*/ 2 w 27"/>
                    <a:gd name="T17" fmla="*/ 17 h 28"/>
                    <a:gd name="T18" fmla="*/ 1 w 27"/>
                    <a:gd name="T19" fmla="*/ 22 h 28"/>
                    <a:gd name="T20" fmla="*/ 4 w 27"/>
                    <a:gd name="T21" fmla="*/ 25 h 28"/>
                    <a:gd name="T22" fmla="*/ 9 w 27"/>
                    <a:gd name="T23" fmla="*/ 26 h 28"/>
                    <a:gd name="T24" fmla="*/ 13 w 27"/>
                    <a:gd name="T25" fmla="*/ 28 h 28"/>
                    <a:gd name="T26" fmla="*/ 19 w 27"/>
                    <a:gd name="T27" fmla="*/ 28 h 28"/>
                    <a:gd name="T28" fmla="*/ 24 w 27"/>
                    <a:gd name="T29" fmla="*/ 25 h 28"/>
                    <a:gd name="T30" fmla="*/ 26 w 27"/>
                    <a:gd name="T31" fmla="*/ 19 h 28"/>
                    <a:gd name="T32" fmla="*/ 24 w 27"/>
                    <a:gd name="T33" fmla="*/ 14 h 28"/>
                    <a:gd name="T34" fmla="*/ 21 w 27"/>
                    <a:gd name="T35" fmla="*/ 10 h 28"/>
                    <a:gd name="T36" fmla="*/ 21 w 27"/>
                    <a:gd name="T37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8">
                      <a:moveTo>
                        <a:pt x="21" y="10"/>
                      </a:moveTo>
                      <a:cubicBezTo>
                        <a:pt x="20" y="8"/>
                        <a:pt x="18" y="8"/>
                        <a:pt x="17" y="7"/>
                      </a:cubicBezTo>
                      <a:cubicBezTo>
                        <a:pt x="16" y="6"/>
                        <a:pt x="15" y="7"/>
                        <a:pt x="14" y="6"/>
                      </a:cubicBezTo>
                      <a:cubicBezTo>
                        <a:pt x="13" y="5"/>
                        <a:pt x="12" y="4"/>
                        <a:pt x="11" y="3"/>
                      </a:cubicBezTo>
                      <a:cubicBezTo>
                        <a:pt x="10" y="0"/>
                        <a:pt x="9" y="1"/>
                        <a:pt x="6" y="2"/>
                      </a:cubicBezTo>
                      <a:cubicBezTo>
                        <a:pt x="5" y="2"/>
                        <a:pt x="5" y="1"/>
                        <a:pt x="4" y="3"/>
                      </a:cubicBezTo>
                      <a:cubicBezTo>
                        <a:pt x="3" y="4"/>
                        <a:pt x="3" y="5"/>
                        <a:pt x="3" y="6"/>
                      </a:cubicBezTo>
                      <a:cubicBezTo>
                        <a:pt x="3" y="8"/>
                        <a:pt x="3" y="10"/>
                        <a:pt x="3" y="12"/>
                      </a:cubicBezTo>
                      <a:cubicBezTo>
                        <a:pt x="3" y="13"/>
                        <a:pt x="3" y="15"/>
                        <a:pt x="2" y="17"/>
                      </a:cubicBezTo>
                      <a:cubicBezTo>
                        <a:pt x="0" y="19"/>
                        <a:pt x="0" y="19"/>
                        <a:pt x="1" y="22"/>
                      </a:cubicBezTo>
                      <a:cubicBezTo>
                        <a:pt x="2" y="24"/>
                        <a:pt x="2" y="24"/>
                        <a:pt x="4" y="25"/>
                      </a:cubicBezTo>
                      <a:cubicBezTo>
                        <a:pt x="6" y="25"/>
                        <a:pt x="8" y="25"/>
                        <a:pt x="9" y="26"/>
                      </a:cubicBezTo>
                      <a:cubicBezTo>
                        <a:pt x="10" y="26"/>
                        <a:pt x="12" y="28"/>
                        <a:pt x="13" y="28"/>
                      </a:cubicBezTo>
                      <a:cubicBezTo>
                        <a:pt x="15" y="27"/>
                        <a:pt x="17" y="28"/>
                        <a:pt x="19" y="28"/>
                      </a:cubicBezTo>
                      <a:cubicBezTo>
                        <a:pt x="20" y="28"/>
                        <a:pt x="23" y="26"/>
                        <a:pt x="24" y="25"/>
                      </a:cubicBezTo>
                      <a:cubicBezTo>
                        <a:pt x="26" y="23"/>
                        <a:pt x="27" y="21"/>
                        <a:pt x="26" y="19"/>
                      </a:cubicBezTo>
                      <a:cubicBezTo>
                        <a:pt x="25" y="17"/>
                        <a:pt x="25" y="16"/>
                        <a:pt x="24" y="14"/>
                      </a:cubicBezTo>
                      <a:cubicBezTo>
                        <a:pt x="24" y="12"/>
                        <a:pt x="23" y="11"/>
                        <a:pt x="21" y="10"/>
                      </a:cubicBezTo>
                      <a:cubicBezTo>
                        <a:pt x="20" y="9"/>
                        <a:pt x="22" y="10"/>
                        <a:pt x="21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90" name="Freeform 630">
                  <a:extLst>
                    <a:ext uri="{FF2B5EF4-FFF2-40B4-BE49-F238E27FC236}">
                      <a16:creationId xmlns:a16="http://schemas.microsoft.com/office/drawing/2014/main" id="{6D604E25-D963-1B4F-86F0-1FC91345F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9755" y="9257886"/>
                  <a:ext cx="1001957" cy="1723975"/>
                </a:xfrm>
                <a:custGeom>
                  <a:avLst/>
                  <a:gdLst>
                    <a:gd name="T0" fmla="*/ 80 w 103"/>
                    <a:gd name="T1" fmla="*/ 52 h 179"/>
                    <a:gd name="T2" fmla="*/ 85 w 103"/>
                    <a:gd name="T3" fmla="*/ 42 h 179"/>
                    <a:gd name="T4" fmla="*/ 102 w 103"/>
                    <a:gd name="T5" fmla="*/ 29 h 179"/>
                    <a:gd name="T6" fmla="*/ 99 w 103"/>
                    <a:gd name="T7" fmla="*/ 21 h 179"/>
                    <a:gd name="T8" fmla="*/ 94 w 103"/>
                    <a:gd name="T9" fmla="*/ 29 h 179"/>
                    <a:gd name="T10" fmla="*/ 82 w 103"/>
                    <a:gd name="T11" fmla="*/ 30 h 179"/>
                    <a:gd name="T12" fmla="*/ 79 w 103"/>
                    <a:gd name="T13" fmla="*/ 28 h 179"/>
                    <a:gd name="T14" fmla="*/ 81 w 103"/>
                    <a:gd name="T15" fmla="*/ 22 h 179"/>
                    <a:gd name="T16" fmla="*/ 64 w 103"/>
                    <a:gd name="T17" fmla="*/ 9 h 179"/>
                    <a:gd name="T18" fmla="*/ 57 w 103"/>
                    <a:gd name="T19" fmla="*/ 2 h 179"/>
                    <a:gd name="T20" fmla="*/ 48 w 103"/>
                    <a:gd name="T21" fmla="*/ 4 h 179"/>
                    <a:gd name="T22" fmla="*/ 39 w 103"/>
                    <a:gd name="T23" fmla="*/ 1 h 179"/>
                    <a:gd name="T24" fmla="*/ 35 w 103"/>
                    <a:gd name="T25" fmla="*/ 9 h 179"/>
                    <a:gd name="T26" fmla="*/ 27 w 103"/>
                    <a:gd name="T27" fmla="*/ 22 h 179"/>
                    <a:gd name="T28" fmla="*/ 25 w 103"/>
                    <a:gd name="T29" fmla="*/ 32 h 179"/>
                    <a:gd name="T30" fmla="*/ 21 w 103"/>
                    <a:gd name="T31" fmla="*/ 39 h 179"/>
                    <a:gd name="T32" fmla="*/ 19 w 103"/>
                    <a:gd name="T33" fmla="*/ 47 h 179"/>
                    <a:gd name="T34" fmla="*/ 17 w 103"/>
                    <a:gd name="T35" fmla="*/ 52 h 179"/>
                    <a:gd name="T36" fmla="*/ 20 w 103"/>
                    <a:gd name="T37" fmla="*/ 61 h 179"/>
                    <a:gd name="T38" fmla="*/ 18 w 103"/>
                    <a:gd name="T39" fmla="*/ 79 h 179"/>
                    <a:gd name="T40" fmla="*/ 15 w 103"/>
                    <a:gd name="T41" fmla="*/ 94 h 179"/>
                    <a:gd name="T42" fmla="*/ 10 w 103"/>
                    <a:gd name="T43" fmla="*/ 117 h 179"/>
                    <a:gd name="T44" fmla="*/ 13 w 103"/>
                    <a:gd name="T45" fmla="*/ 130 h 179"/>
                    <a:gd name="T46" fmla="*/ 12 w 103"/>
                    <a:gd name="T47" fmla="*/ 135 h 179"/>
                    <a:gd name="T48" fmla="*/ 8 w 103"/>
                    <a:gd name="T49" fmla="*/ 147 h 179"/>
                    <a:gd name="T50" fmla="*/ 5 w 103"/>
                    <a:gd name="T51" fmla="*/ 156 h 179"/>
                    <a:gd name="T52" fmla="*/ 8 w 103"/>
                    <a:gd name="T53" fmla="*/ 170 h 179"/>
                    <a:gd name="T54" fmla="*/ 13 w 103"/>
                    <a:gd name="T55" fmla="*/ 176 h 179"/>
                    <a:gd name="T56" fmla="*/ 23 w 103"/>
                    <a:gd name="T57" fmla="*/ 178 h 179"/>
                    <a:gd name="T58" fmla="*/ 27 w 103"/>
                    <a:gd name="T59" fmla="*/ 179 h 179"/>
                    <a:gd name="T60" fmla="*/ 24 w 103"/>
                    <a:gd name="T61" fmla="*/ 169 h 179"/>
                    <a:gd name="T62" fmla="*/ 25 w 103"/>
                    <a:gd name="T63" fmla="*/ 163 h 179"/>
                    <a:gd name="T64" fmla="*/ 28 w 103"/>
                    <a:gd name="T65" fmla="*/ 163 h 179"/>
                    <a:gd name="T66" fmla="*/ 31 w 103"/>
                    <a:gd name="T67" fmla="*/ 157 h 179"/>
                    <a:gd name="T68" fmla="*/ 40 w 103"/>
                    <a:gd name="T69" fmla="*/ 151 h 179"/>
                    <a:gd name="T70" fmla="*/ 41 w 103"/>
                    <a:gd name="T71" fmla="*/ 145 h 179"/>
                    <a:gd name="T72" fmla="*/ 32 w 103"/>
                    <a:gd name="T73" fmla="*/ 140 h 179"/>
                    <a:gd name="T74" fmla="*/ 39 w 103"/>
                    <a:gd name="T75" fmla="*/ 131 h 179"/>
                    <a:gd name="T76" fmla="*/ 43 w 103"/>
                    <a:gd name="T77" fmla="*/ 124 h 179"/>
                    <a:gd name="T78" fmla="*/ 48 w 103"/>
                    <a:gd name="T79" fmla="*/ 116 h 179"/>
                    <a:gd name="T80" fmla="*/ 51 w 103"/>
                    <a:gd name="T81" fmla="*/ 114 h 179"/>
                    <a:gd name="T82" fmla="*/ 45 w 103"/>
                    <a:gd name="T83" fmla="*/ 113 h 179"/>
                    <a:gd name="T84" fmla="*/ 54 w 103"/>
                    <a:gd name="T85" fmla="*/ 108 h 179"/>
                    <a:gd name="T86" fmla="*/ 58 w 103"/>
                    <a:gd name="T87" fmla="*/ 102 h 179"/>
                    <a:gd name="T88" fmla="*/ 59 w 103"/>
                    <a:gd name="T89" fmla="*/ 97 h 179"/>
                    <a:gd name="T90" fmla="*/ 60 w 103"/>
                    <a:gd name="T91" fmla="*/ 96 h 179"/>
                    <a:gd name="T92" fmla="*/ 76 w 103"/>
                    <a:gd name="T93" fmla="*/ 93 h 179"/>
                    <a:gd name="T94" fmla="*/ 84 w 103"/>
                    <a:gd name="T95" fmla="*/ 87 h 179"/>
                    <a:gd name="T96" fmla="*/ 83 w 103"/>
                    <a:gd name="T97" fmla="*/ 78 h 179"/>
                    <a:gd name="T98" fmla="*/ 78 w 103"/>
                    <a:gd name="T99" fmla="*/ 69 h 179"/>
                    <a:gd name="T100" fmla="*/ 78 w 103"/>
                    <a:gd name="T101" fmla="*/ 66 h 179"/>
                    <a:gd name="T102" fmla="*/ 78 w 103"/>
                    <a:gd name="T103" fmla="*/ 62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3" h="179">
                      <a:moveTo>
                        <a:pt x="78" y="62"/>
                      </a:moveTo>
                      <a:cubicBezTo>
                        <a:pt x="81" y="59"/>
                        <a:pt x="79" y="56"/>
                        <a:pt x="80" y="52"/>
                      </a:cubicBezTo>
                      <a:cubicBezTo>
                        <a:pt x="80" y="51"/>
                        <a:pt x="80" y="49"/>
                        <a:pt x="80" y="48"/>
                      </a:cubicBezTo>
                      <a:cubicBezTo>
                        <a:pt x="81" y="45"/>
                        <a:pt x="83" y="44"/>
                        <a:pt x="85" y="42"/>
                      </a:cubicBezTo>
                      <a:cubicBezTo>
                        <a:pt x="89" y="39"/>
                        <a:pt x="91" y="34"/>
                        <a:pt x="95" y="31"/>
                      </a:cubicBezTo>
                      <a:cubicBezTo>
                        <a:pt x="97" y="30"/>
                        <a:pt x="100" y="30"/>
                        <a:pt x="102" y="29"/>
                      </a:cubicBezTo>
                      <a:cubicBezTo>
                        <a:pt x="103" y="27"/>
                        <a:pt x="102" y="24"/>
                        <a:pt x="101" y="23"/>
                      </a:cubicBezTo>
                      <a:cubicBezTo>
                        <a:pt x="100" y="21"/>
                        <a:pt x="101" y="21"/>
                        <a:pt x="99" y="21"/>
                      </a:cubicBezTo>
                      <a:cubicBezTo>
                        <a:pt x="97" y="20"/>
                        <a:pt x="98" y="24"/>
                        <a:pt x="97" y="25"/>
                      </a:cubicBezTo>
                      <a:cubicBezTo>
                        <a:pt x="96" y="26"/>
                        <a:pt x="95" y="28"/>
                        <a:pt x="94" y="29"/>
                      </a:cubicBezTo>
                      <a:cubicBezTo>
                        <a:pt x="93" y="30"/>
                        <a:pt x="90" y="29"/>
                        <a:pt x="88" y="30"/>
                      </a:cubicBezTo>
                      <a:cubicBezTo>
                        <a:pt x="87" y="32"/>
                        <a:pt x="84" y="30"/>
                        <a:pt x="82" y="30"/>
                      </a:cubicBezTo>
                      <a:cubicBezTo>
                        <a:pt x="81" y="30"/>
                        <a:pt x="79" y="31"/>
                        <a:pt x="78" y="30"/>
                      </a:cubicBezTo>
                      <a:cubicBezTo>
                        <a:pt x="76" y="30"/>
                        <a:pt x="79" y="28"/>
                        <a:pt x="79" y="28"/>
                      </a:cubicBezTo>
                      <a:cubicBezTo>
                        <a:pt x="80" y="27"/>
                        <a:pt x="79" y="26"/>
                        <a:pt x="79" y="26"/>
                      </a:cubicBezTo>
                      <a:cubicBezTo>
                        <a:pt x="79" y="24"/>
                        <a:pt x="80" y="23"/>
                        <a:pt x="81" y="22"/>
                      </a:cubicBezTo>
                      <a:cubicBezTo>
                        <a:pt x="85" y="18"/>
                        <a:pt x="77" y="16"/>
                        <a:pt x="74" y="14"/>
                      </a:cubicBezTo>
                      <a:cubicBezTo>
                        <a:pt x="71" y="12"/>
                        <a:pt x="67" y="12"/>
                        <a:pt x="64" y="9"/>
                      </a:cubicBezTo>
                      <a:cubicBezTo>
                        <a:pt x="63" y="8"/>
                        <a:pt x="61" y="7"/>
                        <a:pt x="60" y="6"/>
                      </a:cubicBezTo>
                      <a:cubicBezTo>
                        <a:pt x="59" y="4"/>
                        <a:pt x="58" y="2"/>
                        <a:pt x="57" y="2"/>
                      </a:cubicBezTo>
                      <a:cubicBezTo>
                        <a:pt x="56" y="1"/>
                        <a:pt x="53" y="1"/>
                        <a:pt x="52" y="2"/>
                      </a:cubicBezTo>
                      <a:cubicBezTo>
                        <a:pt x="51" y="3"/>
                        <a:pt x="50" y="6"/>
                        <a:pt x="48" y="4"/>
                      </a:cubicBezTo>
                      <a:cubicBezTo>
                        <a:pt x="47" y="2"/>
                        <a:pt x="45" y="2"/>
                        <a:pt x="43" y="2"/>
                      </a:cubicBezTo>
                      <a:cubicBezTo>
                        <a:pt x="41" y="2"/>
                        <a:pt x="41" y="0"/>
                        <a:pt x="39" y="1"/>
                      </a:cubicBezTo>
                      <a:cubicBezTo>
                        <a:pt x="38" y="2"/>
                        <a:pt x="35" y="3"/>
                        <a:pt x="35" y="4"/>
                      </a:cubicBezTo>
                      <a:cubicBezTo>
                        <a:pt x="34" y="6"/>
                        <a:pt x="35" y="8"/>
                        <a:pt x="35" y="9"/>
                      </a:cubicBezTo>
                      <a:cubicBezTo>
                        <a:pt x="34" y="13"/>
                        <a:pt x="31" y="13"/>
                        <a:pt x="28" y="14"/>
                      </a:cubicBezTo>
                      <a:cubicBezTo>
                        <a:pt x="26" y="15"/>
                        <a:pt x="27" y="20"/>
                        <a:pt x="27" y="22"/>
                      </a:cubicBezTo>
                      <a:cubicBezTo>
                        <a:pt x="27" y="24"/>
                        <a:pt x="28" y="26"/>
                        <a:pt x="28" y="27"/>
                      </a:cubicBezTo>
                      <a:cubicBezTo>
                        <a:pt x="28" y="28"/>
                        <a:pt x="25" y="31"/>
                        <a:pt x="25" y="32"/>
                      </a:cubicBezTo>
                      <a:cubicBezTo>
                        <a:pt x="24" y="33"/>
                        <a:pt x="21" y="35"/>
                        <a:pt x="21" y="36"/>
                      </a:cubicBezTo>
                      <a:cubicBezTo>
                        <a:pt x="21" y="37"/>
                        <a:pt x="21" y="38"/>
                        <a:pt x="21" y="39"/>
                      </a:cubicBezTo>
                      <a:cubicBezTo>
                        <a:pt x="21" y="40"/>
                        <a:pt x="20" y="41"/>
                        <a:pt x="20" y="42"/>
                      </a:cubicBezTo>
                      <a:cubicBezTo>
                        <a:pt x="20" y="43"/>
                        <a:pt x="21" y="46"/>
                        <a:pt x="19" y="47"/>
                      </a:cubicBezTo>
                      <a:cubicBezTo>
                        <a:pt x="19" y="48"/>
                        <a:pt x="19" y="50"/>
                        <a:pt x="19" y="51"/>
                      </a:cubicBezTo>
                      <a:cubicBezTo>
                        <a:pt x="18" y="51"/>
                        <a:pt x="17" y="51"/>
                        <a:pt x="17" y="52"/>
                      </a:cubicBezTo>
                      <a:cubicBezTo>
                        <a:pt x="17" y="54"/>
                        <a:pt x="19" y="55"/>
                        <a:pt x="19" y="57"/>
                      </a:cubicBezTo>
                      <a:cubicBezTo>
                        <a:pt x="19" y="58"/>
                        <a:pt x="19" y="60"/>
                        <a:pt x="20" y="61"/>
                      </a:cubicBezTo>
                      <a:cubicBezTo>
                        <a:pt x="22" y="65"/>
                        <a:pt x="18" y="69"/>
                        <a:pt x="18" y="73"/>
                      </a:cubicBezTo>
                      <a:cubicBezTo>
                        <a:pt x="17" y="75"/>
                        <a:pt x="19" y="77"/>
                        <a:pt x="18" y="79"/>
                      </a:cubicBezTo>
                      <a:cubicBezTo>
                        <a:pt x="17" y="80"/>
                        <a:pt x="15" y="81"/>
                        <a:pt x="14" y="83"/>
                      </a:cubicBezTo>
                      <a:cubicBezTo>
                        <a:pt x="13" y="85"/>
                        <a:pt x="17" y="93"/>
                        <a:pt x="15" y="94"/>
                      </a:cubicBezTo>
                      <a:cubicBezTo>
                        <a:pt x="11" y="96"/>
                        <a:pt x="12" y="101"/>
                        <a:pt x="11" y="105"/>
                      </a:cubicBezTo>
                      <a:cubicBezTo>
                        <a:pt x="9" y="108"/>
                        <a:pt x="10" y="113"/>
                        <a:pt x="10" y="117"/>
                      </a:cubicBezTo>
                      <a:cubicBezTo>
                        <a:pt x="10" y="120"/>
                        <a:pt x="10" y="123"/>
                        <a:pt x="10" y="126"/>
                      </a:cubicBezTo>
                      <a:cubicBezTo>
                        <a:pt x="10" y="127"/>
                        <a:pt x="15" y="130"/>
                        <a:pt x="13" y="130"/>
                      </a:cubicBezTo>
                      <a:cubicBezTo>
                        <a:pt x="13" y="130"/>
                        <a:pt x="9" y="131"/>
                        <a:pt x="11" y="132"/>
                      </a:cubicBezTo>
                      <a:cubicBezTo>
                        <a:pt x="13" y="132"/>
                        <a:pt x="13" y="133"/>
                        <a:pt x="12" y="135"/>
                      </a:cubicBezTo>
                      <a:cubicBezTo>
                        <a:pt x="11" y="137"/>
                        <a:pt x="11" y="139"/>
                        <a:pt x="11" y="142"/>
                      </a:cubicBezTo>
                      <a:cubicBezTo>
                        <a:pt x="11" y="144"/>
                        <a:pt x="9" y="145"/>
                        <a:pt x="8" y="147"/>
                      </a:cubicBezTo>
                      <a:cubicBezTo>
                        <a:pt x="7" y="148"/>
                        <a:pt x="8" y="150"/>
                        <a:pt x="8" y="152"/>
                      </a:cubicBezTo>
                      <a:cubicBezTo>
                        <a:pt x="8" y="153"/>
                        <a:pt x="6" y="156"/>
                        <a:pt x="5" y="156"/>
                      </a:cubicBezTo>
                      <a:cubicBezTo>
                        <a:pt x="0" y="158"/>
                        <a:pt x="3" y="164"/>
                        <a:pt x="4" y="167"/>
                      </a:cubicBezTo>
                      <a:cubicBezTo>
                        <a:pt x="5" y="169"/>
                        <a:pt x="8" y="166"/>
                        <a:pt x="8" y="170"/>
                      </a:cubicBezTo>
                      <a:cubicBezTo>
                        <a:pt x="8" y="171"/>
                        <a:pt x="7" y="174"/>
                        <a:pt x="9" y="175"/>
                      </a:cubicBezTo>
                      <a:cubicBezTo>
                        <a:pt x="10" y="176"/>
                        <a:pt x="11" y="176"/>
                        <a:pt x="13" y="176"/>
                      </a:cubicBezTo>
                      <a:cubicBezTo>
                        <a:pt x="15" y="177"/>
                        <a:pt x="18" y="177"/>
                        <a:pt x="20" y="177"/>
                      </a:cubicBezTo>
                      <a:cubicBezTo>
                        <a:pt x="21" y="177"/>
                        <a:pt x="22" y="177"/>
                        <a:pt x="23" y="178"/>
                      </a:cubicBezTo>
                      <a:cubicBezTo>
                        <a:pt x="23" y="177"/>
                        <a:pt x="24" y="177"/>
                        <a:pt x="25" y="177"/>
                      </a:cubicBezTo>
                      <a:cubicBezTo>
                        <a:pt x="25" y="178"/>
                        <a:pt x="27" y="179"/>
                        <a:pt x="27" y="179"/>
                      </a:cubicBezTo>
                      <a:cubicBezTo>
                        <a:pt x="28" y="179"/>
                        <a:pt x="26" y="176"/>
                        <a:pt x="26" y="175"/>
                      </a:cubicBezTo>
                      <a:cubicBezTo>
                        <a:pt x="24" y="173"/>
                        <a:pt x="24" y="171"/>
                        <a:pt x="24" y="169"/>
                      </a:cubicBezTo>
                      <a:cubicBezTo>
                        <a:pt x="24" y="167"/>
                        <a:pt x="24" y="166"/>
                        <a:pt x="27" y="164"/>
                      </a:cubicBezTo>
                      <a:cubicBezTo>
                        <a:pt x="29" y="163"/>
                        <a:pt x="25" y="163"/>
                        <a:pt x="25" y="163"/>
                      </a:cubicBezTo>
                      <a:cubicBezTo>
                        <a:pt x="25" y="163"/>
                        <a:pt x="27" y="162"/>
                        <a:pt x="26" y="162"/>
                      </a:cubicBezTo>
                      <a:cubicBezTo>
                        <a:pt x="27" y="162"/>
                        <a:pt x="27" y="163"/>
                        <a:pt x="28" y="163"/>
                      </a:cubicBezTo>
                      <a:cubicBezTo>
                        <a:pt x="29" y="164"/>
                        <a:pt x="30" y="163"/>
                        <a:pt x="31" y="163"/>
                      </a:cubicBezTo>
                      <a:cubicBezTo>
                        <a:pt x="32" y="161"/>
                        <a:pt x="31" y="159"/>
                        <a:pt x="31" y="157"/>
                      </a:cubicBezTo>
                      <a:cubicBezTo>
                        <a:pt x="32" y="155"/>
                        <a:pt x="34" y="154"/>
                        <a:pt x="37" y="153"/>
                      </a:cubicBezTo>
                      <a:cubicBezTo>
                        <a:pt x="38" y="152"/>
                        <a:pt x="39" y="152"/>
                        <a:pt x="40" y="151"/>
                      </a:cubicBezTo>
                      <a:cubicBezTo>
                        <a:pt x="41" y="150"/>
                        <a:pt x="39" y="149"/>
                        <a:pt x="39" y="149"/>
                      </a:cubicBezTo>
                      <a:cubicBezTo>
                        <a:pt x="39" y="148"/>
                        <a:pt x="42" y="147"/>
                        <a:pt x="41" y="145"/>
                      </a:cubicBezTo>
                      <a:cubicBezTo>
                        <a:pt x="40" y="143"/>
                        <a:pt x="36" y="145"/>
                        <a:pt x="35" y="143"/>
                      </a:cubicBezTo>
                      <a:cubicBezTo>
                        <a:pt x="34" y="142"/>
                        <a:pt x="33" y="142"/>
                        <a:pt x="32" y="140"/>
                      </a:cubicBezTo>
                      <a:cubicBezTo>
                        <a:pt x="31" y="138"/>
                        <a:pt x="33" y="135"/>
                        <a:pt x="34" y="134"/>
                      </a:cubicBezTo>
                      <a:cubicBezTo>
                        <a:pt x="36" y="133"/>
                        <a:pt x="37" y="131"/>
                        <a:pt x="39" y="131"/>
                      </a:cubicBezTo>
                      <a:cubicBezTo>
                        <a:pt x="41" y="130"/>
                        <a:pt x="41" y="132"/>
                        <a:pt x="42" y="129"/>
                      </a:cubicBezTo>
                      <a:cubicBezTo>
                        <a:pt x="42" y="127"/>
                        <a:pt x="44" y="126"/>
                        <a:pt x="43" y="124"/>
                      </a:cubicBezTo>
                      <a:cubicBezTo>
                        <a:pt x="42" y="121"/>
                        <a:pt x="47" y="121"/>
                        <a:pt x="48" y="119"/>
                      </a:cubicBezTo>
                      <a:cubicBezTo>
                        <a:pt x="48" y="119"/>
                        <a:pt x="43" y="115"/>
                        <a:pt x="48" y="116"/>
                      </a:cubicBezTo>
                      <a:cubicBezTo>
                        <a:pt x="49" y="117"/>
                        <a:pt x="49" y="118"/>
                        <a:pt x="50" y="118"/>
                      </a:cubicBezTo>
                      <a:cubicBezTo>
                        <a:pt x="52" y="118"/>
                        <a:pt x="52" y="115"/>
                        <a:pt x="51" y="114"/>
                      </a:cubicBezTo>
                      <a:cubicBezTo>
                        <a:pt x="51" y="113"/>
                        <a:pt x="49" y="115"/>
                        <a:pt x="49" y="115"/>
                      </a:cubicBezTo>
                      <a:cubicBezTo>
                        <a:pt x="47" y="115"/>
                        <a:pt x="45" y="114"/>
                        <a:pt x="45" y="113"/>
                      </a:cubicBezTo>
                      <a:cubicBezTo>
                        <a:pt x="45" y="112"/>
                        <a:pt x="43" y="105"/>
                        <a:pt x="45" y="105"/>
                      </a:cubicBezTo>
                      <a:cubicBezTo>
                        <a:pt x="48" y="106"/>
                        <a:pt x="50" y="108"/>
                        <a:pt x="54" y="108"/>
                      </a:cubicBezTo>
                      <a:cubicBezTo>
                        <a:pt x="55" y="108"/>
                        <a:pt x="56" y="107"/>
                        <a:pt x="57" y="107"/>
                      </a:cubicBezTo>
                      <a:cubicBezTo>
                        <a:pt x="59" y="105"/>
                        <a:pt x="57" y="104"/>
                        <a:pt x="58" y="102"/>
                      </a:cubicBezTo>
                      <a:cubicBezTo>
                        <a:pt x="58" y="101"/>
                        <a:pt x="59" y="100"/>
                        <a:pt x="59" y="100"/>
                      </a:cubicBezTo>
                      <a:cubicBezTo>
                        <a:pt x="60" y="98"/>
                        <a:pt x="59" y="98"/>
                        <a:pt x="59" y="97"/>
                      </a:cubicBezTo>
                      <a:cubicBezTo>
                        <a:pt x="58" y="96"/>
                        <a:pt x="58" y="94"/>
                        <a:pt x="59" y="94"/>
                      </a:cubicBezTo>
                      <a:cubicBezTo>
                        <a:pt x="61" y="94"/>
                        <a:pt x="60" y="96"/>
                        <a:pt x="60" y="96"/>
                      </a:cubicBezTo>
                      <a:cubicBezTo>
                        <a:pt x="59" y="95"/>
                        <a:pt x="65" y="95"/>
                        <a:pt x="65" y="95"/>
                      </a:cubicBezTo>
                      <a:cubicBezTo>
                        <a:pt x="69" y="95"/>
                        <a:pt x="72" y="93"/>
                        <a:pt x="76" y="93"/>
                      </a:cubicBezTo>
                      <a:cubicBezTo>
                        <a:pt x="77" y="92"/>
                        <a:pt x="80" y="91"/>
                        <a:pt x="82" y="90"/>
                      </a:cubicBezTo>
                      <a:cubicBezTo>
                        <a:pt x="83" y="89"/>
                        <a:pt x="83" y="88"/>
                        <a:pt x="84" y="87"/>
                      </a:cubicBezTo>
                      <a:cubicBezTo>
                        <a:pt x="85" y="86"/>
                        <a:pt x="86" y="85"/>
                        <a:pt x="87" y="83"/>
                      </a:cubicBezTo>
                      <a:cubicBezTo>
                        <a:pt x="87" y="80"/>
                        <a:pt x="85" y="80"/>
                        <a:pt x="83" y="78"/>
                      </a:cubicBezTo>
                      <a:cubicBezTo>
                        <a:pt x="82" y="76"/>
                        <a:pt x="85" y="75"/>
                        <a:pt x="83" y="73"/>
                      </a:cubicBezTo>
                      <a:cubicBezTo>
                        <a:pt x="82" y="72"/>
                        <a:pt x="78" y="71"/>
                        <a:pt x="78" y="69"/>
                      </a:cubicBezTo>
                      <a:cubicBezTo>
                        <a:pt x="78" y="69"/>
                        <a:pt x="78" y="68"/>
                        <a:pt x="79" y="68"/>
                      </a:cubicBezTo>
                      <a:cubicBezTo>
                        <a:pt x="79" y="67"/>
                        <a:pt x="78" y="67"/>
                        <a:pt x="78" y="66"/>
                      </a:cubicBezTo>
                      <a:cubicBezTo>
                        <a:pt x="78" y="65"/>
                        <a:pt x="77" y="63"/>
                        <a:pt x="78" y="62"/>
                      </a:cubicBezTo>
                      <a:cubicBezTo>
                        <a:pt x="79" y="61"/>
                        <a:pt x="77" y="63"/>
                        <a:pt x="78" y="6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sp>
            <p:nvSpPr>
              <p:cNvPr id="529" name="Freeform 631">
                <a:extLst>
                  <a:ext uri="{FF2B5EF4-FFF2-40B4-BE49-F238E27FC236}">
                    <a16:creationId xmlns:a16="http://schemas.microsoft.com/office/drawing/2014/main" id="{1F0081EC-3C7C-E942-AEC9-8FB3C1182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476" y="8089785"/>
                <a:ext cx="212337" cy="233146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0" name="Freeform 632">
                <a:extLst>
                  <a:ext uri="{FF2B5EF4-FFF2-40B4-BE49-F238E27FC236}">
                    <a16:creationId xmlns:a16="http://schemas.microsoft.com/office/drawing/2014/main" id="{BB45A170-AB72-4742-AC6E-6C0E57619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5833" y="8303226"/>
                <a:ext cx="165887" cy="144485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1" name="Freeform 633">
                <a:extLst>
                  <a:ext uri="{FF2B5EF4-FFF2-40B4-BE49-F238E27FC236}">
                    <a16:creationId xmlns:a16="http://schemas.microsoft.com/office/drawing/2014/main" id="{9032CF50-A1E4-3D48-9690-E9ED3D9B6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0037" y="8139039"/>
                <a:ext cx="109486" cy="85381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2" name="Freeform 634">
                <a:extLst>
                  <a:ext uri="{FF2B5EF4-FFF2-40B4-BE49-F238E27FC236}">
                    <a16:creationId xmlns:a16="http://schemas.microsoft.com/office/drawing/2014/main" id="{FEE28A9E-BDE2-C145-9AE7-A3B2C4530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3916" y="7965004"/>
                <a:ext cx="195750" cy="223294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3" name="Freeform 635">
                <a:extLst>
                  <a:ext uri="{FF2B5EF4-FFF2-40B4-BE49-F238E27FC236}">
                    <a16:creationId xmlns:a16="http://schemas.microsoft.com/office/drawing/2014/main" id="{EA051065-00EC-3F4D-BD74-24D3A1E7F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9483" y="7203170"/>
                <a:ext cx="1456491" cy="926021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4" name="Freeform 636">
                <a:extLst>
                  <a:ext uri="{FF2B5EF4-FFF2-40B4-BE49-F238E27FC236}">
                    <a16:creationId xmlns:a16="http://schemas.microsoft.com/office/drawing/2014/main" id="{0342790A-9F1E-BA44-9F49-49DAF4F54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9899" y="8063515"/>
                <a:ext cx="291962" cy="154337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5" name="Freeform 637">
                <a:extLst>
                  <a:ext uri="{FF2B5EF4-FFF2-40B4-BE49-F238E27FC236}">
                    <a16:creationId xmlns:a16="http://schemas.microsoft.com/office/drawing/2014/main" id="{94106348-E1A8-B54B-B238-44AAF74FB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9899" y="7935448"/>
                <a:ext cx="69672" cy="144485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6" name="Freeform 638">
                <a:extLst>
                  <a:ext uri="{FF2B5EF4-FFF2-40B4-BE49-F238E27FC236}">
                    <a16:creationId xmlns:a16="http://schemas.microsoft.com/office/drawing/2014/main" id="{2BFC4FC0-E705-BB43-9CC9-D2094AA58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9798" y="7850067"/>
                <a:ext cx="126073" cy="105079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7" name="Freeform 639">
                <a:extLst>
                  <a:ext uri="{FF2B5EF4-FFF2-40B4-BE49-F238E27FC236}">
                    <a16:creationId xmlns:a16="http://schemas.microsoft.com/office/drawing/2014/main" id="{8C23DA9E-DCCE-DE4C-9256-7B1852849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5922" y="7850067"/>
                <a:ext cx="175842" cy="144485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8" name="Freeform 640">
                <a:extLst>
                  <a:ext uri="{FF2B5EF4-FFF2-40B4-BE49-F238E27FC236}">
                    <a16:creationId xmlns:a16="http://schemas.microsoft.com/office/drawing/2014/main" id="{04985E6A-455D-F54D-8A7A-94D245B76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7951" y="4638550"/>
                <a:ext cx="1887798" cy="1254396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9" name="Freeform 641">
                <a:extLst>
                  <a:ext uri="{FF2B5EF4-FFF2-40B4-BE49-F238E27FC236}">
                    <a16:creationId xmlns:a16="http://schemas.microsoft.com/office/drawing/2014/main" id="{57F9CF00-CEF9-B942-8697-312DDC57F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940" y="6237740"/>
                <a:ext cx="2810129" cy="137918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0" name="Freeform 642">
                <a:extLst>
                  <a:ext uri="{FF2B5EF4-FFF2-40B4-BE49-F238E27FC236}">
                    <a16:creationId xmlns:a16="http://schemas.microsoft.com/office/drawing/2014/main" id="{5908148D-8863-E24D-BF6C-D4B0E9502B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1637" y="4602061"/>
                <a:ext cx="4150497" cy="2111461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1" name="Freeform 777">
                <a:extLst>
                  <a:ext uri="{FF2B5EF4-FFF2-40B4-BE49-F238E27FC236}">
                    <a16:creationId xmlns:a16="http://schemas.microsoft.com/office/drawing/2014/main" id="{0A2FB46E-6971-E94B-9223-12907E84D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2039" y="4714077"/>
                <a:ext cx="155934" cy="108366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2" name="Freeform 778">
                <a:extLst>
                  <a:ext uri="{FF2B5EF4-FFF2-40B4-BE49-F238E27FC236}">
                    <a16:creationId xmlns:a16="http://schemas.microsoft.com/office/drawing/2014/main" id="{2F35538E-073D-F342-8224-C5D08B7A3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1807" y="4638550"/>
                <a:ext cx="39813" cy="19703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3" name="Freeform 779">
                <a:extLst>
                  <a:ext uri="{FF2B5EF4-FFF2-40B4-BE49-F238E27FC236}">
                    <a16:creationId xmlns:a16="http://schemas.microsoft.com/office/drawing/2014/main" id="{503BA0BD-0DB5-4C4D-8D4D-9D2AC96CB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1666" y="3499085"/>
                <a:ext cx="106166" cy="59105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4" name="Freeform 780">
                <a:extLst>
                  <a:ext uri="{FF2B5EF4-FFF2-40B4-BE49-F238E27FC236}">
                    <a16:creationId xmlns:a16="http://schemas.microsoft.com/office/drawing/2014/main" id="{B255F857-5AB7-5D4E-896D-DD7096D8F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122" y="3413703"/>
                <a:ext cx="79625" cy="45973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5" name="Freeform 782">
                <a:extLst>
                  <a:ext uri="{FF2B5EF4-FFF2-40B4-BE49-F238E27FC236}">
                    <a16:creationId xmlns:a16="http://schemas.microsoft.com/office/drawing/2014/main" id="{62982389-30C4-864F-8642-0A3DC634B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547" y="3538491"/>
                <a:ext cx="56404" cy="39406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6" name="Freeform 783">
                <a:extLst>
                  <a:ext uri="{FF2B5EF4-FFF2-40B4-BE49-F238E27FC236}">
                    <a16:creationId xmlns:a16="http://schemas.microsoft.com/office/drawing/2014/main" id="{D068E92F-107B-6E46-B29D-D2818332F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3856" y="3577893"/>
                <a:ext cx="49766" cy="9853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7" name="Freeform 784">
                <a:extLst>
                  <a:ext uri="{FF2B5EF4-FFF2-40B4-BE49-F238E27FC236}">
                    <a16:creationId xmlns:a16="http://schemas.microsoft.com/office/drawing/2014/main" id="{D0124199-5A39-F843-A1ED-4CA6F12A7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3856" y="4126282"/>
                <a:ext cx="39813" cy="68959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8" name="Freeform 785">
                <a:extLst>
                  <a:ext uri="{FF2B5EF4-FFF2-40B4-BE49-F238E27FC236}">
                    <a16:creationId xmlns:a16="http://schemas.microsoft.com/office/drawing/2014/main" id="{6FB4E108-3440-C643-8EBE-2C5976B25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3761" y="4251062"/>
                <a:ext cx="66355" cy="39406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9" name="Freeform 786">
                <a:extLst>
                  <a:ext uri="{FF2B5EF4-FFF2-40B4-BE49-F238E27FC236}">
                    <a16:creationId xmlns:a16="http://schemas.microsoft.com/office/drawing/2014/main" id="{2E7FCD36-D453-3943-B493-92BDA0A78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1704" y="4464508"/>
                <a:ext cx="165887" cy="95228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0" name="Freeform 787">
                <a:extLst>
                  <a:ext uri="{FF2B5EF4-FFF2-40B4-BE49-F238E27FC236}">
                    <a16:creationId xmlns:a16="http://schemas.microsoft.com/office/drawing/2014/main" id="{1B770BDE-AD2E-BA43-9C54-5687C7685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1847" y="4444807"/>
                <a:ext cx="86262" cy="29556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1" name="Freeform 788">
                <a:extLst>
                  <a:ext uri="{FF2B5EF4-FFF2-40B4-BE49-F238E27FC236}">
                    <a16:creationId xmlns:a16="http://schemas.microsoft.com/office/drawing/2014/main" id="{9A1CEBE5-49CE-8040-837D-33547BE91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5820" y="4648399"/>
                <a:ext cx="126073" cy="65675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2" name="Freeform 789">
                <a:extLst>
                  <a:ext uri="{FF2B5EF4-FFF2-40B4-BE49-F238E27FC236}">
                    <a16:creationId xmlns:a16="http://schemas.microsoft.com/office/drawing/2014/main" id="{51DD13FB-BD2C-CC40-870C-0A893D2A0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880" y="4743629"/>
                <a:ext cx="39813" cy="59105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3" name="Freeform 790">
                <a:extLst>
                  <a:ext uri="{FF2B5EF4-FFF2-40B4-BE49-F238E27FC236}">
                    <a16:creationId xmlns:a16="http://schemas.microsoft.com/office/drawing/2014/main" id="{4ECE456D-58B6-9744-AB4C-65BD8C46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1618" y="4618846"/>
                <a:ext cx="36496" cy="39406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4" name="Freeform 791">
                <a:extLst>
                  <a:ext uri="{FF2B5EF4-FFF2-40B4-BE49-F238E27FC236}">
                    <a16:creationId xmlns:a16="http://schemas.microsoft.com/office/drawing/2014/main" id="{1BFA205A-4F4F-074A-A8E1-5F5E943C0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3573" y="4001499"/>
                <a:ext cx="19908" cy="19703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5" name="Freeform 792">
                <a:extLst>
                  <a:ext uri="{FF2B5EF4-FFF2-40B4-BE49-F238E27FC236}">
                    <a16:creationId xmlns:a16="http://schemas.microsoft.com/office/drawing/2014/main" id="{6DA4A26A-EE2C-3A4C-8FF0-40CF24821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3948" y="3896419"/>
                <a:ext cx="29861" cy="16419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6" name="Freeform 793">
                <a:extLst>
                  <a:ext uri="{FF2B5EF4-FFF2-40B4-BE49-F238E27FC236}">
                    <a16:creationId xmlns:a16="http://schemas.microsoft.com/office/drawing/2014/main" id="{66AE1DE1-6771-2245-88FA-B881C263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3573" y="3857012"/>
                <a:ext cx="26541" cy="29556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7" name="Freeform 794">
                <a:extLst>
                  <a:ext uri="{FF2B5EF4-FFF2-40B4-BE49-F238E27FC236}">
                    <a16:creationId xmlns:a16="http://schemas.microsoft.com/office/drawing/2014/main" id="{501AC0DC-CF23-F748-9D96-ECB5EE1D5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6062" y="4050755"/>
                <a:ext cx="49766" cy="6566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8" name="Freeform 795">
                <a:extLst>
                  <a:ext uri="{FF2B5EF4-FFF2-40B4-BE49-F238E27FC236}">
                    <a16:creationId xmlns:a16="http://schemas.microsoft.com/office/drawing/2014/main" id="{A2469F30-192B-3941-96AA-C7902D731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5779" y="4050755"/>
                <a:ext cx="59717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9" name="Freeform 796">
                <a:extLst>
                  <a:ext uri="{FF2B5EF4-FFF2-40B4-BE49-F238E27FC236}">
                    <a16:creationId xmlns:a16="http://schemas.microsoft.com/office/drawing/2014/main" id="{E9C3F04A-F522-544F-9F05-92D224FA6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3862" y="3439978"/>
                <a:ext cx="39813" cy="19703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60" name="Freeform 797">
                <a:extLst>
                  <a:ext uri="{FF2B5EF4-FFF2-40B4-BE49-F238E27FC236}">
                    <a16:creationId xmlns:a16="http://schemas.microsoft.com/office/drawing/2014/main" id="{EF3527CD-E842-934D-A300-C63DADCA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995" y="5794401"/>
                <a:ext cx="89580" cy="114932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</p:grpSp>
      </p:grpSp>
      <p:sp>
        <p:nvSpPr>
          <p:cNvPr id="855" name="Oval 854">
            <a:extLst>
              <a:ext uri="{FF2B5EF4-FFF2-40B4-BE49-F238E27FC236}">
                <a16:creationId xmlns:a16="http://schemas.microsoft.com/office/drawing/2014/main" id="{9E924233-2B5D-154A-9DC9-B61026F4EE6D}"/>
              </a:ext>
            </a:extLst>
          </p:cNvPr>
          <p:cNvSpPr/>
          <p:nvPr/>
        </p:nvSpPr>
        <p:spPr>
          <a:xfrm>
            <a:off x="8506885" y="5238284"/>
            <a:ext cx="2768430" cy="2768429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58" name="Oval 857">
            <a:extLst>
              <a:ext uri="{FF2B5EF4-FFF2-40B4-BE49-F238E27FC236}">
                <a16:creationId xmlns:a16="http://schemas.microsoft.com/office/drawing/2014/main" id="{D5E481E6-76E6-D543-98DF-849380F2F23F}"/>
              </a:ext>
            </a:extLst>
          </p:cNvPr>
          <p:cNvSpPr/>
          <p:nvPr/>
        </p:nvSpPr>
        <p:spPr>
          <a:xfrm>
            <a:off x="5762014" y="8739734"/>
            <a:ext cx="3459863" cy="3459862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1" name="Oval 860">
            <a:extLst>
              <a:ext uri="{FF2B5EF4-FFF2-40B4-BE49-F238E27FC236}">
                <a16:creationId xmlns:a16="http://schemas.microsoft.com/office/drawing/2014/main" id="{B1BD2671-B526-324D-A3C5-553B25BE9A05}"/>
              </a:ext>
            </a:extLst>
          </p:cNvPr>
          <p:cNvSpPr/>
          <p:nvPr/>
        </p:nvSpPr>
        <p:spPr>
          <a:xfrm>
            <a:off x="1826745" y="5635978"/>
            <a:ext cx="4182427" cy="4182425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4" name="Oval 863">
            <a:extLst>
              <a:ext uri="{FF2B5EF4-FFF2-40B4-BE49-F238E27FC236}">
                <a16:creationId xmlns:a16="http://schemas.microsoft.com/office/drawing/2014/main" id="{011DBEAC-ACD1-184D-A750-245BFA70278C}"/>
              </a:ext>
            </a:extLst>
          </p:cNvPr>
          <p:cNvSpPr/>
          <p:nvPr/>
        </p:nvSpPr>
        <p:spPr>
          <a:xfrm>
            <a:off x="12234692" y="6315316"/>
            <a:ext cx="2286626" cy="2286625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6C0413-E743-C74A-8C04-4D1AE2D3F9FB}"/>
              </a:ext>
            </a:extLst>
          </p:cNvPr>
          <p:cNvGrpSpPr/>
          <p:nvPr/>
        </p:nvGrpSpPr>
        <p:grpSpPr>
          <a:xfrm>
            <a:off x="12554077" y="6842566"/>
            <a:ext cx="1860892" cy="1209434"/>
            <a:chOff x="18779627" y="11550462"/>
            <a:chExt cx="1860892" cy="1209434"/>
          </a:xfrm>
        </p:grpSpPr>
        <p:grpSp>
          <p:nvGrpSpPr>
            <p:cNvPr id="885" name="Group 884">
              <a:extLst>
                <a:ext uri="{FF2B5EF4-FFF2-40B4-BE49-F238E27FC236}">
                  <a16:creationId xmlns:a16="http://schemas.microsoft.com/office/drawing/2014/main" id="{A6173E41-DAB2-5941-B13E-00BC6FFB87AB}"/>
                </a:ext>
              </a:extLst>
            </p:cNvPr>
            <p:cNvGrpSpPr/>
            <p:nvPr/>
          </p:nvGrpSpPr>
          <p:grpSpPr>
            <a:xfrm flipH="1">
              <a:off x="18779627" y="11550462"/>
              <a:ext cx="1860892" cy="1209434"/>
              <a:chOff x="10247139" y="10966967"/>
              <a:chExt cx="1860892" cy="1209434"/>
            </a:xfrm>
          </p:grpSpPr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97166502-13A9-FD42-8466-E3E17560309A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DFE0DED2-F684-044E-A789-FA199E6810DD}"/>
                  </a:ext>
                </a:extLst>
              </p:cNvPr>
              <p:cNvSpPr/>
              <p:nvPr/>
            </p:nvSpPr>
            <p:spPr>
              <a:xfrm>
                <a:off x="10247139" y="11530070"/>
                <a:ext cx="12872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88" name="Triangle 887">
              <a:extLst>
                <a:ext uri="{FF2B5EF4-FFF2-40B4-BE49-F238E27FC236}">
                  <a16:creationId xmlns:a16="http://schemas.microsoft.com/office/drawing/2014/main" id="{69A18F38-5E07-C447-A72E-AE15AFE91F62}"/>
                </a:ext>
              </a:extLst>
            </p:cNvPr>
            <p:cNvSpPr/>
            <p:nvPr/>
          </p:nvSpPr>
          <p:spPr>
            <a:xfrm rot="10800000" flipH="1">
              <a:off x="18870048" y="12236539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07E5EF-D28D-374A-9977-65DDE385CE2F}"/>
              </a:ext>
            </a:extLst>
          </p:cNvPr>
          <p:cNvGrpSpPr/>
          <p:nvPr/>
        </p:nvGrpSpPr>
        <p:grpSpPr>
          <a:xfrm>
            <a:off x="8825595" y="5978422"/>
            <a:ext cx="2434495" cy="1209434"/>
            <a:chOff x="13554712" y="11550462"/>
            <a:chExt cx="2434495" cy="1209434"/>
          </a:xfrm>
        </p:grpSpPr>
        <p:grpSp>
          <p:nvGrpSpPr>
            <p:cNvPr id="889" name="Group 888">
              <a:extLst>
                <a:ext uri="{FF2B5EF4-FFF2-40B4-BE49-F238E27FC236}">
                  <a16:creationId xmlns:a16="http://schemas.microsoft.com/office/drawing/2014/main" id="{D9127A55-61F6-4F47-8297-168A5C42699E}"/>
                </a:ext>
              </a:extLst>
            </p:cNvPr>
            <p:cNvGrpSpPr/>
            <p:nvPr/>
          </p:nvGrpSpPr>
          <p:grpSpPr>
            <a:xfrm flipH="1">
              <a:off x="13554712" y="11550462"/>
              <a:ext cx="2434495" cy="1209434"/>
              <a:chOff x="9673536" y="10966967"/>
              <a:chExt cx="2434495" cy="1209434"/>
            </a:xfrm>
          </p:grpSpPr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F058EB18-5FEB-A248-A572-62DFEF370792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35A9FF64-4421-4C47-812D-21125A3E0C6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459.10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92" name="Triangle 891">
              <a:extLst>
                <a:ext uri="{FF2B5EF4-FFF2-40B4-BE49-F238E27FC236}">
                  <a16:creationId xmlns:a16="http://schemas.microsoft.com/office/drawing/2014/main" id="{B750655F-6E8C-0546-9EF5-B48589FABA2D}"/>
                </a:ext>
              </a:extLst>
            </p:cNvPr>
            <p:cNvSpPr/>
            <p:nvPr/>
          </p:nvSpPr>
          <p:spPr>
            <a:xfrm flipH="1">
              <a:off x="13645133" y="12236539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876BBE-586D-E649-8882-7BF6C52B7914}"/>
              </a:ext>
            </a:extLst>
          </p:cNvPr>
          <p:cNvGrpSpPr/>
          <p:nvPr/>
        </p:nvGrpSpPr>
        <p:grpSpPr>
          <a:xfrm>
            <a:off x="6615507" y="9811160"/>
            <a:ext cx="2434495" cy="1209434"/>
            <a:chOff x="8323951" y="11550462"/>
            <a:chExt cx="2434495" cy="1209434"/>
          </a:xfrm>
        </p:grpSpPr>
        <p:grpSp>
          <p:nvGrpSpPr>
            <p:cNvPr id="893" name="Group 892">
              <a:extLst>
                <a:ext uri="{FF2B5EF4-FFF2-40B4-BE49-F238E27FC236}">
                  <a16:creationId xmlns:a16="http://schemas.microsoft.com/office/drawing/2014/main" id="{61EB9AD2-8AF6-B84C-93F9-DB70AFD06752}"/>
                </a:ext>
              </a:extLst>
            </p:cNvPr>
            <p:cNvGrpSpPr/>
            <p:nvPr/>
          </p:nvGrpSpPr>
          <p:grpSpPr>
            <a:xfrm flipH="1">
              <a:off x="8323951" y="11550462"/>
              <a:ext cx="2434495" cy="1209434"/>
              <a:chOff x="9673536" y="10966967"/>
              <a:chExt cx="2434495" cy="1209434"/>
            </a:xfrm>
          </p:grpSpPr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8F383726-539E-3640-A702-3C218820F35A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95" name="Rectangle 894">
                <a:extLst>
                  <a:ext uri="{FF2B5EF4-FFF2-40B4-BE49-F238E27FC236}">
                    <a16:creationId xmlns:a16="http://schemas.microsoft.com/office/drawing/2014/main" id="{0AC2AE55-8EFF-E041-AC59-8506231F4646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89.14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96" name="Triangle 895">
              <a:extLst>
                <a:ext uri="{FF2B5EF4-FFF2-40B4-BE49-F238E27FC236}">
                  <a16:creationId xmlns:a16="http://schemas.microsoft.com/office/drawing/2014/main" id="{837B7DE1-0E2D-454A-A668-F8830E4B63FD}"/>
                </a:ext>
              </a:extLst>
            </p:cNvPr>
            <p:cNvSpPr/>
            <p:nvPr/>
          </p:nvSpPr>
          <p:spPr>
            <a:xfrm rot="10800000" flipH="1">
              <a:off x="8414372" y="12236539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CF6C1-FDA0-2440-8385-234221E8EB0C}"/>
              </a:ext>
            </a:extLst>
          </p:cNvPr>
          <p:cNvGrpSpPr/>
          <p:nvPr/>
        </p:nvGrpSpPr>
        <p:grpSpPr>
          <a:xfrm>
            <a:off x="2798266" y="7039315"/>
            <a:ext cx="2434495" cy="1209434"/>
            <a:chOff x="3093190" y="11550462"/>
            <a:chExt cx="2434495" cy="1209434"/>
          </a:xfrm>
        </p:grpSpPr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85AB8C92-273B-D540-9624-261E274323E5}"/>
                </a:ext>
              </a:extLst>
            </p:cNvPr>
            <p:cNvGrpSpPr/>
            <p:nvPr/>
          </p:nvGrpSpPr>
          <p:grpSpPr>
            <a:xfrm flipH="1">
              <a:off x="3093190" y="11550462"/>
              <a:ext cx="2434495" cy="1209434"/>
              <a:chOff x="9673536" y="10966967"/>
              <a:chExt cx="2434495" cy="1209434"/>
            </a:xfrm>
          </p:grpSpPr>
          <p:sp>
            <p:nvSpPr>
              <p:cNvPr id="898" name="TextBox 897">
                <a:extLst>
                  <a:ext uri="{FF2B5EF4-FFF2-40B4-BE49-F238E27FC236}">
                    <a16:creationId xmlns:a16="http://schemas.microsoft.com/office/drawing/2014/main" id="{03FE8F59-05CD-7941-8484-60557A074EA7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99" name="Rectangle 898">
                <a:extLst>
                  <a:ext uri="{FF2B5EF4-FFF2-40B4-BE49-F238E27FC236}">
                    <a16:creationId xmlns:a16="http://schemas.microsoft.com/office/drawing/2014/main" id="{83E8868B-B5B3-1548-BA74-9D1597DA1982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256.90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00" name="Triangle 899">
              <a:extLst>
                <a:ext uri="{FF2B5EF4-FFF2-40B4-BE49-F238E27FC236}">
                  <a16:creationId xmlns:a16="http://schemas.microsoft.com/office/drawing/2014/main" id="{EE9FB72E-D8EB-BA44-80EA-03BE8295CB26}"/>
                </a:ext>
              </a:extLst>
            </p:cNvPr>
            <p:cNvSpPr/>
            <p:nvPr/>
          </p:nvSpPr>
          <p:spPr>
            <a:xfrm flipH="1">
              <a:off x="3183611" y="12236539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39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Rectangle: Rounded Corners 13">
            <a:extLst>
              <a:ext uri="{FF2B5EF4-FFF2-40B4-BE49-F238E27FC236}">
                <a16:creationId xmlns:a16="http://schemas.microsoft.com/office/drawing/2014/main" id="{C405B0B9-7D08-904C-B916-68490238B42E}"/>
              </a:ext>
            </a:extLst>
          </p:cNvPr>
          <p:cNvSpPr/>
          <p:nvPr/>
        </p:nvSpPr>
        <p:spPr>
          <a:xfrm flipV="1">
            <a:off x="1889850" y="11001738"/>
            <a:ext cx="20597952" cy="1758158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13D80FFD-6BE6-7B45-BDB3-4D25FAB6E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99217"/>
              </p:ext>
            </p:extLst>
          </p:nvPr>
        </p:nvGraphicFramePr>
        <p:xfrm>
          <a:off x="15071452" y="3910562"/>
          <a:ext cx="7416349" cy="6731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37318CA-3C36-CF48-8513-94DD3DF4B0AB}"/>
              </a:ext>
            </a:extLst>
          </p:cNvPr>
          <p:cNvGrpSpPr/>
          <p:nvPr/>
        </p:nvGrpSpPr>
        <p:grpSpPr>
          <a:xfrm>
            <a:off x="3067505" y="4434548"/>
            <a:ext cx="11202275" cy="5862668"/>
            <a:chOff x="1595843" y="4313472"/>
            <a:chExt cx="12738721" cy="666676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B65D15-D95F-B24B-A31E-9503448CBFD5}"/>
                </a:ext>
              </a:extLst>
            </p:cNvPr>
            <p:cNvGrpSpPr/>
            <p:nvPr/>
          </p:nvGrpSpPr>
          <p:grpSpPr>
            <a:xfrm>
              <a:off x="1595843" y="4313472"/>
              <a:ext cx="12738721" cy="6666761"/>
              <a:chOff x="3843495" y="3719582"/>
              <a:chExt cx="16665602" cy="824419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34" name="Freeform 781">
                <a:extLst>
                  <a:ext uri="{FF2B5EF4-FFF2-40B4-BE49-F238E27FC236}">
                    <a16:creationId xmlns:a16="http://schemas.microsoft.com/office/drawing/2014/main" id="{EB9592D3-E1D8-4343-BDF0-E700C19D0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" name="Freeform 403">
                <a:extLst>
                  <a:ext uri="{FF2B5EF4-FFF2-40B4-BE49-F238E27FC236}">
                    <a16:creationId xmlns:a16="http://schemas.microsoft.com/office/drawing/2014/main" id="{9F76D3E9-036E-3D4E-862F-0D8DFE92B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" name="Freeform 404">
                <a:extLst>
                  <a:ext uri="{FF2B5EF4-FFF2-40B4-BE49-F238E27FC236}">
                    <a16:creationId xmlns:a16="http://schemas.microsoft.com/office/drawing/2014/main" id="{F3068DA9-C87B-A54C-95A6-66B44DB2C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" name="Freeform 405">
                <a:extLst>
                  <a:ext uri="{FF2B5EF4-FFF2-40B4-BE49-F238E27FC236}">
                    <a16:creationId xmlns:a16="http://schemas.microsoft.com/office/drawing/2014/main" id="{7F2B8CFE-E179-3A47-A806-1E02F7AB9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3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" name="Freeform 406">
                <a:extLst>
                  <a:ext uri="{FF2B5EF4-FFF2-40B4-BE49-F238E27FC236}">
                    <a16:creationId xmlns:a16="http://schemas.microsoft.com/office/drawing/2014/main" id="{3DDDD495-A884-7640-A8ED-9271FDA73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1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" name="Freeform 407">
                <a:extLst>
                  <a:ext uri="{FF2B5EF4-FFF2-40B4-BE49-F238E27FC236}">
                    <a16:creationId xmlns:a16="http://schemas.microsoft.com/office/drawing/2014/main" id="{52D773F1-998E-9547-B455-FBC98C084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4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" name="Freeform 408">
                <a:extLst>
                  <a:ext uri="{FF2B5EF4-FFF2-40B4-BE49-F238E27FC236}">
                    <a16:creationId xmlns:a16="http://schemas.microsoft.com/office/drawing/2014/main" id="{EFA49C76-0B5C-3246-945F-99A9F09FD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6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" name="Freeform 409">
                <a:extLst>
                  <a:ext uri="{FF2B5EF4-FFF2-40B4-BE49-F238E27FC236}">
                    <a16:creationId xmlns:a16="http://schemas.microsoft.com/office/drawing/2014/main" id="{271C0AC0-E728-5343-8007-E4B2DFF1E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2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" name="Freeform 410">
                <a:extLst>
                  <a:ext uri="{FF2B5EF4-FFF2-40B4-BE49-F238E27FC236}">
                    <a16:creationId xmlns:a16="http://schemas.microsoft.com/office/drawing/2014/main" id="{49C2D2B0-C0CE-E94D-9350-11182F12C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9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" name="Freeform 411">
                <a:extLst>
                  <a:ext uri="{FF2B5EF4-FFF2-40B4-BE49-F238E27FC236}">
                    <a16:creationId xmlns:a16="http://schemas.microsoft.com/office/drawing/2014/main" id="{DB6E4094-6ED7-4545-A2EA-6C861A3AC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8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" name="Freeform 412">
                <a:extLst>
                  <a:ext uri="{FF2B5EF4-FFF2-40B4-BE49-F238E27FC236}">
                    <a16:creationId xmlns:a16="http://schemas.microsoft.com/office/drawing/2014/main" id="{4DB69AB2-B628-E14C-9A23-0E8CC4626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" name="Freeform 413">
                <a:extLst>
                  <a:ext uri="{FF2B5EF4-FFF2-40B4-BE49-F238E27FC236}">
                    <a16:creationId xmlns:a16="http://schemas.microsoft.com/office/drawing/2014/main" id="{56FBA466-B5C9-EE49-8DFC-A713349C3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90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" name="Freeform 414">
                <a:extLst>
                  <a:ext uri="{FF2B5EF4-FFF2-40B4-BE49-F238E27FC236}">
                    <a16:creationId xmlns:a16="http://schemas.microsoft.com/office/drawing/2014/main" id="{03AF1528-5B74-514E-AE6C-5E439477F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" name="Freeform 415">
                <a:extLst>
                  <a:ext uri="{FF2B5EF4-FFF2-40B4-BE49-F238E27FC236}">
                    <a16:creationId xmlns:a16="http://schemas.microsoft.com/office/drawing/2014/main" id="{0A433B54-4DF0-B640-8862-B07DB334B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" name="Freeform 416">
                <a:extLst>
                  <a:ext uri="{FF2B5EF4-FFF2-40B4-BE49-F238E27FC236}">
                    <a16:creationId xmlns:a16="http://schemas.microsoft.com/office/drawing/2014/main" id="{4FDC56AE-8F5D-4A46-A469-92ED03B6C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60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" name="Freeform 417">
                <a:extLst>
                  <a:ext uri="{FF2B5EF4-FFF2-40B4-BE49-F238E27FC236}">
                    <a16:creationId xmlns:a16="http://schemas.microsoft.com/office/drawing/2014/main" id="{6FE755EA-99C2-3D48-86F8-B213EB7E0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7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" name="Freeform 418">
                <a:extLst>
                  <a:ext uri="{FF2B5EF4-FFF2-40B4-BE49-F238E27FC236}">
                    <a16:creationId xmlns:a16="http://schemas.microsoft.com/office/drawing/2014/main" id="{B1460CAD-CAD5-F243-87E6-8EC674E5E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6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" name="Freeform 419">
                <a:extLst>
                  <a:ext uri="{FF2B5EF4-FFF2-40B4-BE49-F238E27FC236}">
                    <a16:creationId xmlns:a16="http://schemas.microsoft.com/office/drawing/2014/main" id="{19F61C13-902D-DA47-8EEA-62A98F739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" name="Freeform 420">
                <a:extLst>
                  <a:ext uri="{FF2B5EF4-FFF2-40B4-BE49-F238E27FC236}">
                    <a16:creationId xmlns:a16="http://schemas.microsoft.com/office/drawing/2014/main" id="{40F28047-4545-354E-B00A-EF675140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3" y="6172453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" name="Freeform 421">
                <a:extLst>
                  <a:ext uri="{FF2B5EF4-FFF2-40B4-BE49-F238E27FC236}">
                    <a16:creationId xmlns:a16="http://schemas.microsoft.com/office/drawing/2014/main" id="{57A79F49-3134-024B-8DF7-46ED00BC7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8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" name="Freeform 422">
                <a:extLst>
                  <a:ext uri="{FF2B5EF4-FFF2-40B4-BE49-F238E27FC236}">
                    <a16:creationId xmlns:a16="http://schemas.microsoft.com/office/drawing/2014/main" id="{980EA157-30CC-A74E-80EF-A92A34B0E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7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" name="Freeform 423">
                <a:extLst>
                  <a:ext uri="{FF2B5EF4-FFF2-40B4-BE49-F238E27FC236}">
                    <a16:creationId xmlns:a16="http://schemas.microsoft.com/office/drawing/2014/main" id="{73012988-E8DB-9B46-BDE8-0D146F0C4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4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" name="Freeform 424">
                <a:extLst>
                  <a:ext uri="{FF2B5EF4-FFF2-40B4-BE49-F238E27FC236}">
                    <a16:creationId xmlns:a16="http://schemas.microsoft.com/office/drawing/2014/main" id="{6668A600-2347-404A-88E0-9B766E8D3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" name="Freeform 425">
                <a:extLst>
                  <a:ext uri="{FF2B5EF4-FFF2-40B4-BE49-F238E27FC236}">
                    <a16:creationId xmlns:a16="http://schemas.microsoft.com/office/drawing/2014/main" id="{E0084D38-8179-B540-A0E3-A6292431F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30" y="6761777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" name="Freeform 426">
                <a:extLst>
                  <a:ext uri="{FF2B5EF4-FFF2-40B4-BE49-F238E27FC236}">
                    <a16:creationId xmlns:a16="http://schemas.microsoft.com/office/drawing/2014/main" id="{9535061A-31DF-0E40-B2F6-49CE1E8F2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60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" name="Freeform 427">
                <a:extLst>
                  <a:ext uri="{FF2B5EF4-FFF2-40B4-BE49-F238E27FC236}">
                    <a16:creationId xmlns:a16="http://schemas.microsoft.com/office/drawing/2014/main" id="{9546889D-D954-1248-BBEC-574A5C32D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4" y="6854157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" name="Freeform 428">
                <a:extLst>
                  <a:ext uri="{FF2B5EF4-FFF2-40B4-BE49-F238E27FC236}">
                    <a16:creationId xmlns:a16="http://schemas.microsoft.com/office/drawing/2014/main" id="{472ADFAF-7873-F249-8E1F-CB9CB2126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4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" name="Freeform 429">
                <a:extLst>
                  <a:ext uri="{FF2B5EF4-FFF2-40B4-BE49-F238E27FC236}">
                    <a16:creationId xmlns:a16="http://schemas.microsoft.com/office/drawing/2014/main" id="{DE397657-1D0A-E447-9233-376077319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4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1447C1B-BBD9-AE48-834D-F942BCAF1C6E}"/>
                  </a:ext>
                </a:extLst>
              </p:cNvPr>
              <p:cNvGrpSpPr/>
              <p:nvPr/>
            </p:nvGrpSpPr>
            <p:grpSpPr>
              <a:xfrm>
                <a:off x="17709739" y="6761777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446" name="Freeform 445">
                  <a:extLst>
                    <a:ext uri="{FF2B5EF4-FFF2-40B4-BE49-F238E27FC236}">
                      <a16:creationId xmlns:a16="http://schemas.microsoft.com/office/drawing/2014/main" id="{D02E1AF0-B88B-8845-99A3-FC41546D8B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7" name="Freeform 446">
                  <a:extLst>
                    <a:ext uri="{FF2B5EF4-FFF2-40B4-BE49-F238E27FC236}">
                      <a16:creationId xmlns:a16="http://schemas.microsoft.com/office/drawing/2014/main" id="{0D1B8497-8000-B548-BA41-BBE31B8DDF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66" name="Freeform 432">
                <a:extLst>
                  <a:ext uri="{FF2B5EF4-FFF2-40B4-BE49-F238E27FC236}">
                    <a16:creationId xmlns:a16="http://schemas.microsoft.com/office/drawing/2014/main" id="{9E228516-9613-4841-9D68-092C7EDEE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3" y="7370215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" name="Freeform 433">
                <a:extLst>
                  <a:ext uri="{FF2B5EF4-FFF2-40B4-BE49-F238E27FC236}">
                    <a16:creationId xmlns:a16="http://schemas.microsoft.com/office/drawing/2014/main" id="{7A9B692E-560E-DA44-A89F-9143CF392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8" y="7370215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" name="Freeform 434">
                <a:extLst>
                  <a:ext uri="{FF2B5EF4-FFF2-40B4-BE49-F238E27FC236}">
                    <a16:creationId xmlns:a16="http://schemas.microsoft.com/office/drawing/2014/main" id="{FA606CB8-4C14-4149-87EB-2DDF4ECA4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10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" name="Freeform 435">
                <a:extLst>
                  <a:ext uri="{FF2B5EF4-FFF2-40B4-BE49-F238E27FC236}">
                    <a16:creationId xmlns:a16="http://schemas.microsoft.com/office/drawing/2014/main" id="{ABA0E4E0-FA8A-F348-9B0B-2A155D43F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1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" name="Freeform 436">
                <a:extLst>
                  <a:ext uri="{FF2B5EF4-FFF2-40B4-BE49-F238E27FC236}">
                    <a16:creationId xmlns:a16="http://schemas.microsoft.com/office/drawing/2014/main" id="{B706C84D-D931-9942-891F-A3DB35959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1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" name="Freeform 437">
                <a:extLst>
                  <a:ext uri="{FF2B5EF4-FFF2-40B4-BE49-F238E27FC236}">
                    <a16:creationId xmlns:a16="http://schemas.microsoft.com/office/drawing/2014/main" id="{D762C6E7-02C1-F14D-8CC3-F51821A72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7873534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" name="Freeform 438">
                <a:extLst>
                  <a:ext uri="{FF2B5EF4-FFF2-40B4-BE49-F238E27FC236}">
                    <a16:creationId xmlns:a16="http://schemas.microsoft.com/office/drawing/2014/main" id="{6240ED87-2FB5-5247-BBCB-EEB43757B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9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" name="Freeform 439">
                <a:extLst>
                  <a:ext uri="{FF2B5EF4-FFF2-40B4-BE49-F238E27FC236}">
                    <a16:creationId xmlns:a16="http://schemas.microsoft.com/office/drawing/2014/main" id="{DA2A3064-13CA-F845-B7DF-A470ADECC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3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" name="Freeform 440">
                <a:extLst>
                  <a:ext uri="{FF2B5EF4-FFF2-40B4-BE49-F238E27FC236}">
                    <a16:creationId xmlns:a16="http://schemas.microsoft.com/office/drawing/2014/main" id="{B0D60208-A63D-6E4D-9CF8-0F338034B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" name="Freeform 441">
                <a:extLst>
                  <a:ext uri="{FF2B5EF4-FFF2-40B4-BE49-F238E27FC236}">
                    <a16:creationId xmlns:a16="http://schemas.microsoft.com/office/drawing/2014/main" id="{C557E571-D26D-2449-94ED-297F11355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1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" name="Freeform 442">
                <a:extLst>
                  <a:ext uri="{FF2B5EF4-FFF2-40B4-BE49-F238E27FC236}">
                    <a16:creationId xmlns:a16="http://schemas.microsoft.com/office/drawing/2014/main" id="{B532D065-22E9-D943-95CF-D7A55FB64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8453302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" name="Freeform 443">
                <a:extLst>
                  <a:ext uri="{FF2B5EF4-FFF2-40B4-BE49-F238E27FC236}">
                    <a16:creationId xmlns:a16="http://schemas.microsoft.com/office/drawing/2014/main" id="{315AAA08-C622-3B48-8553-B987D367D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9" y="8399149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" name="Freeform 444">
                <a:extLst>
                  <a:ext uri="{FF2B5EF4-FFF2-40B4-BE49-F238E27FC236}">
                    <a16:creationId xmlns:a16="http://schemas.microsoft.com/office/drawing/2014/main" id="{0B437F5E-3E15-DD4B-9D8B-714B888B2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1" y="8472416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" name="Freeform 445">
                <a:extLst>
                  <a:ext uri="{FF2B5EF4-FFF2-40B4-BE49-F238E27FC236}">
                    <a16:creationId xmlns:a16="http://schemas.microsoft.com/office/drawing/2014/main" id="{17930DA2-BFB5-084E-B044-AD47F9B1E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9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" name="Freeform 446">
                <a:extLst>
                  <a:ext uri="{FF2B5EF4-FFF2-40B4-BE49-F238E27FC236}">
                    <a16:creationId xmlns:a16="http://schemas.microsoft.com/office/drawing/2014/main" id="{3AA222A8-C3BA-594F-80B8-8A5295947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6" y="8520199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" name="Freeform 447">
                <a:extLst>
                  <a:ext uri="{FF2B5EF4-FFF2-40B4-BE49-F238E27FC236}">
                    <a16:creationId xmlns:a16="http://schemas.microsoft.com/office/drawing/2014/main" id="{33F17DA9-57AC-024C-8CA5-D04C5C79E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" name="Freeform 448">
                <a:extLst>
                  <a:ext uri="{FF2B5EF4-FFF2-40B4-BE49-F238E27FC236}">
                    <a16:creationId xmlns:a16="http://schemas.microsoft.com/office/drawing/2014/main" id="{9090CB0D-F519-A846-AE1A-C00FDA350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" name="Freeform 449">
                <a:extLst>
                  <a:ext uri="{FF2B5EF4-FFF2-40B4-BE49-F238E27FC236}">
                    <a16:creationId xmlns:a16="http://schemas.microsoft.com/office/drawing/2014/main" id="{E949B6B8-7389-294F-9EE5-159A67F30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4" y="8631693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" name="Freeform 450">
                <a:extLst>
                  <a:ext uri="{FF2B5EF4-FFF2-40B4-BE49-F238E27FC236}">
                    <a16:creationId xmlns:a16="http://schemas.microsoft.com/office/drawing/2014/main" id="{9BA8BD3C-D043-6E45-8D19-6FD2862C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9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" name="Freeform 451">
                <a:extLst>
                  <a:ext uri="{FF2B5EF4-FFF2-40B4-BE49-F238E27FC236}">
                    <a16:creationId xmlns:a16="http://schemas.microsoft.com/office/drawing/2014/main" id="{9E824394-99AC-F64C-A003-23BB44D99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6" y="8399149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52">
                <a:extLst>
                  <a:ext uri="{FF2B5EF4-FFF2-40B4-BE49-F238E27FC236}">
                    <a16:creationId xmlns:a16="http://schemas.microsoft.com/office/drawing/2014/main" id="{F788ACD3-D895-A145-AA8D-D6D05821A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60" y="8781414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" name="Freeform 453">
                <a:extLst>
                  <a:ext uri="{FF2B5EF4-FFF2-40B4-BE49-F238E27FC236}">
                    <a16:creationId xmlns:a16="http://schemas.microsoft.com/office/drawing/2014/main" id="{E7E92692-8398-2A4C-9EAB-AEB8A470D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6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54">
                <a:extLst>
                  <a:ext uri="{FF2B5EF4-FFF2-40B4-BE49-F238E27FC236}">
                    <a16:creationId xmlns:a16="http://schemas.microsoft.com/office/drawing/2014/main" id="{A1C72CBC-7CE6-4C49-9F69-3746F8A79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8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55">
                <a:extLst>
                  <a:ext uri="{FF2B5EF4-FFF2-40B4-BE49-F238E27FC236}">
                    <a16:creationId xmlns:a16="http://schemas.microsoft.com/office/drawing/2014/main" id="{1A872417-1A45-FE47-A394-4946388DF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4" y="9119081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56">
                <a:extLst>
                  <a:ext uri="{FF2B5EF4-FFF2-40B4-BE49-F238E27FC236}">
                    <a16:creationId xmlns:a16="http://schemas.microsoft.com/office/drawing/2014/main" id="{E2330B33-2875-924A-B99F-9A7CA492E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80" y="9166866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57">
                <a:extLst>
                  <a:ext uri="{FF2B5EF4-FFF2-40B4-BE49-F238E27FC236}">
                    <a16:creationId xmlns:a16="http://schemas.microsoft.com/office/drawing/2014/main" id="{B9E41B24-AAE3-6448-9AAE-ED926639E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7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58">
                <a:extLst>
                  <a:ext uri="{FF2B5EF4-FFF2-40B4-BE49-F238E27FC236}">
                    <a16:creationId xmlns:a16="http://schemas.microsoft.com/office/drawing/2014/main" id="{903635BE-CF80-6B40-A39C-F16AF66CA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9" y="9361182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3" name="Freeform 459">
                <a:extLst>
                  <a:ext uri="{FF2B5EF4-FFF2-40B4-BE49-F238E27FC236}">
                    <a16:creationId xmlns:a16="http://schemas.microsoft.com/office/drawing/2014/main" id="{E971F8E3-9D45-374C-B2BA-15D2EF14F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9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4" name="Freeform 460">
                <a:extLst>
                  <a:ext uri="{FF2B5EF4-FFF2-40B4-BE49-F238E27FC236}">
                    <a16:creationId xmlns:a16="http://schemas.microsoft.com/office/drawing/2014/main" id="{7D19DE38-AF7E-4547-BB13-810800536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5" y="9437634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5" name="Freeform 461">
                <a:extLst>
                  <a:ext uri="{FF2B5EF4-FFF2-40B4-BE49-F238E27FC236}">
                    <a16:creationId xmlns:a16="http://schemas.microsoft.com/office/drawing/2014/main" id="{9129819C-A40C-0B4F-9284-D11B87E79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6" y="9437634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6" name="Freeform 462">
                <a:extLst>
                  <a:ext uri="{FF2B5EF4-FFF2-40B4-BE49-F238E27FC236}">
                    <a16:creationId xmlns:a16="http://schemas.microsoft.com/office/drawing/2014/main" id="{65257894-FA10-9346-AA24-6045D72D1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7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7" name="Freeform 463">
                <a:extLst>
                  <a:ext uri="{FF2B5EF4-FFF2-40B4-BE49-F238E27FC236}">
                    <a16:creationId xmlns:a16="http://schemas.microsoft.com/office/drawing/2014/main" id="{F4C83755-D09A-8340-927C-A53E47D88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9437634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8" name="Freeform 464">
                <a:extLst>
                  <a:ext uri="{FF2B5EF4-FFF2-40B4-BE49-F238E27FC236}">
                    <a16:creationId xmlns:a16="http://schemas.microsoft.com/office/drawing/2014/main" id="{39839420-243E-3641-93A8-4BCBB2970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7" y="9491790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9" name="Freeform 465">
                <a:extLst>
                  <a:ext uri="{FF2B5EF4-FFF2-40B4-BE49-F238E27FC236}">
                    <a16:creationId xmlns:a16="http://schemas.microsoft.com/office/drawing/2014/main" id="{167A3ED0-AF44-544F-896C-C1D6305AE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6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0" name="Freeform 466">
                <a:extLst>
                  <a:ext uri="{FF2B5EF4-FFF2-40B4-BE49-F238E27FC236}">
                    <a16:creationId xmlns:a16="http://schemas.microsoft.com/office/drawing/2014/main" id="{EF5D655B-4006-0243-8803-6A4E2A7C8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9" y="9185980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1" name="Freeform 467">
                <a:extLst>
                  <a:ext uri="{FF2B5EF4-FFF2-40B4-BE49-F238E27FC236}">
                    <a16:creationId xmlns:a16="http://schemas.microsoft.com/office/drawing/2014/main" id="{4DCC3923-7F45-1D47-85E8-E7F448096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2" y="8969360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2" name="Freeform 468">
                <a:extLst>
                  <a:ext uri="{FF2B5EF4-FFF2-40B4-BE49-F238E27FC236}">
                    <a16:creationId xmlns:a16="http://schemas.microsoft.com/office/drawing/2014/main" id="{2F525F1D-2022-5E4E-88AF-6338B0CAD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8950246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3" name="Freeform 469">
                <a:extLst>
                  <a:ext uri="{FF2B5EF4-FFF2-40B4-BE49-F238E27FC236}">
                    <a16:creationId xmlns:a16="http://schemas.microsoft.com/office/drawing/2014/main" id="{4A812E00-628B-2448-B642-6367B9DEB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4" name="Freeform 470">
                <a:extLst>
                  <a:ext uri="{FF2B5EF4-FFF2-40B4-BE49-F238E27FC236}">
                    <a16:creationId xmlns:a16="http://schemas.microsoft.com/office/drawing/2014/main" id="{7BDB991D-5349-8842-8D23-001650136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4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5" name="Freeform 471">
                <a:extLst>
                  <a:ext uri="{FF2B5EF4-FFF2-40B4-BE49-F238E27FC236}">
                    <a16:creationId xmlns:a16="http://schemas.microsoft.com/office/drawing/2014/main" id="{AFFDCAE3-E842-2045-8F2D-B363C0E2C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9" y="9061740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6" name="Freeform 472">
                <a:extLst>
                  <a:ext uri="{FF2B5EF4-FFF2-40B4-BE49-F238E27FC236}">
                    <a16:creationId xmlns:a16="http://schemas.microsoft.com/office/drawing/2014/main" id="{41041A8C-017F-7B46-94C3-14838914F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9" y="9240133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7" name="Freeform 473">
                <a:extLst>
                  <a:ext uri="{FF2B5EF4-FFF2-40B4-BE49-F238E27FC236}">
                    <a16:creationId xmlns:a16="http://schemas.microsoft.com/office/drawing/2014/main" id="{72102B78-C54D-F647-8EC7-62EB95BC1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5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8" name="Freeform 474">
                <a:extLst>
                  <a:ext uri="{FF2B5EF4-FFF2-40B4-BE49-F238E27FC236}">
                    <a16:creationId xmlns:a16="http://schemas.microsoft.com/office/drawing/2014/main" id="{43338FA9-A3BC-9F43-ABFA-B0C468756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1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9" name="Freeform 475">
                <a:extLst>
                  <a:ext uri="{FF2B5EF4-FFF2-40B4-BE49-F238E27FC236}">
                    <a16:creationId xmlns:a16="http://schemas.microsoft.com/office/drawing/2014/main" id="{31B8E2E1-A8BD-B84A-B9A4-FE123E37F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6" y="9399410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0" name="Freeform 476">
                <a:extLst>
                  <a:ext uri="{FF2B5EF4-FFF2-40B4-BE49-F238E27FC236}">
                    <a16:creationId xmlns:a16="http://schemas.microsoft.com/office/drawing/2014/main" id="{F4AFAE10-FAF0-5141-B9A6-17DD7E462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3" y="9361182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1" name="Freeform 477">
                <a:extLst>
                  <a:ext uri="{FF2B5EF4-FFF2-40B4-BE49-F238E27FC236}">
                    <a16:creationId xmlns:a16="http://schemas.microsoft.com/office/drawing/2014/main" id="{44312455-6FB8-0B4D-9370-50CA513AC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10017405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2" name="Freeform 478">
                <a:extLst>
                  <a:ext uri="{FF2B5EF4-FFF2-40B4-BE49-F238E27FC236}">
                    <a16:creationId xmlns:a16="http://schemas.microsoft.com/office/drawing/2014/main" id="{C0DC2265-75FD-9542-A996-9B1972BE6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5" y="1072778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79">
                <a:extLst>
                  <a:ext uri="{FF2B5EF4-FFF2-40B4-BE49-F238E27FC236}">
                    <a16:creationId xmlns:a16="http://schemas.microsoft.com/office/drawing/2014/main" id="{3C1CC400-4036-0F46-910E-14076BB94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9" y="1084883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80">
                <a:extLst>
                  <a:ext uri="{FF2B5EF4-FFF2-40B4-BE49-F238E27FC236}">
                    <a16:creationId xmlns:a16="http://schemas.microsoft.com/office/drawing/2014/main" id="{1DB35ABD-5151-8945-9C69-F6B06D272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9" y="11055893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81">
                <a:extLst>
                  <a:ext uri="{FF2B5EF4-FFF2-40B4-BE49-F238E27FC236}">
                    <a16:creationId xmlns:a16="http://schemas.microsoft.com/office/drawing/2014/main" id="{797E11C1-C959-4E42-B4F8-129B118AC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2" y="1141267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82">
                <a:extLst>
                  <a:ext uri="{FF2B5EF4-FFF2-40B4-BE49-F238E27FC236}">
                    <a16:creationId xmlns:a16="http://schemas.microsoft.com/office/drawing/2014/main" id="{CFA54899-DC85-C542-A75A-178DEA447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5" y="1106545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83">
                <a:extLst>
                  <a:ext uri="{FF2B5EF4-FFF2-40B4-BE49-F238E27FC236}">
                    <a16:creationId xmlns:a16="http://schemas.microsoft.com/office/drawing/2014/main" id="{6D897D26-75B4-C042-9A98-0083D8A28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2" y="1101766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84">
                <a:extLst>
                  <a:ext uri="{FF2B5EF4-FFF2-40B4-BE49-F238E27FC236}">
                    <a16:creationId xmlns:a16="http://schemas.microsoft.com/office/drawing/2014/main" id="{47E66D37-C676-D44D-AF42-90DB3A98E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4" y="1101766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85">
                <a:extLst>
                  <a:ext uri="{FF2B5EF4-FFF2-40B4-BE49-F238E27FC236}">
                    <a16:creationId xmlns:a16="http://schemas.microsoft.com/office/drawing/2014/main" id="{3F7AA039-A80F-9748-A762-C7113A7F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5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86">
                <a:extLst>
                  <a:ext uri="{FF2B5EF4-FFF2-40B4-BE49-F238E27FC236}">
                    <a16:creationId xmlns:a16="http://schemas.microsoft.com/office/drawing/2014/main" id="{55430089-9053-9141-8EDA-1D54ECBCB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1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87">
                <a:extLst>
                  <a:ext uri="{FF2B5EF4-FFF2-40B4-BE49-F238E27FC236}">
                    <a16:creationId xmlns:a16="http://schemas.microsoft.com/office/drawing/2014/main" id="{F492E0FF-94E5-2843-A999-BF9E835F1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88">
                <a:extLst>
                  <a:ext uri="{FF2B5EF4-FFF2-40B4-BE49-F238E27FC236}">
                    <a16:creationId xmlns:a16="http://schemas.microsoft.com/office/drawing/2014/main" id="{6E9A435A-5FB6-DB4C-B303-F7F1AE943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7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89">
                <a:extLst>
                  <a:ext uri="{FF2B5EF4-FFF2-40B4-BE49-F238E27FC236}">
                    <a16:creationId xmlns:a16="http://schemas.microsoft.com/office/drawing/2014/main" id="{272FDBF0-CD7B-B046-B5B5-8BE89B762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5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90">
                <a:extLst>
                  <a:ext uri="{FF2B5EF4-FFF2-40B4-BE49-F238E27FC236}">
                    <a16:creationId xmlns:a16="http://schemas.microsoft.com/office/drawing/2014/main" id="{0CB5B90F-1B36-1944-9873-E804F7373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6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91">
                <a:extLst>
                  <a:ext uri="{FF2B5EF4-FFF2-40B4-BE49-F238E27FC236}">
                    <a16:creationId xmlns:a16="http://schemas.microsoft.com/office/drawing/2014/main" id="{973E7897-2DC8-184A-B74F-787AF6B0F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2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92">
                <a:extLst>
                  <a:ext uri="{FF2B5EF4-FFF2-40B4-BE49-F238E27FC236}">
                    <a16:creationId xmlns:a16="http://schemas.microsoft.com/office/drawing/2014/main" id="{2C953BAD-DCCC-224C-A048-6D1EE3615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1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93">
                <a:extLst>
                  <a:ext uri="{FF2B5EF4-FFF2-40B4-BE49-F238E27FC236}">
                    <a16:creationId xmlns:a16="http://schemas.microsoft.com/office/drawing/2014/main" id="{11249387-3A10-1B4A-A7B9-DC723DF61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70" y="6892385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494">
                <a:extLst>
                  <a:ext uri="{FF2B5EF4-FFF2-40B4-BE49-F238E27FC236}">
                    <a16:creationId xmlns:a16="http://schemas.microsoft.com/office/drawing/2014/main" id="{F6B08721-5847-0B49-A5F7-97A45F55C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495">
                <a:extLst>
                  <a:ext uri="{FF2B5EF4-FFF2-40B4-BE49-F238E27FC236}">
                    <a16:creationId xmlns:a16="http://schemas.microsoft.com/office/drawing/2014/main" id="{75E0DD79-63F6-DB45-BC93-FD5025D0A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2" y="7153600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496">
                <a:extLst>
                  <a:ext uri="{FF2B5EF4-FFF2-40B4-BE49-F238E27FC236}">
                    <a16:creationId xmlns:a16="http://schemas.microsoft.com/office/drawing/2014/main" id="{21AAF668-ADA5-514D-8A80-DC2857445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4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497">
                <a:extLst>
                  <a:ext uri="{FF2B5EF4-FFF2-40B4-BE49-F238E27FC236}">
                    <a16:creationId xmlns:a16="http://schemas.microsoft.com/office/drawing/2014/main" id="{0E99CD34-4F8E-3B47-BA01-B62CAE6C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2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498">
                <a:extLst>
                  <a:ext uri="{FF2B5EF4-FFF2-40B4-BE49-F238E27FC236}">
                    <a16:creationId xmlns:a16="http://schemas.microsoft.com/office/drawing/2014/main" id="{71AB3DDD-9597-614D-AC8A-CDD8F0914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4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499">
                <a:extLst>
                  <a:ext uri="{FF2B5EF4-FFF2-40B4-BE49-F238E27FC236}">
                    <a16:creationId xmlns:a16="http://schemas.microsoft.com/office/drawing/2014/main" id="{A58954CF-3AC0-FB44-A96A-2A3675EAA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7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500">
                <a:extLst>
                  <a:ext uri="{FF2B5EF4-FFF2-40B4-BE49-F238E27FC236}">
                    <a16:creationId xmlns:a16="http://schemas.microsoft.com/office/drawing/2014/main" id="{08FCA837-EF3A-A743-BFC1-35C8B0D0C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9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501">
                <a:extLst>
                  <a:ext uri="{FF2B5EF4-FFF2-40B4-BE49-F238E27FC236}">
                    <a16:creationId xmlns:a16="http://schemas.microsoft.com/office/drawing/2014/main" id="{C84911EB-5163-6F47-B9F5-018C227C0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5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502">
                <a:extLst>
                  <a:ext uri="{FF2B5EF4-FFF2-40B4-BE49-F238E27FC236}">
                    <a16:creationId xmlns:a16="http://schemas.microsoft.com/office/drawing/2014/main" id="{73916F04-8B8F-674E-B849-F0A4985E9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90" y="6086440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503">
                <a:extLst>
                  <a:ext uri="{FF2B5EF4-FFF2-40B4-BE49-F238E27FC236}">
                    <a16:creationId xmlns:a16="http://schemas.microsoft.com/office/drawing/2014/main" id="{DCADE8E4-86D9-9649-A5B1-3CF8C0DBB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4" y="6105554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8" name="Freeform 504">
                <a:extLst>
                  <a:ext uri="{FF2B5EF4-FFF2-40B4-BE49-F238E27FC236}">
                    <a16:creationId xmlns:a16="http://schemas.microsoft.com/office/drawing/2014/main" id="{632A3300-2E43-4540-941D-CC1B3B6A5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6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9" name="Freeform 505">
                <a:extLst>
                  <a:ext uri="{FF2B5EF4-FFF2-40B4-BE49-F238E27FC236}">
                    <a16:creationId xmlns:a16="http://schemas.microsoft.com/office/drawing/2014/main" id="{F3241809-7A4A-814D-A28F-6685C921C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4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0" name="Freeform 506">
                <a:extLst>
                  <a:ext uri="{FF2B5EF4-FFF2-40B4-BE49-F238E27FC236}">
                    <a16:creationId xmlns:a16="http://schemas.microsoft.com/office/drawing/2014/main" id="{74EB0CCC-DDC5-554A-B1C5-30454EB72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2" y="5994060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1" name="Freeform 507">
                <a:extLst>
                  <a:ext uri="{FF2B5EF4-FFF2-40B4-BE49-F238E27FC236}">
                    <a16:creationId xmlns:a16="http://schemas.microsoft.com/office/drawing/2014/main" id="{ACE9C023-AF70-A64D-94E7-C05F0912A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2" name="Freeform 508">
                <a:extLst>
                  <a:ext uri="{FF2B5EF4-FFF2-40B4-BE49-F238E27FC236}">
                    <a16:creationId xmlns:a16="http://schemas.microsoft.com/office/drawing/2014/main" id="{2252C69A-7A51-0649-A7C9-DF5E40A24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3" name="Freeform 509">
                <a:extLst>
                  <a:ext uri="{FF2B5EF4-FFF2-40B4-BE49-F238E27FC236}">
                    <a16:creationId xmlns:a16="http://schemas.microsoft.com/office/drawing/2014/main" id="{A7FF1BF3-2132-5A4E-A30F-DD70029BD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4" name="Freeform 510">
                <a:extLst>
                  <a:ext uri="{FF2B5EF4-FFF2-40B4-BE49-F238E27FC236}">
                    <a16:creationId xmlns:a16="http://schemas.microsoft.com/office/drawing/2014/main" id="{C35AF7B6-0627-C146-89B9-6B5BF55B5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1" y="6207490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5" name="Freeform 511">
                <a:extLst>
                  <a:ext uri="{FF2B5EF4-FFF2-40B4-BE49-F238E27FC236}">
                    <a16:creationId xmlns:a16="http://schemas.microsoft.com/office/drawing/2014/main" id="{D103FF3C-E6E5-F047-BDB2-2675CBE65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9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6" name="Freeform 512">
                <a:extLst>
                  <a:ext uri="{FF2B5EF4-FFF2-40B4-BE49-F238E27FC236}">
                    <a16:creationId xmlns:a16="http://schemas.microsoft.com/office/drawing/2014/main" id="{C4A88CD2-DE06-2F44-95C7-30CF507E9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11747158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7" name="Freeform 513">
                <a:extLst>
                  <a:ext uri="{FF2B5EF4-FFF2-40B4-BE49-F238E27FC236}">
                    <a16:creationId xmlns:a16="http://schemas.microsoft.com/office/drawing/2014/main" id="{B8C1C9E3-B4E9-4B47-9479-789C0DC5D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6" y="11804496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8" name="Freeform 514">
                <a:extLst>
                  <a:ext uri="{FF2B5EF4-FFF2-40B4-BE49-F238E27FC236}">
                    <a16:creationId xmlns:a16="http://schemas.microsoft.com/office/drawing/2014/main" id="{09CB3AA9-725D-4242-B485-FCDC4BA37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1731230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9" name="Freeform 515">
                <a:extLst>
                  <a:ext uri="{FF2B5EF4-FFF2-40B4-BE49-F238E27FC236}">
                    <a16:creationId xmlns:a16="http://schemas.microsoft.com/office/drawing/2014/main" id="{3BF9040B-8C27-0346-A2C8-7996D7BA8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11766271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0" name="Freeform 516">
                <a:extLst>
                  <a:ext uri="{FF2B5EF4-FFF2-40B4-BE49-F238E27FC236}">
                    <a16:creationId xmlns:a16="http://schemas.microsoft.com/office/drawing/2014/main" id="{274CE3F6-DF22-A241-8AEE-4299343CC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702558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1" name="Freeform 517">
                <a:extLst>
                  <a:ext uri="{FF2B5EF4-FFF2-40B4-BE49-F238E27FC236}">
                    <a16:creationId xmlns:a16="http://schemas.microsoft.com/office/drawing/2014/main" id="{FF7E11F0-B2C6-9F42-8250-8DCFF46FE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626106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2" name="Freeform 518">
                <a:extLst>
                  <a:ext uri="{FF2B5EF4-FFF2-40B4-BE49-F238E27FC236}">
                    <a16:creationId xmlns:a16="http://schemas.microsoft.com/office/drawing/2014/main" id="{E0A39824-BB57-4F49-8214-0095935A1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4" y="11505056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3" name="Freeform 519">
                <a:extLst>
                  <a:ext uri="{FF2B5EF4-FFF2-40B4-BE49-F238E27FC236}">
                    <a16:creationId xmlns:a16="http://schemas.microsoft.com/office/drawing/2014/main" id="{F3672463-7D57-5345-BB93-BC5D1FA5B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58787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4" name="Freeform 520">
                <a:extLst>
                  <a:ext uri="{FF2B5EF4-FFF2-40B4-BE49-F238E27FC236}">
                    <a16:creationId xmlns:a16="http://schemas.microsoft.com/office/drawing/2014/main" id="{70C1C48D-02D3-164F-8BA5-05D2526AE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46682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5" name="Freeform 521">
                <a:extLst>
                  <a:ext uri="{FF2B5EF4-FFF2-40B4-BE49-F238E27FC236}">
                    <a16:creationId xmlns:a16="http://schemas.microsoft.com/office/drawing/2014/main" id="{BB34B655-55B1-F74D-8C2E-10CF2795F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3" y="1128206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522">
                <a:extLst>
                  <a:ext uri="{FF2B5EF4-FFF2-40B4-BE49-F238E27FC236}">
                    <a16:creationId xmlns:a16="http://schemas.microsoft.com/office/drawing/2014/main" id="{E9588331-75C4-B849-BC47-125154358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7" y="11113234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7" name="Freeform 523">
                <a:extLst>
                  <a:ext uri="{FF2B5EF4-FFF2-40B4-BE49-F238E27FC236}">
                    <a16:creationId xmlns:a16="http://schemas.microsoft.com/office/drawing/2014/main" id="{0DC76387-5A28-0146-A4D5-EC0950914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3" y="8462858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524">
                <a:extLst>
                  <a:ext uri="{FF2B5EF4-FFF2-40B4-BE49-F238E27FC236}">
                    <a16:creationId xmlns:a16="http://schemas.microsoft.com/office/drawing/2014/main" id="{87943C76-FABA-0548-86A7-CDBB35112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7" y="8520199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525">
                <a:extLst>
                  <a:ext uri="{FF2B5EF4-FFF2-40B4-BE49-F238E27FC236}">
                    <a16:creationId xmlns:a16="http://schemas.microsoft.com/office/drawing/2014/main" id="{C30C5ED6-3CBE-6B48-B03C-D5FF4C66D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8" y="9026701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526">
                <a:extLst>
                  <a:ext uri="{FF2B5EF4-FFF2-40B4-BE49-F238E27FC236}">
                    <a16:creationId xmlns:a16="http://schemas.microsoft.com/office/drawing/2014/main" id="{6C03E730-A46D-014C-9870-AF440779D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5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527">
                <a:extLst>
                  <a:ext uri="{FF2B5EF4-FFF2-40B4-BE49-F238E27FC236}">
                    <a16:creationId xmlns:a16="http://schemas.microsoft.com/office/drawing/2014/main" id="{FBB30C09-E186-464B-842A-ABC412B35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528">
                <a:extLst>
                  <a:ext uri="{FF2B5EF4-FFF2-40B4-BE49-F238E27FC236}">
                    <a16:creationId xmlns:a16="http://schemas.microsoft.com/office/drawing/2014/main" id="{8BA79F15-6612-BF41-8C62-6EC03B88B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529">
                <a:extLst>
                  <a:ext uri="{FF2B5EF4-FFF2-40B4-BE49-F238E27FC236}">
                    <a16:creationId xmlns:a16="http://schemas.microsoft.com/office/drawing/2014/main" id="{61C45CD2-4EBE-BF4F-9F4F-3CA9E62D7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530">
                <a:extLst>
                  <a:ext uri="{FF2B5EF4-FFF2-40B4-BE49-F238E27FC236}">
                    <a16:creationId xmlns:a16="http://schemas.microsoft.com/office/drawing/2014/main" id="{91A2F46B-5836-A447-9B1C-1917B719C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7" y="803281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5" name="Freeform 531">
                <a:extLst>
                  <a:ext uri="{FF2B5EF4-FFF2-40B4-BE49-F238E27FC236}">
                    <a16:creationId xmlns:a16="http://schemas.microsoft.com/office/drawing/2014/main" id="{E8CEEC03-1E6A-CC44-9C4C-1FDAB9447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6656656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532">
                <a:extLst>
                  <a:ext uri="{FF2B5EF4-FFF2-40B4-BE49-F238E27FC236}">
                    <a16:creationId xmlns:a16="http://schemas.microsoft.com/office/drawing/2014/main" id="{B1B68E24-5126-9A4F-9285-635A92E13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4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533">
                <a:extLst>
                  <a:ext uri="{FF2B5EF4-FFF2-40B4-BE49-F238E27FC236}">
                    <a16:creationId xmlns:a16="http://schemas.microsoft.com/office/drawing/2014/main" id="{7030B591-ECAF-3D41-B6F1-B7CF9FDD4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8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534">
                <a:extLst>
                  <a:ext uri="{FF2B5EF4-FFF2-40B4-BE49-F238E27FC236}">
                    <a16:creationId xmlns:a16="http://schemas.microsoft.com/office/drawing/2014/main" id="{EDF21121-DBA3-C44C-9946-5EC8C53C6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4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535">
                <a:extLst>
                  <a:ext uri="{FF2B5EF4-FFF2-40B4-BE49-F238E27FC236}">
                    <a16:creationId xmlns:a16="http://schemas.microsoft.com/office/drawing/2014/main" id="{A3765879-DA48-184C-88F3-1D3D142D3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7" y="6385883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536">
                <a:extLst>
                  <a:ext uri="{FF2B5EF4-FFF2-40B4-BE49-F238E27FC236}">
                    <a16:creationId xmlns:a16="http://schemas.microsoft.com/office/drawing/2014/main" id="{0F435E33-B17B-3244-9B23-0489B9824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6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537">
                <a:extLst>
                  <a:ext uri="{FF2B5EF4-FFF2-40B4-BE49-F238E27FC236}">
                    <a16:creationId xmlns:a16="http://schemas.microsoft.com/office/drawing/2014/main" id="{41C4E855-E046-4B44-94BC-DA424276E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5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538">
                <a:extLst>
                  <a:ext uri="{FF2B5EF4-FFF2-40B4-BE49-F238E27FC236}">
                    <a16:creationId xmlns:a16="http://schemas.microsoft.com/office/drawing/2014/main" id="{727BA267-FD3B-B24B-8D4A-C2E155777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8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539">
                <a:extLst>
                  <a:ext uri="{FF2B5EF4-FFF2-40B4-BE49-F238E27FC236}">
                    <a16:creationId xmlns:a16="http://schemas.microsoft.com/office/drawing/2014/main" id="{48867B2B-26BB-ED42-A0FC-B7A59620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3" y="6283947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540">
                <a:extLst>
                  <a:ext uri="{FF2B5EF4-FFF2-40B4-BE49-F238E27FC236}">
                    <a16:creationId xmlns:a16="http://schemas.microsoft.com/office/drawing/2014/main" id="{4BB9144C-1CFF-BB48-9E35-E47F40899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2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541">
                <a:extLst>
                  <a:ext uri="{FF2B5EF4-FFF2-40B4-BE49-F238E27FC236}">
                    <a16:creationId xmlns:a16="http://schemas.microsoft.com/office/drawing/2014/main" id="{919BF919-BDFC-224C-B59A-D3936C0EF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1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542">
                <a:extLst>
                  <a:ext uri="{FF2B5EF4-FFF2-40B4-BE49-F238E27FC236}">
                    <a16:creationId xmlns:a16="http://schemas.microsoft.com/office/drawing/2014/main" id="{48DBAAB6-1EF1-4D40-ADFA-7BE82ADDA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5" y="5618166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543">
                <a:extLst>
                  <a:ext uri="{FF2B5EF4-FFF2-40B4-BE49-F238E27FC236}">
                    <a16:creationId xmlns:a16="http://schemas.microsoft.com/office/drawing/2014/main" id="{5BCE1527-9313-EB4A-B164-7EF458ED7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3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8" name="Freeform 544">
                <a:extLst>
                  <a:ext uri="{FF2B5EF4-FFF2-40B4-BE49-F238E27FC236}">
                    <a16:creationId xmlns:a16="http://schemas.microsoft.com/office/drawing/2014/main" id="{82319350-0DE8-DD4E-9B9C-25C9E554F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8" y="5395178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9" name="Freeform 545">
                <a:extLst>
                  <a:ext uri="{FF2B5EF4-FFF2-40B4-BE49-F238E27FC236}">
                    <a16:creationId xmlns:a16="http://schemas.microsoft.com/office/drawing/2014/main" id="{A7A9DD75-D26A-1742-8A11-BECD9118E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0" name="Freeform 546">
                <a:extLst>
                  <a:ext uri="{FF2B5EF4-FFF2-40B4-BE49-F238E27FC236}">
                    <a16:creationId xmlns:a16="http://schemas.microsoft.com/office/drawing/2014/main" id="{B402F9F5-A9F2-D84C-B62D-6A72FDDB3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4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1" name="Freeform 547">
                <a:extLst>
                  <a:ext uri="{FF2B5EF4-FFF2-40B4-BE49-F238E27FC236}">
                    <a16:creationId xmlns:a16="http://schemas.microsoft.com/office/drawing/2014/main" id="{8F3B80E7-968D-E748-AE82-07CAB54BF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6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2" name="Freeform 548">
                <a:extLst>
                  <a:ext uri="{FF2B5EF4-FFF2-40B4-BE49-F238E27FC236}">
                    <a16:creationId xmlns:a16="http://schemas.microsoft.com/office/drawing/2014/main" id="{20C82FFC-EA2E-3743-B0C4-F039098EE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3" name="Freeform 549">
                <a:extLst>
                  <a:ext uri="{FF2B5EF4-FFF2-40B4-BE49-F238E27FC236}">
                    <a16:creationId xmlns:a16="http://schemas.microsoft.com/office/drawing/2014/main" id="{9A5C9198-802D-944D-AB8F-D092CA480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6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4" name="Freeform 550">
                <a:extLst>
                  <a:ext uri="{FF2B5EF4-FFF2-40B4-BE49-F238E27FC236}">
                    <a16:creationId xmlns:a16="http://schemas.microsoft.com/office/drawing/2014/main" id="{940CBC61-06F6-EF42-BB73-93D34C97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5" name="Freeform 551">
                <a:extLst>
                  <a:ext uri="{FF2B5EF4-FFF2-40B4-BE49-F238E27FC236}">
                    <a16:creationId xmlns:a16="http://schemas.microsoft.com/office/drawing/2014/main" id="{1C51B609-DF58-1A45-B0B0-BA9E74FF4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3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552">
                <a:extLst>
                  <a:ext uri="{FF2B5EF4-FFF2-40B4-BE49-F238E27FC236}">
                    <a16:creationId xmlns:a16="http://schemas.microsoft.com/office/drawing/2014/main" id="{0CF1406B-155A-1B45-A4D7-A3BEC9E6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1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553">
                <a:extLst>
                  <a:ext uri="{FF2B5EF4-FFF2-40B4-BE49-F238E27FC236}">
                    <a16:creationId xmlns:a16="http://schemas.microsoft.com/office/drawing/2014/main" id="{94758C2C-71E2-6248-B262-75A6F5FFE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0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554">
                <a:extLst>
                  <a:ext uri="{FF2B5EF4-FFF2-40B4-BE49-F238E27FC236}">
                    <a16:creationId xmlns:a16="http://schemas.microsoft.com/office/drawing/2014/main" id="{41BA3C4E-8743-5C4B-9D9A-D1E974DC0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8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555">
                <a:extLst>
                  <a:ext uri="{FF2B5EF4-FFF2-40B4-BE49-F238E27FC236}">
                    <a16:creationId xmlns:a16="http://schemas.microsoft.com/office/drawing/2014/main" id="{A4CA48B9-4DAD-0F49-9D2A-4CA21F7BE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9" y="4738956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556">
                <a:extLst>
                  <a:ext uri="{FF2B5EF4-FFF2-40B4-BE49-F238E27FC236}">
                    <a16:creationId xmlns:a16="http://schemas.microsoft.com/office/drawing/2014/main" id="{5E504FFC-0518-D140-BB23-46810394E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6" y="6433668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557">
                <a:extLst>
                  <a:ext uri="{FF2B5EF4-FFF2-40B4-BE49-F238E27FC236}">
                    <a16:creationId xmlns:a16="http://schemas.microsoft.com/office/drawing/2014/main" id="{0EFC4582-80E6-BA49-A703-B4ECD3C2B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3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558">
                <a:extLst>
                  <a:ext uri="{FF2B5EF4-FFF2-40B4-BE49-F238E27FC236}">
                    <a16:creationId xmlns:a16="http://schemas.microsoft.com/office/drawing/2014/main" id="{52556ABD-8AFA-AA4E-95C3-6D9747CF0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7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559">
                <a:extLst>
                  <a:ext uri="{FF2B5EF4-FFF2-40B4-BE49-F238E27FC236}">
                    <a16:creationId xmlns:a16="http://schemas.microsoft.com/office/drawing/2014/main" id="{5DCFF574-58FA-CD49-8785-6398CCB22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4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560">
                <a:extLst>
                  <a:ext uri="{FF2B5EF4-FFF2-40B4-BE49-F238E27FC236}">
                    <a16:creationId xmlns:a16="http://schemas.microsoft.com/office/drawing/2014/main" id="{93C408DE-CCCE-5C40-8446-E42E47606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7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561">
                <a:extLst>
                  <a:ext uri="{FF2B5EF4-FFF2-40B4-BE49-F238E27FC236}">
                    <a16:creationId xmlns:a16="http://schemas.microsoft.com/office/drawing/2014/main" id="{6ED337C7-B8D6-D649-977B-DE772BF2B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2" y="5994060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562">
                <a:extLst>
                  <a:ext uri="{FF2B5EF4-FFF2-40B4-BE49-F238E27FC236}">
                    <a16:creationId xmlns:a16="http://schemas.microsoft.com/office/drawing/2014/main" id="{243355A1-C567-C14F-A062-46394C61D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5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563">
                <a:extLst>
                  <a:ext uri="{FF2B5EF4-FFF2-40B4-BE49-F238E27FC236}">
                    <a16:creationId xmlns:a16="http://schemas.microsoft.com/office/drawing/2014/main" id="{D9AA916E-4A3E-D34B-9191-6727F9A46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4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564">
                <a:extLst>
                  <a:ext uri="{FF2B5EF4-FFF2-40B4-BE49-F238E27FC236}">
                    <a16:creationId xmlns:a16="http://schemas.microsoft.com/office/drawing/2014/main" id="{BEC54BFA-881C-534D-8C6C-84274D2CB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4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565">
                <a:extLst>
                  <a:ext uri="{FF2B5EF4-FFF2-40B4-BE49-F238E27FC236}">
                    <a16:creationId xmlns:a16="http://schemas.microsoft.com/office/drawing/2014/main" id="{D7E49388-B219-0E44-9767-F60A5A57B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7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566">
                <a:extLst>
                  <a:ext uri="{FF2B5EF4-FFF2-40B4-BE49-F238E27FC236}">
                    <a16:creationId xmlns:a16="http://schemas.microsoft.com/office/drawing/2014/main" id="{09C2CD11-CA7B-F548-AA78-C69E8E00A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7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567">
                <a:extLst>
                  <a:ext uri="{FF2B5EF4-FFF2-40B4-BE49-F238E27FC236}">
                    <a16:creationId xmlns:a16="http://schemas.microsoft.com/office/drawing/2014/main" id="{F93493DF-1E82-2C43-9B60-DC4FFF51E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0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568">
                <a:extLst>
                  <a:ext uri="{FF2B5EF4-FFF2-40B4-BE49-F238E27FC236}">
                    <a16:creationId xmlns:a16="http://schemas.microsoft.com/office/drawing/2014/main" id="{17E51D06-E366-544A-A1C6-CA323A9D5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5" y="6236162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569">
                <a:extLst>
                  <a:ext uri="{FF2B5EF4-FFF2-40B4-BE49-F238E27FC236}">
                    <a16:creationId xmlns:a16="http://schemas.microsoft.com/office/drawing/2014/main" id="{A52CE592-8CCD-234B-9DA2-7DF12F3C6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4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570">
                <a:extLst>
                  <a:ext uri="{FF2B5EF4-FFF2-40B4-BE49-F238E27FC236}">
                    <a16:creationId xmlns:a16="http://schemas.microsoft.com/office/drawing/2014/main" id="{C5FF7F48-E1BA-E542-98F1-5189F757C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7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571">
                <a:extLst>
                  <a:ext uri="{FF2B5EF4-FFF2-40B4-BE49-F238E27FC236}">
                    <a16:creationId xmlns:a16="http://schemas.microsoft.com/office/drawing/2014/main" id="{A7B2A076-F06B-334D-B688-905A0C853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1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572">
                <a:extLst>
                  <a:ext uri="{FF2B5EF4-FFF2-40B4-BE49-F238E27FC236}">
                    <a16:creationId xmlns:a16="http://schemas.microsoft.com/office/drawing/2014/main" id="{C86E929A-9D95-8146-9F38-94B0A3A0C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777183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573">
                <a:extLst>
                  <a:ext uri="{FF2B5EF4-FFF2-40B4-BE49-F238E27FC236}">
                    <a16:creationId xmlns:a16="http://schemas.microsoft.com/office/drawing/2014/main" id="{5D775B3E-6799-DB43-90F4-0B621E236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8" y="4738956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574">
                <a:extLst>
                  <a:ext uri="{FF2B5EF4-FFF2-40B4-BE49-F238E27FC236}">
                    <a16:creationId xmlns:a16="http://schemas.microsoft.com/office/drawing/2014/main" id="{B25C37CF-6E3B-1344-B0B0-0813B03BA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575">
                <a:extLst>
                  <a:ext uri="{FF2B5EF4-FFF2-40B4-BE49-F238E27FC236}">
                    <a16:creationId xmlns:a16="http://schemas.microsoft.com/office/drawing/2014/main" id="{4C831B19-107E-1346-8E0E-C277851A0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9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576">
                <a:extLst>
                  <a:ext uri="{FF2B5EF4-FFF2-40B4-BE49-F238E27FC236}">
                    <a16:creationId xmlns:a16="http://schemas.microsoft.com/office/drawing/2014/main" id="{22D1CF82-E5FF-7F42-94B1-5D805E5FF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1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577">
                <a:extLst>
                  <a:ext uri="{FF2B5EF4-FFF2-40B4-BE49-F238E27FC236}">
                    <a16:creationId xmlns:a16="http://schemas.microsoft.com/office/drawing/2014/main" id="{ACF60221-26CC-2947-AC87-FDF621D9A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8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578">
                <a:extLst>
                  <a:ext uri="{FF2B5EF4-FFF2-40B4-BE49-F238E27FC236}">
                    <a16:creationId xmlns:a16="http://schemas.microsoft.com/office/drawing/2014/main" id="{F34AFAD1-C461-D54E-9739-8522C3CD8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5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579">
                <a:extLst>
                  <a:ext uri="{FF2B5EF4-FFF2-40B4-BE49-F238E27FC236}">
                    <a16:creationId xmlns:a16="http://schemas.microsoft.com/office/drawing/2014/main" id="{44F02149-DF0F-BB4B-830B-6844E53A8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580">
                <a:extLst>
                  <a:ext uri="{FF2B5EF4-FFF2-40B4-BE49-F238E27FC236}">
                    <a16:creationId xmlns:a16="http://schemas.microsoft.com/office/drawing/2014/main" id="{7649B3BD-4DE3-B640-89A9-7AA5195C3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8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581">
                <a:extLst>
                  <a:ext uri="{FF2B5EF4-FFF2-40B4-BE49-F238E27FC236}">
                    <a16:creationId xmlns:a16="http://schemas.microsoft.com/office/drawing/2014/main" id="{947A7668-CF36-F24A-AE45-A11F5EAED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0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582">
                <a:extLst>
                  <a:ext uri="{FF2B5EF4-FFF2-40B4-BE49-F238E27FC236}">
                    <a16:creationId xmlns:a16="http://schemas.microsoft.com/office/drawing/2014/main" id="{02D78369-1933-D24F-81E4-6CB975A47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4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583">
                <a:extLst>
                  <a:ext uri="{FF2B5EF4-FFF2-40B4-BE49-F238E27FC236}">
                    <a16:creationId xmlns:a16="http://schemas.microsoft.com/office/drawing/2014/main" id="{64895647-09D3-9542-B38D-8F1C2B8B6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0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584">
                <a:extLst>
                  <a:ext uri="{FF2B5EF4-FFF2-40B4-BE49-F238E27FC236}">
                    <a16:creationId xmlns:a16="http://schemas.microsoft.com/office/drawing/2014/main" id="{1C8F113B-4C31-4E49-AD76-D4C89A2A6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3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585">
                <a:extLst>
                  <a:ext uri="{FF2B5EF4-FFF2-40B4-BE49-F238E27FC236}">
                    <a16:creationId xmlns:a16="http://schemas.microsoft.com/office/drawing/2014/main" id="{020D8160-5588-BC4B-B0F7-65A549C5F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8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586">
                <a:extLst>
                  <a:ext uri="{FF2B5EF4-FFF2-40B4-BE49-F238E27FC236}">
                    <a16:creationId xmlns:a16="http://schemas.microsoft.com/office/drawing/2014/main" id="{66F82C30-2E8E-BB40-9F2A-A4BD97837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7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587">
                <a:extLst>
                  <a:ext uri="{FF2B5EF4-FFF2-40B4-BE49-F238E27FC236}">
                    <a16:creationId xmlns:a16="http://schemas.microsoft.com/office/drawing/2014/main" id="{4232DCD8-5D1B-564D-9CE2-3C792DC8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8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588">
                <a:extLst>
                  <a:ext uri="{FF2B5EF4-FFF2-40B4-BE49-F238E27FC236}">
                    <a16:creationId xmlns:a16="http://schemas.microsoft.com/office/drawing/2014/main" id="{FB7B7CA9-C3F8-7948-A788-4F14A232C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1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589">
                <a:extLst>
                  <a:ext uri="{FF2B5EF4-FFF2-40B4-BE49-F238E27FC236}">
                    <a16:creationId xmlns:a16="http://schemas.microsoft.com/office/drawing/2014/main" id="{F81B0473-935C-C44D-9A31-1FAC2920D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7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590">
                <a:extLst>
                  <a:ext uri="{FF2B5EF4-FFF2-40B4-BE49-F238E27FC236}">
                    <a16:creationId xmlns:a16="http://schemas.microsoft.com/office/drawing/2014/main" id="{291C8AFA-B660-7449-ABDB-60E829D6C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0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91">
                <a:extLst>
                  <a:ext uri="{FF2B5EF4-FFF2-40B4-BE49-F238E27FC236}">
                    <a16:creationId xmlns:a16="http://schemas.microsoft.com/office/drawing/2014/main" id="{B12F1C47-0648-5A4B-8A95-D0DB13185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592">
                <a:extLst>
                  <a:ext uri="{FF2B5EF4-FFF2-40B4-BE49-F238E27FC236}">
                    <a16:creationId xmlns:a16="http://schemas.microsoft.com/office/drawing/2014/main" id="{EA92A811-112E-1745-BD93-95B58A4C2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7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93">
                <a:extLst>
                  <a:ext uri="{FF2B5EF4-FFF2-40B4-BE49-F238E27FC236}">
                    <a16:creationId xmlns:a16="http://schemas.microsoft.com/office/drawing/2014/main" id="{DA20324C-AE8D-4643-ACDC-5E2922082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3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594">
                <a:extLst>
                  <a:ext uri="{FF2B5EF4-FFF2-40B4-BE49-F238E27FC236}">
                    <a16:creationId xmlns:a16="http://schemas.microsoft.com/office/drawing/2014/main" id="{2EFC68CB-A4FF-E14B-9498-072394424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6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595">
                <a:extLst>
                  <a:ext uri="{FF2B5EF4-FFF2-40B4-BE49-F238E27FC236}">
                    <a16:creationId xmlns:a16="http://schemas.microsoft.com/office/drawing/2014/main" id="{2E6267E7-6661-1749-A256-CEC383FED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2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596">
                <a:extLst>
                  <a:ext uri="{FF2B5EF4-FFF2-40B4-BE49-F238E27FC236}">
                    <a16:creationId xmlns:a16="http://schemas.microsoft.com/office/drawing/2014/main" id="{1361C529-1541-B640-BC46-D052C4785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597">
                <a:extLst>
                  <a:ext uri="{FF2B5EF4-FFF2-40B4-BE49-F238E27FC236}">
                    <a16:creationId xmlns:a16="http://schemas.microsoft.com/office/drawing/2014/main" id="{3349E782-DA06-BB48-AC48-51514C5E3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6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598">
                <a:extLst>
                  <a:ext uri="{FF2B5EF4-FFF2-40B4-BE49-F238E27FC236}">
                    <a16:creationId xmlns:a16="http://schemas.microsoft.com/office/drawing/2014/main" id="{4D31B69E-32F8-5C44-BD10-AED2A54BD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6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599">
                <a:extLst>
                  <a:ext uri="{FF2B5EF4-FFF2-40B4-BE49-F238E27FC236}">
                    <a16:creationId xmlns:a16="http://schemas.microsoft.com/office/drawing/2014/main" id="{32945B52-F98B-DA4F-BE7D-2C7755F9B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1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600">
                <a:extLst>
                  <a:ext uri="{FF2B5EF4-FFF2-40B4-BE49-F238E27FC236}">
                    <a16:creationId xmlns:a16="http://schemas.microsoft.com/office/drawing/2014/main" id="{D66CD1CC-1096-4147-94ED-F21A5B5BF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9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601">
                <a:extLst>
                  <a:ext uri="{FF2B5EF4-FFF2-40B4-BE49-F238E27FC236}">
                    <a16:creationId xmlns:a16="http://schemas.microsoft.com/office/drawing/2014/main" id="{CA4349A3-A809-AD47-AD8E-9DC63DFF7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602">
                <a:extLst>
                  <a:ext uri="{FF2B5EF4-FFF2-40B4-BE49-F238E27FC236}">
                    <a16:creationId xmlns:a16="http://schemas.microsoft.com/office/drawing/2014/main" id="{61B8AF3E-71B8-704F-965D-771D2EAAD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6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604">
                <a:extLst>
                  <a:ext uri="{FF2B5EF4-FFF2-40B4-BE49-F238E27FC236}">
                    <a16:creationId xmlns:a16="http://schemas.microsoft.com/office/drawing/2014/main" id="{2C4A42B3-B18C-E24C-93A1-3D79FD95F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8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605">
                <a:extLst>
                  <a:ext uri="{FF2B5EF4-FFF2-40B4-BE49-F238E27FC236}">
                    <a16:creationId xmlns:a16="http://schemas.microsoft.com/office/drawing/2014/main" id="{B7AD44A2-A551-2D41-82E3-8CDA973F3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0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606">
                <a:extLst>
                  <a:ext uri="{FF2B5EF4-FFF2-40B4-BE49-F238E27FC236}">
                    <a16:creationId xmlns:a16="http://schemas.microsoft.com/office/drawing/2014/main" id="{D4E99C56-F684-EA47-973E-33292BB38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8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Freeform 607">
                <a:extLst>
                  <a:ext uri="{FF2B5EF4-FFF2-40B4-BE49-F238E27FC236}">
                    <a16:creationId xmlns:a16="http://schemas.microsoft.com/office/drawing/2014/main" id="{3CB36C97-9864-6F40-94E3-584EBDFB4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7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608">
                <a:extLst>
                  <a:ext uri="{FF2B5EF4-FFF2-40B4-BE49-F238E27FC236}">
                    <a16:creationId xmlns:a16="http://schemas.microsoft.com/office/drawing/2014/main" id="{510C364E-A996-E745-A27D-F7FCEC021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9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609">
                <a:extLst>
                  <a:ext uri="{FF2B5EF4-FFF2-40B4-BE49-F238E27FC236}">
                    <a16:creationId xmlns:a16="http://schemas.microsoft.com/office/drawing/2014/main" id="{DDE17715-EB7B-BB4F-8C3A-27E488A07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7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610">
                <a:extLst>
                  <a:ext uri="{FF2B5EF4-FFF2-40B4-BE49-F238E27FC236}">
                    <a16:creationId xmlns:a16="http://schemas.microsoft.com/office/drawing/2014/main" id="{DAB799F3-36F0-304E-A6A9-BAB0D460B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4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611">
                <a:extLst>
                  <a:ext uri="{FF2B5EF4-FFF2-40B4-BE49-F238E27FC236}">
                    <a16:creationId xmlns:a16="http://schemas.microsoft.com/office/drawing/2014/main" id="{8EBD474A-C112-BA4A-83D3-AA7F2B1A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612">
                <a:extLst>
                  <a:ext uri="{FF2B5EF4-FFF2-40B4-BE49-F238E27FC236}">
                    <a16:creationId xmlns:a16="http://schemas.microsoft.com/office/drawing/2014/main" id="{13122E0C-94FC-1F41-8141-8851107B4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7" y="1078512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Rectangle 613">
                <a:extLst>
                  <a:ext uri="{FF2B5EF4-FFF2-40B4-BE49-F238E27FC236}">
                    <a16:creationId xmlns:a16="http://schemas.microsoft.com/office/drawing/2014/main" id="{F6B14C80-C8A7-2F40-8462-8C3D90759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6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614">
                <a:extLst>
                  <a:ext uri="{FF2B5EF4-FFF2-40B4-BE49-F238E27FC236}">
                    <a16:creationId xmlns:a16="http://schemas.microsoft.com/office/drawing/2014/main" id="{17C1627C-FFF7-4643-AFEC-4BBB03495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6" y="1050479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615">
                <a:extLst>
                  <a:ext uri="{FF2B5EF4-FFF2-40B4-BE49-F238E27FC236}">
                    <a16:creationId xmlns:a16="http://schemas.microsoft.com/office/drawing/2014/main" id="{7D071E89-C3A2-6443-B95C-A710EABBD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616">
                <a:extLst>
                  <a:ext uri="{FF2B5EF4-FFF2-40B4-BE49-F238E27FC236}">
                    <a16:creationId xmlns:a16="http://schemas.microsoft.com/office/drawing/2014/main" id="{D76CF296-F47A-6C44-BB78-D843720FA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1" y="11766267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617">
                <a:extLst>
                  <a:ext uri="{FF2B5EF4-FFF2-40B4-BE49-F238E27FC236}">
                    <a16:creationId xmlns:a16="http://schemas.microsoft.com/office/drawing/2014/main" id="{5CDF0A26-5ABB-1046-8374-4640920FF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0" y="11747158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618">
                <a:extLst>
                  <a:ext uri="{FF2B5EF4-FFF2-40B4-BE49-F238E27FC236}">
                    <a16:creationId xmlns:a16="http://schemas.microsoft.com/office/drawing/2014/main" id="{2E42752B-480F-4448-9692-14BB73938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619">
                <a:extLst>
                  <a:ext uri="{FF2B5EF4-FFF2-40B4-BE49-F238E27FC236}">
                    <a16:creationId xmlns:a16="http://schemas.microsoft.com/office/drawing/2014/main" id="{DD0D3B19-81F2-9F4D-AD13-2CB5F71F6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620">
                <a:extLst>
                  <a:ext uri="{FF2B5EF4-FFF2-40B4-BE49-F238E27FC236}">
                    <a16:creationId xmlns:a16="http://schemas.microsoft.com/office/drawing/2014/main" id="{04664110-FBA8-2645-A379-6AB58D731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6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621">
                <a:extLst>
                  <a:ext uri="{FF2B5EF4-FFF2-40B4-BE49-F238E27FC236}">
                    <a16:creationId xmlns:a16="http://schemas.microsoft.com/office/drawing/2014/main" id="{FF3164C7-0D24-4647-90F0-36F1143C0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7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622">
                <a:extLst>
                  <a:ext uri="{FF2B5EF4-FFF2-40B4-BE49-F238E27FC236}">
                    <a16:creationId xmlns:a16="http://schemas.microsoft.com/office/drawing/2014/main" id="{7806602B-DF93-7343-ABBF-FCB230F7E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8453302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623">
                <a:extLst>
                  <a:ext uri="{FF2B5EF4-FFF2-40B4-BE49-F238E27FC236}">
                    <a16:creationId xmlns:a16="http://schemas.microsoft.com/office/drawing/2014/main" id="{D27792BB-F8FC-B941-AE2B-0561F5BFE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2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624">
                <a:extLst>
                  <a:ext uri="{FF2B5EF4-FFF2-40B4-BE49-F238E27FC236}">
                    <a16:creationId xmlns:a16="http://schemas.microsoft.com/office/drawing/2014/main" id="{E6CC3931-9866-9748-B78C-7810F6DDA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0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625">
                <a:extLst>
                  <a:ext uri="{FF2B5EF4-FFF2-40B4-BE49-F238E27FC236}">
                    <a16:creationId xmlns:a16="http://schemas.microsoft.com/office/drawing/2014/main" id="{F3452B6D-4A60-8C4C-BC2B-DE5B10349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2" y="9867685"/>
                <a:ext cx="407642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626">
                <a:extLst>
                  <a:ext uri="{FF2B5EF4-FFF2-40B4-BE49-F238E27FC236}">
                    <a16:creationId xmlns:a16="http://schemas.microsoft.com/office/drawing/2014/main" id="{0993AC64-BA77-B94C-BC23-FAB18CD60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1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627">
                <a:extLst>
                  <a:ext uri="{FF2B5EF4-FFF2-40B4-BE49-F238E27FC236}">
                    <a16:creationId xmlns:a16="http://schemas.microsoft.com/office/drawing/2014/main" id="{80085132-739D-9C4A-B29C-C5B9F24F7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2" y="9950508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628">
                <a:extLst>
                  <a:ext uri="{FF2B5EF4-FFF2-40B4-BE49-F238E27FC236}">
                    <a16:creationId xmlns:a16="http://schemas.microsoft.com/office/drawing/2014/main" id="{C518B0FB-37F4-AB45-ABA6-94E26D4824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5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629">
                <a:extLst>
                  <a:ext uri="{FF2B5EF4-FFF2-40B4-BE49-F238E27FC236}">
                    <a16:creationId xmlns:a16="http://schemas.microsoft.com/office/drawing/2014/main" id="{3AB480CB-E230-7F4E-952D-A3E22188B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9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630">
                <a:extLst>
                  <a:ext uri="{FF2B5EF4-FFF2-40B4-BE49-F238E27FC236}">
                    <a16:creationId xmlns:a16="http://schemas.microsoft.com/office/drawing/2014/main" id="{943E55D5-8A7F-4C46-99C8-0B07C4FD8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0074744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Freeform 631">
                <a:extLst>
                  <a:ext uri="{FF2B5EF4-FFF2-40B4-BE49-F238E27FC236}">
                    <a16:creationId xmlns:a16="http://schemas.microsoft.com/office/drawing/2014/main" id="{43C5F18D-BCDC-BB45-A3FB-2B160751B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9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632">
                <a:extLst>
                  <a:ext uri="{FF2B5EF4-FFF2-40B4-BE49-F238E27FC236}">
                    <a16:creationId xmlns:a16="http://schemas.microsoft.com/office/drawing/2014/main" id="{17FC1C8A-113A-2C4D-B276-D5D5FC55E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6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633">
                <a:extLst>
                  <a:ext uri="{FF2B5EF4-FFF2-40B4-BE49-F238E27FC236}">
                    <a16:creationId xmlns:a16="http://schemas.microsoft.com/office/drawing/2014/main" id="{D942FC76-5753-FF46-A1C9-222BA875A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634">
                <a:extLst>
                  <a:ext uri="{FF2B5EF4-FFF2-40B4-BE49-F238E27FC236}">
                    <a16:creationId xmlns:a16="http://schemas.microsoft.com/office/drawing/2014/main" id="{59C6FB93-80ED-C547-86B5-B01D7EA66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5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635">
                <a:extLst>
                  <a:ext uri="{FF2B5EF4-FFF2-40B4-BE49-F238E27FC236}">
                    <a16:creationId xmlns:a16="http://schemas.microsoft.com/office/drawing/2014/main" id="{721E91F4-32AC-9344-A683-88F6AAB87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4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636">
                <a:extLst>
                  <a:ext uri="{FF2B5EF4-FFF2-40B4-BE49-F238E27FC236}">
                    <a16:creationId xmlns:a16="http://schemas.microsoft.com/office/drawing/2014/main" id="{B0C10D96-FBD2-B44A-A65D-1A82D71B6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287656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637">
                <a:extLst>
                  <a:ext uri="{FF2B5EF4-FFF2-40B4-BE49-F238E27FC236}">
                    <a16:creationId xmlns:a16="http://schemas.microsoft.com/office/drawing/2014/main" id="{6B948019-994D-524F-A4B6-E88C3A68E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638">
                <a:extLst>
                  <a:ext uri="{FF2B5EF4-FFF2-40B4-BE49-F238E27FC236}">
                    <a16:creationId xmlns:a16="http://schemas.microsoft.com/office/drawing/2014/main" id="{B06EFA80-6D0E-5E49-9006-AA4DC46AE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7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639">
                <a:extLst>
                  <a:ext uri="{FF2B5EF4-FFF2-40B4-BE49-F238E27FC236}">
                    <a16:creationId xmlns:a16="http://schemas.microsoft.com/office/drawing/2014/main" id="{119081A4-ACDA-A346-91EE-35E6F27DB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5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640">
                <a:extLst>
                  <a:ext uri="{FF2B5EF4-FFF2-40B4-BE49-F238E27FC236}">
                    <a16:creationId xmlns:a16="http://schemas.microsoft.com/office/drawing/2014/main" id="{7EEC45E6-FC81-C043-A73A-13BB8338B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5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641">
                <a:extLst>
                  <a:ext uri="{FF2B5EF4-FFF2-40B4-BE49-F238E27FC236}">
                    <a16:creationId xmlns:a16="http://schemas.microsoft.com/office/drawing/2014/main" id="{E2D2BEDA-7E9E-D34A-8C1D-7C5EA5486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9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642">
                <a:extLst>
                  <a:ext uri="{FF2B5EF4-FFF2-40B4-BE49-F238E27FC236}">
                    <a16:creationId xmlns:a16="http://schemas.microsoft.com/office/drawing/2014/main" id="{57F74958-8C2D-C141-9DCA-A00ECA60FF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4" y="4907791"/>
                <a:ext cx="3984076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643">
                <a:extLst>
                  <a:ext uri="{FF2B5EF4-FFF2-40B4-BE49-F238E27FC236}">
                    <a16:creationId xmlns:a16="http://schemas.microsoft.com/office/drawing/2014/main" id="{7462607A-1BEC-E240-8FF3-F898451E7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4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644">
                <a:extLst>
                  <a:ext uri="{FF2B5EF4-FFF2-40B4-BE49-F238E27FC236}">
                    <a16:creationId xmlns:a16="http://schemas.microsoft.com/office/drawing/2014/main" id="{50CF0DFE-5263-904F-B8B8-7A9749B20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6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645">
                <a:extLst>
                  <a:ext uri="{FF2B5EF4-FFF2-40B4-BE49-F238E27FC236}">
                    <a16:creationId xmlns:a16="http://schemas.microsoft.com/office/drawing/2014/main" id="{5B821B55-3EB3-A848-8778-1CEA986A2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646">
                <a:extLst>
                  <a:ext uri="{FF2B5EF4-FFF2-40B4-BE49-F238E27FC236}">
                    <a16:creationId xmlns:a16="http://schemas.microsoft.com/office/drawing/2014/main" id="{BF00B576-886D-E146-9280-D2311F984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647">
                <a:extLst>
                  <a:ext uri="{FF2B5EF4-FFF2-40B4-BE49-F238E27FC236}">
                    <a16:creationId xmlns:a16="http://schemas.microsoft.com/office/drawing/2014/main" id="{346779F7-76D9-AC49-A62C-DBA0F76C4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648">
                <a:extLst>
                  <a:ext uri="{FF2B5EF4-FFF2-40B4-BE49-F238E27FC236}">
                    <a16:creationId xmlns:a16="http://schemas.microsoft.com/office/drawing/2014/main" id="{5DCB534A-07F2-2342-A7A2-652C4B389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649">
                <a:extLst>
                  <a:ext uri="{FF2B5EF4-FFF2-40B4-BE49-F238E27FC236}">
                    <a16:creationId xmlns:a16="http://schemas.microsoft.com/office/drawing/2014/main" id="{806CC0F4-88CB-8548-ABAD-0A695ED10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650">
                <a:extLst>
                  <a:ext uri="{FF2B5EF4-FFF2-40B4-BE49-F238E27FC236}">
                    <a16:creationId xmlns:a16="http://schemas.microsoft.com/office/drawing/2014/main" id="{E29BADB9-49FD-B54F-A4F6-E365EE57A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651">
                <a:extLst>
                  <a:ext uri="{FF2B5EF4-FFF2-40B4-BE49-F238E27FC236}">
                    <a16:creationId xmlns:a16="http://schemas.microsoft.com/office/drawing/2014/main" id="{135D9F57-B359-AA4A-A172-39791A324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652">
                <a:extLst>
                  <a:ext uri="{FF2B5EF4-FFF2-40B4-BE49-F238E27FC236}">
                    <a16:creationId xmlns:a16="http://schemas.microsoft.com/office/drawing/2014/main" id="{B5CBB8C8-13B8-FD44-94A8-D8A0451E9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653">
                <a:extLst>
                  <a:ext uri="{FF2B5EF4-FFF2-40B4-BE49-F238E27FC236}">
                    <a16:creationId xmlns:a16="http://schemas.microsoft.com/office/drawing/2014/main" id="{E9B94EE2-9535-EC44-8BF0-DB0716038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654">
                <a:extLst>
                  <a:ext uri="{FF2B5EF4-FFF2-40B4-BE49-F238E27FC236}">
                    <a16:creationId xmlns:a16="http://schemas.microsoft.com/office/drawing/2014/main" id="{3EF6E3B0-23E7-974B-A266-430BE58F2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655">
                <a:extLst>
                  <a:ext uri="{FF2B5EF4-FFF2-40B4-BE49-F238E27FC236}">
                    <a16:creationId xmlns:a16="http://schemas.microsoft.com/office/drawing/2014/main" id="{BD545FF2-955C-3246-B4D9-AFDB2220E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4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656">
                <a:extLst>
                  <a:ext uri="{FF2B5EF4-FFF2-40B4-BE49-F238E27FC236}">
                    <a16:creationId xmlns:a16="http://schemas.microsoft.com/office/drawing/2014/main" id="{2BAA73C9-FFF7-8D4E-B83B-AAABC146C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657">
                <a:extLst>
                  <a:ext uri="{FF2B5EF4-FFF2-40B4-BE49-F238E27FC236}">
                    <a16:creationId xmlns:a16="http://schemas.microsoft.com/office/drawing/2014/main" id="{26F40CA3-C4CB-1A48-90EE-5B4CB2CBC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658">
                <a:extLst>
                  <a:ext uri="{FF2B5EF4-FFF2-40B4-BE49-F238E27FC236}">
                    <a16:creationId xmlns:a16="http://schemas.microsoft.com/office/drawing/2014/main" id="{F0B868A2-09DE-ED41-925C-E3715F8D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659">
                <a:extLst>
                  <a:ext uri="{FF2B5EF4-FFF2-40B4-BE49-F238E27FC236}">
                    <a16:creationId xmlns:a16="http://schemas.microsoft.com/office/drawing/2014/main" id="{E199017C-6FA1-234C-9D9F-40B1D1893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660">
                <a:extLst>
                  <a:ext uri="{FF2B5EF4-FFF2-40B4-BE49-F238E27FC236}">
                    <a16:creationId xmlns:a16="http://schemas.microsoft.com/office/drawing/2014/main" id="{A855F505-EC9B-8146-B3B1-789A60082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661">
                <a:extLst>
                  <a:ext uri="{FF2B5EF4-FFF2-40B4-BE49-F238E27FC236}">
                    <a16:creationId xmlns:a16="http://schemas.microsoft.com/office/drawing/2014/main" id="{D43BB52D-009F-7F44-9687-E5EDE4602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662">
                <a:extLst>
                  <a:ext uri="{FF2B5EF4-FFF2-40B4-BE49-F238E27FC236}">
                    <a16:creationId xmlns:a16="http://schemas.microsoft.com/office/drawing/2014/main" id="{E06617DF-1015-F845-8E5F-697B74DBB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663">
                <a:extLst>
                  <a:ext uri="{FF2B5EF4-FFF2-40B4-BE49-F238E27FC236}">
                    <a16:creationId xmlns:a16="http://schemas.microsoft.com/office/drawing/2014/main" id="{BEC9F495-0ADC-BF4B-BEAA-5403390DA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664">
                <a:extLst>
                  <a:ext uri="{FF2B5EF4-FFF2-40B4-BE49-F238E27FC236}">
                    <a16:creationId xmlns:a16="http://schemas.microsoft.com/office/drawing/2014/main" id="{DF58AFE1-E795-DE49-A437-899FD4F33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665">
                <a:extLst>
                  <a:ext uri="{FF2B5EF4-FFF2-40B4-BE49-F238E27FC236}">
                    <a16:creationId xmlns:a16="http://schemas.microsoft.com/office/drawing/2014/main" id="{06D17AFB-91CA-FF4F-BD7F-E2884BEFD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666">
                <a:extLst>
                  <a:ext uri="{FF2B5EF4-FFF2-40B4-BE49-F238E27FC236}">
                    <a16:creationId xmlns:a16="http://schemas.microsoft.com/office/drawing/2014/main" id="{86780656-D46A-8741-B71D-6D7253CCF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6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667">
                <a:extLst>
                  <a:ext uri="{FF2B5EF4-FFF2-40B4-BE49-F238E27FC236}">
                    <a16:creationId xmlns:a16="http://schemas.microsoft.com/office/drawing/2014/main" id="{0C448B13-C7E4-4745-879E-355FAEDB7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668">
                <a:extLst>
                  <a:ext uri="{FF2B5EF4-FFF2-40B4-BE49-F238E27FC236}">
                    <a16:creationId xmlns:a16="http://schemas.microsoft.com/office/drawing/2014/main" id="{15531783-63D3-5342-98FB-7CAB9B279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1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669">
                <a:extLst>
                  <a:ext uri="{FF2B5EF4-FFF2-40B4-BE49-F238E27FC236}">
                    <a16:creationId xmlns:a16="http://schemas.microsoft.com/office/drawing/2014/main" id="{9ECD7221-5A8B-A14E-A5B7-488A52C79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670">
                <a:extLst>
                  <a:ext uri="{FF2B5EF4-FFF2-40B4-BE49-F238E27FC236}">
                    <a16:creationId xmlns:a16="http://schemas.microsoft.com/office/drawing/2014/main" id="{0D272A3B-6FD3-B441-A9FC-C11FC5202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6" y="6554719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671">
                <a:extLst>
                  <a:ext uri="{FF2B5EF4-FFF2-40B4-BE49-F238E27FC236}">
                    <a16:creationId xmlns:a16="http://schemas.microsoft.com/office/drawing/2014/main" id="{C3471CBA-7730-EA4D-80BF-110C556D8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672">
                <a:extLst>
                  <a:ext uri="{FF2B5EF4-FFF2-40B4-BE49-F238E27FC236}">
                    <a16:creationId xmlns:a16="http://schemas.microsoft.com/office/drawing/2014/main" id="{E6816420-123D-ED41-9B49-0F531B030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1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673">
                <a:extLst>
                  <a:ext uri="{FF2B5EF4-FFF2-40B4-BE49-F238E27FC236}">
                    <a16:creationId xmlns:a16="http://schemas.microsoft.com/office/drawing/2014/main" id="{3AD68022-E3F3-3D45-8DDA-DD920CE16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8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674">
                <a:extLst>
                  <a:ext uri="{FF2B5EF4-FFF2-40B4-BE49-F238E27FC236}">
                    <a16:creationId xmlns:a16="http://schemas.microsoft.com/office/drawing/2014/main" id="{FA4C048E-7B37-454E-B404-97DEF8B6C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675">
                <a:extLst>
                  <a:ext uri="{FF2B5EF4-FFF2-40B4-BE49-F238E27FC236}">
                    <a16:creationId xmlns:a16="http://schemas.microsoft.com/office/drawing/2014/main" id="{E6774FC3-E20C-4746-A019-CF4133053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676">
                <a:extLst>
                  <a:ext uri="{FF2B5EF4-FFF2-40B4-BE49-F238E27FC236}">
                    <a16:creationId xmlns:a16="http://schemas.microsoft.com/office/drawing/2014/main" id="{B8C41827-BFB8-8645-9D03-C33F5EF82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677">
                <a:extLst>
                  <a:ext uri="{FF2B5EF4-FFF2-40B4-BE49-F238E27FC236}">
                    <a16:creationId xmlns:a16="http://schemas.microsoft.com/office/drawing/2014/main" id="{D0BAAD33-3AA4-2844-8491-DBE932AE2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678">
                <a:extLst>
                  <a:ext uri="{FF2B5EF4-FFF2-40B4-BE49-F238E27FC236}">
                    <a16:creationId xmlns:a16="http://schemas.microsoft.com/office/drawing/2014/main" id="{DD429258-926B-0C43-A622-08F759159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0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679">
                <a:extLst>
                  <a:ext uri="{FF2B5EF4-FFF2-40B4-BE49-F238E27FC236}">
                    <a16:creationId xmlns:a16="http://schemas.microsoft.com/office/drawing/2014/main" id="{02B649D0-08AB-2544-A306-8E2D842BE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9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680">
                <a:extLst>
                  <a:ext uri="{FF2B5EF4-FFF2-40B4-BE49-F238E27FC236}">
                    <a16:creationId xmlns:a16="http://schemas.microsoft.com/office/drawing/2014/main" id="{E0F496F6-E44A-4B40-A3B1-0EAB1CBBE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681">
                <a:extLst>
                  <a:ext uri="{FF2B5EF4-FFF2-40B4-BE49-F238E27FC236}">
                    <a16:creationId xmlns:a16="http://schemas.microsoft.com/office/drawing/2014/main" id="{B1FF8E67-0E57-F246-88AD-ED587C3D0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Freeform 682">
                <a:extLst>
                  <a:ext uri="{FF2B5EF4-FFF2-40B4-BE49-F238E27FC236}">
                    <a16:creationId xmlns:a16="http://schemas.microsoft.com/office/drawing/2014/main" id="{E3A56AF5-3829-3A46-B3EB-BFC12980D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683">
                <a:extLst>
                  <a:ext uri="{FF2B5EF4-FFF2-40B4-BE49-F238E27FC236}">
                    <a16:creationId xmlns:a16="http://schemas.microsoft.com/office/drawing/2014/main" id="{663E9925-7A75-F34D-A800-D9C1D95E5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5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684">
                <a:extLst>
                  <a:ext uri="{FF2B5EF4-FFF2-40B4-BE49-F238E27FC236}">
                    <a16:creationId xmlns:a16="http://schemas.microsoft.com/office/drawing/2014/main" id="{0D6D2FC6-1E44-B548-AE0C-56D0EC11D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685">
                <a:extLst>
                  <a:ext uri="{FF2B5EF4-FFF2-40B4-BE49-F238E27FC236}">
                    <a16:creationId xmlns:a16="http://schemas.microsoft.com/office/drawing/2014/main" id="{7D5B3C2E-5C5D-EC48-9EE6-9827E01EA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24369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86">
                <a:extLst>
                  <a:ext uri="{FF2B5EF4-FFF2-40B4-BE49-F238E27FC236}">
                    <a16:creationId xmlns:a16="http://schemas.microsoft.com/office/drawing/2014/main" id="{073224B8-2C34-B247-AECA-D1A781864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87">
                <a:extLst>
                  <a:ext uri="{FF2B5EF4-FFF2-40B4-BE49-F238E27FC236}">
                    <a16:creationId xmlns:a16="http://schemas.microsoft.com/office/drawing/2014/main" id="{8EE5EEA5-7270-2B49-A2AC-184A6F21B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88">
                <a:extLst>
                  <a:ext uri="{FF2B5EF4-FFF2-40B4-BE49-F238E27FC236}">
                    <a16:creationId xmlns:a16="http://schemas.microsoft.com/office/drawing/2014/main" id="{D3F76394-3B36-1B49-BDE2-EC7DA7F4E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2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89">
                <a:extLst>
                  <a:ext uri="{FF2B5EF4-FFF2-40B4-BE49-F238E27FC236}">
                    <a16:creationId xmlns:a16="http://schemas.microsoft.com/office/drawing/2014/main" id="{E0151535-C030-C04F-8E3F-43D725B03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6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90">
                <a:extLst>
                  <a:ext uri="{FF2B5EF4-FFF2-40B4-BE49-F238E27FC236}">
                    <a16:creationId xmlns:a16="http://schemas.microsoft.com/office/drawing/2014/main" id="{12943F19-66E1-F344-8B62-CF30F63ED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4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91">
                <a:extLst>
                  <a:ext uri="{FF2B5EF4-FFF2-40B4-BE49-F238E27FC236}">
                    <a16:creationId xmlns:a16="http://schemas.microsoft.com/office/drawing/2014/main" id="{AACEA6E7-CC61-9D43-92FD-135A6DFEE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92">
                <a:extLst>
                  <a:ext uri="{FF2B5EF4-FFF2-40B4-BE49-F238E27FC236}">
                    <a16:creationId xmlns:a16="http://schemas.microsoft.com/office/drawing/2014/main" id="{3E12F97F-7F09-9248-A0DF-245654D27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1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93">
                <a:extLst>
                  <a:ext uri="{FF2B5EF4-FFF2-40B4-BE49-F238E27FC236}">
                    <a16:creationId xmlns:a16="http://schemas.microsoft.com/office/drawing/2014/main" id="{FF0D5CBC-EEFF-2747-AF1F-4278C7A26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30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694">
                <a:extLst>
                  <a:ext uri="{FF2B5EF4-FFF2-40B4-BE49-F238E27FC236}">
                    <a16:creationId xmlns:a16="http://schemas.microsoft.com/office/drawing/2014/main" id="{B20F77EA-B65D-9A4A-9582-762CB8DB7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695">
                <a:extLst>
                  <a:ext uri="{FF2B5EF4-FFF2-40B4-BE49-F238E27FC236}">
                    <a16:creationId xmlns:a16="http://schemas.microsoft.com/office/drawing/2014/main" id="{5B36861C-F5A4-B444-8D3D-D5AAF1185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696">
                <a:extLst>
                  <a:ext uri="{FF2B5EF4-FFF2-40B4-BE49-F238E27FC236}">
                    <a16:creationId xmlns:a16="http://schemas.microsoft.com/office/drawing/2014/main" id="{19704221-826F-DC46-B05C-2AEEE8F12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5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697">
                <a:extLst>
                  <a:ext uri="{FF2B5EF4-FFF2-40B4-BE49-F238E27FC236}">
                    <a16:creationId xmlns:a16="http://schemas.microsoft.com/office/drawing/2014/main" id="{8C54EA1E-99B3-AD47-AF5D-31E816739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698">
                <a:extLst>
                  <a:ext uri="{FF2B5EF4-FFF2-40B4-BE49-F238E27FC236}">
                    <a16:creationId xmlns:a16="http://schemas.microsoft.com/office/drawing/2014/main" id="{5CE9E449-24D5-5249-88A5-C0A7D4075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699">
                <a:extLst>
                  <a:ext uri="{FF2B5EF4-FFF2-40B4-BE49-F238E27FC236}">
                    <a16:creationId xmlns:a16="http://schemas.microsoft.com/office/drawing/2014/main" id="{4404E1D6-8DD3-FC4D-B1DD-1CAE4D75A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700">
                <a:extLst>
                  <a:ext uri="{FF2B5EF4-FFF2-40B4-BE49-F238E27FC236}">
                    <a16:creationId xmlns:a16="http://schemas.microsoft.com/office/drawing/2014/main" id="{9B3E3FFF-A439-4944-8BBA-26B35D1889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0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701">
                <a:extLst>
                  <a:ext uri="{FF2B5EF4-FFF2-40B4-BE49-F238E27FC236}">
                    <a16:creationId xmlns:a16="http://schemas.microsoft.com/office/drawing/2014/main" id="{78B6ACBE-BC12-2D4E-8E26-A570B2134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702">
                <a:extLst>
                  <a:ext uri="{FF2B5EF4-FFF2-40B4-BE49-F238E27FC236}">
                    <a16:creationId xmlns:a16="http://schemas.microsoft.com/office/drawing/2014/main" id="{AC35C8E7-1BDC-C341-AFB6-AD0463C67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703">
                <a:extLst>
                  <a:ext uri="{FF2B5EF4-FFF2-40B4-BE49-F238E27FC236}">
                    <a16:creationId xmlns:a16="http://schemas.microsoft.com/office/drawing/2014/main" id="{1F28A18F-6F6D-6A42-9609-41394F629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704">
                <a:extLst>
                  <a:ext uri="{FF2B5EF4-FFF2-40B4-BE49-F238E27FC236}">
                    <a16:creationId xmlns:a16="http://schemas.microsoft.com/office/drawing/2014/main" id="{9EAA9949-E2CC-1B45-9CD5-690C49393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5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705">
                <a:extLst>
                  <a:ext uri="{FF2B5EF4-FFF2-40B4-BE49-F238E27FC236}">
                    <a16:creationId xmlns:a16="http://schemas.microsoft.com/office/drawing/2014/main" id="{43675620-C279-5D4F-996A-7C839847D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1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706">
                <a:extLst>
                  <a:ext uri="{FF2B5EF4-FFF2-40B4-BE49-F238E27FC236}">
                    <a16:creationId xmlns:a16="http://schemas.microsoft.com/office/drawing/2014/main" id="{F25B2D2B-C90D-6348-8106-F2E4F452E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5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707">
                <a:extLst>
                  <a:ext uri="{FF2B5EF4-FFF2-40B4-BE49-F238E27FC236}">
                    <a16:creationId xmlns:a16="http://schemas.microsoft.com/office/drawing/2014/main" id="{245B8276-2464-1A4E-AA2A-E48354068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708">
                <a:extLst>
                  <a:ext uri="{FF2B5EF4-FFF2-40B4-BE49-F238E27FC236}">
                    <a16:creationId xmlns:a16="http://schemas.microsoft.com/office/drawing/2014/main" id="{80A582B3-3B65-3F43-B1F4-80B98030E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3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709">
                <a:extLst>
                  <a:ext uri="{FF2B5EF4-FFF2-40B4-BE49-F238E27FC236}">
                    <a16:creationId xmlns:a16="http://schemas.microsoft.com/office/drawing/2014/main" id="{A30810EB-79F3-9A49-AE05-F5584D47B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710">
                <a:extLst>
                  <a:ext uri="{FF2B5EF4-FFF2-40B4-BE49-F238E27FC236}">
                    <a16:creationId xmlns:a16="http://schemas.microsoft.com/office/drawing/2014/main" id="{4938E1DE-E03B-E14D-8F56-BC7A00873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711">
                <a:extLst>
                  <a:ext uri="{FF2B5EF4-FFF2-40B4-BE49-F238E27FC236}">
                    <a16:creationId xmlns:a16="http://schemas.microsoft.com/office/drawing/2014/main" id="{F802DD88-2738-CC4F-BCFB-3B284EE65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712">
                <a:extLst>
                  <a:ext uri="{FF2B5EF4-FFF2-40B4-BE49-F238E27FC236}">
                    <a16:creationId xmlns:a16="http://schemas.microsoft.com/office/drawing/2014/main" id="{C9ED5F41-ECD7-AA49-ADF4-037FB899E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713">
                <a:extLst>
                  <a:ext uri="{FF2B5EF4-FFF2-40B4-BE49-F238E27FC236}">
                    <a16:creationId xmlns:a16="http://schemas.microsoft.com/office/drawing/2014/main" id="{E538BF50-4E69-9946-9F44-FCDD5CD3E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714">
                <a:extLst>
                  <a:ext uri="{FF2B5EF4-FFF2-40B4-BE49-F238E27FC236}">
                    <a16:creationId xmlns:a16="http://schemas.microsoft.com/office/drawing/2014/main" id="{88F6A5A8-D330-7446-B6E4-472835461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715">
                <a:extLst>
                  <a:ext uri="{FF2B5EF4-FFF2-40B4-BE49-F238E27FC236}">
                    <a16:creationId xmlns:a16="http://schemas.microsoft.com/office/drawing/2014/main" id="{0193AFD2-F020-0B4E-83EB-5E7AEAF1C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2"/>
                <a:ext cx="2799365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716">
                <a:extLst>
                  <a:ext uri="{FF2B5EF4-FFF2-40B4-BE49-F238E27FC236}">
                    <a16:creationId xmlns:a16="http://schemas.microsoft.com/office/drawing/2014/main" id="{1787A328-3C1B-A944-AC67-C498207AF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717">
                <a:extLst>
                  <a:ext uri="{FF2B5EF4-FFF2-40B4-BE49-F238E27FC236}">
                    <a16:creationId xmlns:a16="http://schemas.microsoft.com/office/drawing/2014/main" id="{9B0DBC29-952C-A044-9A67-9CA892EE7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718">
                <a:extLst>
                  <a:ext uri="{FF2B5EF4-FFF2-40B4-BE49-F238E27FC236}">
                    <a16:creationId xmlns:a16="http://schemas.microsoft.com/office/drawing/2014/main" id="{93BE69FE-7179-EC4C-91F2-26154BA48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719">
                <a:extLst>
                  <a:ext uri="{FF2B5EF4-FFF2-40B4-BE49-F238E27FC236}">
                    <a16:creationId xmlns:a16="http://schemas.microsoft.com/office/drawing/2014/main" id="{9091FCB0-79B0-BC4C-873B-969B299F4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720">
                <a:extLst>
                  <a:ext uri="{FF2B5EF4-FFF2-40B4-BE49-F238E27FC236}">
                    <a16:creationId xmlns:a16="http://schemas.microsoft.com/office/drawing/2014/main" id="{9EBC1A1A-D398-674B-B4F0-450F4EB35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3" y="4366247"/>
                <a:ext cx="7563694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721">
                <a:extLst>
                  <a:ext uri="{FF2B5EF4-FFF2-40B4-BE49-F238E27FC236}">
                    <a16:creationId xmlns:a16="http://schemas.microsoft.com/office/drawing/2014/main" id="{3461506E-F8D2-294C-B78F-A128E19FE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722">
                <a:extLst>
                  <a:ext uri="{FF2B5EF4-FFF2-40B4-BE49-F238E27FC236}">
                    <a16:creationId xmlns:a16="http://schemas.microsoft.com/office/drawing/2014/main" id="{92AECB6F-92BF-7544-B9ED-ED25197F2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723">
                <a:extLst>
                  <a:ext uri="{FF2B5EF4-FFF2-40B4-BE49-F238E27FC236}">
                    <a16:creationId xmlns:a16="http://schemas.microsoft.com/office/drawing/2014/main" id="{BDB2B1E1-0997-CE4A-B07A-CF0EBCFC1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724">
                <a:extLst>
                  <a:ext uri="{FF2B5EF4-FFF2-40B4-BE49-F238E27FC236}">
                    <a16:creationId xmlns:a16="http://schemas.microsoft.com/office/drawing/2014/main" id="{13864D9D-05C4-D847-8A2F-1E6E9A3E1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8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725">
                <a:extLst>
                  <a:ext uri="{FF2B5EF4-FFF2-40B4-BE49-F238E27FC236}">
                    <a16:creationId xmlns:a16="http://schemas.microsoft.com/office/drawing/2014/main" id="{48CE5269-4632-9A46-A053-E141CA81D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726">
                <a:extLst>
                  <a:ext uri="{FF2B5EF4-FFF2-40B4-BE49-F238E27FC236}">
                    <a16:creationId xmlns:a16="http://schemas.microsoft.com/office/drawing/2014/main" id="{A6A393F8-F86D-EC47-A936-A67EEC2D5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727">
                <a:extLst>
                  <a:ext uri="{FF2B5EF4-FFF2-40B4-BE49-F238E27FC236}">
                    <a16:creationId xmlns:a16="http://schemas.microsoft.com/office/drawing/2014/main" id="{E7AE91D4-BA9F-4545-833D-90FBE0C6B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728">
                <a:extLst>
                  <a:ext uri="{FF2B5EF4-FFF2-40B4-BE49-F238E27FC236}">
                    <a16:creationId xmlns:a16="http://schemas.microsoft.com/office/drawing/2014/main" id="{ED3DCC10-83C3-A24C-B101-8B8365EF1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729">
                <a:extLst>
                  <a:ext uri="{FF2B5EF4-FFF2-40B4-BE49-F238E27FC236}">
                    <a16:creationId xmlns:a16="http://schemas.microsoft.com/office/drawing/2014/main" id="{1DA70AB9-EDD3-814D-B8CC-56417B241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730">
                <a:extLst>
                  <a:ext uri="{FF2B5EF4-FFF2-40B4-BE49-F238E27FC236}">
                    <a16:creationId xmlns:a16="http://schemas.microsoft.com/office/drawing/2014/main" id="{CA88125A-C696-3F40-914B-5C900F104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731">
                <a:extLst>
                  <a:ext uri="{FF2B5EF4-FFF2-40B4-BE49-F238E27FC236}">
                    <a16:creationId xmlns:a16="http://schemas.microsoft.com/office/drawing/2014/main" id="{E65B73EA-0F3D-BE4A-88DB-E8660F408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732">
                <a:extLst>
                  <a:ext uri="{FF2B5EF4-FFF2-40B4-BE49-F238E27FC236}">
                    <a16:creationId xmlns:a16="http://schemas.microsoft.com/office/drawing/2014/main" id="{7E55E427-6588-5A48-A1A7-D0809EFE7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4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733">
                <a:extLst>
                  <a:ext uri="{FF2B5EF4-FFF2-40B4-BE49-F238E27FC236}">
                    <a16:creationId xmlns:a16="http://schemas.microsoft.com/office/drawing/2014/main" id="{B33B239B-2DF9-AE47-BC6E-EFA90EEF7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5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734">
                <a:extLst>
                  <a:ext uri="{FF2B5EF4-FFF2-40B4-BE49-F238E27FC236}">
                    <a16:creationId xmlns:a16="http://schemas.microsoft.com/office/drawing/2014/main" id="{18A2DE0F-BD39-DE4F-BE0A-6AD316BD9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735">
                <a:extLst>
                  <a:ext uri="{FF2B5EF4-FFF2-40B4-BE49-F238E27FC236}">
                    <a16:creationId xmlns:a16="http://schemas.microsoft.com/office/drawing/2014/main" id="{EC29FE3C-1F78-BD4F-B75B-8E4C931DC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5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736">
                <a:extLst>
                  <a:ext uri="{FF2B5EF4-FFF2-40B4-BE49-F238E27FC236}">
                    <a16:creationId xmlns:a16="http://schemas.microsoft.com/office/drawing/2014/main" id="{9FDCA177-DF03-644D-87E5-1796361A4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737">
                <a:extLst>
                  <a:ext uri="{FF2B5EF4-FFF2-40B4-BE49-F238E27FC236}">
                    <a16:creationId xmlns:a16="http://schemas.microsoft.com/office/drawing/2014/main" id="{97150C55-8992-B34D-B50E-A877C344A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4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738">
                <a:extLst>
                  <a:ext uri="{FF2B5EF4-FFF2-40B4-BE49-F238E27FC236}">
                    <a16:creationId xmlns:a16="http://schemas.microsoft.com/office/drawing/2014/main" id="{4683A821-8300-9B48-8F91-5798022A8D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739">
                <a:extLst>
                  <a:ext uri="{FF2B5EF4-FFF2-40B4-BE49-F238E27FC236}">
                    <a16:creationId xmlns:a16="http://schemas.microsoft.com/office/drawing/2014/main" id="{73A52A5D-403C-3F42-BF64-74236FD03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2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740">
                <a:extLst>
                  <a:ext uri="{FF2B5EF4-FFF2-40B4-BE49-F238E27FC236}">
                    <a16:creationId xmlns:a16="http://schemas.microsoft.com/office/drawing/2014/main" id="{7A115E96-FE01-8843-BA94-1D0DE22D9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0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741">
                <a:extLst>
                  <a:ext uri="{FF2B5EF4-FFF2-40B4-BE49-F238E27FC236}">
                    <a16:creationId xmlns:a16="http://schemas.microsoft.com/office/drawing/2014/main" id="{F831DD45-F202-9343-9547-C45369F29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742">
                <a:extLst>
                  <a:ext uri="{FF2B5EF4-FFF2-40B4-BE49-F238E27FC236}">
                    <a16:creationId xmlns:a16="http://schemas.microsoft.com/office/drawing/2014/main" id="{2AF170C0-3967-D24C-B37B-30A6CDDC4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7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743">
                <a:extLst>
                  <a:ext uri="{FF2B5EF4-FFF2-40B4-BE49-F238E27FC236}">
                    <a16:creationId xmlns:a16="http://schemas.microsoft.com/office/drawing/2014/main" id="{6623BF91-7832-C944-BA86-289346222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5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744">
                <a:extLst>
                  <a:ext uri="{FF2B5EF4-FFF2-40B4-BE49-F238E27FC236}">
                    <a16:creationId xmlns:a16="http://schemas.microsoft.com/office/drawing/2014/main" id="{9339DB49-1CEF-A248-B1F8-042B07EF2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29"/>
                <a:ext cx="767516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745">
                <a:extLst>
                  <a:ext uri="{FF2B5EF4-FFF2-40B4-BE49-F238E27FC236}">
                    <a16:creationId xmlns:a16="http://schemas.microsoft.com/office/drawing/2014/main" id="{0F0A4EDC-B96F-8648-9C92-CC82B68BB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746">
                <a:extLst>
                  <a:ext uri="{FF2B5EF4-FFF2-40B4-BE49-F238E27FC236}">
                    <a16:creationId xmlns:a16="http://schemas.microsoft.com/office/drawing/2014/main" id="{3A73E071-AF3B-D149-978F-C134F024C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747">
                <a:extLst>
                  <a:ext uri="{FF2B5EF4-FFF2-40B4-BE49-F238E27FC236}">
                    <a16:creationId xmlns:a16="http://schemas.microsoft.com/office/drawing/2014/main" id="{474F5A90-F93F-EE4C-A54D-37D2051C1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748">
                <a:extLst>
                  <a:ext uri="{FF2B5EF4-FFF2-40B4-BE49-F238E27FC236}">
                    <a16:creationId xmlns:a16="http://schemas.microsoft.com/office/drawing/2014/main" id="{5B7FF852-C03C-894E-BE94-82935368B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749">
                <a:extLst>
                  <a:ext uri="{FF2B5EF4-FFF2-40B4-BE49-F238E27FC236}">
                    <a16:creationId xmlns:a16="http://schemas.microsoft.com/office/drawing/2014/main" id="{F227E841-B081-B440-AD83-30E6E7147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750">
                <a:extLst>
                  <a:ext uri="{FF2B5EF4-FFF2-40B4-BE49-F238E27FC236}">
                    <a16:creationId xmlns:a16="http://schemas.microsoft.com/office/drawing/2014/main" id="{8BD99686-DF1C-2446-A004-55365F3C9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751">
                <a:extLst>
                  <a:ext uri="{FF2B5EF4-FFF2-40B4-BE49-F238E27FC236}">
                    <a16:creationId xmlns:a16="http://schemas.microsoft.com/office/drawing/2014/main" id="{55FF5A7D-1CC2-BF41-ACA2-95D4637A9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752">
                <a:extLst>
                  <a:ext uri="{FF2B5EF4-FFF2-40B4-BE49-F238E27FC236}">
                    <a16:creationId xmlns:a16="http://schemas.microsoft.com/office/drawing/2014/main" id="{4D2AD3EF-A9E3-2742-98A4-21B84B4D5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3" y="9061741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753">
                <a:extLst>
                  <a:ext uri="{FF2B5EF4-FFF2-40B4-BE49-F238E27FC236}">
                    <a16:creationId xmlns:a16="http://schemas.microsoft.com/office/drawing/2014/main" id="{F9353C16-D371-A046-8B28-4A4992FA7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754">
                <a:extLst>
                  <a:ext uri="{FF2B5EF4-FFF2-40B4-BE49-F238E27FC236}">
                    <a16:creationId xmlns:a16="http://schemas.microsoft.com/office/drawing/2014/main" id="{30040245-0E05-1941-B73B-BF7EA756B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2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755">
                <a:extLst>
                  <a:ext uri="{FF2B5EF4-FFF2-40B4-BE49-F238E27FC236}">
                    <a16:creationId xmlns:a16="http://schemas.microsoft.com/office/drawing/2014/main" id="{E20A0320-60FF-2E42-9466-489302236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8427819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756">
                <a:extLst>
                  <a:ext uri="{FF2B5EF4-FFF2-40B4-BE49-F238E27FC236}">
                    <a16:creationId xmlns:a16="http://schemas.microsoft.com/office/drawing/2014/main" id="{298A16B0-FB10-0D42-9D59-FCD309C64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757">
                <a:extLst>
                  <a:ext uri="{FF2B5EF4-FFF2-40B4-BE49-F238E27FC236}">
                    <a16:creationId xmlns:a16="http://schemas.microsoft.com/office/drawing/2014/main" id="{4793FE2D-CC6C-224E-8D4D-087DAF10F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758">
                <a:extLst>
                  <a:ext uri="{FF2B5EF4-FFF2-40B4-BE49-F238E27FC236}">
                    <a16:creationId xmlns:a16="http://schemas.microsoft.com/office/drawing/2014/main" id="{72785426-1FB1-5640-9A75-ACA5F3CBA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759">
                <a:extLst>
                  <a:ext uri="{FF2B5EF4-FFF2-40B4-BE49-F238E27FC236}">
                    <a16:creationId xmlns:a16="http://schemas.microsoft.com/office/drawing/2014/main" id="{F523B296-7C22-E54F-B54D-2DC115C03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8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760">
                <a:extLst>
                  <a:ext uri="{FF2B5EF4-FFF2-40B4-BE49-F238E27FC236}">
                    <a16:creationId xmlns:a16="http://schemas.microsoft.com/office/drawing/2014/main" id="{FCC8C577-C387-314F-947A-B8FB9B5E3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761">
                <a:extLst>
                  <a:ext uri="{FF2B5EF4-FFF2-40B4-BE49-F238E27FC236}">
                    <a16:creationId xmlns:a16="http://schemas.microsoft.com/office/drawing/2014/main" id="{32335D1D-5E33-6B4C-9FD8-F0143384F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6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762">
                <a:extLst>
                  <a:ext uri="{FF2B5EF4-FFF2-40B4-BE49-F238E27FC236}">
                    <a16:creationId xmlns:a16="http://schemas.microsoft.com/office/drawing/2014/main" id="{44FE280C-5F8F-1A45-9DAB-901F536E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3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763">
                <a:extLst>
                  <a:ext uri="{FF2B5EF4-FFF2-40B4-BE49-F238E27FC236}">
                    <a16:creationId xmlns:a16="http://schemas.microsoft.com/office/drawing/2014/main" id="{8AA689E0-166A-9542-843D-96F419E7E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764">
                <a:extLst>
                  <a:ext uri="{FF2B5EF4-FFF2-40B4-BE49-F238E27FC236}">
                    <a16:creationId xmlns:a16="http://schemas.microsoft.com/office/drawing/2014/main" id="{DC51B348-8A6E-534A-9F59-CC07FFC4A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765">
                <a:extLst>
                  <a:ext uri="{FF2B5EF4-FFF2-40B4-BE49-F238E27FC236}">
                    <a16:creationId xmlns:a16="http://schemas.microsoft.com/office/drawing/2014/main" id="{E1191DD6-CB1C-254F-BB2D-387B67B7C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1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766">
                <a:extLst>
                  <a:ext uri="{FF2B5EF4-FFF2-40B4-BE49-F238E27FC236}">
                    <a16:creationId xmlns:a16="http://schemas.microsoft.com/office/drawing/2014/main" id="{21A102F3-ED80-C648-B8AE-1D849E195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6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767">
                <a:extLst>
                  <a:ext uri="{FF2B5EF4-FFF2-40B4-BE49-F238E27FC236}">
                    <a16:creationId xmlns:a16="http://schemas.microsoft.com/office/drawing/2014/main" id="{6D00123D-7CF5-574C-A26E-DCF8DFA99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768">
                <a:extLst>
                  <a:ext uri="{FF2B5EF4-FFF2-40B4-BE49-F238E27FC236}">
                    <a16:creationId xmlns:a16="http://schemas.microsoft.com/office/drawing/2014/main" id="{A7DFE464-EBBE-584E-BEA9-0AB9DDAC1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769">
                <a:extLst>
                  <a:ext uri="{FF2B5EF4-FFF2-40B4-BE49-F238E27FC236}">
                    <a16:creationId xmlns:a16="http://schemas.microsoft.com/office/drawing/2014/main" id="{CB150485-DE3B-144E-B2B2-EB825F1F0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770">
                <a:extLst>
                  <a:ext uri="{FF2B5EF4-FFF2-40B4-BE49-F238E27FC236}">
                    <a16:creationId xmlns:a16="http://schemas.microsoft.com/office/drawing/2014/main" id="{BEEFF14B-2094-2B4C-88B4-3E2EDE2CD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771">
                <a:extLst>
                  <a:ext uri="{FF2B5EF4-FFF2-40B4-BE49-F238E27FC236}">
                    <a16:creationId xmlns:a16="http://schemas.microsoft.com/office/drawing/2014/main" id="{9CD1F37B-59F9-F740-957A-D1AAEC760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772">
                <a:extLst>
                  <a:ext uri="{FF2B5EF4-FFF2-40B4-BE49-F238E27FC236}">
                    <a16:creationId xmlns:a16="http://schemas.microsoft.com/office/drawing/2014/main" id="{56156AB8-F0E4-934C-9342-78C4B66F0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773">
                <a:extLst>
                  <a:ext uri="{FF2B5EF4-FFF2-40B4-BE49-F238E27FC236}">
                    <a16:creationId xmlns:a16="http://schemas.microsoft.com/office/drawing/2014/main" id="{71C79F3A-CD48-7F4E-B7FD-F413BC39A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774">
                <a:extLst>
                  <a:ext uri="{FF2B5EF4-FFF2-40B4-BE49-F238E27FC236}">
                    <a16:creationId xmlns:a16="http://schemas.microsoft.com/office/drawing/2014/main" id="{9D99E8A1-7DA2-8E4F-877F-E6D4B4577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775">
                <a:extLst>
                  <a:ext uri="{FF2B5EF4-FFF2-40B4-BE49-F238E27FC236}">
                    <a16:creationId xmlns:a16="http://schemas.microsoft.com/office/drawing/2014/main" id="{7AC771C3-0AF1-C14F-A888-A3B03E56A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776">
                <a:extLst>
                  <a:ext uri="{FF2B5EF4-FFF2-40B4-BE49-F238E27FC236}">
                    <a16:creationId xmlns:a16="http://schemas.microsoft.com/office/drawing/2014/main" id="{F76E494A-106F-554F-8E11-064481D16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3" y="3719582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777">
                <a:extLst>
                  <a:ext uri="{FF2B5EF4-FFF2-40B4-BE49-F238E27FC236}">
                    <a16:creationId xmlns:a16="http://schemas.microsoft.com/office/drawing/2014/main" id="{19833039-B125-2949-B86D-519BDDFEE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778">
                <a:extLst>
                  <a:ext uri="{FF2B5EF4-FFF2-40B4-BE49-F238E27FC236}">
                    <a16:creationId xmlns:a16="http://schemas.microsoft.com/office/drawing/2014/main" id="{D70D5E88-1F1E-B445-9F3D-775C3A855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6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779">
                <a:extLst>
                  <a:ext uri="{FF2B5EF4-FFF2-40B4-BE49-F238E27FC236}">
                    <a16:creationId xmlns:a16="http://schemas.microsoft.com/office/drawing/2014/main" id="{1843C59F-3B1C-624F-82CF-203C4ED73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780">
                <a:extLst>
                  <a:ext uri="{FF2B5EF4-FFF2-40B4-BE49-F238E27FC236}">
                    <a16:creationId xmlns:a16="http://schemas.microsoft.com/office/drawing/2014/main" id="{C0E47E7F-7FFF-9846-A4DD-149221A8B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8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782">
                <a:extLst>
                  <a:ext uri="{FF2B5EF4-FFF2-40B4-BE49-F238E27FC236}">
                    <a16:creationId xmlns:a16="http://schemas.microsoft.com/office/drawing/2014/main" id="{D1E09883-E43E-604A-A68A-402F2C183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783">
                <a:extLst>
                  <a:ext uri="{FF2B5EF4-FFF2-40B4-BE49-F238E27FC236}">
                    <a16:creationId xmlns:a16="http://schemas.microsoft.com/office/drawing/2014/main" id="{1E2D1A6F-F110-FF40-82E0-BD90CF935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784">
                <a:extLst>
                  <a:ext uri="{FF2B5EF4-FFF2-40B4-BE49-F238E27FC236}">
                    <a16:creationId xmlns:a16="http://schemas.microsoft.com/office/drawing/2014/main" id="{747039D1-003D-8341-804D-6D3C25144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785">
                <a:extLst>
                  <a:ext uri="{FF2B5EF4-FFF2-40B4-BE49-F238E27FC236}">
                    <a16:creationId xmlns:a16="http://schemas.microsoft.com/office/drawing/2014/main" id="{87C320A8-B00F-7C4F-80CC-FD7C077D8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1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4" name="Freeform 786">
                <a:extLst>
                  <a:ext uri="{FF2B5EF4-FFF2-40B4-BE49-F238E27FC236}">
                    <a16:creationId xmlns:a16="http://schemas.microsoft.com/office/drawing/2014/main" id="{10CBD2B3-1E7F-5B40-93BA-4B42CAF0A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5" name="Freeform 787">
                <a:extLst>
                  <a:ext uri="{FF2B5EF4-FFF2-40B4-BE49-F238E27FC236}">
                    <a16:creationId xmlns:a16="http://schemas.microsoft.com/office/drawing/2014/main" id="{82917E5C-CA97-F248-8506-AA01A5ECE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2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6" name="Freeform 788">
                <a:extLst>
                  <a:ext uri="{FF2B5EF4-FFF2-40B4-BE49-F238E27FC236}">
                    <a16:creationId xmlns:a16="http://schemas.microsoft.com/office/drawing/2014/main" id="{A50508E0-C1D9-D049-8FF6-EDDF267F5D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90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7" name="Freeform 789">
                <a:extLst>
                  <a:ext uri="{FF2B5EF4-FFF2-40B4-BE49-F238E27FC236}">
                    <a16:creationId xmlns:a16="http://schemas.microsoft.com/office/drawing/2014/main" id="{7C9F32FC-3F75-E74B-97EE-D0B69CB3E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8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8" name="Freeform 790">
                <a:extLst>
                  <a:ext uri="{FF2B5EF4-FFF2-40B4-BE49-F238E27FC236}">
                    <a16:creationId xmlns:a16="http://schemas.microsoft.com/office/drawing/2014/main" id="{6992F2EC-FDED-8849-8921-D248467A6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5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9" name="Freeform 791">
                <a:extLst>
                  <a:ext uri="{FF2B5EF4-FFF2-40B4-BE49-F238E27FC236}">
                    <a16:creationId xmlns:a16="http://schemas.microsoft.com/office/drawing/2014/main" id="{AF584018-3103-CB4F-9547-0A76EC282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0" name="Freeform 792">
                <a:extLst>
                  <a:ext uri="{FF2B5EF4-FFF2-40B4-BE49-F238E27FC236}">
                    <a16:creationId xmlns:a16="http://schemas.microsoft.com/office/drawing/2014/main" id="{D31692C6-8170-5344-ABE4-C87786F2A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4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1" name="Freeform 793">
                <a:extLst>
                  <a:ext uri="{FF2B5EF4-FFF2-40B4-BE49-F238E27FC236}">
                    <a16:creationId xmlns:a16="http://schemas.microsoft.com/office/drawing/2014/main" id="{1844405B-611B-2C47-A4CD-4B360A2F6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2" name="Freeform 794">
                <a:extLst>
                  <a:ext uri="{FF2B5EF4-FFF2-40B4-BE49-F238E27FC236}">
                    <a16:creationId xmlns:a16="http://schemas.microsoft.com/office/drawing/2014/main" id="{6387052C-B852-164B-935E-5641F256E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2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3" name="Freeform 795">
                <a:extLst>
                  <a:ext uri="{FF2B5EF4-FFF2-40B4-BE49-F238E27FC236}">
                    <a16:creationId xmlns:a16="http://schemas.microsoft.com/office/drawing/2014/main" id="{C0A35AEB-D28B-7246-9344-3B355EBE5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4" name="Freeform 796">
                <a:extLst>
                  <a:ext uri="{FF2B5EF4-FFF2-40B4-BE49-F238E27FC236}">
                    <a16:creationId xmlns:a16="http://schemas.microsoft.com/office/drawing/2014/main" id="{E4B7FB21-D7AB-BE45-B06E-BFD3B4927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7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5" name="Freeform 797">
                <a:extLst>
                  <a:ext uri="{FF2B5EF4-FFF2-40B4-BE49-F238E27FC236}">
                    <a16:creationId xmlns:a16="http://schemas.microsoft.com/office/drawing/2014/main" id="{C6A19606-332F-AC48-9B45-F666448A5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448" name="CuadroTexto 395">
              <a:extLst>
                <a:ext uri="{FF2B5EF4-FFF2-40B4-BE49-F238E27FC236}">
                  <a16:creationId xmlns:a16="http://schemas.microsoft.com/office/drawing/2014/main" id="{9861B5B1-FF0B-B54A-B5BA-507B17C17F61}"/>
                </a:ext>
              </a:extLst>
            </p:cNvPr>
            <p:cNvSpPr txBox="1"/>
            <p:nvPr/>
          </p:nvSpPr>
          <p:spPr>
            <a:xfrm flipH="1">
              <a:off x="2385869" y="7945925"/>
              <a:ext cx="2954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United States</a:t>
              </a:r>
            </a:p>
          </p:txBody>
        </p:sp>
        <p:sp>
          <p:nvSpPr>
            <p:cNvPr id="449" name="CuadroTexto 395">
              <a:extLst>
                <a:ext uri="{FF2B5EF4-FFF2-40B4-BE49-F238E27FC236}">
                  <a16:creationId xmlns:a16="http://schemas.microsoft.com/office/drawing/2014/main" id="{561F3C5C-7A41-144B-BF7D-F23F9D96D782}"/>
                </a:ext>
              </a:extLst>
            </p:cNvPr>
            <p:cNvSpPr txBox="1"/>
            <p:nvPr/>
          </p:nvSpPr>
          <p:spPr>
            <a:xfrm flipH="1">
              <a:off x="6637829" y="5865665"/>
              <a:ext cx="2954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Italy</a:t>
              </a:r>
            </a:p>
          </p:txBody>
        </p:sp>
        <p:sp>
          <p:nvSpPr>
            <p:cNvPr id="450" name="CuadroTexto 395">
              <a:extLst>
                <a:ext uri="{FF2B5EF4-FFF2-40B4-BE49-F238E27FC236}">
                  <a16:creationId xmlns:a16="http://schemas.microsoft.com/office/drawing/2014/main" id="{E9C4F5FB-6125-904B-939E-C1CB38DE81FC}"/>
                </a:ext>
              </a:extLst>
            </p:cNvPr>
            <p:cNvSpPr txBox="1"/>
            <p:nvPr/>
          </p:nvSpPr>
          <p:spPr>
            <a:xfrm flipH="1">
              <a:off x="8834023" y="8455282"/>
              <a:ext cx="2954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India</a:t>
              </a:r>
            </a:p>
          </p:txBody>
        </p:sp>
        <p:sp>
          <p:nvSpPr>
            <p:cNvPr id="452" name="CuadroTexto 395">
              <a:extLst>
                <a:ext uri="{FF2B5EF4-FFF2-40B4-BE49-F238E27FC236}">
                  <a16:creationId xmlns:a16="http://schemas.microsoft.com/office/drawing/2014/main" id="{DA179712-FD61-104C-897B-BB1819171AA2}"/>
                </a:ext>
              </a:extLst>
            </p:cNvPr>
            <p:cNvSpPr txBox="1"/>
            <p:nvPr/>
          </p:nvSpPr>
          <p:spPr>
            <a:xfrm flipH="1">
              <a:off x="10985552" y="8186340"/>
              <a:ext cx="2954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Australia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70B810-C65A-1F47-88A8-198D8AB5BAD4}"/>
              </a:ext>
            </a:extLst>
          </p:cNvPr>
          <p:cNvGrpSpPr/>
          <p:nvPr/>
        </p:nvGrpSpPr>
        <p:grpSpPr>
          <a:xfrm>
            <a:off x="3093190" y="11276100"/>
            <a:ext cx="18120932" cy="1209434"/>
            <a:chOff x="3093190" y="11550462"/>
            <a:chExt cx="18120932" cy="1209434"/>
          </a:xfrm>
        </p:grpSpPr>
        <p:sp>
          <p:nvSpPr>
            <p:cNvPr id="499" name="Triangle 498">
              <a:extLst>
                <a:ext uri="{FF2B5EF4-FFF2-40B4-BE49-F238E27FC236}">
                  <a16:creationId xmlns:a16="http://schemas.microsoft.com/office/drawing/2014/main" id="{30EB66B2-8ED2-7D42-8A0C-C4A27BB7EB8F}"/>
                </a:ext>
              </a:extLst>
            </p:cNvPr>
            <p:cNvSpPr/>
            <p:nvPr/>
          </p:nvSpPr>
          <p:spPr>
            <a:xfrm rot="10800000" flipH="1">
              <a:off x="18870048" y="12236539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Triangle 500">
              <a:extLst>
                <a:ext uri="{FF2B5EF4-FFF2-40B4-BE49-F238E27FC236}">
                  <a16:creationId xmlns:a16="http://schemas.microsoft.com/office/drawing/2014/main" id="{F1A32D00-EEA1-7D45-B891-9A41A199AC97}"/>
                </a:ext>
              </a:extLst>
            </p:cNvPr>
            <p:cNvSpPr/>
            <p:nvPr/>
          </p:nvSpPr>
          <p:spPr>
            <a:xfrm flipH="1">
              <a:off x="13645133" y="12236539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Triangle 502">
              <a:extLst>
                <a:ext uri="{FF2B5EF4-FFF2-40B4-BE49-F238E27FC236}">
                  <a16:creationId xmlns:a16="http://schemas.microsoft.com/office/drawing/2014/main" id="{3D7129D3-7938-C44A-9402-4648A3A3CD43}"/>
                </a:ext>
              </a:extLst>
            </p:cNvPr>
            <p:cNvSpPr/>
            <p:nvPr/>
          </p:nvSpPr>
          <p:spPr>
            <a:xfrm rot="10800000" flipH="1">
              <a:off x="8414372" y="12236539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652C08-6208-0D41-B544-C8DCFE181BC4}"/>
                </a:ext>
              </a:extLst>
            </p:cNvPr>
            <p:cNvGrpSpPr/>
            <p:nvPr/>
          </p:nvGrpSpPr>
          <p:grpSpPr>
            <a:xfrm>
              <a:off x="3093190" y="11550462"/>
              <a:ext cx="18120932" cy="1209434"/>
              <a:chOff x="3093190" y="11550462"/>
              <a:chExt cx="18120932" cy="1209434"/>
            </a:xfrm>
          </p:grpSpPr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BD669268-7310-8340-9EE3-540C6E9616B2}"/>
                  </a:ext>
                </a:extLst>
              </p:cNvPr>
              <p:cNvGrpSpPr/>
              <p:nvPr/>
            </p:nvGrpSpPr>
            <p:grpSpPr>
              <a:xfrm flipH="1">
                <a:off x="18779627" y="11550462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F94D8116-40C3-9C47-825D-4092980F03BC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5E7AA84C-AC3A-6E40-BCC8-139FBBDB796F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8222FE6B-2377-FF43-9080-51A7F4DFCC09}"/>
                  </a:ext>
                </a:extLst>
              </p:cNvPr>
              <p:cNvGrpSpPr/>
              <p:nvPr/>
            </p:nvGrpSpPr>
            <p:grpSpPr>
              <a:xfrm flipH="1">
                <a:off x="13554712" y="11550462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4B92E7FE-BE85-D442-8226-245AB146AC8E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6C2C63E9-8F5A-AA43-BDA2-C5A3317EC563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459.10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41C22F74-EDC2-6D4E-B1C6-185E13D62878}"/>
                  </a:ext>
                </a:extLst>
              </p:cNvPr>
              <p:cNvGrpSpPr/>
              <p:nvPr/>
            </p:nvGrpSpPr>
            <p:grpSpPr>
              <a:xfrm flipH="1">
                <a:off x="8323951" y="11550462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138BA6EB-E32C-F345-A1E8-4732DA986FCD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95F6236D-D1DF-1844-9FFB-749198BC6858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89.14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504" name="Group 503">
                <a:extLst>
                  <a:ext uri="{FF2B5EF4-FFF2-40B4-BE49-F238E27FC236}">
                    <a16:creationId xmlns:a16="http://schemas.microsoft.com/office/drawing/2014/main" id="{F8B7ADE0-6C63-2442-B6BE-8EEE9D5D7997}"/>
                  </a:ext>
                </a:extLst>
              </p:cNvPr>
              <p:cNvGrpSpPr/>
              <p:nvPr/>
            </p:nvGrpSpPr>
            <p:grpSpPr>
              <a:xfrm flipH="1">
                <a:off x="3093190" y="11550462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97D25485-6C2B-4C41-A925-1F1816B3AA4A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BE382726-B36B-6343-89F9-06DC186ADC38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256.90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sp>
          <p:nvSpPr>
            <p:cNvPr id="505" name="Triangle 504">
              <a:extLst>
                <a:ext uri="{FF2B5EF4-FFF2-40B4-BE49-F238E27FC236}">
                  <a16:creationId xmlns:a16="http://schemas.microsoft.com/office/drawing/2014/main" id="{5469C473-9116-3E49-8056-20AE5FDB157F}"/>
                </a:ext>
              </a:extLst>
            </p:cNvPr>
            <p:cNvSpPr/>
            <p:nvPr/>
          </p:nvSpPr>
          <p:spPr>
            <a:xfrm flipH="1">
              <a:off x="3183611" y="12236539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96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24" name="Freeform 423">
            <a:extLst>
              <a:ext uri="{FF2B5EF4-FFF2-40B4-BE49-F238E27FC236}">
                <a16:creationId xmlns:a16="http://schemas.microsoft.com/office/drawing/2014/main" id="{6920E607-C06E-BC49-9A43-E787E95711A6}"/>
              </a:ext>
            </a:extLst>
          </p:cNvPr>
          <p:cNvSpPr/>
          <p:nvPr/>
        </p:nvSpPr>
        <p:spPr>
          <a:xfrm>
            <a:off x="2810590" y="6102748"/>
            <a:ext cx="3195424" cy="3191883"/>
          </a:xfrm>
          <a:custGeom>
            <a:avLst/>
            <a:gdLst>
              <a:gd name="connsiteX0" fmla="*/ 630883 w 1261872"/>
              <a:gd name="connsiteY0" fmla="*/ 1260356 h 1260474"/>
              <a:gd name="connsiteX1" fmla="*/ 1261820 w 1261872"/>
              <a:gd name="connsiteY1" fmla="*/ 630119 h 1260474"/>
              <a:gd name="connsiteX2" fmla="*/ 630883 w 1261872"/>
              <a:gd name="connsiteY2" fmla="*/ -118 h 1260474"/>
              <a:gd name="connsiteX3" fmla="*/ -53 w 1261872"/>
              <a:gd name="connsiteY3" fmla="*/ 630119 h 1260474"/>
              <a:gd name="connsiteX4" fmla="*/ 630883 w 1261872"/>
              <a:gd name="connsiteY4" fmla="*/ 1260356 h 126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1872" h="1260474">
                <a:moveTo>
                  <a:pt x="630883" y="1260356"/>
                </a:moveTo>
                <a:cubicBezTo>
                  <a:pt x="979337" y="1260356"/>
                  <a:pt x="1261820" y="978186"/>
                  <a:pt x="1261820" y="630119"/>
                </a:cubicBezTo>
                <a:cubicBezTo>
                  <a:pt x="1261820" y="282051"/>
                  <a:pt x="979337" y="-118"/>
                  <a:pt x="630883" y="-118"/>
                </a:cubicBezTo>
                <a:cubicBezTo>
                  <a:pt x="282430" y="-118"/>
                  <a:pt x="-53" y="282051"/>
                  <a:pt x="-53" y="630119"/>
                </a:cubicBezTo>
                <a:cubicBezTo>
                  <a:pt x="-53" y="978186"/>
                  <a:pt x="282430" y="1260356"/>
                  <a:pt x="630883" y="126035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5" name="Freeform 424">
            <a:extLst>
              <a:ext uri="{FF2B5EF4-FFF2-40B4-BE49-F238E27FC236}">
                <a16:creationId xmlns:a16="http://schemas.microsoft.com/office/drawing/2014/main" id="{E0576C44-A156-9040-8850-9A3206AE9BE5}"/>
              </a:ext>
            </a:extLst>
          </p:cNvPr>
          <p:cNvSpPr/>
          <p:nvPr/>
        </p:nvSpPr>
        <p:spPr>
          <a:xfrm>
            <a:off x="4422049" y="6122986"/>
            <a:ext cx="1514739" cy="1446081"/>
          </a:xfrm>
          <a:custGeom>
            <a:avLst/>
            <a:gdLst>
              <a:gd name="connsiteX0" fmla="*/ 138 w 598170"/>
              <a:gd name="connsiteY0" fmla="*/ 415188 h 571057"/>
              <a:gd name="connsiteX1" fmla="*/ 200163 w 598170"/>
              <a:gd name="connsiteY1" fmla="*/ 570939 h 571057"/>
              <a:gd name="connsiteX2" fmla="*/ 598118 w 598170"/>
              <a:gd name="connsiteY2" fmla="*/ 450772 h 571057"/>
              <a:gd name="connsiteX3" fmla="*/ -53 w 598170"/>
              <a:gd name="connsiteY3" fmla="*/ -118 h 57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170" h="571057">
                <a:moveTo>
                  <a:pt x="138" y="415188"/>
                </a:moveTo>
                <a:cubicBezTo>
                  <a:pt x="93616" y="418166"/>
                  <a:pt x="174455" y="481113"/>
                  <a:pt x="200163" y="570939"/>
                </a:cubicBezTo>
                <a:lnTo>
                  <a:pt x="598118" y="450772"/>
                </a:lnTo>
                <a:cubicBezTo>
                  <a:pt x="519298" y="185699"/>
                  <a:pt x="276753" y="2879"/>
                  <a:pt x="-53" y="-11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6" name="Freeform 425">
            <a:extLst>
              <a:ext uri="{FF2B5EF4-FFF2-40B4-BE49-F238E27FC236}">
                <a16:creationId xmlns:a16="http://schemas.microsoft.com/office/drawing/2014/main" id="{173B7998-B30B-B144-B496-7CD0CC4C7BB5}"/>
              </a:ext>
            </a:extLst>
          </p:cNvPr>
          <p:cNvSpPr/>
          <p:nvPr/>
        </p:nvSpPr>
        <p:spPr>
          <a:xfrm>
            <a:off x="4817377" y="7298742"/>
            <a:ext cx="1185767" cy="1463908"/>
          </a:xfrm>
          <a:custGeom>
            <a:avLst/>
            <a:gdLst>
              <a:gd name="connsiteX0" fmla="*/ 52621 w 468259"/>
              <a:gd name="connsiteY0" fmla="*/ 165623 h 578097"/>
              <a:gd name="connsiteX1" fmla="*/ -53 w 468259"/>
              <a:gd name="connsiteY1" fmla="*/ 306342 h 578097"/>
              <a:gd name="connsiteX2" fmla="*/ 314272 w 468259"/>
              <a:gd name="connsiteY2" fmla="*/ 577979 h 578097"/>
              <a:gd name="connsiteX3" fmla="*/ 446003 w 468259"/>
              <a:gd name="connsiteY3" fmla="*/ -118 h 578097"/>
              <a:gd name="connsiteX4" fmla="*/ 47668 w 468259"/>
              <a:gd name="connsiteY4" fmla="*/ 120239 h 578097"/>
              <a:gd name="connsiteX5" fmla="*/ 52621 w 468259"/>
              <a:gd name="connsiteY5" fmla="*/ 165623 h 57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259" h="578097">
                <a:moveTo>
                  <a:pt x="52621" y="165623"/>
                </a:moveTo>
                <a:cubicBezTo>
                  <a:pt x="52659" y="217343"/>
                  <a:pt x="33942" y="267333"/>
                  <a:pt x="-53" y="306342"/>
                </a:cubicBezTo>
                <a:lnTo>
                  <a:pt x="314272" y="577979"/>
                </a:lnTo>
                <a:cubicBezTo>
                  <a:pt x="451880" y="419250"/>
                  <a:pt x="501277" y="202472"/>
                  <a:pt x="446003" y="-118"/>
                </a:cubicBezTo>
                <a:lnTo>
                  <a:pt x="47668" y="120239"/>
                </a:lnTo>
                <a:cubicBezTo>
                  <a:pt x="50963" y="135139"/>
                  <a:pt x="52630" y="150362"/>
                  <a:pt x="52621" y="16562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7" name="Freeform 426">
            <a:extLst>
              <a:ext uri="{FF2B5EF4-FFF2-40B4-BE49-F238E27FC236}">
                <a16:creationId xmlns:a16="http://schemas.microsoft.com/office/drawing/2014/main" id="{588B85B3-AD5E-F64F-867F-D70023D82ACF}"/>
              </a:ext>
            </a:extLst>
          </p:cNvPr>
          <p:cNvSpPr/>
          <p:nvPr/>
        </p:nvSpPr>
        <p:spPr>
          <a:xfrm>
            <a:off x="2874507" y="6123226"/>
            <a:ext cx="1513290" cy="1446321"/>
          </a:xfrm>
          <a:custGeom>
            <a:avLst/>
            <a:gdLst>
              <a:gd name="connsiteX0" fmla="*/ 397521 w 597598"/>
              <a:gd name="connsiteY0" fmla="*/ 571034 h 571152"/>
              <a:gd name="connsiteX1" fmla="*/ 597546 w 597598"/>
              <a:gd name="connsiteY1" fmla="*/ 415188 h 571152"/>
              <a:gd name="connsiteX2" fmla="*/ 597546 w 597598"/>
              <a:gd name="connsiteY2" fmla="*/ -118 h 571152"/>
              <a:gd name="connsiteX3" fmla="*/ -53 w 597598"/>
              <a:gd name="connsiteY3" fmla="*/ 450772 h 5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98" h="571152">
                <a:moveTo>
                  <a:pt x="397521" y="571034"/>
                </a:moveTo>
                <a:cubicBezTo>
                  <a:pt x="423162" y="481160"/>
                  <a:pt x="504030" y="418146"/>
                  <a:pt x="597546" y="415188"/>
                </a:cubicBezTo>
                <a:lnTo>
                  <a:pt x="597546" y="-118"/>
                </a:lnTo>
                <a:cubicBezTo>
                  <a:pt x="320950" y="3126"/>
                  <a:pt x="78700" y="185899"/>
                  <a:pt x="-53" y="45077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8" name="Freeform 427">
            <a:extLst>
              <a:ext uri="{FF2B5EF4-FFF2-40B4-BE49-F238E27FC236}">
                <a16:creationId xmlns:a16="http://schemas.microsoft.com/office/drawing/2014/main" id="{581B68A7-A453-FD4B-986C-16530EF369F5}"/>
              </a:ext>
            </a:extLst>
          </p:cNvPr>
          <p:cNvSpPr/>
          <p:nvPr/>
        </p:nvSpPr>
        <p:spPr>
          <a:xfrm>
            <a:off x="2808148" y="7299224"/>
            <a:ext cx="1185286" cy="1463428"/>
          </a:xfrm>
          <a:custGeom>
            <a:avLst/>
            <a:gdLst>
              <a:gd name="connsiteX0" fmla="*/ 468017 w 468069"/>
              <a:gd name="connsiteY0" fmla="*/ 306152 h 577907"/>
              <a:gd name="connsiteX1" fmla="*/ 420392 w 468069"/>
              <a:gd name="connsiteY1" fmla="*/ 120240 h 577907"/>
              <a:gd name="connsiteX2" fmla="*/ 22057 w 468069"/>
              <a:gd name="connsiteY2" fmla="*/ -118 h 577907"/>
              <a:gd name="connsiteX3" fmla="*/ 153883 w 468069"/>
              <a:gd name="connsiteY3" fmla="*/ 577789 h 57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069" h="577907">
                <a:moveTo>
                  <a:pt x="468017" y="306152"/>
                </a:moveTo>
                <a:cubicBezTo>
                  <a:pt x="423707" y="255135"/>
                  <a:pt x="406057" y="186241"/>
                  <a:pt x="420392" y="120240"/>
                </a:cubicBezTo>
                <a:lnTo>
                  <a:pt x="22057" y="-118"/>
                </a:lnTo>
                <a:cubicBezTo>
                  <a:pt x="-33064" y="202425"/>
                  <a:pt x="16351" y="419088"/>
                  <a:pt x="153883" y="5777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9" name="Freeform 428">
            <a:extLst>
              <a:ext uri="{FF2B5EF4-FFF2-40B4-BE49-F238E27FC236}">
                <a16:creationId xmlns:a16="http://schemas.microsoft.com/office/drawing/2014/main" id="{1531D14D-36E2-4644-A825-3FF582122437}"/>
              </a:ext>
            </a:extLst>
          </p:cNvPr>
          <p:cNvSpPr/>
          <p:nvPr/>
        </p:nvSpPr>
        <p:spPr>
          <a:xfrm>
            <a:off x="2430458" y="5722074"/>
            <a:ext cx="3955689" cy="3951307"/>
          </a:xfrm>
          <a:custGeom>
            <a:avLst/>
            <a:gdLst>
              <a:gd name="connsiteX0" fmla="*/ 780998 w 1562100"/>
              <a:gd name="connsiteY0" fmla="*/ -118 h 1560370"/>
              <a:gd name="connsiteX1" fmla="*/ -53 w 1562100"/>
              <a:gd name="connsiteY1" fmla="*/ 780067 h 1560370"/>
              <a:gd name="connsiteX2" fmla="*/ 780998 w 1562100"/>
              <a:gd name="connsiteY2" fmla="*/ 1560252 h 1560370"/>
              <a:gd name="connsiteX3" fmla="*/ 1562048 w 1562100"/>
              <a:gd name="connsiteY3" fmla="*/ 780067 h 1560370"/>
              <a:gd name="connsiteX4" fmla="*/ 780998 w 1562100"/>
              <a:gd name="connsiteY4" fmla="*/ -118 h 1560370"/>
              <a:gd name="connsiteX5" fmla="*/ 780998 w 1562100"/>
              <a:gd name="connsiteY5" fmla="*/ 1403358 h 1560370"/>
              <a:gd name="connsiteX6" fmla="*/ 157396 w 1562100"/>
              <a:gd name="connsiteY6" fmla="*/ 780447 h 1560370"/>
              <a:gd name="connsiteX7" fmla="*/ 780998 w 1562100"/>
              <a:gd name="connsiteY7" fmla="*/ 157536 h 1560370"/>
              <a:gd name="connsiteX8" fmla="*/ 1404599 w 1562100"/>
              <a:gd name="connsiteY8" fmla="*/ 780447 h 1560370"/>
              <a:gd name="connsiteX9" fmla="*/ 781283 w 1562100"/>
              <a:gd name="connsiteY9" fmla="*/ 1403644 h 1560370"/>
              <a:gd name="connsiteX10" fmla="*/ 780998 w 1562100"/>
              <a:gd name="connsiteY10" fmla="*/ 1403644 h 156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2100" h="1560370">
                <a:moveTo>
                  <a:pt x="780998" y="-118"/>
                </a:moveTo>
                <a:cubicBezTo>
                  <a:pt x="349639" y="-118"/>
                  <a:pt x="-53" y="349185"/>
                  <a:pt x="-53" y="780067"/>
                </a:cubicBezTo>
                <a:cubicBezTo>
                  <a:pt x="-53" y="1210948"/>
                  <a:pt x="349639" y="1560252"/>
                  <a:pt x="780998" y="1560252"/>
                </a:cubicBezTo>
                <a:cubicBezTo>
                  <a:pt x="1212356" y="1560252"/>
                  <a:pt x="1562048" y="1210948"/>
                  <a:pt x="1562048" y="780067"/>
                </a:cubicBezTo>
                <a:cubicBezTo>
                  <a:pt x="1562048" y="349185"/>
                  <a:pt x="1212356" y="-118"/>
                  <a:pt x="780998" y="-118"/>
                </a:cubicBezTo>
                <a:close/>
                <a:moveTo>
                  <a:pt x="780998" y="1403358"/>
                </a:moveTo>
                <a:cubicBezTo>
                  <a:pt x="436593" y="1403358"/>
                  <a:pt x="157396" y="1124471"/>
                  <a:pt x="157396" y="780447"/>
                </a:cubicBezTo>
                <a:cubicBezTo>
                  <a:pt x="157396" y="436424"/>
                  <a:pt x="436593" y="157536"/>
                  <a:pt x="780998" y="157536"/>
                </a:cubicBezTo>
                <a:cubicBezTo>
                  <a:pt x="1125403" y="157536"/>
                  <a:pt x="1404599" y="436424"/>
                  <a:pt x="1404599" y="780447"/>
                </a:cubicBezTo>
                <a:cubicBezTo>
                  <a:pt x="1404761" y="1124471"/>
                  <a:pt x="1125688" y="1403482"/>
                  <a:pt x="781283" y="1403644"/>
                </a:cubicBezTo>
                <a:cubicBezTo>
                  <a:pt x="781188" y="1403644"/>
                  <a:pt x="781093" y="1403644"/>
                  <a:pt x="780998" y="1403644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0" name="Freeform 429">
            <a:extLst>
              <a:ext uri="{FF2B5EF4-FFF2-40B4-BE49-F238E27FC236}">
                <a16:creationId xmlns:a16="http://schemas.microsoft.com/office/drawing/2014/main" id="{2FAAD77B-BDD7-0F49-BDE8-A0A47DBE49B4}"/>
              </a:ext>
            </a:extLst>
          </p:cNvPr>
          <p:cNvSpPr/>
          <p:nvPr/>
        </p:nvSpPr>
        <p:spPr>
          <a:xfrm>
            <a:off x="3997777" y="6435959"/>
            <a:ext cx="561271" cy="1326577"/>
          </a:xfrm>
          <a:custGeom>
            <a:avLst/>
            <a:gdLst>
              <a:gd name="connsiteX0" fmla="*/ 0 w 221646"/>
              <a:gd name="connsiteY0" fmla="*/ 9610 h 523865"/>
              <a:gd name="connsiteX1" fmla="*/ 100298 w 221646"/>
              <a:gd name="connsiteY1" fmla="*/ 523866 h 523865"/>
              <a:gd name="connsiteX2" fmla="*/ 221647 w 221646"/>
              <a:gd name="connsiteY2" fmla="*/ 489138 h 523865"/>
              <a:gd name="connsiteX3" fmla="*/ 33814 w 221646"/>
              <a:gd name="connsiteY3" fmla="*/ 0 h 523865"/>
              <a:gd name="connsiteX4" fmla="*/ 0 w 221646"/>
              <a:gd name="connsiteY4" fmla="*/ 9610 h 52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46" h="523865">
                <a:moveTo>
                  <a:pt x="0" y="9610"/>
                </a:moveTo>
                <a:lnTo>
                  <a:pt x="100298" y="523866"/>
                </a:lnTo>
                <a:lnTo>
                  <a:pt x="221647" y="489138"/>
                </a:lnTo>
                <a:lnTo>
                  <a:pt x="33814" y="0"/>
                </a:lnTo>
                <a:lnTo>
                  <a:pt x="0" y="9610"/>
                </a:ln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1" name="Freeform 430">
            <a:extLst>
              <a:ext uri="{FF2B5EF4-FFF2-40B4-BE49-F238E27FC236}">
                <a16:creationId xmlns:a16="http://schemas.microsoft.com/office/drawing/2014/main" id="{0E923D90-3C6D-F34A-B18D-1C88A38C34E5}"/>
              </a:ext>
            </a:extLst>
          </p:cNvPr>
          <p:cNvSpPr/>
          <p:nvPr/>
        </p:nvSpPr>
        <p:spPr>
          <a:xfrm>
            <a:off x="4096562" y="7409586"/>
            <a:ext cx="617631" cy="616944"/>
          </a:xfrm>
          <a:custGeom>
            <a:avLst/>
            <a:gdLst>
              <a:gd name="connsiteX0" fmla="*/ 239163 w 243902"/>
              <a:gd name="connsiteY0" fmla="*/ 88360 h 243631"/>
              <a:gd name="connsiteX1" fmla="*/ 155276 w 243902"/>
              <a:gd name="connsiteY1" fmla="*/ 238831 h 243631"/>
              <a:gd name="connsiteX2" fmla="*/ 4638 w 243902"/>
              <a:gd name="connsiteY2" fmla="*/ 155037 h 243631"/>
              <a:gd name="connsiteX3" fmla="*/ 88287 w 243902"/>
              <a:gd name="connsiteY3" fmla="*/ 4633 h 243631"/>
              <a:gd name="connsiteX4" fmla="*/ 239096 w 243902"/>
              <a:gd name="connsiteY4" fmla="*/ 88122 h 243631"/>
              <a:gd name="connsiteX5" fmla="*/ 239163 w 243902"/>
              <a:gd name="connsiteY5" fmla="*/ 88360 h 2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902" h="243631">
                <a:moveTo>
                  <a:pt x="239163" y="88360"/>
                </a:moveTo>
                <a:cubicBezTo>
                  <a:pt x="257593" y="153049"/>
                  <a:pt x="220036" y="220420"/>
                  <a:pt x="155276" y="238831"/>
                </a:cubicBezTo>
                <a:cubicBezTo>
                  <a:pt x="90515" y="257241"/>
                  <a:pt x="23069" y="219726"/>
                  <a:pt x="4638" y="155037"/>
                </a:cubicBezTo>
                <a:cubicBezTo>
                  <a:pt x="-13774" y="90434"/>
                  <a:pt x="23650" y="23148"/>
                  <a:pt x="88287" y="4633"/>
                </a:cubicBezTo>
                <a:cubicBezTo>
                  <a:pt x="153009" y="-13911"/>
                  <a:pt x="220532" y="23471"/>
                  <a:pt x="239096" y="88122"/>
                </a:cubicBezTo>
                <a:cubicBezTo>
                  <a:pt x="239115" y="88198"/>
                  <a:pt x="239144" y="88284"/>
                  <a:pt x="239163" y="88360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1" name="Freeform 450">
            <a:extLst>
              <a:ext uri="{FF2B5EF4-FFF2-40B4-BE49-F238E27FC236}">
                <a16:creationId xmlns:a16="http://schemas.microsoft.com/office/drawing/2014/main" id="{61B92C5F-9334-F842-B9E5-4E0516D9FD0C}"/>
              </a:ext>
            </a:extLst>
          </p:cNvPr>
          <p:cNvSpPr/>
          <p:nvPr/>
        </p:nvSpPr>
        <p:spPr>
          <a:xfrm>
            <a:off x="7997605" y="6102748"/>
            <a:ext cx="3195424" cy="3191883"/>
          </a:xfrm>
          <a:custGeom>
            <a:avLst/>
            <a:gdLst>
              <a:gd name="connsiteX0" fmla="*/ 630883 w 1261872"/>
              <a:gd name="connsiteY0" fmla="*/ 1260356 h 1260474"/>
              <a:gd name="connsiteX1" fmla="*/ 1261820 w 1261872"/>
              <a:gd name="connsiteY1" fmla="*/ 630119 h 1260474"/>
              <a:gd name="connsiteX2" fmla="*/ 630883 w 1261872"/>
              <a:gd name="connsiteY2" fmla="*/ -118 h 1260474"/>
              <a:gd name="connsiteX3" fmla="*/ -53 w 1261872"/>
              <a:gd name="connsiteY3" fmla="*/ 630119 h 1260474"/>
              <a:gd name="connsiteX4" fmla="*/ 630883 w 1261872"/>
              <a:gd name="connsiteY4" fmla="*/ 1260356 h 126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1872" h="1260474">
                <a:moveTo>
                  <a:pt x="630883" y="1260356"/>
                </a:moveTo>
                <a:cubicBezTo>
                  <a:pt x="979337" y="1260356"/>
                  <a:pt x="1261820" y="978186"/>
                  <a:pt x="1261820" y="630119"/>
                </a:cubicBezTo>
                <a:cubicBezTo>
                  <a:pt x="1261820" y="282051"/>
                  <a:pt x="979337" y="-118"/>
                  <a:pt x="630883" y="-118"/>
                </a:cubicBezTo>
                <a:cubicBezTo>
                  <a:pt x="282430" y="-118"/>
                  <a:pt x="-53" y="282051"/>
                  <a:pt x="-53" y="630119"/>
                </a:cubicBezTo>
                <a:cubicBezTo>
                  <a:pt x="-53" y="978186"/>
                  <a:pt x="282430" y="1260356"/>
                  <a:pt x="630883" y="126035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3" name="Freeform 452">
            <a:extLst>
              <a:ext uri="{FF2B5EF4-FFF2-40B4-BE49-F238E27FC236}">
                <a16:creationId xmlns:a16="http://schemas.microsoft.com/office/drawing/2014/main" id="{2DCDAABB-2417-D148-8D4E-62452383EED0}"/>
              </a:ext>
            </a:extLst>
          </p:cNvPr>
          <p:cNvSpPr/>
          <p:nvPr/>
        </p:nvSpPr>
        <p:spPr>
          <a:xfrm>
            <a:off x="9609064" y="6122986"/>
            <a:ext cx="1514739" cy="1446081"/>
          </a:xfrm>
          <a:custGeom>
            <a:avLst/>
            <a:gdLst>
              <a:gd name="connsiteX0" fmla="*/ 138 w 598170"/>
              <a:gd name="connsiteY0" fmla="*/ 415188 h 571057"/>
              <a:gd name="connsiteX1" fmla="*/ 200163 w 598170"/>
              <a:gd name="connsiteY1" fmla="*/ 570939 h 571057"/>
              <a:gd name="connsiteX2" fmla="*/ 598118 w 598170"/>
              <a:gd name="connsiteY2" fmla="*/ 450772 h 571057"/>
              <a:gd name="connsiteX3" fmla="*/ -53 w 598170"/>
              <a:gd name="connsiteY3" fmla="*/ -118 h 57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170" h="571057">
                <a:moveTo>
                  <a:pt x="138" y="415188"/>
                </a:moveTo>
                <a:cubicBezTo>
                  <a:pt x="93616" y="418166"/>
                  <a:pt x="174455" y="481113"/>
                  <a:pt x="200163" y="570939"/>
                </a:cubicBezTo>
                <a:lnTo>
                  <a:pt x="598118" y="450772"/>
                </a:lnTo>
                <a:cubicBezTo>
                  <a:pt x="519298" y="185699"/>
                  <a:pt x="276753" y="2879"/>
                  <a:pt x="-53" y="-11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4" name="Freeform 453">
            <a:extLst>
              <a:ext uri="{FF2B5EF4-FFF2-40B4-BE49-F238E27FC236}">
                <a16:creationId xmlns:a16="http://schemas.microsoft.com/office/drawing/2014/main" id="{31816B69-08C9-2C4D-AB85-2ECB9F507F1A}"/>
              </a:ext>
            </a:extLst>
          </p:cNvPr>
          <p:cNvSpPr/>
          <p:nvPr/>
        </p:nvSpPr>
        <p:spPr>
          <a:xfrm>
            <a:off x="10004392" y="7298742"/>
            <a:ext cx="1185767" cy="1463908"/>
          </a:xfrm>
          <a:custGeom>
            <a:avLst/>
            <a:gdLst>
              <a:gd name="connsiteX0" fmla="*/ 52621 w 468259"/>
              <a:gd name="connsiteY0" fmla="*/ 165623 h 578097"/>
              <a:gd name="connsiteX1" fmla="*/ -53 w 468259"/>
              <a:gd name="connsiteY1" fmla="*/ 306342 h 578097"/>
              <a:gd name="connsiteX2" fmla="*/ 314272 w 468259"/>
              <a:gd name="connsiteY2" fmla="*/ 577979 h 578097"/>
              <a:gd name="connsiteX3" fmla="*/ 446003 w 468259"/>
              <a:gd name="connsiteY3" fmla="*/ -118 h 578097"/>
              <a:gd name="connsiteX4" fmla="*/ 47668 w 468259"/>
              <a:gd name="connsiteY4" fmla="*/ 120239 h 578097"/>
              <a:gd name="connsiteX5" fmla="*/ 52621 w 468259"/>
              <a:gd name="connsiteY5" fmla="*/ 165623 h 57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259" h="578097">
                <a:moveTo>
                  <a:pt x="52621" y="165623"/>
                </a:moveTo>
                <a:cubicBezTo>
                  <a:pt x="52659" y="217343"/>
                  <a:pt x="33942" y="267333"/>
                  <a:pt x="-53" y="306342"/>
                </a:cubicBezTo>
                <a:lnTo>
                  <a:pt x="314272" y="577979"/>
                </a:lnTo>
                <a:cubicBezTo>
                  <a:pt x="451880" y="419250"/>
                  <a:pt x="501277" y="202472"/>
                  <a:pt x="446003" y="-118"/>
                </a:cubicBezTo>
                <a:lnTo>
                  <a:pt x="47668" y="120239"/>
                </a:lnTo>
                <a:cubicBezTo>
                  <a:pt x="50963" y="135139"/>
                  <a:pt x="52630" y="150362"/>
                  <a:pt x="52621" y="16562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5" name="Freeform 454">
            <a:extLst>
              <a:ext uri="{FF2B5EF4-FFF2-40B4-BE49-F238E27FC236}">
                <a16:creationId xmlns:a16="http://schemas.microsoft.com/office/drawing/2014/main" id="{4962E368-1BAE-6C4B-B74F-ED4ABC4179C1}"/>
              </a:ext>
            </a:extLst>
          </p:cNvPr>
          <p:cNvSpPr/>
          <p:nvPr/>
        </p:nvSpPr>
        <p:spPr>
          <a:xfrm>
            <a:off x="8061522" y="6123226"/>
            <a:ext cx="1513290" cy="1446321"/>
          </a:xfrm>
          <a:custGeom>
            <a:avLst/>
            <a:gdLst>
              <a:gd name="connsiteX0" fmla="*/ 397521 w 597598"/>
              <a:gd name="connsiteY0" fmla="*/ 571034 h 571152"/>
              <a:gd name="connsiteX1" fmla="*/ 597546 w 597598"/>
              <a:gd name="connsiteY1" fmla="*/ 415188 h 571152"/>
              <a:gd name="connsiteX2" fmla="*/ 597546 w 597598"/>
              <a:gd name="connsiteY2" fmla="*/ -118 h 571152"/>
              <a:gd name="connsiteX3" fmla="*/ -53 w 597598"/>
              <a:gd name="connsiteY3" fmla="*/ 450772 h 5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98" h="571152">
                <a:moveTo>
                  <a:pt x="397521" y="571034"/>
                </a:moveTo>
                <a:cubicBezTo>
                  <a:pt x="423162" y="481160"/>
                  <a:pt x="504030" y="418146"/>
                  <a:pt x="597546" y="415188"/>
                </a:cubicBezTo>
                <a:lnTo>
                  <a:pt x="597546" y="-118"/>
                </a:lnTo>
                <a:cubicBezTo>
                  <a:pt x="320950" y="3126"/>
                  <a:pt x="78700" y="185899"/>
                  <a:pt x="-53" y="45077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6" name="Freeform 455">
            <a:extLst>
              <a:ext uri="{FF2B5EF4-FFF2-40B4-BE49-F238E27FC236}">
                <a16:creationId xmlns:a16="http://schemas.microsoft.com/office/drawing/2014/main" id="{90C756A5-9812-5D4D-85A3-11BBF65CAE43}"/>
              </a:ext>
            </a:extLst>
          </p:cNvPr>
          <p:cNvSpPr/>
          <p:nvPr/>
        </p:nvSpPr>
        <p:spPr>
          <a:xfrm>
            <a:off x="7995163" y="7299224"/>
            <a:ext cx="1185286" cy="1463428"/>
          </a:xfrm>
          <a:custGeom>
            <a:avLst/>
            <a:gdLst>
              <a:gd name="connsiteX0" fmla="*/ 468017 w 468069"/>
              <a:gd name="connsiteY0" fmla="*/ 306152 h 577907"/>
              <a:gd name="connsiteX1" fmla="*/ 420392 w 468069"/>
              <a:gd name="connsiteY1" fmla="*/ 120240 h 577907"/>
              <a:gd name="connsiteX2" fmla="*/ 22057 w 468069"/>
              <a:gd name="connsiteY2" fmla="*/ -118 h 577907"/>
              <a:gd name="connsiteX3" fmla="*/ 153883 w 468069"/>
              <a:gd name="connsiteY3" fmla="*/ 577789 h 57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069" h="577907">
                <a:moveTo>
                  <a:pt x="468017" y="306152"/>
                </a:moveTo>
                <a:cubicBezTo>
                  <a:pt x="423707" y="255135"/>
                  <a:pt x="406057" y="186241"/>
                  <a:pt x="420392" y="120240"/>
                </a:cubicBezTo>
                <a:lnTo>
                  <a:pt x="22057" y="-118"/>
                </a:lnTo>
                <a:cubicBezTo>
                  <a:pt x="-33064" y="202425"/>
                  <a:pt x="16351" y="419088"/>
                  <a:pt x="153883" y="5777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7" name="Freeform 456">
            <a:extLst>
              <a:ext uri="{FF2B5EF4-FFF2-40B4-BE49-F238E27FC236}">
                <a16:creationId xmlns:a16="http://schemas.microsoft.com/office/drawing/2014/main" id="{294067E4-F16E-C848-9280-30A19197BF79}"/>
              </a:ext>
            </a:extLst>
          </p:cNvPr>
          <p:cNvSpPr/>
          <p:nvPr/>
        </p:nvSpPr>
        <p:spPr>
          <a:xfrm>
            <a:off x="7617473" y="5722074"/>
            <a:ext cx="3955689" cy="3951307"/>
          </a:xfrm>
          <a:custGeom>
            <a:avLst/>
            <a:gdLst>
              <a:gd name="connsiteX0" fmla="*/ 780998 w 1562100"/>
              <a:gd name="connsiteY0" fmla="*/ -118 h 1560370"/>
              <a:gd name="connsiteX1" fmla="*/ -53 w 1562100"/>
              <a:gd name="connsiteY1" fmla="*/ 780067 h 1560370"/>
              <a:gd name="connsiteX2" fmla="*/ 780998 w 1562100"/>
              <a:gd name="connsiteY2" fmla="*/ 1560252 h 1560370"/>
              <a:gd name="connsiteX3" fmla="*/ 1562048 w 1562100"/>
              <a:gd name="connsiteY3" fmla="*/ 780067 h 1560370"/>
              <a:gd name="connsiteX4" fmla="*/ 780998 w 1562100"/>
              <a:gd name="connsiteY4" fmla="*/ -118 h 1560370"/>
              <a:gd name="connsiteX5" fmla="*/ 780998 w 1562100"/>
              <a:gd name="connsiteY5" fmla="*/ 1403358 h 1560370"/>
              <a:gd name="connsiteX6" fmla="*/ 157396 w 1562100"/>
              <a:gd name="connsiteY6" fmla="*/ 780447 h 1560370"/>
              <a:gd name="connsiteX7" fmla="*/ 780998 w 1562100"/>
              <a:gd name="connsiteY7" fmla="*/ 157536 h 1560370"/>
              <a:gd name="connsiteX8" fmla="*/ 1404599 w 1562100"/>
              <a:gd name="connsiteY8" fmla="*/ 780447 h 1560370"/>
              <a:gd name="connsiteX9" fmla="*/ 781283 w 1562100"/>
              <a:gd name="connsiteY9" fmla="*/ 1403644 h 1560370"/>
              <a:gd name="connsiteX10" fmla="*/ 780998 w 1562100"/>
              <a:gd name="connsiteY10" fmla="*/ 1403644 h 156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2100" h="1560370">
                <a:moveTo>
                  <a:pt x="780998" y="-118"/>
                </a:moveTo>
                <a:cubicBezTo>
                  <a:pt x="349639" y="-118"/>
                  <a:pt x="-53" y="349185"/>
                  <a:pt x="-53" y="780067"/>
                </a:cubicBezTo>
                <a:cubicBezTo>
                  <a:pt x="-53" y="1210948"/>
                  <a:pt x="349639" y="1560252"/>
                  <a:pt x="780998" y="1560252"/>
                </a:cubicBezTo>
                <a:cubicBezTo>
                  <a:pt x="1212356" y="1560252"/>
                  <a:pt x="1562048" y="1210948"/>
                  <a:pt x="1562048" y="780067"/>
                </a:cubicBezTo>
                <a:cubicBezTo>
                  <a:pt x="1562048" y="349185"/>
                  <a:pt x="1212356" y="-118"/>
                  <a:pt x="780998" y="-118"/>
                </a:cubicBezTo>
                <a:close/>
                <a:moveTo>
                  <a:pt x="780998" y="1403358"/>
                </a:moveTo>
                <a:cubicBezTo>
                  <a:pt x="436593" y="1403358"/>
                  <a:pt x="157396" y="1124471"/>
                  <a:pt x="157396" y="780447"/>
                </a:cubicBezTo>
                <a:cubicBezTo>
                  <a:pt x="157396" y="436424"/>
                  <a:pt x="436593" y="157536"/>
                  <a:pt x="780998" y="157536"/>
                </a:cubicBezTo>
                <a:cubicBezTo>
                  <a:pt x="1125403" y="157536"/>
                  <a:pt x="1404599" y="436424"/>
                  <a:pt x="1404599" y="780447"/>
                </a:cubicBezTo>
                <a:cubicBezTo>
                  <a:pt x="1404761" y="1124471"/>
                  <a:pt x="1125688" y="1403482"/>
                  <a:pt x="781283" y="1403644"/>
                </a:cubicBezTo>
                <a:cubicBezTo>
                  <a:pt x="781188" y="1403644"/>
                  <a:pt x="781093" y="1403644"/>
                  <a:pt x="780998" y="1403644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3A33C-2715-7842-B570-82F5C253B44B}"/>
              </a:ext>
            </a:extLst>
          </p:cNvPr>
          <p:cNvGrpSpPr/>
          <p:nvPr/>
        </p:nvGrpSpPr>
        <p:grpSpPr>
          <a:xfrm rot="3031066">
            <a:off x="9558568" y="6571665"/>
            <a:ext cx="716416" cy="1590571"/>
            <a:chOff x="9184792" y="5271766"/>
            <a:chExt cx="716416" cy="1590571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AC705AE2-7D5D-4045-9644-2706DF4B7EB7}"/>
                </a:ext>
              </a:extLst>
            </p:cNvPr>
            <p:cNvSpPr/>
            <p:nvPr/>
          </p:nvSpPr>
          <p:spPr>
            <a:xfrm>
              <a:off x="9184792" y="5271766"/>
              <a:ext cx="561271" cy="1326577"/>
            </a:xfrm>
            <a:custGeom>
              <a:avLst/>
              <a:gdLst>
                <a:gd name="connsiteX0" fmla="*/ 0 w 221646"/>
                <a:gd name="connsiteY0" fmla="*/ 9610 h 523865"/>
                <a:gd name="connsiteX1" fmla="*/ 100298 w 221646"/>
                <a:gd name="connsiteY1" fmla="*/ 523866 h 523865"/>
                <a:gd name="connsiteX2" fmla="*/ 221647 w 221646"/>
                <a:gd name="connsiteY2" fmla="*/ 489138 h 523865"/>
                <a:gd name="connsiteX3" fmla="*/ 33814 w 221646"/>
                <a:gd name="connsiteY3" fmla="*/ 0 h 523865"/>
                <a:gd name="connsiteX4" fmla="*/ 0 w 221646"/>
                <a:gd name="connsiteY4" fmla="*/ 9610 h 52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46" h="523865">
                  <a:moveTo>
                    <a:pt x="0" y="9610"/>
                  </a:moveTo>
                  <a:lnTo>
                    <a:pt x="100298" y="523866"/>
                  </a:lnTo>
                  <a:lnTo>
                    <a:pt x="221647" y="489138"/>
                  </a:lnTo>
                  <a:lnTo>
                    <a:pt x="33814" y="0"/>
                  </a:lnTo>
                  <a:lnTo>
                    <a:pt x="0" y="9610"/>
                  </a:ln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F15DD7AC-446B-C745-9756-792D1C53135D}"/>
                </a:ext>
              </a:extLst>
            </p:cNvPr>
            <p:cNvSpPr/>
            <p:nvPr/>
          </p:nvSpPr>
          <p:spPr>
            <a:xfrm>
              <a:off x="9283577" y="6245393"/>
              <a:ext cx="617631" cy="616944"/>
            </a:xfrm>
            <a:custGeom>
              <a:avLst/>
              <a:gdLst>
                <a:gd name="connsiteX0" fmla="*/ 239163 w 243902"/>
                <a:gd name="connsiteY0" fmla="*/ 88360 h 243631"/>
                <a:gd name="connsiteX1" fmla="*/ 155276 w 243902"/>
                <a:gd name="connsiteY1" fmla="*/ 238831 h 243631"/>
                <a:gd name="connsiteX2" fmla="*/ 4638 w 243902"/>
                <a:gd name="connsiteY2" fmla="*/ 155037 h 243631"/>
                <a:gd name="connsiteX3" fmla="*/ 88287 w 243902"/>
                <a:gd name="connsiteY3" fmla="*/ 4633 h 243631"/>
                <a:gd name="connsiteX4" fmla="*/ 239096 w 243902"/>
                <a:gd name="connsiteY4" fmla="*/ 88122 h 243631"/>
                <a:gd name="connsiteX5" fmla="*/ 239163 w 243902"/>
                <a:gd name="connsiteY5" fmla="*/ 88360 h 24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902" h="243631">
                  <a:moveTo>
                    <a:pt x="239163" y="88360"/>
                  </a:moveTo>
                  <a:cubicBezTo>
                    <a:pt x="257593" y="153049"/>
                    <a:pt x="220036" y="220420"/>
                    <a:pt x="155276" y="238831"/>
                  </a:cubicBezTo>
                  <a:cubicBezTo>
                    <a:pt x="90515" y="257241"/>
                    <a:pt x="23069" y="219726"/>
                    <a:pt x="4638" y="155037"/>
                  </a:cubicBezTo>
                  <a:cubicBezTo>
                    <a:pt x="-13774" y="90434"/>
                    <a:pt x="23650" y="23148"/>
                    <a:pt x="88287" y="4633"/>
                  </a:cubicBezTo>
                  <a:cubicBezTo>
                    <a:pt x="153009" y="-13911"/>
                    <a:pt x="220532" y="23471"/>
                    <a:pt x="239096" y="88122"/>
                  </a:cubicBezTo>
                  <a:cubicBezTo>
                    <a:pt x="239115" y="88198"/>
                    <a:pt x="239144" y="88284"/>
                    <a:pt x="239163" y="88360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1" name="Freeform 460">
            <a:extLst>
              <a:ext uri="{FF2B5EF4-FFF2-40B4-BE49-F238E27FC236}">
                <a16:creationId xmlns:a16="http://schemas.microsoft.com/office/drawing/2014/main" id="{3FE788B5-7679-E04C-AF77-A5F36E029778}"/>
              </a:ext>
            </a:extLst>
          </p:cNvPr>
          <p:cNvSpPr/>
          <p:nvPr/>
        </p:nvSpPr>
        <p:spPr>
          <a:xfrm>
            <a:off x="13184620" y="6102748"/>
            <a:ext cx="3195424" cy="3191883"/>
          </a:xfrm>
          <a:custGeom>
            <a:avLst/>
            <a:gdLst>
              <a:gd name="connsiteX0" fmla="*/ 630883 w 1261872"/>
              <a:gd name="connsiteY0" fmla="*/ 1260356 h 1260474"/>
              <a:gd name="connsiteX1" fmla="*/ 1261820 w 1261872"/>
              <a:gd name="connsiteY1" fmla="*/ 630119 h 1260474"/>
              <a:gd name="connsiteX2" fmla="*/ 630883 w 1261872"/>
              <a:gd name="connsiteY2" fmla="*/ -118 h 1260474"/>
              <a:gd name="connsiteX3" fmla="*/ -53 w 1261872"/>
              <a:gd name="connsiteY3" fmla="*/ 630119 h 1260474"/>
              <a:gd name="connsiteX4" fmla="*/ 630883 w 1261872"/>
              <a:gd name="connsiteY4" fmla="*/ 1260356 h 126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1872" h="1260474">
                <a:moveTo>
                  <a:pt x="630883" y="1260356"/>
                </a:moveTo>
                <a:cubicBezTo>
                  <a:pt x="979337" y="1260356"/>
                  <a:pt x="1261820" y="978186"/>
                  <a:pt x="1261820" y="630119"/>
                </a:cubicBezTo>
                <a:cubicBezTo>
                  <a:pt x="1261820" y="282051"/>
                  <a:pt x="979337" y="-118"/>
                  <a:pt x="630883" y="-118"/>
                </a:cubicBezTo>
                <a:cubicBezTo>
                  <a:pt x="282430" y="-118"/>
                  <a:pt x="-53" y="282051"/>
                  <a:pt x="-53" y="630119"/>
                </a:cubicBezTo>
                <a:cubicBezTo>
                  <a:pt x="-53" y="978186"/>
                  <a:pt x="282430" y="1260356"/>
                  <a:pt x="630883" y="126035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2" name="Freeform 461">
            <a:extLst>
              <a:ext uri="{FF2B5EF4-FFF2-40B4-BE49-F238E27FC236}">
                <a16:creationId xmlns:a16="http://schemas.microsoft.com/office/drawing/2014/main" id="{F7BF8DDE-1947-CF4D-947E-63684B04C135}"/>
              </a:ext>
            </a:extLst>
          </p:cNvPr>
          <p:cNvSpPr/>
          <p:nvPr/>
        </p:nvSpPr>
        <p:spPr>
          <a:xfrm>
            <a:off x="14796079" y="6122986"/>
            <a:ext cx="1514739" cy="1446081"/>
          </a:xfrm>
          <a:custGeom>
            <a:avLst/>
            <a:gdLst>
              <a:gd name="connsiteX0" fmla="*/ 138 w 598170"/>
              <a:gd name="connsiteY0" fmla="*/ 415188 h 571057"/>
              <a:gd name="connsiteX1" fmla="*/ 200163 w 598170"/>
              <a:gd name="connsiteY1" fmla="*/ 570939 h 571057"/>
              <a:gd name="connsiteX2" fmla="*/ 598118 w 598170"/>
              <a:gd name="connsiteY2" fmla="*/ 450772 h 571057"/>
              <a:gd name="connsiteX3" fmla="*/ -53 w 598170"/>
              <a:gd name="connsiteY3" fmla="*/ -118 h 57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170" h="571057">
                <a:moveTo>
                  <a:pt x="138" y="415188"/>
                </a:moveTo>
                <a:cubicBezTo>
                  <a:pt x="93616" y="418166"/>
                  <a:pt x="174455" y="481113"/>
                  <a:pt x="200163" y="570939"/>
                </a:cubicBezTo>
                <a:lnTo>
                  <a:pt x="598118" y="450772"/>
                </a:lnTo>
                <a:cubicBezTo>
                  <a:pt x="519298" y="185699"/>
                  <a:pt x="276753" y="2879"/>
                  <a:pt x="-53" y="-11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3" name="Freeform 462">
            <a:extLst>
              <a:ext uri="{FF2B5EF4-FFF2-40B4-BE49-F238E27FC236}">
                <a16:creationId xmlns:a16="http://schemas.microsoft.com/office/drawing/2014/main" id="{BA8869D7-7C19-A743-8E34-A5C0252447C4}"/>
              </a:ext>
            </a:extLst>
          </p:cNvPr>
          <p:cNvSpPr/>
          <p:nvPr/>
        </p:nvSpPr>
        <p:spPr>
          <a:xfrm>
            <a:off x="15191407" y="7298742"/>
            <a:ext cx="1185767" cy="1463908"/>
          </a:xfrm>
          <a:custGeom>
            <a:avLst/>
            <a:gdLst>
              <a:gd name="connsiteX0" fmla="*/ 52621 w 468259"/>
              <a:gd name="connsiteY0" fmla="*/ 165623 h 578097"/>
              <a:gd name="connsiteX1" fmla="*/ -53 w 468259"/>
              <a:gd name="connsiteY1" fmla="*/ 306342 h 578097"/>
              <a:gd name="connsiteX2" fmla="*/ 314272 w 468259"/>
              <a:gd name="connsiteY2" fmla="*/ 577979 h 578097"/>
              <a:gd name="connsiteX3" fmla="*/ 446003 w 468259"/>
              <a:gd name="connsiteY3" fmla="*/ -118 h 578097"/>
              <a:gd name="connsiteX4" fmla="*/ 47668 w 468259"/>
              <a:gd name="connsiteY4" fmla="*/ 120239 h 578097"/>
              <a:gd name="connsiteX5" fmla="*/ 52621 w 468259"/>
              <a:gd name="connsiteY5" fmla="*/ 165623 h 57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259" h="578097">
                <a:moveTo>
                  <a:pt x="52621" y="165623"/>
                </a:moveTo>
                <a:cubicBezTo>
                  <a:pt x="52659" y="217343"/>
                  <a:pt x="33942" y="267333"/>
                  <a:pt x="-53" y="306342"/>
                </a:cubicBezTo>
                <a:lnTo>
                  <a:pt x="314272" y="577979"/>
                </a:lnTo>
                <a:cubicBezTo>
                  <a:pt x="451880" y="419250"/>
                  <a:pt x="501277" y="202472"/>
                  <a:pt x="446003" y="-118"/>
                </a:cubicBezTo>
                <a:lnTo>
                  <a:pt x="47668" y="120239"/>
                </a:lnTo>
                <a:cubicBezTo>
                  <a:pt x="50963" y="135139"/>
                  <a:pt x="52630" y="150362"/>
                  <a:pt x="52621" y="1656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4" name="Freeform 463">
            <a:extLst>
              <a:ext uri="{FF2B5EF4-FFF2-40B4-BE49-F238E27FC236}">
                <a16:creationId xmlns:a16="http://schemas.microsoft.com/office/drawing/2014/main" id="{C55CE75D-5DFD-FB4E-B7E6-F849D2AF9768}"/>
              </a:ext>
            </a:extLst>
          </p:cNvPr>
          <p:cNvSpPr/>
          <p:nvPr/>
        </p:nvSpPr>
        <p:spPr>
          <a:xfrm>
            <a:off x="13248537" y="6123226"/>
            <a:ext cx="1513290" cy="1446321"/>
          </a:xfrm>
          <a:custGeom>
            <a:avLst/>
            <a:gdLst>
              <a:gd name="connsiteX0" fmla="*/ 397521 w 597598"/>
              <a:gd name="connsiteY0" fmla="*/ 571034 h 571152"/>
              <a:gd name="connsiteX1" fmla="*/ 597546 w 597598"/>
              <a:gd name="connsiteY1" fmla="*/ 415188 h 571152"/>
              <a:gd name="connsiteX2" fmla="*/ 597546 w 597598"/>
              <a:gd name="connsiteY2" fmla="*/ -118 h 571152"/>
              <a:gd name="connsiteX3" fmla="*/ -53 w 597598"/>
              <a:gd name="connsiteY3" fmla="*/ 450772 h 5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98" h="571152">
                <a:moveTo>
                  <a:pt x="397521" y="571034"/>
                </a:moveTo>
                <a:cubicBezTo>
                  <a:pt x="423162" y="481160"/>
                  <a:pt x="504030" y="418146"/>
                  <a:pt x="597546" y="415188"/>
                </a:cubicBezTo>
                <a:lnTo>
                  <a:pt x="597546" y="-118"/>
                </a:lnTo>
                <a:cubicBezTo>
                  <a:pt x="320950" y="3126"/>
                  <a:pt x="78700" y="185899"/>
                  <a:pt x="-53" y="45077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5" name="Freeform 464">
            <a:extLst>
              <a:ext uri="{FF2B5EF4-FFF2-40B4-BE49-F238E27FC236}">
                <a16:creationId xmlns:a16="http://schemas.microsoft.com/office/drawing/2014/main" id="{3640D263-FA5B-BD45-9ACF-23B4ADA7A507}"/>
              </a:ext>
            </a:extLst>
          </p:cNvPr>
          <p:cNvSpPr/>
          <p:nvPr/>
        </p:nvSpPr>
        <p:spPr>
          <a:xfrm>
            <a:off x="13182178" y="7299224"/>
            <a:ext cx="1185286" cy="1463428"/>
          </a:xfrm>
          <a:custGeom>
            <a:avLst/>
            <a:gdLst>
              <a:gd name="connsiteX0" fmla="*/ 468017 w 468069"/>
              <a:gd name="connsiteY0" fmla="*/ 306152 h 577907"/>
              <a:gd name="connsiteX1" fmla="*/ 420392 w 468069"/>
              <a:gd name="connsiteY1" fmla="*/ 120240 h 577907"/>
              <a:gd name="connsiteX2" fmla="*/ 22057 w 468069"/>
              <a:gd name="connsiteY2" fmla="*/ -118 h 577907"/>
              <a:gd name="connsiteX3" fmla="*/ 153883 w 468069"/>
              <a:gd name="connsiteY3" fmla="*/ 577789 h 57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069" h="577907">
                <a:moveTo>
                  <a:pt x="468017" y="306152"/>
                </a:moveTo>
                <a:cubicBezTo>
                  <a:pt x="423707" y="255135"/>
                  <a:pt x="406057" y="186241"/>
                  <a:pt x="420392" y="120240"/>
                </a:cubicBezTo>
                <a:lnTo>
                  <a:pt x="22057" y="-118"/>
                </a:lnTo>
                <a:cubicBezTo>
                  <a:pt x="-33064" y="202425"/>
                  <a:pt x="16351" y="419088"/>
                  <a:pt x="153883" y="57778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6" name="Freeform 465">
            <a:extLst>
              <a:ext uri="{FF2B5EF4-FFF2-40B4-BE49-F238E27FC236}">
                <a16:creationId xmlns:a16="http://schemas.microsoft.com/office/drawing/2014/main" id="{C0CD0F6B-582F-FC48-A70B-4540787ADC99}"/>
              </a:ext>
            </a:extLst>
          </p:cNvPr>
          <p:cNvSpPr/>
          <p:nvPr/>
        </p:nvSpPr>
        <p:spPr>
          <a:xfrm>
            <a:off x="12804488" y="5722074"/>
            <a:ext cx="3955689" cy="3951307"/>
          </a:xfrm>
          <a:custGeom>
            <a:avLst/>
            <a:gdLst>
              <a:gd name="connsiteX0" fmla="*/ 780998 w 1562100"/>
              <a:gd name="connsiteY0" fmla="*/ -118 h 1560370"/>
              <a:gd name="connsiteX1" fmla="*/ -53 w 1562100"/>
              <a:gd name="connsiteY1" fmla="*/ 780067 h 1560370"/>
              <a:gd name="connsiteX2" fmla="*/ 780998 w 1562100"/>
              <a:gd name="connsiteY2" fmla="*/ 1560252 h 1560370"/>
              <a:gd name="connsiteX3" fmla="*/ 1562048 w 1562100"/>
              <a:gd name="connsiteY3" fmla="*/ 780067 h 1560370"/>
              <a:gd name="connsiteX4" fmla="*/ 780998 w 1562100"/>
              <a:gd name="connsiteY4" fmla="*/ -118 h 1560370"/>
              <a:gd name="connsiteX5" fmla="*/ 780998 w 1562100"/>
              <a:gd name="connsiteY5" fmla="*/ 1403358 h 1560370"/>
              <a:gd name="connsiteX6" fmla="*/ 157396 w 1562100"/>
              <a:gd name="connsiteY6" fmla="*/ 780447 h 1560370"/>
              <a:gd name="connsiteX7" fmla="*/ 780998 w 1562100"/>
              <a:gd name="connsiteY7" fmla="*/ 157536 h 1560370"/>
              <a:gd name="connsiteX8" fmla="*/ 1404599 w 1562100"/>
              <a:gd name="connsiteY8" fmla="*/ 780447 h 1560370"/>
              <a:gd name="connsiteX9" fmla="*/ 781283 w 1562100"/>
              <a:gd name="connsiteY9" fmla="*/ 1403644 h 1560370"/>
              <a:gd name="connsiteX10" fmla="*/ 780998 w 1562100"/>
              <a:gd name="connsiteY10" fmla="*/ 1403644 h 156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2100" h="1560370">
                <a:moveTo>
                  <a:pt x="780998" y="-118"/>
                </a:moveTo>
                <a:cubicBezTo>
                  <a:pt x="349639" y="-118"/>
                  <a:pt x="-53" y="349185"/>
                  <a:pt x="-53" y="780067"/>
                </a:cubicBezTo>
                <a:cubicBezTo>
                  <a:pt x="-53" y="1210948"/>
                  <a:pt x="349639" y="1560252"/>
                  <a:pt x="780998" y="1560252"/>
                </a:cubicBezTo>
                <a:cubicBezTo>
                  <a:pt x="1212356" y="1560252"/>
                  <a:pt x="1562048" y="1210948"/>
                  <a:pt x="1562048" y="780067"/>
                </a:cubicBezTo>
                <a:cubicBezTo>
                  <a:pt x="1562048" y="349185"/>
                  <a:pt x="1212356" y="-118"/>
                  <a:pt x="780998" y="-118"/>
                </a:cubicBezTo>
                <a:close/>
                <a:moveTo>
                  <a:pt x="780998" y="1403358"/>
                </a:moveTo>
                <a:cubicBezTo>
                  <a:pt x="436593" y="1403358"/>
                  <a:pt x="157396" y="1124471"/>
                  <a:pt x="157396" y="780447"/>
                </a:cubicBezTo>
                <a:cubicBezTo>
                  <a:pt x="157396" y="436424"/>
                  <a:pt x="436593" y="157536"/>
                  <a:pt x="780998" y="157536"/>
                </a:cubicBezTo>
                <a:cubicBezTo>
                  <a:pt x="1125403" y="157536"/>
                  <a:pt x="1404599" y="436424"/>
                  <a:pt x="1404599" y="780447"/>
                </a:cubicBezTo>
                <a:cubicBezTo>
                  <a:pt x="1404761" y="1124471"/>
                  <a:pt x="1125688" y="1403482"/>
                  <a:pt x="781283" y="1403644"/>
                </a:cubicBezTo>
                <a:cubicBezTo>
                  <a:pt x="781188" y="1403644"/>
                  <a:pt x="781093" y="1403644"/>
                  <a:pt x="780998" y="1403644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51B36D-9463-F443-994F-AE2BDC1FC307}"/>
              </a:ext>
            </a:extLst>
          </p:cNvPr>
          <p:cNvGrpSpPr/>
          <p:nvPr/>
        </p:nvGrpSpPr>
        <p:grpSpPr>
          <a:xfrm rot="5750443">
            <a:off x="14913055" y="6916533"/>
            <a:ext cx="716416" cy="1590571"/>
            <a:chOff x="14371807" y="5271766"/>
            <a:chExt cx="716416" cy="1590571"/>
          </a:xfrm>
        </p:grpSpPr>
        <p:sp>
          <p:nvSpPr>
            <p:cNvPr id="467" name="Freeform 466">
              <a:extLst>
                <a:ext uri="{FF2B5EF4-FFF2-40B4-BE49-F238E27FC236}">
                  <a16:creationId xmlns:a16="http://schemas.microsoft.com/office/drawing/2014/main" id="{FF3A86A6-BC61-8E4C-B833-73D3E92ED547}"/>
                </a:ext>
              </a:extLst>
            </p:cNvPr>
            <p:cNvSpPr/>
            <p:nvPr/>
          </p:nvSpPr>
          <p:spPr>
            <a:xfrm>
              <a:off x="14371807" y="5271766"/>
              <a:ext cx="561271" cy="1326577"/>
            </a:xfrm>
            <a:custGeom>
              <a:avLst/>
              <a:gdLst>
                <a:gd name="connsiteX0" fmla="*/ 0 w 221646"/>
                <a:gd name="connsiteY0" fmla="*/ 9610 h 523865"/>
                <a:gd name="connsiteX1" fmla="*/ 100298 w 221646"/>
                <a:gd name="connsiteY1" fmla="*/ 523866 h 523865"/>
                <a:gd name="connsiteX2" fmla="*/ 221647 w 221646"/>
                <a:gd name="connsiteY2" fmla="*/ 489138 h 523865"/>
                <a:gd name="connsiteX3" fmla="*/ 33814 w 221646"/>
                <a:gd name="connsiteY3" fmla="*/ 0 h 523865"/>
                <a:gd name="connsiteX4" fmla="*/ 0 w 221646"/>
                <a:gd name="connsiteY4" fmla="*/ 9610 h 52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46" h="523865">
                  <a:moveTo>
                    <a:pt x="0" y="9610"/>
                  </a:moveTo>
                  <a:lnTo>
                    <a:pt x="100298" y="523866"/>
                  </a:lnTo>
                  <a:lnTo>
                    <a:pt x="221647" y="489138"/>
                  </a:lnTo>
                  <a:lnTo>
                    <a:pt x="33814" y="0"/>
                  </a:lnTo>
                  <a:lnTo>
                    <a:pt x="0" y="9610"/>
                  </a:ln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 467">
              <a:extLst>
                <a:ext uri="{FF2B5EF4-FFF2-40B4-BE49-F238E27FC236}">
                  <a16:creationId xmlns:a16="http://schemas.microsoft.com/office/drawing/2014/main" id="{FAD73DE7-CAD1-0A48-8D9A-BECAE10157ED}"/>
                </a:ext>
              </a:extLst>
            </p:cNvPr>
            <p:cNvSpPr/>
            <p:nvPr/>
          </p:nvSpPr>
          <p:spPr>
            <a:xfrm>
              <a:off x="14470592" y="6245393"/>
              <a:ext cx="617631" cy="616944"/>
            </a:xfrm>
            <a:custGeom>
              <a:avLst/>
              <a:gdLst>
                <a:gd name="connsiteX0" fmla="*/ 239163 w 243902"/>
                <a:gd name="connsiteY0" fmla="*/ 88360 h 243631"/>
                <a:gd name="connsiteX1" fmla="*/ 155276 w 243902"/>
                <a:gd name="connsiteY1" fmla="*/ 238831 h 243631"/>
                <a:gd name="connsiteX2" fmla="*/ 4638 w 243902"/>
                <a:gd name="connsiteY2" fmla="*/ 155037 h 243631"/>
                <a:gd name="connsiteX3" fmla="*/ 88287 w 243902"/>
                <a:gd name="connsiteY3" fmla="*/ 4633 h 243631"/>
                <a:gd name="connsiteX4" fmla="*/ 239096 w 243902"/>
                <a:gd name="connsiteY4" fmla="*/ 88122 h 243631"/>
                <a:gd name="connsiteX5" fmla="*/ 239163 w 243902"/>
                <a:gd name="connsiteY5" fmla="*/ 88360 h 24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902" h="243631">
                  <a:moveTo>
                    <a:pt x="239163" y="88360"/>
                  </a:moveTo>
                  <a:cubicBezTo>
                    <a:pt x="257593" y="153049"/>
                    <a:pt x="220036" y="220420"/>
                    <a:pt x="155276" y="238831"/>
                  </a:cubicBezTo>
                  <a:cubicBezTo>
                    <a:pt x="90515" y="257241"/>
                    <a:pt x="23069" y="219726"/>
                    <a:pt x="4638" y="155037"/>
                  </a:cubicBezTo>
                  <a:cubicBezTo>
                    <a:pt x="-13774" y="90434"/>
                    <a:pt x="23650" y="23148"/>
                    <a:pt x="88287" y="4633"/>
                  </a:cubicBezTo>
                  <a:cubicBezTo>
                    <a:pt x="153009" y="-13911"/>
                    <a:pt x="220532" y="23471"/>
                    <a:pt x="239096" y="88122"/>
                  </a:cubicBezTo>
                  <a:cubicBezTo>
                    <a:pt x="239115" y="88198"/>
                    <a:pt x="239144" y="88284"/>
                    <a:pt x="239163" y="88360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0" name="Freeform 469">
            <a:extLst>
              <a:ext uri="{FF2B5EF4-FFF2-40B4-BE49-F238E27FC236}">
                <a16:creationId xmlns:a16="http://schemas.microsoft.com/office/drawing/2014/main" id="{7C7DA61C-B47E-AD47-9AC0-4D44537E4D0F}"/>
              </a:ext>
            </a:extLst>
          </p:cNvPr>
          <p:cNvSpPr/>
          <p:nvPr/>
        </p:nvSpPr>
        <p:spPr>
          <a:xfrm>
            <a:off x="18371635" y="6102748"/>
            <a:ext cx="3195424" cy="3191883"/>
          </a:xfrm>
          <a:custGeom>
            <a:avLst/>
            <a:gdLst>
              <a:gd name="connsiteX0" fmla="*/ 630883 w 1261872"/>
              <a:gd name="connsiteY0" fmla="*/ 1260356 h 1260474"/>
              <a:gd name="connsiteX1" fmla="*/ 1261820 w 1261872"/>
              <a:gd name="connsiteY1" fmla="*/ 630119 h 1260474"/>
              <a:gd name="connsiteX2" fmla="*/ 630883 w 1261872"/>
              <a:gd name="connsiteY2" fmla="*/ -118 h 1260474"/>
              <a:gd name="connsiteX3" fmla="*/ -53 w 1261872"/>
              <a:gd name="connsiteY3" fmla="*/ 630119 h 1260474"/>
              <a:gd name="connsiteX4" fmla="*/ 630883 w 1261872"/>
              <a:gd name="connsiteY4" fmla="*/ 1260356 h 126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1872" h="1260474">
                <a:moveTo>
                  <a:pt x="630883" y="1260356"/>
                </a:moveTo>
                <a:cubicBezTo>
                  <a:pt x="979337" y="1260356"/>
                  <a:pt x="1261820" y="978186"/>
                  <a:pt x="1261820" y="630119"/>
                </a:cubicBezTo>
                <a:cubicBezTo>
                  <a:pt x="1261820" y="282051"/>
                  <a:pt x="979337" y="-118"/>
                  <a:pt x="630883" y="-118"/>
                </a:cubicBezTo>
                <a:cubicBezTo>
                  <a:pt x="282430" y="-118"/>
                  <a:pt x="-53" y="282051"/>
                  <a:pt x="-53" y="630119"/>
                </a:cubicBezTo>
                <a:cubicBezTo>
                  <a:pt x="-53" y="978186"/>
                  <a:pt x="282430" y="1260356"/>
                  <a:pt x="630883" y="126035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1" name="Freeform 470">
            <a:extLst>
              <a:ext uri="{FF2B5EF4-FFF2-40B4-BE49-F238E27FC236}">
                <a16:creationId xmlns:a16="http://schemas.microsoft.com/office/drawing/2014/main" id="{100DAA85-FF19-AB48-A3B4-0A714ADE996A}"/>
              </a:ext>
            </a:extLst>
          </p:cNvPr>
          <p:cNvSpPr/>
          <p:nvPr/>
        </p:nvSpPr>
        <p:spPr>
          <a:xfrm>
            <a:off x="19983094" y="6122986"/>
            <a:ext cx="1514739" cy="1446081"/>
          </a:xfrm>
          <a:custGeom>
            <a:avLst/>
            <a:gdLst>
              <a:gd name="connsiteX0" fmla="*/ 138 w 598170"/>
              <a:gd name="connsiteY0" fmla="*/ 415188 h 571057"/>
              <a:gd name="connsiteX1" fmla="*/ 200163 w 598170"/>
              <a:gd name="connsiteY1" fmla="*/ 570939 h 571057"/>
              <a:gd name="connsiteX2" fmla="*/ 598118 w 598170"/>
              <a:gd name="connsiteY2" fmla="*/ 450772 h 571057"/>
              <a:gd name="connsiteX3" fmla="*/ -53 w 598170"/>
              <a:gd name="connsiteY3" fmla="*/ -118 h 57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170" h="571057">
                <a:moveTo>
                  <a:pt x="138" y="415188"/>
                </a:moveTo>
                <a:cubicBezTo>
                  <a:pt x="93616" y="418166"/>
                  <a:pt x="174455" y="481113"/>
                  <a:pt x="200163" y="570939"/>
                </a:cubicBezTo>
                <a:lnTo>
                  <a:pt x="598118" y="450772"/>
                </a:lnTo>
                <a:cubicBezTo>
                  <a:pt x="519298" y="185699"/>
                  <a:pt x="276753" y="2879"/>
                  <a:pt x="-53" y="-11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2" name="Freeform 471">
            <a:extLst>
              <a:ext uri="{FF2B5EF4-FFF2-40B4-BE49-F238E27FC236}">
                <a16:creationId xmlns:a16="http://schemas.microsoft.com/office/drawing/2014/main" id="{D915B75B-E9C3-DD4A-A2B2-8A2AE684102E}"/>
              </a:ext>
            </a:extLst>
          </p:cNvPr>
          <p:cNvSpPr/>
          <p:nvPr/>
        </p:nvSpPr>
        <p:spPr>
          <a:xfrm>
            <a:off x="20378422" y="7298742"/>
            <a:ext cx="1185767" cy="1463908"/>
          </a:xfrm>
          <a:custGeom>
            <a:avLst/>
            <a:gdLst>
              <a:gd name="connsiteX0" fmla="*/ 52621 w 468259"/>
              <a:gd name="connsiteY0" fmla="*/ 165623 h 578097"/>
              <a:gd name="connsiteX1" fmla="*/ -53 w 468259"/>
              <a:gd name="connsiteY1" fmla="*/ 306342 h 578097"/>
              <a:gd name="connsiteX2" fmla="*/ 314272 w 468259"/>
              <a:gd name="connsiteY2" fmla="*/ 577979 h 578097"/>
              <a:gd name="connsiteX3" fmla="*/ 446003 w 468259"/>
              <a:gd name="connsiteY3" fmla="*/ -118 h 578097"/>
              <a:gd name="connsiteX4" fmla="*/ 47668 w 468259"/>
              <a:gd name="connsiteY4" fmla="*/ 120239 h 578097"/>
              <a:gd name="connsiteX5" fmla="*/ 52621 w 468259"/>
              <a:gd name="connsiteY5" fmla="*/ 165623 h 57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259" h="578097">
                <a:moveTo>
                  <a:pt x="52621" y="165623"/>
                </a:moveTo>
                <a:cubicBezTo>
                  <a:pt x="52659" y="217343"/>
                  <a:pt x="33942" y="267333"/>
                  <a:pt x="-53" y="306342"/>
                </a:cubicBezTo>
                <a:lnTo>
                  <a:pt x="314272" y="577979"/>
                </a:lnTo>
                <a:cubicBezTo>
                  <a:pt x="451880" y="419250"/>
                  <a:pt x="501277" y="202472"/>
                  <a:pt x="446003" y="-118"/>
                </a:cubicBezTo>
                <a:lnTo>
                  <a:pt x="47668" y="120239"/>
                </a:lnTo>
                <a:cubicBezTo>
                  <a:pt x="50963" y="135139"/>
                  <a:pt x="52630" y="150362"/>
                  <a:pt x="52621" y="16562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3" name="Freeform 472">
            <a:extLst>
              <a:ext uri="{FF2B5EF4-FFF2-40B4-BE49-F238E27FC236}">
                <a16:creationId xmlns:a16="http://schemas.microsoft.com/office/drawing/2014/main" id="{B0E2FDF3-C36C-4A46-9F69-6989F3C96553}"/>
              </a:ext>
            </a:extLst>
          </p:cNvPr>
          <p:cNvSpPr/>
          <p:nvPr/>
        </p:nvSpPr>
        <p:spPr>
          <a:xfrm>
            <a:off x="18435552" y="6123226"/>
            <a:ext cx="1513290" cy="1446321"/>
          </a:xfrm>
          <a:custGeom>
            <a:avLst/>
            <a:gdLst>
              <a:gd name="connsiteX0" fmla="*/ 397521 w 597598"/>
              <a:gd name="connsiteY0" fmla="*/ 571034 h 571152"/>
              <a:gd name="connsiteX1" fmla="*/ 597546 w 597598"/>
              <a:gd name="connsiteY1" fmla="*/ 415188 h 571152"/>
              <a:gd name="connsiteX2" fmla="*/ 597546 w 597598"/>
              <a:gd name="connsiteY2" fmla="*/ -118 h 571152"/>
              <a:gd name="connsiteX3" fmla="*/ -53 w 597598"/>
              <a:gd name="connsiteY3" fmla="*/ 450772 h 5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98" h="571152">
                <a:moveTo>
                  <a:pt x="397521" y="571034"/>
                </a:moveTo>
                <a:cubicBezTo>
                  <a:pt x="423162" y="481160"/>
                  <a:pt x="504030" y="418146"/>
                  <a:pt x="597546" y="415188"/>
                </a:cubicBezTo>
                <a:lnTo>
                  <a:pt x="597546" y="-118"/>
                </a:lnTo>
                <a:cubicBezTo>
                  <a:pt x="320950" y="3126"/>
                  <a:pt x="78700" y="185899"/>
                  <a:pt x="-53" y="45077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4" name="Freeform 473">
            <a:extLst>
              <a:ext uri="{FF2B5EF4-FFF2-40B4-BE49-F238E27FC236}">
                <a16:creationId xmlns:a16="http://schemas.microsoft.com/office/drawing/2014/main" id="{8E9904CC-1D48-B043-8C68-C5997150D978}"/>
              </a:ext>
            </a:extLst>
          </p:cNvPr>
          <p:cNvSpPr/>
          <p:nvPr/>
        </p:nvSpPr>
        <p:spPr>
          <a:xfrm>
            <a:off x="18369193" y="7299224"/>
            <a:ext cx="1185286" cy="1463428"/>
          </a:xfrm>
          <a:custGeom>
            <a:avLst/>
            <a:gdLst>
              <a:gd name="connsiteX0" fmla="*/ 468017 w 468069"/>
              <a:gd name="connsiteY0" fmla="*/ 306152 h 577907"/>
              <a:gd name="connsiteX1" fmla="*/ 420392 w 468069"/>
              <a:gd name="connsiteY1" fmla="*/ 120240 h 577907"/>
              <a:gd name="connsiteX2" fmla="*/ 22057 w 468069"/>
              <a:gd name="connsiteY2" fmla="*/ -118 h 577907"/>
              <a:gd name="connsiteX3" fmla="*/ 153883 w 468069"/>
              <a:gd name="connsiteY3" fmla="*/ 577789 h 57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069" h="577907">
                <a:moveTo>
                  <a:pt x="468017" y="306152"/>
                </a:moveTo>
                <a:cubicBezTo>
                  <a:pt x="423707" y="255135"/>
                  <a:pt x="406057" y="186241"/>
                  <a:pt x="420392" y="120240"/>
                </a:cubicBezTo>
                <a:lnTo>
                  <a:pt x="22057" y="-118"/>
                </a:lnTo>
                <a:cubicBezTo>
                  <a:pt x="-33064" y="202425"/>
                  <a:pt x="16351" y="419088"/>
                  <a:pt x="153883" y="57778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5" name="Freeform 474">
            <a:extLst>
              <a:ext uri="{FF2B5EF4-FFF2-40B4-BE49-F238E27FC236}">
                <a16:creationId xmlns:a16="http://schemas.microsoft.com/office/drawing/2014/main" id="{CC557E2C-856C-4847-9887-3B7B3DC45841}"/>
              </a:ext>
            </a:extLst>
          </p:cNvPr>
          <p:cNvSpPr/>
          <p:nvPr/>
        </p:nvSpPr>
        <p:spPr>
          <a:xfrm>
            <a:off x="17991503" y="5722074"/>
            <a:ext cx="3955689" cy="3951307"/>
          </a:xfrm>
          <a:custGeom>
            <a:avLst/>
            <a:gdLst>
              <a:gd name="connsiteX0" fmla="*/ 780998 w 1562100"/>
              <a:gd name="connsiteY0" fmla="*/ -118 h 1560370"/>
              <a:gd name="connsiteX1" fmla="*/ -53 w 1562100"/>
              <a:gd name="connsiteY1" fmla="*/ 780067 h 1560370"/>
              <a:gd name="connsiteX2" fmla="*/ 780998 w 1562100"/>
              <a:gd name="connsiteY2" fmla="*/ 1560252 h 1560370"/>
              <a:gd name="connsiteX3" fmla="*/ 1562048 w 1562100"/>
              <a:gd name="connsiteY3" fmla="*/ 780067 h 1560370"/>
              <a:gd name="connsiteX4" fmla="*/ 780998 w 1562100"/>
              <a:gd name="connsiteY4" fmla="*/ -118 h 1560370"/>
              <a:gd name="connsiteX5" fmla="*/ 780998 w 1562100"/>
              <a:gd name="connsiteY5" fmla="*/ 1403358 h 1560370"/>
              <a:gd name="connsiteX6" fmla="*/ 157396 w 1562100"/>
              <a:gd name="connsiteY6" fmla="*/ 780447 h 1560370"/>
              <a:gd name="connsiteX7" fmla="*/ 780998 w 1562100"/>
              <a:gd name="connsiteY7" fmla="*/ 157536 h 1560370"/>
              <a:gd name="connsiteX8" fmla="*/ 1404599 w 1562100"/>
              <a:gd name="connsiteY8" fmla="*/ 780447 h 1560370"/>
              <a:gd name="connsiteX9" fmla="*/ 781283 w 1562100"/>
              <a:gd name="connsiteY9" fmla="*/ 1403644 h 1560370"/>
              <a:gd name="connsiteX10" fmla="*/ 780998 w 1562100"/>
              <a:gd name="connsiteY10" fmla="*/ 1403644 h 156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2100" h="1560370">
                <a:moveTo>
                  <a:pt x="780998" y="-118"/>
                </a:moveTo>
                <a:cubicBezTo>
                  <a:pt x="349639" y="-118"/>
                  <a:pt x="-53" y="349185"/>
                  <a:pt x="-53" y="780067"/>
                </a:cubicBezTo>
                <a:cubicBezTo>
                  <a:pt x="-53" y="1210948"/>
                  <a:pt x="349639" y="1560252"/>
                  <a:pt x="780998" y="1560252"/>
                </a:cubicBezTo>
                <a:cubicBezTo>
                  <a:pt x="1212356" y="1560252"/>
                  <a:pt x="1562048" y="1210948"/>
                  <a:pt x="1562048" y="780067"/>
                </a:cubicBezTo>
                <a:cubicBezTo>
                  <a:pt x="1562048" y="349185"/>
                  <a:pt x="1212356" y="-118"/>
                  <a:pt x="780998" y="-118"/>
                </a:cubicBezTo>
                <a:close/>
                <a:moveTo>
                  <a:pt x="780998" y="1403358"/>
                </a:moveTo>
                <a:cubicBezTo>
                  <a:pt x="436593" y="1403358"/>
                  <a:pt x="157396" y="1124471"/>
                  <a:pt x="157396" y="780447"/>
                </a:cubicBezTo>
                <a:cubicBezTo>
                  <a:pt x="157396" y="436424"/>
                  <a:pt x="436593" y="157536"/>
                  <a:pt x="780998" y="157536"/>
                </a:cubicBezTo>
                <a:cubicBezTo>
                  <a:pt x="1125403" y="157536"/>
                  <a:pt x="1404599" y="436424"/>
                  <a:pt x="1404599" y="780447"/>
                </a:cubicBezTo>
                <a:cubicBezTo>
                  <a:pt x="1404761" y="1124471"/>
                  <a:pt x="1125688" y="1403482"/>
                  <a:pt x="781283" y="1403644"/>
                </a:cubicBezTo>
                <a:cubicBezTo>
                  <a:pt x="781188" y="1403644"/>
                  <a:pt x="781093" y="1403644"/>
                  <a:pt x="780998" y="1403644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C45F76-8E40-6849-ABFD-C1E742F10C7A}"/>
              </a:ext>
            </a:extLst>
          </p:cNvPr>
          <p:cNvGrpSpPr/>
          <p:nvPr/>
        </p:nvGrpSpPr>
        <p:grpSpPr>
          <a:xfrm rot="16200000">
            <a:off x="19114129" y="6972508"/>
            <a:ext cx="716416" cy="1590571"/>
            <a:chOff x="19558822" y="5271766"/>
            <a:chExt cx="716416" cy="1590571"/>
          </a:xfrm>
        </p:grpSpPr>
        <p:sp>
          <p:nvSpPr>
            <p:cNvPr id="476" name="Freeform 475">
              <a:extLst>
                <a:ext uri="{FF2B5EF4-FFF2-40B4-BE49-F238E27FC236}">
                  <a16:creationId xmlns:a16="http://schemas.microsoft.com/office/drawing/2014/main" id="{5FEDF555-FD74-BF42-B66C-541346D66969}"/>
                </a:ext>
              </a:extLst>
            </p:cNvPr>
            <p:cNvSpPr/>
            <p:nvPr/>
          </p:nvSpPr>
          <p:spPr>
            <a:xfrm>
              <a:off x="19558822" y="5271766"/>
              <a:ext cx="561271" cy="1326577"/>
            </a:xfrm>
            <a:custGeom>
              <a:avLst/>
              <a:gdLst>
                <a:gd name="connsiteX0" fmla="*/ 0 w 221646"/>
                <a:gd name="connsiteY0" fmla="*/ 9610 h 523865"/>
                <a:gd name="connsiteX1" fmla="*/ 100298 w 221646"/>
                <a:gd name="connsiteY1" fmla="*/ 523866 h 523865"/>
                <a:gd name="connsiteX2" fmla="*/ 221647 w 221646"/>
                <a:gd name="connsiteY2" fmla="*/ 489138 h 523865"/>
                <a:gd name="connsiteX3" fmla="*/ 33814 w 221646"/>
                <a:gd name="connsiteY3" fmla="*/ 0 h 523865"/>
                <a:gd name="connsiteX4" fmla="*/ 0 w 221646"/>
                <a:gd name="connsiteY4" fmla="*/ 9610 h 52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46" h="523865">
                  <a:moveTo>
                    <a:pt x="0" y="9610"/>
                  </a:moveTo>
                  <a:lnTo>
                    <a:pt x="100298" y="523866"/>
                  </a:lnTo>
                  <a:lnTo>
                    <a:pt x="221647" y="489138"/>
                  </a:lnTo>
                  <a:lnTo>
                    <a:pt x="33814" y="0"/>
                  </a:lnTo>
                  <a:lnTo>
                    <a:pt x="0" y="9610"/>
                  </a:ln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 476">
              <a:extLst>
                <a:ext uri="{FF2B5EF4-FFF2-40B4-BE49-F238E27FC236}">
                  <a16:creationId xmlns:a16="http://schemas.microsoft.com/office/drawing/2014/main" id="{260ED15A-333D-FB49-A37F-F37AA97E6082}"/>
                </a:ext>
              </a:extLst>
            </p:cNvPr>
            <p:cNvSpPr/>
            <p:nvPr/>
          </p:nvSpPr>
          <p:spPr>
            <a:xfrm>
              <a:off x="19657607" y="6245393"/>
              <a:ext cx="617631" cy="616944"/>
            </a:xfrm>
            <a:custGeom>
              <a:avLst/>
              <a:gdLst>
                <a:gd name="connsiteX0" fmla="*/ 239163 w 243902"/>
                <a:gd name="connsiteY0" fmla="*/ 88360 h 243631"/>
                <a:gd name="connsiteX1" fmla="*/ 155276 w 243902"/>
                <a:gd name="connsiteY1" fmla="*/ 238831 h 243631"/>
                <a:gd name="connsiteX2" fmla="*/ 4638 w 243902"/>
                <a:gd name="connsiteY2" fmla="*/ 155037 h 243631"/>
                <a:gd name="connsiteX3" fmla="*/ 88287 w 243902"/>
                <a:gd name="connsiteY3" fmla="*/ 4633 h 243631"/>
                <a:gd name="connsiteX4" fmla="*/ 239096 w 243902"/>
                <a:gd name="connsiteY4" fmla="*/ 88122 h 243631"/>
                <a:gd name="connsiteX5" fmla="*/ 239163 w 243902"/>
                <a:gd name="connsiteY5" fmla="*/ 88360 h 24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902" h="243631">
                  <a:moveTo>
                    <a:pt x="239163" y="88360"/>
                  </a:moveTo>
                  <a:cubicBezTo>
                    <a:pt x="257593" y="153049"/>
                    <a:pt x="220036" y="220420"/>
                    <a:pt x="155276" y="238831"/>
                  </a:cubicBezTo>
                  <a:cubicBezTo>
                    <a:pt x="90515" y="257241"/>
                    <a:pt x="23069" y="219726"/>
                    <a:pt x="4638" y="155037"/>
                  </a:cubicBezTo>
                  <a:cubicBezTo>
                    <a:pt x="-13774" y="90434"/>
                    <a:pt x="23650" y="23148"/>
                    <a:pt x="88287" y="4633"/>
                  </a:cubicBezTo>
                  <a:cubicBezTo>
                    <a:pt x="153009" y="-13911"/>
                    <a:pt x="220532" y="23471"/>
                    <a:pt x="239096" y="88122"/>
                  </a:cubicBezTo>
                  <a:cubicBezTo>
                    <a:pt x="239115" y="88198"/>
                    <a:pt x="239144" y="88284"/>
                    <a:pt x="239163" y="88360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C0A011-3201-594C-B8BD-853D66F3846C}"/>
              </a:ext>
            </a:extLst>
          </p:cNvPr>
          <p:cNvGrpSpPr/>
          <p:nvPr/>
        </p:nvGrpSpPr>
        <p:grpSpPr>
          <a:xfrm>
            <a:off x="1987963" y="5156258"/>
            <a:ext cx="4882214" cy="4025419"/>
            <a:chOff x="1987963" y="3992065"/>
            <a:chExt cx="4882214" cy="4025419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4480B1FC-4572-3A4D-ACE5-4940C1D1A7D0}"/>
                </a:ext>
              </a:extLst>
            </p:cNvPr>
            <p:cNvSpPr txBox="1"/>
            <p:nvPr/>
          </p:nvSpPr>
          <p:spPr>
            <a:xfrm flipH="1">
              <a:off x="2160408" y="7476182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BE47FEEC-7A47-3B4A-899D-E78A443EA9F9}"/>
                </a:ext>
              </a:extLst>
            </p:cNvPr>
            <p:cNvSpPr txBox="1"/>
            <p:nvPr/>
          </p:nvSpPr>
          <p:spPr>
            <a:xfrm flipH="1">
              <a:off x="5920050" y="7476182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40C344CB-DD5C-4044-AB76-529262C9578C}"/>
                </a:ext>
              </a:extLst>
            </p:cNvPr>
            <p:cNvSpPr txBox="1"/>
            <p:nvPr/>
          </p:nvSpPr>
          <p:spPr>
            <a:xfrm flipH="1">
              <a:off x="6226780" y="5475730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75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9E470321-F70B-C342-A38E-1AE568ED8315}"/>
                </a:ext>
              </a:extLst>
            </p:cNvPr>
            <p:cNvSpPr txBox="1"/>
            <p:nvPr/>
          </p:nvSpPr>
          <p:spPr>
            <a:xfrm flipH="1">
              <a:off x="1987963" y="5475730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17089E48-6421-F042-A81B-A2905914104A}"/>
                </a:ext>
              </a:extLst>
            </p:cNvPr>
            <p:cNvSpPr txBox="1"/>
            <p:nvPr/>
          </p:nvSpPr>
          <p:spPr>
            <a:xfrm flipH="1">
              <a:off x="4084022" y="3992065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EE091EC5-A79F-6542-AB5E-C228E898CA5E}"/>
              </a:ext>
            </a:extLst>
          </p:cNvPr>
          <p:cNvGrpSpPr/>
          <p:nvPr/>
        </p:nvGrpSpPr>
        <p:grpSpPr>
          <a:xfrm>
            <a:off x="7176370" y="5156258"/>
            <a:ext cx="4882214" cy="4025419"/>
            <a:chOff x="1987963" y="3992065"/>
            <a:chExt cx="4882214" cy="4025419"/>
          </a:xfrm>
        </p:grpSpPr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65F75A82-B1EC-E04D-AB2C-9122B5D946B0}"/>
                </a:ext>
              </a:extLst>
            </p:cNvPr>
            <p:cNvSpPr txBox="1"/>
            <p:nvPr/>
          </p:nvSpPr>
          <p:spPr>
            <a:xfrm flipH="1">
              <a:off x="2160408" y="7476182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D2576E07-1E83-B142-AF3A-18F047383B49}"/>
                </a:ext>
              </a:extLst>
            </p:cNvPr>
            <p:cNvSpPr txBox="1"/>
            <p:nvPr/>
          </p:nvSpPr>
          <p:spPr>
            <a:xfrm flipH="1">
              <a:off x="5920050" y="7476182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6BA7B091-8130-2645-8468-5EA17C5C62B9}"/>
                </a:ext>
              </a:extLst>
            </p:cNvPr>
            <p:cNvSpPr txBox="1"/>
            <p:nvPr/>
          </p:nvSpPr>
          <p:spPr>
            <a:xfrm flipH="1">
              <a:off x="6226780" y="5475730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75</a:t>
              </a: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51169E19-8A60-E349-9586-D480921BB98B}"/>
                </a:ext>
              </a:extLst>
            </p:cNvPr>
            <p:cNvSpPr txBox="1"/>
            <p:nvPr/>
          </p:nvSpPr>
          <p:spPr>
            <a:xfrm flipH="1">
              <a:off x="1987963" y="5475730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</a:t>
              </a: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3CA99C70-570E-0D49-85D0-78B862856EE2}"/>
                </a:ext>
              </a:extLst>
            </p:cNvPr>
            <p:cNvSpPr txBox="1"/>
            <p:nvPr/>
          </p:nvSpPr>
          <p:spPr>
            <a:xfrm flipH="1">
              <a:off x="4084022" y="3992065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B31C9E17-40CB-BA4A-85B8-F682DBE56E14}"/>
              </a:ext>
            </a:extLst>
          </p:cNvPr>
          <p:cNvGrpSpPr/>
          <p:nvPr/>
        </p:nvGrpSpPr>
        <p:grpSpPr>
          <a:xfrm>
            <a:off x="12344191" y="5156258"/>
            <a:ext cx="4882214" cy="4025419"/>
            <a:chOff x="1987963" y="3992065"/>
            <a:chExt cx="4882214" cy="4025419"/>
          </a:xfrm>
        </p:grpSpPr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5D1B4E64-3257-404A-B9BD-8ECF89A69026}"/>
                </a:ext>
              </a:extLst>
            </p:cNvPr>
            <p:cNvSpPr txBox="1"/>
            <p:nvPr/>
          </p:nvSpPr>
          <p:spPr>
            <a:xfrm flipH="1">
              <a:off x="2160408" y="7476182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8ABA5FC0-A858-F242-964D-BBF10705B79E}"/>
                </a:ext>
              </a:extLst>
            </p:cNvPr>
            <p:cNvSpPr txBox="1"/>
            <p:nvPr/>
          </p:nvSpPr>
          <p:spPr>
            <a:xfrm flipH="1">
              <a:off x="5920050" y="7476182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C2BA74AA-A88E-574C-AC3C-0B9736EACD0C}"/>
                </a:ext>
              </a:extLst>
            </p:cNvPr>
            <p:cNvSpPr txBox="1"/>
            <p:nvPr/>
          </p:nvSpPr>
          <p:spPr>
            <a:xfrm flipH="1">
              <a:off x="6226780" y="5475730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75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3BA3FD92-C88E-A541-A413-D331EAB6C95B}"/>
                </a:ext>
              </a:extLst>
            </p:cNvPr>
            <p:cNvSpPr txBox="1"/>
            <p:nvPr/>
          </p:nvSpPr>
          <p:spPr>
            <a:xfrm flipH="1">
              <a:off x="1987963" y="5475730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15CC37C2-C3D9-3A49-8E67-B106341D8BC9}"/>
                </a:ext>
              </a:extLst>
            </p:cNvPr>
            <p:cNvSpPr txBox="1"/>
            <p:nvPr/>
          </p:nvSpPr>
          <p:spPr>
            <a:xfrm flipH="1">
              <a:off x="4084022" y="3992065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11AFFEF9-96E9-A44B-8E16-FAD6AE6D47F5}"/>
              </a:ext>
            </a:extLst>
          </p:cNvPr>
          <p:cNvGrpSpPr/>
          <p:nvPr/>
        </p:nvGrpSpPr>
        <p:grpSpPr>
          <a:xfrm>
            <a:off x="17532598" y="5156258"/>
            <a:ext cx="4882214" cy="4025419"/>
            <a:chOff x="1987963" y="3992065"/>
            <a:chExt cx="4882214" cy="4025419"/>
          </a:xfrm>
        </p:grpSpPr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2AD311B6-7D50-384C-A531-8C65178CAD62}"/>
                </a:ext>
              </a:extLst>
            </p:cNvPr>
            <p:cNvSpPr txBox="1"/>
            <p:nvPr/>
          </p:nvSpPr>
          <p:spPr>
            <a:xfrm flipH="1">
              <a:off x="2160408" y="7476182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B5D0A730-59DE-4246-A26B-19D391C31B25}"/>
                </a:ext>
              </a:extLst>
            </p:cNvPr>
            <p:cNvSpPr txBox="1"/>
            <p:nvPr/>
          </p:nvSpPr>
          <p:spPr>
            <a:xfrm flipH="1">
              <a:off x="5920050" y="7476182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1BD66494-CF02-6348-BD50-2DCB0836569A}"/>
                </a:ext>
              </a:extLst>
            </p:cNvPr>
            <p:cNvSpPr txBox="1"/>
            <p:nvPr/>
          </p:nvSpPr>
          <p:spPr>
            <a:xfrm flipH="1">
              <a:off x="6226780" y="5475730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75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8821A5C9-9385-FB43-B8C8-552FF6C0E342}"/>
                </a:ext>
              </a:extLst>
            </p:cNvPr>
            <p:cNvSpPr txBox="1"/>
            <p:nvPr/>
          </p:nvSpPr>
          <p:spPr>
            <a:xfrm flipH="1">
              <a:off x="1987963" y="5475730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FEB845D7-FAE3-0647-91CA-4800E53EFD50}"/>
                </a:ext>
              </a:extLst>
            </p:cNvPr>
            <p:cNvSpPr txBox="1"/>
            <p:nvPr/>
          </p:nvSpPr>
          <p:spPr>
            <a:xfrm flipH="1">
              <a:off x="4084022" y="3992065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4AF1CF-BE67-B148-94F1-9839F7531BD4}"/>
              </a:ext>
            </a:extLst>
          </p:cNvPr>
          <p:cNvGrpSpPr/>
          <p:nvPr/>
        </p:nvGrpSpPr>
        <p:grpSpPr>
          <a:xfrm>
            <a:off x="13673652" y="10147785"/>
            <a:ext cx="2330539" cy="1225244"/>
            <a:chOff x="16552938" y="10809685"/>
            <a:chExt cx="2330539" cy="1225244"/>
          </a:xfrm>
        </p:grpSpPr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183705F6-D24C-2F46-BAA4-35065E5939AB}"/>
                </a:ext>
              </a:extLst>
            </p:cNvPr>
            <p:cNvSpPr/>
            <p:nvPr/>
          </p:nvSpPr>
          <p:spPr>
            <a:xfrm flipH="1">
              <a:off x="16787760" y="1080968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2.04%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76B362AD-4D7B-2F48-A6F7-3A2D0E7845E5}"/>
                </a:ext>
              </a:extLst>
            </p:cNvPr>
            <p:cNvSpPr txBox="1"/>
            <p:nvPr/>
          </p:nvSpPr>
          <p:spPr>
            <a:xfrm flipH="1">
              <a:off x="16552938" y="11471826"/>
              <a:ext cx="23305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accent3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 JONES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B1DD3D-D305-6B48-84E5-379089709889}"/>
              </a:ext>
            </a:extLst>
          </p:cNvPr>
          <p:cNvGrpSpPr/>
          <p:nvPr/>
        </p:nvGrpSpPr>
        <p:grpSpPr>
          <a:xfrm>
            <a:off x="8678617" y="10147785"/>
            <a:ext cx="1860893" cy="1209065"/>
            <a:chOff x="9145481" y="10825864"/>
            <a:chExt cx="1860893" cy="1209065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A18BF55-40D6-3D40-8568-9E9B383FAE12}"/>
                </a:ext>
              </a:extLst>
            </p:cNvPr>
            <p:cNvSpPr/>
            <p:nvPr/>
          </p:nvSpPr>
          <p:spPr>
            <a:xfrm flipH="1">
              <a:off x="9145481" y="10825864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1.28%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0FC7476B-2CEA-874C-BBCF-0709384E28B1}"/>
                </a:ext>
              </a:extLst>
            </p:cNvPr>
            <p:cNvSpPr txBox="1"/>
            <p:nvPr/>
          </p:nvSpPr>
          <p:spPr>
            <a:xfrm flipH="1">
              <a:off x="9145481" y="11471826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accent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NYSE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8869C1-834B-494E-8CE1-D6B9C5195F37}"/>
              </a:ext>
            </a:extLst>
          </p:cNvPr>
          <p:cNvGrpSpPr/>
          <p:nvPr/>
        </p:nvGrpSpPr>
        <p:grpSpPr>
          <a:xfrm>
            <a:off x="3083601" y="10131606"/>
            <a:ext cx="2676896" cy="1225244"/>
            <a:chOff x="1668372" y="10809685"/>
            <a:chExt cx="2676896" cy="1225244"/>
          </a:xfrm>
        </p:grpSpPr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65F6D26A-26FE-6248-B923-1D7D8E0E8A39}"/>
                </a:ext>
              </a:extLst>
            </p:cNvPr>
            <p:cNvSpPr/>
            <p:nvPr/>
          </p:nvSpPr>
          <p:spPr>
            <a:xfrm flipH="1">
              <a:off x="2076373" y="1080968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2.45%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13705759-D73B-DE45-81C8-89154F14FBB1}"/>
                </a:ext>
              </a:extLst>
            </p:cNvPr>
            <p:cNvSpPr txBox="1"/>
            <p:nvPr/>
          </p:nvSpPr>
          <p:spPr>
            <a:xfrm flipH="1">
              <a:off x="1668372" y="11471826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NASDAQ</a:t>
              </a:r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75E4DE62-C11E-604C-8764-2CC9F559F525}"/>
              </a:ext>
            </a:extLst>
          </p:cNvPr>
          <p:cNvGrpSpPr/>
          <p:nvPr/>
        </p:nvGrpSpPr>
        <p:grpSpPr>
          <a:xfrm>
            <a:off x="18838359" y="10147785"/>
            <a:ext cx="2330539" cy="1225244"/>
            <a:chOff x="16552938" y="10809685"/>
            <a:chExt cx="2330539" cy="1225244"/>
          </a:xfrm>
        </p:grpSpPr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7D1D4043-94AF-704B-8132-A8FE7FAA64AD}"/>
                </a:ext>
              </a:extLst>
            </p:cNvPr>
            <p:cNvSpPr/>
            <p:nvPr/>
          </p:nvSpPr>
          <p:spPr>
            <a:xfrm flipH="1">
              <a:off x="16787760" y="1080968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1.65%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A93FB995-A91E-6C47-90AC-F1396EEDEBFC}"/>
                </a:ext>
              </a:extLst>
            </p:cNvPr>
            <p:cNvSpPr txBox="1"/>
            <p:nvPr/>
          </p:nvSpPr>
          <p:spPr>
            <a:xfrm flipH="1">
              <a:off x="16552938" y="11471826"/>
              <a:ext cx="23305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accent4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BPR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59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3DB74-B1AF-464F-AA72-195FF259B10A}"/>
              </a:ext>
            </a:extLst>
          </p:cNvPr>
          <p:cNvGrpSpPr/>
          <p:nvPr/>
        </p:nvGrpSpPr>
        <p:grpSpPr>
          <a:xfrm>
            <a:off x="2372324" y="5707947"/>
            <a:ext cx="13409235" cy="5760138"/>
            <a:chOff x="2372324" y="5707947"/>
            <a:chExt cx="13409235" cy="57601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D88167-E000-3E46-BF72-A552A47440EA}"/>
                </a:ext>
              </a:extLst>
            </p:cNvPr>
            <p:cNvGrpSpPr/>
            <p:nvPr/>
          </p:nvGrpSpPr>
          <p:grpSpPr>
            <a:xfrm>
              <a:off x="2372324" y="5707947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1B0BB41B-E837-B74F-B5B0-5F4EAB7F46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26496643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CuadroTexto 395">
                <a:extLst>
                  <a:ext uri="{FF2B5EF4-FFF2-40B4-BE49-F238E27FC236}">
                    <a16:creationId xmlns:a16="http://schemas.microsoft.com/office/drawing/2014/main" id="{EF64B251-5658-C34B-B510-F588CECD5D8C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60%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FA09BE8-C3B4-9B4D-A70F-E99C6DAD5D00}"/>
                </a:ext>
              </a:extLst>
            </p:cNvPr>
            <p:cNvGrpSpPr/>
            <p:nvPr/>
          </p:nvGrpSpPr>
          <p:grpSpPr>
            <a:xfrm>
              <a:off x="2372324" y="9114814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E5302D2F-F6AC-3649-A26E-5E9F30C78B9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06771458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1" name="CuadroTexto 395">
                <a:extLst>
                  <a:ext uri="{FF2B5EF4-FFF2-40B4-BE49-F238E27FC236}">
                    <a16:creationId xmlns:a16="http://schemas.microsoft.com/office/drawing/2014/main" id="{EE3DEEC1-B9AD-B746-98C6-7672DB4D99A8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45%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CBFE3B5-0447-4A4D-8BF6-08030AD7B616}"/>
                </a:ext>
              </a:extLst>
            </p:cNvPr>
            <p:cNvGrpSpPr/>
            <p:nvPr/>
          </p:nvGrpSpPr>
          <p:grpSpPr>
            <a:xfrm>
              <a:off x="8683915" y="5707947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789691AF-A377-7B41-B910-1C6B33D93A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9259308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4" name="CuadroTexto 395">
                <a:extLst>
                  <a:ext uri="{FF2B5EF4-FFF2-40B4-BE49-F238E27FC236}">
                    <a16:creationId xmlns:a16="http://schemas.microsoft.com/office/drawing/2014/main" id="{C0B92A77-9ECD-144B-A891-90FF7BD79C59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7%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5A754A-A078-F44B-B71A-33BDD824EA00}"/>
                </a:ext>
              </a:extLst>
            </p:cNvPr>
            <p:cNvGrpSpPr/>
            <p:nvPr/>
          </p:nvGrpSpPr>
          <p:grpSpPr>
            <a:xfrm>
              <a:off x="8683914" y="9105238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138A7E33-820A-CC47-AF95-A90F1A6006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20891514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27" name="CuadroTexto 395">
                <a:extLst>
                  <a:ext uri="{FF2B5EF4-FFF2-40B4-BE49-F238E27FC236}">
                    <a16:creationId xmlns:a16="http://schemas.microsoft.com/office/drawing/2014/main" id="{C8EFF0C1-B515-5F46-9101-2743CA671A39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60%</a:t>
                </a:r>
              </a:p>
            </p:txBody>
          </p:sp>
        </p:grp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11182AC4-A97A-2042-BD05-82F923D28953}"/>
                </a:ext>
              </a:extLst>
            </p:cNvPr>
            <p:cNvSpPr txBox="1"/>
            <p:nvPr/>
          </p:nvSpPr>
          <p:spPr>
            <a:xfrm>
              <a:off x="4882529" y="5982455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5CBCF4D4-4A07-E943-8E58-39C79BDE0796}"/>
                </a:ext>
              </a:extLst>
            </p:cNvPr>
            <p:cNvSpPr/>
            <p:nvPr/>
          </p:nvSpPr>
          <p:spPr>
            <a:xfrm>
              <a:off x="4882529" y="6567230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ADC405C0-6957-4D4F-9A92-CD13993133F5}"/>
                </a:ext>
              </a:extLst>
            </p:cNvPr>
            <p:cNvSpPr txBox="1"/>
            <p:nvPr/>
          </p:nvSpPr>
          <p:spPr>
            <a:xfrm>
              <a:off x="4882529" y="9398897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0D194D52-76D9-DF4B-A2F4-EF3C4B6F02ED}"/>
                </a:ext>
              </a:extLst>
            </p:cNvPr>
            <p:cNvSpPr/>
            <p:nvPr/>
          </p:nvSpPr>
          <p:spPr>
            <a:xfrm>
              <a:off x="4882529" y="9983672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24CDAFAA-45CC-A546-9CE5-EB606563D204}"/>
                </a:ext>
              </a:extLst>
            </p:cNvPr>
            <p:cNvSpPr txBox="1"/>
            <p:nvPr/>
          </p:nvSpPr>
          <p:spPr>
            <a:xfrm>
              <a:off x="11216411" y="5963272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1D7C8253-CEA7-B341-9AF2-6E71884E052A}"/>
                </a:ext>
              </a:extLst>
            </p:cNvPr>
            <p:cNvSpPr/>
            <p:nvPr/>
          </p:nvSpPr>
          <p:spPr>
            <a:xfrm>
              <a:off x="11216411" y="6567230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8D0FD3DC-9440-1347-9F75-819B7E3AFABA}"/>
                </a:ext>
              </a:extLst>
            </p:cNvPr>
            <p:cNvSpPr txBox="1"/>
            <p:nvPr/>
          </p:nvSpPr>
          <p:spPr>
            <a:xfrm>
              <a:off x="11216411" y="9398897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1E8F782F-970C-8642-A1BE-8405D49FBDEA}"/>
                </a:ext>
              </a:extLst>
            </p:cNvPr>
            <p:cNvSpPr/>
            <p:nvPr/>
          </p:nvSpPr>
          <p:spPr>
            <a:xfrm>
              <a:off x="11216411" y="9983672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529271-3CA0-2A46-824C-75F79D2D5594}"/>
              </a:ext>
            </a:extLst>
          </p:cNvPr>
          <p:cNvGrpSpPr/>
          <p:nvPr/>
        </p:nvGrpSpPr>
        <p:grpSpPr>
          <a:xfrm>
            <a:off x="16046666" y="4689225"/>
            <a:ext cx="2210547" cy="7870673"/>
            <a:chOff x="15641323" y="4902304"/>
            <a:chExt cx="2210547" cy="7870673"/>
          </a:xfrm>
        </p:grpSpPr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DCD29D10-1870-BA44-A1F6-A4C4AEED02DF}"/>
                </a:ext>
              </a:extLst>
            </p:cNvPr>
            <p:cNvSpPr/>
            <p:nvPr/>
          </p:nvSpPr>
          <p:spPr>
            <a:xfrm rot="5400000">
              <a:off x="14961741" y="11542938"/>
              <a:ext cx="1909622" cy="55045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5A928A42-426B-7E40-88AE-C10E8496B383}"/>
                </a:ext>
              </a:extLst>
            </p:cNvPr>
            <p:cNvSpPr/>
            <p:nvPr/>
          </p:nvSpPr>
          <p:spPr>
            <a:xfrm rot="5400000">
              <a:off x="15263267" y="9263267"/>
              <a:ext cx="1850034" cy="1093921"/>
            </a:xfrm>
            <a:custGeom>
              <a:avLst/>
              <a:gdLst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846052 w 1846052"/>
                <a:gd name="connsiteY2" fmla="*/ 1093921 h 1093921"/>
                <a:gd name="connsiteX3" fmla="*/ 0 w 1846052"/>
                <a:gd name="connsiteY3" fmla="*/ 1093921 h 1093921"/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639016 w 1846052"/>
                <a:gd name="connsiteY2" fmla="*/ 983411 h 1093921"/>
                <a:gd name="connsiteX3" fmla="*/ 1846052 w 1846052"/>
                <a:gd name="connsiteY3" fmla="*/ 1093921 h 1093921"/>
                <a:gd name="connsiteX4" fmla="*/ 0 w 1846052"/>
                <a:gd name="connsiteY4" fmla="*/ 1093921 h 1093921"/>
                <a:gd name="connsiteX0" fmla="*/ 0 w 1850034"/>
                <a:gd name="connsiteY0" fmla="*/ 1093921 h 1093921"/>
                <a:gd name="connsiteX1" fmla="*/ 0 w 1850034"/>
                <a:gd name="connsiteY1" fmla="*/ 0 h 1093921"/>
                <a:gd name="connsiteX2" fmla="*/ 1850034 w 1850034"/>
                <a:gd name="connsiteY2" fmla="*/ 535003 h 1093921"/>
                <a:gd name="connsiteX3" fmla="*/ 1846052 w 1850034"/>
                <a:gd name="connsiteY3" fmla="*/ 1093921 h 1093921"/>
                <a:gd name="connsiteX4" fmla="*/ 0 w 1850034"/>
                <a:gd name="connsiteY4" fmla="*/ 1093921 h 109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0034" h="1093921">
                  <a:moveTo>
                    <a:pt x="0" y="1093921"/>
                  </a:moveTo>
                  <a:lnTo>
                    <a:pt x="0" y="0"/>
                  </a:lnTo>
                  <a:lnTo>
                    <a:pt x="1850034" y="535003"/>
                  </a:lnTo>
                  <a:cubicBezTo>
                    <a:pt x="1848707" y="721309"/>
                    <a:pt x="1847379" y="907615"/>
                    <a:pt x="1846052" y="1093921"/>
                  </a:cubicBezTo>
                  <a:lnTo>
                    <a:pt x="0" y="10939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Triangle 45">
              <a:extLst>
                <a:ext uri="{FF2B5EF4-FFF2-40B4-BE49-F238E27FC236}">
                  <a16:creationId xmlns:a16="http://schemas.microsoft.com/office/drawing/2014/main" id="{7205B7AC-35B7-644B-BCD7-5DB1F0E1F517}"/>
                </a:ext>
              </a:extLst>
            </p:cNvPr>
            <p:cNvSpPr/>
            <p:nvPr/>
          </p:nvSpPr>
          <p:spPr>
            <a:xfrm rot="5400000">
              <a:off x="15540225" y="6999250"/>
              <a:ext cx="1858827" cy="1656630"/>
            </a:xfrm>
            <a:custGeom>
              <a:avLst/>
              <a:gdLst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846052 w 1846052"/>
                <a:gd name="connsiteY2" fmla="*/ 1093921 h 1093921"/>
                <a:gd name="connsiteX3" fmla="*/ 0 w 1846052"/>
                <a:gd name="connsiteY3" fmla="*/ 1093921 h 1093921"/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639016 w 1846052"/>
                <a:gd name="connsiteY2" fmla="*/ 983411 h 1093921"/>
                <a:gd name="connsiteX3" fmla="*/ 1846052 w 1846052"/>
                <a:gd name="connsiteY3" fmla="*/ 1093921 h 1093921"/>
                <a:gd name="connsiteX4" fmla="*/ 0 w 1846052"/>
                <a:gd name="connsiteY4" fmla="*/ 1093921 h 1093921"/>
                <a:gd name="connsiteX0" fmla="*/ 0 w 1850034"/>
                <a:gd name="connsiteY0" fmla="*/ 1093921 h 1093921"/>
                <a:gd name="connsiteX1" fmla="*/ 0 w 1850034"/>
                <a:gd name="connsiteY1" fmla="*/ 0 h 1093921"/>
                <a:gd name="connsiteX2" fmla="*/ 1850034 w 1850034"/>
                <a:gd name="connsiteY2" fmla="*/ 535003 h 1093921"/>
                <a:gd name="connsiteX3" fmla="*/ 1846052 w 1850034"/>
                <a:gd name="connsiteY3" fmla="*/ 1093921 h 1093921"/>
                <a:gd name="connsiteX4" fmla="*/ 0 w 1850034"/>
                <a:gd name="connsiteY4" fmla="*/ 1093921 h 1093921"/>
                <a:gd name="connsiteX0" fmla="*/ 0 w 1850034"/>
                <a:gd name="connsiteY0" fmla="*/ 1656630 h 1656630"/>
                <a:gd name="connsiteX1" fmla="*/ 3 w 1850034"/>
                <a:gd name="connsiteY1" fmla="*/ 0 h 1656630"/>
                <a:gd name="connsiteX2" fmla="*/ 1850034 w 1850034"/>
                <a:gd name="connsiteY2" fmla="*/ 1097712 h 1656630"/>
                <a:gd name="connsiteX3" fmla="*/ 1846052 w 1850034"/>
                <a:gd name="connsiteY3" fmla="*/ 1656630 h 1656630"/>
                <a:gd name="connsiteX4" fmla="*/ 0 w 1850034"/>
                <a:gd name="connsiteY4" fmla="*/ 1656630 h 1656630"/>
                <a:gd name="connsiteX0" fmla="*/ 0 w 1858827"/>
                <a:gd name="connsiteY0" fmla="*/ 1656630 h 1656630"/>
                <a:gd name="connsiteX1" fmla="*/ 3 w 1858827"/>
                <a:gd name="connsiteY1" fmla="*/ 0 h 1656630"/>
                <a:gd name="connsiteX2" fmla="*/ 1858827 w 1858827"/>
                <a:gd name="connsiteY2" fmla="*/ 526212 h 1656630"/>
                <a:gd name="connsiteX3" fmla="*/ 1846052 w 1858827"/>
                <a:gd name="connsiteY3" fmla="*/ 1656630 h 1656630"/>
                <a:gd name="connsiteX4" fmla="*/ 0 w 1858827"/>
                <a:gd name="connsiteY4" fmla="*/ 1656630 h 165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827" h="1656630">
                  <a:moveTo>
                    <a:pt x="0" y="1656630"/>
                  </a:moveTo>
                  <a:lnTo>
                    <a:pt x="3" y="0"/>
                  </a:lnTo>
                  <a:lnTo>
                    <a:pt x="1858827" y="526212"/>
                  </a:lnTo>
                  <a:cubicBezTo>
                    <a:pt x="1857500" y="712518"/>
                    <a:pt x="1847379" y="1470324"/>
                    <a:pt x="1846052" y="1656630"/>
                  </a:cubicBezTo>
                  <a:lnTo>
                    <a:pt x="0" y="16566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5">
              <a:extLst>
                <a:ext uri="{FF2B5EF4-FFF2-40B4-BE49-F238E27FC236}">
                  <a16:creationId xmlns:a16="http://schemas.microsoft.com/office/drawing/2014/main" id="{39E5F9AC-9D84-3049-A752-0AB14687351C}"/>
                </a:ext>
              </a:extLst>
            </p:cNvPr>
            <p:cNvSpPr/>
            <p:nvPr/>
          </p:nvSpPr>
          <p:spPr>
            <a:xfrm rot="5400000">
              <a:off x="15817186" y="4726442"/>
              <a:ext cx="1858822" cy="2210546"/>
            </a:xfrm>
            <a:custGeom>
              <a:avLst/>
              <a:gdLst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846052 w 1846052"/>
                <a:gd name="connsiteY2" fmla="*/ 1093921 h 1093921"/>
                <a:gd name="connsiteX3" fmla="*/ 0 w 1846052"/>
                <a:gd name="connsiteY3" fmla="*/ 1093921 h 1093921"/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639016 w 1846052"/>
                <a:gd name="connsiteY2" fmla="*/ 983411 h 1093921"/>
                <a:gd name="connsiteX3" fmla="*/ 1846052 w 1846052"/>
                <a:gd name="connsiteY3" fmla="*/ 1093921 h 1093921"/>
                <a:gd name="connsiteX4" fmla="*/ 0 w 1846052"/>
                <a:gd name="connsiteY4" fmla="*/ 1093921 h 1093921"/>
                <a:gd name="connsiteX0" fmla="*/ 0 w 1850034"/>
                <a:gd name="connsiteY0" fmla="*/ 1093921 h 1093921"/>
                <a:gd name="connsiteX1" fmla="*/ 0 w 1850034"/>
                <a:gd name="connsiteY1" fmla="*/ 0 h 1093921"/>
                <a:gd name="connsiteX2" fmla="*/ 1850034 w 1850034"/>
                <a:gd name="connsiteY2" fmla="*/ 535003 h 1093921"/>
                <a:gd name="connsiteX3" fmla="*/ 1846052 w 1850034"/>
                <a:gd name="connsiteY3" fmla="*/ 1093921 h 1093921"/>
                <a:gd name="connsiteX4" fmla="*/ 0 w 1850034"/>
                <a:gd name="connsiteY4" fmla="*/ 1093921 h 1093921"/>
                <a:gd name="connsiteX0" fmla="*/ 0 w 1850034"/>
                <a:gd name="connsiteY0" fmla="*/ 1656630 h 1656630"/>
                <a:gd name="connsiteX1" fmla="*/ 3 w 1850034"/>
                <a:gd name="connsiteY1" fmla="*/ 0 h 1656630"/>
                <a:gd name="connsiteX2" fmla="*/ 1850034 w 1850034"/>
                <a:gd name="connsiteY2" fmla="*/ 1097712 h 1656630"/>
                <a:gd name="connsiteX3" fmla="*/ 1846052 w 1850034"/>
                <a:gd name="connsiteY3" fmla="*/ 1656630 h 1656630"/>
                <a:gd name="connsiteX4" fmla="*/ 0 w 1850034"/>
                <a:gd name="connsiteY4" fmla="*/ 1656630 h 1656630"/>
                <a:gd name="connsiteX0" fmla="*/ 0 w 1858827"/>
                <a:gd name="connsiteY0" fmla="*/ 1656630 h 1656630"/>
                <a:gd name="connsiteX1" fmla="*/ 3 w 1858827"/>
                <a:gd name="connsiteY1" fmla="*/ 0 h 1656630"/>
                <a:gd name="connsiteX2" fmla="*/ 1858827 w 1858827"/>
                <a:gd name="connsiteY2" fmla="*/ 526212 h 1656630"/>
                <a:gd name="connsiteX3" fmla="*/ 1846052 w 1858827"/>
                <a:gd name="connsiteY3" fmla="*/ 1656630 h 1656630"/>
                <a:gd name="connsiteX4" fmla="*/ 0 w 1858827"/>
                <a:gd name="connsiteY4" fmla="*/ 1656630 h 1656630"/>
                <a:gd name="connsiteX0" fmla="*/ 8787 w 1867614"/>
                <a:gd name="connsiteY0" fmla="*/ 2210546 h 2210546"/>
                <a:gd name="connsiteX1" fmla="*/ 0 w 1867614"/>
                <a:gd name="connsiteY1" fmla="*/ 0 h 2210546"/>
                <a:gd name="connsiteX2" fmla="*/ 1867614 w 1867614"/>
                <a:gd name="connsiteY2" fmla="*/ 1080128 h 2210546"/>
                <a:gd name="connsiteX3" fmla="*/ 1854839 w 1867614"/>
                <a:gd name="connsiteY3" fmla="*/ 2210546 h 2210546"/>
                <a:gd name="connsiteX4" fmla="*/ 8787 w 1867614"/>
                <a:gd name="connsiteY4" fmla="*/ 2210546 h 2210546"/>
                <a:gd name="connsiteX0" fmla="*/ 8787 w 1858822"/>
                <a:gd name="connsiteY0" fmla="*/ 2210546 h 2210546"/>
                <a:gd name="connsiteX1" fmla="*/ 0 w 1858822"/>
                <a:gd name="connsiteY1" fmla="*/ 0 h 2210546"/>
                <a:gd name="connsiteX2" fmla="*/ 1858822 w 1858822"/>
                <a:gd name="connsiteY2" fmla="*/ 491044 h 2210546"/>
                <a:gd name="connsiteX3" fmla="*/ 1854839 w 1858822"/>
                <a:gd name="connsiteY3" fmla="*/ 2210546 h 2210546"/>
                <a:gd name="connsiteX4" fmla="*/ 8787 w 1858822"/>
                <a:gd name="connsiteY4" fmla="*/ 2210546 h 221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822" h="2210546">
                  <a:moveTo>
                    <a:pt x="8787" y="2210546"/>
                  </a:moveTo>
                  <a:lnTo>
                    <a:pt x="0" y="0"/>
                  </a:lnTo>
                  <a:lnTo>
                    <a:pt x="1858822" y="491044"/>
                  </a:lnTo>
                  <a:cubicBezTo>
                    <a:pt x="1857495" y="677350"/>
                    <a:pt x="1856166" y="2024240"/>
                    <a:pt x="1854839" y="2210546"/>
                  </a:cubicBezTo>
                  <a:lnTo>
                    <a:pt x="8787" y="22105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603E07-CBB3-E242-A0FE-F517B74D5F72}"/>
              </a:ext>
            </a:extLst>
          </p:cNvPr>
          <p:cNvGrpSpPr/>
          <p:nvPr/>
        </p:nvGrpSpPr>
        <p:grpSpPr>
          <a:xfrm flipH="1">
            <a:off x="19570831" y="11484376"/>
            <a:ext cx="2434495" cy="1209434"/>
            <a:chOff x="2383432" y="3842609"/>
            <a:chExt cx="2434495" cy="120943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C196E95-6A10-2A4B-B728-FD8C64D3BE34}"/>
                </a:ext>
              </a:extLst>
            </p:cNvPr>
            <p:cNvGrpSpPr/>
            <p:nvPr/>
          </p:nvGrpSpPr>
          <p:grpSpPr>
            <a:xfrm>
              <a:off x="2383432" y="3842609"/>
              <a:ext cx="2434495" cy="1209434"/>
              <a:chOff x="9673536" y="10966967"/>
              <a:chExt cx="2434495" cy="1209434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D9A481-C688-EE43-BE05-28C45D2F1044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816F1E-B7E9-254D-A2FA-49DFCCB1E437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64D0001E-3D20-C543-8E86-C46C3BD3C4AE}"/>
                </a:ext>
              </a:extLst>
            </p:cNvPr>
            <p:cNvSpPr/>
            <p:nvPr/>
          </p:nvSpPr>
          <p:spPr>
            <a:xfrm rot="10800000">
              <a:off x="4314391" y="4528686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1681C0B-70F7-514F-964E-1671A5CC360A}"/>
              </a:ext>
            </a:extLst>
          </p:cNvPr>
          <p:cNvGrpSpPr/>
          <p:nvPr/>
        </p:nvGrpSpPr>
        <p:grpSpPr>
          <a:xfrm flipH="1">
            <a:off x="19570831" y="9476967"/>
            <a:ext cx="2434495" cy="1209434"/>
            <a:chOff x="7025680" y="14211989"/>
            <a:chExt cx="2434495" cy="12094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2C657FD-2739-CD44-9CFB-17C4DBC30305}"/>
                </a:ext>
              </a:extLst>
            </p:cNvPr>
            <p:cNvGrpSpPr/>
            <p:nvPr/>
          </p:nvGrpSpPr>
          <p:grpSpPr>
            <a:xfrm>
              <a:off x="7025680" y="14211989"/>
              <a:ext cx="2434495" cy="1209434"/>
              <a:chOff x="9673536" y="10966967"/>
              <a:chExt cx="2434495" cy="120943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EB0457A-09D8-A840-9705-8149AC816310}"/>
                  </a:ext>
                </a:extLst>
              </p:cNvPr>
              <p:cNvSpPr txBox="1"/>
              <p:nvPr/>
            </p:nvSpPr>
            <p:spPr>
              <a:xfrm>
                <a:off x="9914569" y="10966967"/>
                <a:ext cx="219346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Production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4493112-B231-C447-89DF-B5D0F56DEF1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459.10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2EF51571-412F-E343-849E-0C24AA5F34CE}"/>
                </a:ext>
              </a:extLst>
            </p:cNvPr>
            <p:cNvSpPr/>
            <p:nvPr/>
          </p:nvSpPr>
          <p:spPr>
            <a:xfrm>
              <a:off x="8956639" y="14898066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B25EA-616D-7943-8DCC-8AB2F4580364}"/>
              </a:ext>
            </a:extLst>
          </p:cNvPr>
          <p:cNvGrpSpPr/>
          <p:nvPr/>
        </p:nvGrpSpPr>
        <p:grpSpPr>
          <a:xfrm flipH="1">
            <a:off x="19570831" y="7530472"/>
            <a:ext cx="2434495" cy="1209434"/>
            <a:chOff x="11188605" y="14211989"/>
            <a:chExt cx="2434495" cy="120943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C60BCF3-E545-D148-BDDA-E19DFC79F9B9}"/>
                </a:ext>
              </a:extLst>
            </p:cNvPr>
            <p:cNvGrpSpPr/>
            <p:nvPr/>
          </p:nvGrpSpPr>
          <p:grpSpPr>
            <a:xfrm>
              <a:off x="11188605" y="14211989"/>
              <a:ext cx="2434495" cy="1209434"/>
              <a:chOff x="9673536" y="10966967"/>
              <a:chExt cx="2434495" cy="120943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37C523-3DE6-6047-B478-069DDAD23403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11DA3C-352E-374F-97BC-0E43D4F775E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89.14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9725C518-6B27-284F-BB77-D058E9C2D676}"/>
                </a:ext>
              </a:extLst>
            </p:cNvPr>
            <p:cNvSpPr/>
            <p:nvPr/>
          </p:nvSpPr>
          <p:spPr>
            <a:xfrm rot="10800000">
              <a:off x="13119564" y="14898066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68C1737-E011-664A-A75F-777B408FA095}"/>
              </a:ext>
            </a:extLst>
          </p:cNvPr>
          <p:cNvGrpSpPr/>
          <p:nvPr/>
        </p:nvGrpSpPr>
        <p:grpSpPr>
          <a:xfrm flipH="1">
            <a:off x="19570831" y="5478060"/>
            <a:ext cx="2434495" cy="1209434"/>
            <a:chOff x="2383432" y="3842609"/>
            <a:chExt cx="2434495" cy="12094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637BBE8-693F-0641-9020-CC9F1B96B5AF}"/>
                </a:ext>
              </a:extLst>
            </p:cNvPr>
            <p:cNvGrpSpPr/>
            <p:nvPr/>
          </p:nvGrpSpPr>
          <p:grpSpPr>
            <a:xfrm>
              <a:off x="2383432" y="3842609"/>
              <a:ext cx="2434495" cy="1209434"/>
              <a:chOff x="9673536" y="10966967"/>
              <a:chExt cx="2434495" cy="120943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7CE170-11EA-4849-9FA6-BCBEA3A61100}"/>
                  </a:ext>
                </a:extLst>
              </p:cNvPr>
              <p:cNvSpPr txBox="1"/>
              <p:nvPr/>
            </p:nvSpPr>
            <p:spPr>
              <a:xfrm>
                <a:off x="10002669" y="10966967"/>
                <a:ext cx="210536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1CAF8F3-0F8D-4E41-9266-93EA81A7CCBD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DBBE0EC8-92B9-D647-822C-13A5BE20F4E6}"/>
                </a:ext>
              </a:extLst>
            </p:cNvPr>
            <p:cNvSpPr/>
            <p:nvPr/>
          </p:nvSpPr>
          <p:spPr>
            <a:xfrm rot="10800000">
              <a:off x="4314391" y="4528686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51B30E-6132-484E-9957-43018DA7349E}"/>
              </a:ext>
            </a:extLst>
          </p:cNvPr>
          <p:cNvCxnSpPr>
            <a:cxnSpLocks/>
          </p:cNvCxnSpPr>
          <p:nvPr/>
        </p:nvCxnSpPr>
        <p:spPr>
          <a:xfrm>
            <a:off x="16046667" y="12546043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B4960D9-E457-654F-8ABC-E985155FEAD7}"/>
              </a:ext>
            </a:extLst>
          </p:cNvPr>
          <p:cNvCxnSpPr>
            <a:cxnSpLocks/>
          </p:cNvCxnSpPr>
          <p:nvPr/>
        </p:nvCxnSpPr>
        <p:spPr>
          <a:xfrm>
            <a:off x="16046667" y="10512393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3C0F490-9DDD-5345-83E6-C28BE9EA513A}"/>
              </a:ext>
            </a:extLst>
          </p:cNvPr>
          <p:cNvCxnSpPr>
            <a:cxnSpLocks/>
          </p:cNvCxnSpPr>
          <p:nvPr/>
        </p:nvCxnSpPr>
        <p:spPr>
          <a:xfrm>
            <a:off x="16046667" y="8529214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797732C-9F4B-984C-A8A8-07AF6F74219D}"/>
              </a:ext>
            </a:extLst>
          </p:cNvPr>
          <p:cNvCxnSpPr>
            <a:cxnSpLocks/>
          </p:cNvCxnSpPr>
          <p:nvPr/>
        </p:nvCxnSpPr>
        <p:spPr>
          <a:xfrm>
            <a:off x="16046667" y="6534160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Rounded Corners 38">
            <a:extLst>
              <a:ext uri="{FF2B5EF4-FFF2-40B4-BE49-F238E27FC236}">
                <a16:creationId xmlns:a16="http://schemas.microsoft.com/office/drawing/2014/main" id="{C767121E-A2EE-C244-B54D-AC40DFA8E433}"/>
              </a:ext>
            </a:extLst>
          </p:cNvPr>
          <p:cNvSpPr/>
          <p:nvPr/>
        </p:nvSpPr>
        <p:spPr>
          <a:xfrm>
            <a:off x="7641611" y="6227630"/>
            <a:ext cx="14846319" cy="6792751"/>
          </a:xfrm>
          <a:prstGeom prst="roundRect">
            <a:avLst>
              <a:gd name="adj" fmla="val 662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EFB45D-9F5E-D84B-8AAC-04F2C034E5CB}"/>
              </a:ext>
            </a:extLst>
          </p:cNvPr>
          <p:cNvSpPr txBox="1"/>
          <p:nvPr/>
        </p:nvSpPr>
        <p:spPr>
          <a:xfrm>
            <a:off x="14335338" y="11683226"/>
            <a:ext cx="729430" cy="393708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3" name="Rectangle: Rounded Corners 48">
            <a:extLst>
              <a:ext uri="{FF2B5EF4-FFF2-40B4-BE49-F238E27FC236}">
                <a16:creationId xmlns:a16="http://schemas.microsoft.com/office/drawing/2014/main" id="{A6B34613-81B4-7140-892B-AA81179167FF}"/>
              </a:ext>
            </a:extLst>
          </p:cNvPr>
          <p:cNvSpPr/>
          <p:nvPr/>
        </p:nvSpPr>
        <p:spPr>
          <a:xfrm>
            <a:off x="1959681" y="6227630"/>
            <a:ext cx="5270861" cy="6792751"/>
          </a:xfrm>
          <a:prstGeom prst="roundRect">
            <a:avLst>
              <a:gd name="adj" fmla="val 1395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98" name="Rectangle: Rounded Corners 60">
            <a:extLst>
              <a:ext uri="{FF2B5EF4-FFF2-40B4-BE49-F238E27FC236}">
                <a16:creationId xmlns:a16="http://schemas.microsoft.com/office/drawing/2014/main" id="{B043D227-B0EE-2C4D-9FF0-CD86236AC331}"/>
              </a:ext>
            </a:extLst>
          </p:cNvPr>
          <p:cNvSpPr/>
          <p:nvPr/>
        </p:nvSpPr>
        <p:spPr>
          <a:xfrm>
            <a:off x="1959679" y="4240127"/>
            <a:ext cx="20528249" cy="1592996"/>
          </a:xfrm>
          <a:prstGeom prst="roundRect">
            <a:avLst>
              <a:gd name="adj" fmla="val 275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38" name="Triangle 137">
            <a:extLst>
              <a:ext uri="{FF2B5EF4-FFF2-40B4-BE49-F238E27FC236}">
                <a16:creationId xmlns:a16="http://schemas.microsoft.com/office/drawing/2014/main" id="{9F68F965-0589-4046-9D1C-1CCED70844EB}"/>
              </a:ext>
            </a:extLst>
          </p:cNvPr>
          <p:cNvSpPr/>
          <p:nvPr/>
        </p:nvSpPr>
        <p:spPr>
          <a:xfrm rot="10800000" flipH="1">
            <a:off x="19300263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9" name="Triangle 138">
            <a:extLst>
              <a:ext uri="{FF2B5EF4-FFF2-40B4-BE49-F238E27FC236}">
                <a16:creationId xmlns:a16="http://schemas.microsoft.com/office/drawing/2014/main" id="{803FECB5-B127-744A-B138-FF89CF459FA6}"/>
              </a:ext>
            </a:extLst>
          </p:cNvPr>
          <p:cNvSpPr/>
          <p:nvPr/>
        </p:nvSpPr>
        <p:spPr>
          <a:xfrm flipH="1">
            <a:off x="13927064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28461A41-EA5E-2645-B74A-75C89C232132}"/>
              </a:ext>
            </a:extLst>
          </p:cNvPr>
          <p:cNvSpPr/>
          <p:nvPr/>
        </p:nvSpPr>
        <p:spPr>
          <a:xfrm rot="10800000" flipH="1">
            <a:off x="8597447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AFDEA3E-91B2-0341-BD1A-7B6E7295D896}"/>
              </a:ext>
            </a:extLst>
          </p:cNvPr>
          <p:cNvGrpSpPr/>
          <p:nvPr/>
        </p:nvGrpSpPr>
        <p:grpSpPr>
          <a:xfrm flipH="1">
            <a:off x="19209842" y="4397330"/>
            <a:ext cx="2434495" cy="1209434"/>
            <a:chOff x="9673536" y="10966967"/>
            <a:chExt cx="2434495" cy="120943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F05F654-9A0E-F54C-A83A-D43F1BB30C82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A79E666-0C85-294B-AE7D-81AD52592572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110.58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6BFD9B1-E7DE-244D-8F39-1E0634213A7D}"/>
              </a:ext>
            </a:extLst>
          </p:cNvPr>
          <p:cNvGrpSpPr/>
          <p:nvPr/>
        </p:nvGrpSpPr>
        <p:grpSpPr>
          <a:xfrm flipH="1">
            <a:off x="13836643" y="4397330"/>
            <a:ext cx="2434495" cy="1209434"/>
            <a:chOff x="9673536" y="10966967"/>
            <a:chExt cx="2434495" cy="1209434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91A808A-CE31-324B-9214-6C880A86814F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90A3721-44FD-D844-BBCD-EFABC5A095CA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459.10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4039B4-7C0B-B54A-AD1D-BECC5F890E5A}"/>
              </a:ext>
            </a:extLst>
          </p:cNvPr>
          <p:cNvGrpSpPr/>
          <p:nvPr/>
        </p:nvGrpSpPr>
        <p:grpSpPr>
          <a:xfrm flipH="1">
            <a:off x="8507026" y="4397330"/>
            <a:ext cx="2434495" cy="1209434"/>
            <a:chOff x="9673536" y="10966967"/>
            <a:chExt cx="2434495" cy="1209434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676ABCC-6D7B-2545-BBC0-702D44DBC9AF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289A4C0-6E78-E445-B12D-D5E3069782C4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89.14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1447177-C366-0A48-82E0-FDD14768B4DA}"/>
              </a:ext>
            </a:extLst>
          </p:cNvPr>
          <p:cNvGrpSpPr/>
          <p:nvPr/>
        </p:nvGrpSpPr>
        <p:grpSpPr>
          <a:xfrm flipH="1">
            <a:off x="2954988" y="4397330"/>
            <a:ext cx="2434495" cy="1209434"/>
            <a:chOff x="9673536" y="10966967"/>
            <a:chExt cx="2434495" cy="120943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39B01C4-0156-FD40-A811-B0FE96B79CD6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C4AD3D-4240-7346-A880-AB31558C9420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256.90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42" name="Triangle 141">
            <a:extLst>
              <a:ext uri="{FF2B5EF4-FFF2-40B4-BE49-F238E27FC236}">
                <a16:creationId xmlns:a16="http://schemas.microsoft.com/office/drawing/2014/main" id="{955679D3-3F39-F04D-8AD2-7DCE2DB13E7E}"/>
              </a:ext>
            </a:extLst>
          </p:cNvPr>
          <p:cNvSpPr/>
          <p:nvPr/>
        </p:nvSpPr>
        <p:spPr>
          <a:xfrm flipH="1">
            <a:off x="3045409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ED7ADF-2D9E-E849-AE18-E3340523A837}"/>
              </a:ext>
            </a:extLst>
          </p:cNvPr>
          <p:cNvGrpSpPr/>
          <p:nvPr/>
        </p:nvGrpSpPr>
        <p:grpSpPr>
          <a:xfrm>
            <a:off x="2693566" y="6648027"/>
            <a:ext cx="3803091" cy="3774440"/>
            <a:chOff x="2693566" y="7284224"/>
            <a:chExt cx="3803091" cy="3774440"/>
          </a:xfrm>
        </p:grpSpPr>
        <p:graphicFrame>
          <p:nvGraphicFramePr>
            <p:cNvPr id="114" name="Chart 113">
              <a:extLst>
                <a:ext uri="{FF2B5EF4-FFF2-40B4-BE49-F238E27FC236}">
                  <a16:creationId xmlns:a16="http://schemas.microsoft.com/office/drawing/2014/main" id="{9AFF20BE-562C-024B-A315-9262B2C18A31}"/>
                </a:ext>
              </a:extLst>
            </p:cNvPr>
            <p:cNvGraphicFramePr/>
            <p:nvPr/>
          </p:nvGraphicFramePr>
          <p:xfrm>
            <a:off x="2693566" y="7284224"/>
            <a:ext cx="3803091" cy="37744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DC19D3-0203-7041-AB0A-C51234A2C5E1}"/>
                </a:ext>
              </a:extLst>
            </p:cNvPr>
            <p:cNvSpPr/>
            <p:nvPr/>
          </p:nvSpPr>
          <p:spPr>
            <a:xfrm flipH="1">
              <a:off x="3719069" y="8731487"/>
              <a:ext cx="18608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2.71%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CDBA738-76FC-F64C-A3AF-C5D27E8E3E7F}"/>
              </a:ext>
            </a:extLst>
          </p:cNvPr>
          <p:cNvGrpSpPr/>
          <p:nvPr/>
        </p:nvGrpSpPr>
        <p:grpSpPr>
          <a:xfrm>
            <a:off x="1286601" y="10565110"/>
            <a:ext cx="6645811" cy="2066489"/>
            <a:chOff x="14693768" y="4494338"/>
            <a:chExt cx="6645811" cy="2066489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617733A-4875-B947-9AAE-A138185CA5FE}"/>
                </a:ext>
              </a:extLst>
            </p:cNvPr>
            <p:cNvSpPr txBox="1"/>
            <p:nvPr/>
          </p:nvSpPr>
          <p:spPr>
            <a:xfrm>
              <a:off x="15789318" y="5175832"/>
              <a:ext cx="44547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D7608D6-4B12-134D-B200-EFF8F9FDAEA6}"/>
                </a:ext>
              </a:extLst>
            </p:cNvPr>
            <p:cNvSpPr/>
            <p:nvPr/>
          </p:nvSpPr>
          <p:spPr>
            <a:xfrm>
              <a:off x="14693768" y="4494338"/>
              <a:ext cx="66458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55" name="Content Placeholder 5">
            <a:extLst>
              <a:ext uri="{FF2B5EF4-FFF2-40B4-BE49-F238E27FC236}">
                <a16:creationId xmlns:a16="http://schemas.microsoft.com/office/drawing/2014/main" id="{F6E2CAE3-4726-EB44-B1FC-120014354D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201406"/>
              </p:ext>
            </p:extLst>
          </p:nvPr>
        </p:nvGraphicFramePr>
        <p:xfrm>
          <a:off x="8684648" y="7182389"/>
          <a:ext cx="12760244" cy="4883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7E4DD1-0F7B-D343-946D-03B63002CF48}"/>
              </a:ext>
            </a:extLst>
          </p:cNvPr>
          <p:cNvCxnSpPr>
            <a:cxnSpLocks/>
          </p:cNvCxnSpPr>
          <p:nvPr/>
        </p:nvCxnSpPr>
        <p:spPr>
          <a:xfrm>
            <a:off x="14700052" y="8095290"/>
            <a:ext cx="0" cy="34561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1FF116-BA62-5B47-8B9E-B8E830B15D1F}"/>
              </a:ext>
            </a:extLst>
          </p:cNvPr>
          <p:cNvGrpSpPr/>
          <p:nvPr/>
        </p:nvGrpSpPr>
        <p:grpSpPr>
          <a:xfrm>
            <a:off x="13260910" y="6561523"/>
            <a:ext cx="2789574" cy="959519"/>
            <a:chOff x="13260910" y="6561523"/>
            <a:chExt cx="2789574" cy="95951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BEE69F9-F377-5741-93A9-3DEC48403718}"/>
                </a:ext>
              </a:extLst>
            </p:cNvPr>
            <p:cNvGrpSpPr/>
            <p:nvPr/>
          </p:nvGrpSpPr>
          <p:grpSpPr>
            <a:xfrm>
              <a:off x="13260910" y="6561523"/>
              <a:ext cx="2789574" cy="959519"/>
              <a:chOff x="12286876" y="8167322"/>
              <a:chExt cx="2789574" cy="959519"/>
            </a:xfrm>
          </p:grpSpPr>
          <p:sp>
            <p:nvSpPr>
              <p:cNvPr id="61" name="Rectangle: Rounded Corners 40">
                <a:extLst>
                  <a:ext uri="{FF2B5EF4-FFF2-40B4-BE49-F238E27FC236}">
                    <a16:creationId xmlns:a16="http://schemas.microsoft.com/office/drawing/2014/main" id="{0F7CBBD8-DDC4-F848-9A1B-84BDF94AFA43}"/>
                  </a:ext>
                </a:extLst>
              </p:cNvPr>
              <p:cNvSpPr/>
              <p:nvPr/>
            </p:nvSpPr>
            <p:spPr>
              <a:xfrm>
                <a:off x="12286876" y="8167322"/>
                <a:ext cx="2789574" cy="73585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2" name="Isosceles Triangle 41">
                <a:extLst>
                  <a:ext uri="{FF2B5EF4-FFF2-40B4-BE49-F238E27FC236}">
                    <a16:creationId xmlns:a16="http://schemas.microsoft.com/office/drawing/2014/main" id="{B96A6128-224F-584A-BFAB-D9645D20072F}"/>
                  </a:ext>
                </a:extLst>
              </p:cNvPr>
              <p:cNvSpPr/>
              <p:nvPr/>
            </p:nvSpPr>
            <p:spPr>
              <a:xfrm rot="10800000">
                <a:off x="13505210" y="8858568"/>
                <a:ext cx="413599" cy="268273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029D9AE-1E84-544A-B1E7-40F0525F6749}"/>
                </a:ext>
              </a:extLst>
            </p:cNvPr>
            <p:cNvSpPr txBox="1"/>
            <p:nvPr/>
          </p:nvSpPr>
          <p:spPr>
            <a:xfrm flipH="1">
              <a:off x="13764643" y="659888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15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13">
            <a:extLst>
              <a:ext uri="{FF2B5EF4-FFF2-40B4-BE49-F238E27FC236}">
                <a16:creationId xmlns:a16="http://schemas.microsoft.com/office/drawing/2014/main" id="{AE340D4C-0282-084C-97DB-87624E05FD6F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79A9EDE-3F35-364B-B898-6F2118B7FCD5}"/>
              </a:ext>
            </a:extLst>
          </p:cNvPr>
          <p:cNvSpPr/>
          <p:nvPr/>
        </p:nvSpPr>
        <p:spPr>
          <a:xfrm>
            <a:off x="1046793" y="4040966"/>
            <a:ext cx="22330042" cy="8718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90268C75-54FC-BA43-904B-81D1E4C84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420706"/>
              </p:ext>
            </p:extLst>
          </p:nvPr>
        </p:nvGraphicFramePr>
        <p:xfrm>
          <a:off x="1789559" y="6793256"/>
          <a:ext cx="9955349" cy="5346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3ED6045A-82B9-6C46-A4B9-B61AA7646114}"/>
              </a:ext>
            </a:extLst>
          </p:cNvPr>
          <p:cNvSpPr txBox="1"/>
          <p:nvPr/>
        </p:nvSpPr>
        <p:spPr>
          <a:xfrm>
            <a:off x="3193477" y="5014206"/>
            <a:ext cx="316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+2470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FC7EB5-7E57-C64B-856E-9B734628BD26}"/>
              </a:ext>
            </a:extLst>
          </p:cNvPr>
          <p:cNvSpPr txBox="1"/>
          <p:nvPr/>
        </p:nvSpPr>
        <p:spPr>
          <a:xfrm>
            <a:off x="3193477" y="5669431"/>
            <a:ext cx="316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USA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5E155F2-BD72-0242-AF0B-33D846DB4529}"/>
              </a:ext>
            </a:extLst>
          </p:cNvPr>
          <p:cNvSpPr/>
          <p:nvPr/>
        </p:nvSpPr>
        <p:spPr>
          <a:xfrm>
            <a:off x="1789559" y="5078002"/>
            <a:ext cx="1060134" cy="10601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0519A2-C572-C242-BD53-DC9A3660425E}"/>
              </a:ext>
            </a:extLst>
          </p:cNvPr>
          <p:cNvSpPr txBox="1"/>
          <p:nvPr/>
        </p:nvSpPr>
        <p:spPr>
          <a:xfrm>
            <a:off x="9041695" y="5014206"/>
            <a:ext cx="316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+3990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9B1BAB-C1B5-8A42-9D28-B72C492BD99E}"/>
              </a:ext>
            </a:extLst>
          </p:cNvPr>
          <p:cNvSpPr txBox="1"/>
          <p:nvPr/>
        </p:nvSpPr>
        <p:spPr>
          <a:xfrm>
            <a:off x="9041695" y="5669431"/>
            <a:ext cx="316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Russia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D2995C2-6E58-3A48-A883-61256B6909CD}"/>
              </a:ext>
            </a:extLst>
          </p:cNvPr>
          <p:cNvSpPr/>
          <p:nvPr/>
        </p:nvSpPr>
        <p:spPr>
          <a:xfrm>
            <a:off x="7637777" y="5078002"/>
            <a:ext cx="1060134" cy="10601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BCD90C64-F58D-3C4C-885F-8DE8F8D3F86F}"/>
              </a:ext>
            </a:extLst>
          </p:cNvPr>
          <p:cNvSpPr/>
          <p:nvPr/>
        </p:nvSpPr>
        <p:spPr>
          <a:xfrm flipH="1">
            <a:off x="2105880" y="5384219"/>
            <a:ext cx="413115" cy="3561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7244A368-B591-A046-818F-B7A663A24326}"/>
              </a:ext>
            </a:extLst>
          </p:cNvPr>
          <p:cNvSpPr/>
          <p:nvPr/>
        </p:nvSpPr>
        <p:spPr>
          <a:xfrm rot="10800000" flipH="1">
            <a:off x="7961286" y="5479469"/>
            <a:ext cx="413115" cy="3561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313FFFF-90C9-1147-9EBB-B5FA213EF396}"/>
              </a:ext>
            </a:extLst>
          </p:cNvPr>
          <p:cNvGrpSpPr/>
          <p:nvPr/>
        </p:nvGrpSpPr>
        <p:grpSpPr>
          <a:xfrm>
            <a:off x="13331343" y="5000261"/>
            <a:ext cx="5063089" cy="2955759"/>
            <a:chOff x="2434832" y="5058872"/>
            <a:chExt cx="5063089" cy="295575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B9F096-3211-9148-9544-EBFFEA5FAF31}"/>
                </a:ext>
              </a:extLst>
            </p:cNvPr>
            <p:cNvSpPr txBox="1"/>
            <p:nvPr/>
          </p:nvSpPr>
          <p:spPr>
            <a:xfrm flipH="1">
              <a:off x="6077042" y="5268759"/>
              <a:ext cx="142087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63D54D0-223E-8644-ACAD-5A7828571C42}"/>
                </a:ext>
              </a:extLst>
            </p:cNvPr>
            <p:cNvSpPr/>
            <p:nvPr/>
          </p:nvSpPr>
          <p:spPr>
            <a:xfrm>
              <a:off x="2434832" y="5496312"/>
              <a:ext cx="1438316" cy="1627476"/>
            </a:xfrm>
            <a:custGeom>
              <a:avLst/>
              <a:gdLst>
                <a:gd name="connsiteX0" fmla="*/ 342181 w 619125"/>
                <a:gd name="connsiteY0" fmla="*/ -118 h 700549"/>
                <a:gd name="connsiteX1" fmla="*/ -52 w 619125"/>
                <a:gd name="connsiteY1" fmla="*/ 700431 h 700549"/>
                <a:gd name="connsiteX2" fmla="*/ 386473 w 619125"/>
                <a:gd name="connsiteY2" fmla="*/ 700431 h 700549"/>
                <a:gd name="connsiteX3" fmla="*/ 619073 w 619125"/>
                <a:gd name="connsiteY3" fmla="*/ 276562 h 70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700549">
                  <a:moveTo>
                    <a:pt x="342181" y="-118"/>
                  </a:moveTo>
                  <a:cubicBezTo>
                    <a:pt x="125926" y="168078"/>
                    <a:pt x="-395" y="426652"/>
                    <a:pt x="-52" y="700431"/>
                  </a:cubicBezTo>
                  <a:lnTo>
                    <a:pt x="386473" y="700431"/>
                  </a:lnTo>
                  <a:cubicBezTo>
                    <a:pt x="386425" y="528723"/>
                    <a:pt x="474141" y="368881"/>
                    <a:pt x="619073" y="27656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D6349D35-1D78-0E4F-B876-F20D94AB0C10}"/>
                </a:ext>
              </a:extLst>
            </p:cNvPr>
            <p:cNvSpPr/>
            <p:nvPr/>
          </p:nvSpPr>
          <p:spPr>
            <a:xfrm>
              <a:off x="5131344" y="5496312"/>
              <a:ext cx="1438316" cy="1627476"/>
            </a:xfrm>
            <a:custGeom>
              <a:avLst/>
              <a:gdLst>
                <a:gd name="connsiteX0" fmla="*/ 619073 w 619125"/>
                <a:gd name="connsiteY0" fmla="*/ 700431 h 700549"/>
                <a:gd name="connsiteX1" fmla="*/ 276934 w 619125"/>
                <a:gd name="connsiteY1" fmla="*/ -118 h 700549"/>
                <a:gd name="connsiteX2" fmla="*/ -53 w 619125"/>
                <a:gd name="connsiteY2" fmla="*/ 276562 h 700549"/>
                <a:gd name="connsiteX3" fmla="*/ 232548 w 619125"/>
                <a:gd name="connsiteY3" fmla="*/ 700431 h 70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700549">
                  <a:moveTo>
                    <a:pt x="619073" y="700431"/>
                  </a:moveTo>
                  <a:cubicBezTo>
                    <a:pt x="619320" y="426700"/>
                    <a:pt x="493066" y="168173"/>
                    <a:pt x="276934" y="-118"/>
                  </a:cubicBezTo>
                  <a:lnTo>
                    <a:pt x="-53" y="276562"/>
                  </a:lnTo>
                  <a:cubicBezTo>
                    <a:pt x="144975" y="368795"/>
                    <a:pt x="232719" y="528695"/>
                    <a:pt x="232548" y="70043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F46DEE2B-95D5-894D-A299-B2C47EC80759}"/>
                </a:ext>
              </a:extLst>
            </p:cNvPr>
            <p:cNvSpPr/>
            <p:nvPr/>
          </p:nvSpPr>
          <p:spPr>
            <a:xfrm>
              <a:off x="3301144" y="5058872"/>
              <a:ext cx="2401766" cy="1034451"/>
            </a:xfrm>
            <a:custGeom>
              <a:avLst/>
              <a:gdLst>
                <a:gd name="connsiteX0" fmla="*/ 1033791 w 1033843"/>
                <a:gd name="connsiteY0" fmla="*/ 164962 h 445281"/>
                <a:gd name="connsiteX1" fmla="*/ -53 w 1033843"/>
                <a:gd name="connsiteY1" fmla="*/ 164962 h 445281"/>
                <a:gd name="connsiteX2" fmla="*/ 280078 w 1033843"/>
                <a:gd name="connsiteY2" fmla="*/ 445163 h 445281"/>
                <a:gd name="connsiteX3" fmla="*/ 753280 w 1033843"/>
                <a:gd name="connsiteY3" fmla="*/ 445163 h 44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3843" h="445281">
                  <a:moveTo>
                    <a:pt x="1033791" y="164962"/>
                  </a:moveTo>
                  <a:cubicBezTo>
                    <a:pt x="724400" y="-55145"/>
                    <a:pt x="309338" y="-55145"/>
                    <a:pt x="-53" y="164962"/>
                  </a:cubicBezTo>
                  <a:lnTo>
                    <a:pt x="280078" y="445163"/>
                  </a:lnTo>
                  <a:cubicBezTo>
                    <a:pt x="428020" y="366640"/>
                    <a:pt x="605337" y="366640"/>
                    <a:pt x="753280" y="4451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1234BAF-0621-AC46-80BF-1FCF38E1C20A}"/>
                </a:ext>
              </a:extLst>
            </p:cNvPr>
            <p:cNvSpPr/>
            <p:nvPr/>
          </p:nvSpPr>
          <p:spPr>
            <a:xfrm>
              <a:off x="4324225" y="6503911"/>
              <a:ext cx="901891" cy="626320"/>
            </a:xfrm>
            <a:custGeom>
              <a:avLst/>
              <a:gdLst>
                <a:gd name="connsiteX0" fmla="*/ 10883 w 388220"/>
                <a:gd name="connsiteY0" fmla="*/ 240788 h 269600"/>
                <a:gd name="connsiteX1" fmla="*/ 100446 w 388220"/>
                <a:gd name="connsiteY1" fmla="*/ 258618 h 269600"/>
                <a:gd name="connsiteX2" fmla="*/ 100513 w 388220"/>
                <a:gd name="connsiteY2" fmla="*/ 258580 h 269600"/>
                <a:gd name="connsiteX3" fmla="*/ 388168 w 388220"/>
                <a:gd name="connsiteY3" fmla="*/ -118 h 269600"/>
                <a:gd name="connsiteX4" fmla="*/ 28409 w 388220"/>
                <a:gd name="connsiteY4" fmla="*/ 151257 h 269600"/>
                <a:gd name="connsiteX5" fmla="*/ 28409 w 388220"/>
                <a:gd name="connsiteY5" fmla="*/ 151257 h 269600"/>
                <a:gd name="connsiteX6" fmla="*/ 10883 w 388220"/>
                <a:gd name="connsiteY6" fmla="*/ 240788 h 26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220" h="269600">
                  <a:moveTo>
                    <a:pt x="10883" y="240788"/>
                  </a:moveTo>
                  <a:cubicBezTo>
                    <a:pt x="30685" y="270416"/>
                    <a:pt x="70785" y="278398"/>
                    <a:pt x="100446" y="258618"/>
                  </a:cubicBezTo>
                  <a:cubicBezTo>
                    <a:pt x="100475" y="258608"/>
                    <a:pt x="100494" y="258589"/>
                    <a:pt x="100513" y="258580"/>
                  </a:cubicBezTo>
                  <a:lnTo>
                    <a:pt x="388168" y="-118"/>
                  </a:lnTo>
                  <a:lnTo>
                    <a:pt x="28409" y="151257"/>
                  </a:lnTo>
                  <a:lnTo>
                    <a:pt x="28409" y="151257"/>
                  </a:lnTo>
                  <a:cubicBezTo>
                    <a:pt x="-1090" y="171208"/>
                    <a:pt x="-8920" y="211207"/>
                    <a:pt x="10883" y="240788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4F44F7-61C3-1841-B43C-747A13EEB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44" y="5882739"/>
              <a:ext cx="740499" cy="483589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557A291-EE15-DB4D-B2FE-E8C709165897}"/>
                </a:ext>
              </a:extLst>
            </p:cNvPr>
            <p:cNvSpPr/>
            <p:nvPr/>
          </p:nvSpPr>
          <p:spPr>
            <a:xfrm flipH="1">
              <a:off x="3571580" y="736830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+7,284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C3CACE-CFE6-C843-8068-BAFE24F82E7A}"/>
                </a:ext>
              </a:extLst>
            </p:cNvPr>
            <p:cNvSpPr/>
            <p:nvPr/>
          </p:nvSpPr>
          <p:spPr>
            <a:xfrm flipH="1">
              <a:off x="2807630" y="6188484"/>
              <a:ext cx="530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10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55F4FEF-3048-274F-935A-C58B733EE90E}"/>
                </a:ext>
              </a:extLst>
            </p:cNvPr>
            <p:cNvSpPr/>
            <p:nvPr/>
          </p:nvSpPr>
          <p:spPr>
            <a:xfrm flipH="1">
              <a:off x="4258478" y="5322852"/>
              <a:ext cx="530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50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CBA4ACC-732B-654A-B5B7-718539FFA760}"/>
                </a:ext>
              </a:extLst>
            </p:cNvPr>
            <p:cNvSpPr/>
            <p:nvPr/>
          </p:nvSpPr>
          <p:spPr>
            <a:xfrm flipH="1">
              <a:off x="5505086" y="6188484"/>
              <a:ext cx="889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100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B0BF1B-169C-6049-B732-26390F69296D}"/>
              </a:ext>
            </a:extLst>
          </p:cNvPr>
          <p:cNvGrpSpPr/>
          <p:nvPr/>
        </p:nvGrpSpPr>
        <p:grpSpPr>
          <a:xfrm>
            <a:off x="18597239" y="5000261"/>
            <a:ext cx="3961512" cy="2955759"/>
            <a:chOff x="12915131" y="5618062"/>
            <a:chExt cx="3961512" cy="2955759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50C92F2-6CFF-8F43-B21C-596E4090286A}"/>
                </a:ext>
              </a:extLst>
            </p:cNvPr>
            <p:cNvSpPr txBox="1"/>
            <p:nvPr/>
          </p:nvSpPr>
          <p:spPr>
            <a:xfrm>
              <a:off x="12915131" y="6757939"/>
              <a:ext cx="396151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849FD3F-B559-C048-940F-82C55FA5D2D7}"/>
                </a:ext>
              </a:extLst>
            </p:cNvPr>
            <p:cNvSpPr/>
            <p:nvPr/>
          </p:nvSpPr>
          <p:spPr>
            <a:xfrm>
              <a:off x="12915132" y="5618062"/>
              <a:ext cx="39615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Production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1BE96D-94DF-0A45-B828-850513C45DD5}"/>
              </a:ext>
            </a:extLst>
          </p:cNvPr>
          <p:cNvGrpSpPr/>
          <p:nvPr/>
        </p:nvGrpSpPr>
        <p:grpSpPr>
          <a:xfrm>
            <a:off x="13500600" y="8624963"/>
            <a:ext cx="4183392" cy="3370808"/>
            <a:chOff x="7878544" y="4643823"/>
            <a:chExt cx="4183392" cy="337080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A4D80C6-BBF4-6946-B230-5DCE8905142A}"/>
                </a:ext>
              </a:extLst>
            </p:cNvPr>
            <p:cNvSpPr txBox="1"/>
            <p:nvPr/>
          </p:nvSpPr>
          <p:spPr>
            <a:xfrm flipH="1">
              <a:off x="7878544" y="4643823"/>
              <a:ext cx="142087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438C153-ED0B-394C-B2D9-89787260F321}"/>
                </a:ext>
              </a:extLst>
            </p:cNvPr>
            <p:cNvSpPr/>
            <p:nvPr/>
          </p:nvSpPr>
          <p:spPr>
            <a:xfrm>
              <a:off x="7927108" y="5496312"/>
              <a:ext cx="1438316" cy="1627476"/>
            </a:xfrm>
            <a:custGeom>
              <a:avLst/>
              <a:gdLst>
                <a:gd name="connsiteX0" fmla="*/ 342181 w 619125"/>
                <a:gd name="connsiteY0" fmla="*/ -118 h 700549"/>
                <a:gd name="connsiteX1" fmla="*/ -52 w 619125"/>
                <a:gd name="connsiteY1" fmla="*/ 700431 h 700549"/>
                <a:gd name="connsiteX2" fmla="*/ 386473 w 619125"/>
                <a:gd name="connsiteY2" fmla="*/ 700431 h 700549"/>
                <a:gd name="connsiteX3" fmla="*/ 619073 w 619125"/>
                <a:gd name="connsiteY3" fmla="*/ 276562 h 70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700549">
                  <a:moveTo>
                    <a:pt x="342181" y="-118"/>
                  </a:moveTo>
                  <a:cubicBezTo>
                    <a:pt x="125926" y="168078"/>
                    <a:pt x="-395" y="426652"/>
                    <a:pt x="-52" y="700431"/>
                  </a:cubicBezTo>
                  <a:lnTo>
                    <a:pt x="386473" y="700431"/>
                  </a:lnTo>
                  <a:cubicBezTo>
                    <a:pt x="386425" y="528723"/>
                    <a:pt x="474141" y="368881"/>
                    <a:pt x="619073" y="27656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449A09D-AA09-194F-BF8A-561E98C13035}"/>
                </a:ext>
              </a:extLst>
            </p:cNvPr>
            <p:cNvSpPr/>
            <p:nvPr/>
          </p:nvSpPr>
          <p:spPr>
            <a:xfrm>
              <a:off x="10623620" y="5496312"/>
              <a:ext cx="1438316" cy="1627476"/>
            </a:xfrm>
            <a:custGeom>
              <a:avLst/>
              <a:gdLst>
                <a:gd name="connsiteX0" fmla="*/ 619073 w 619125"/>
                <a:gd name="connsiteY0" fmla="*/ 700431 h 700549"/>
                <a:gd name="connsiteX1" fmla="*/ 276934 w 619125"/>
                <a:gd name="connsiteY1" fmla="*/ -118 h 700549"/>
                <a:gd name="connsiteX2" fmla="*/ -53 w 619125"/>
                <a:gd name="connsiteY2" fmla="*/ 276562 h 700549"/>
                <a:gd name="connsiteX3" fmla="*/ 232548 w 619125"/>
                <a:gd name="connsiteY3" fmla="*/ 700431 h 70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700549">
                  <a:moveTo>
                    <a:pt x="619073" y="700431"/>
                  </a:moveTo>
                  <a:cubicBezTo>
                    <a:pt x="619320" y="426700"/>
                    <a:pt x="493066" y="168173"/>
                    <a:pt x="276934" y="-118"/>
                  </a:cubicBezTo>
                  <a:lnTo>
                    <a:pt x="-53" y="276562"/>
                  </a:lnTo>
                  <a:cubicBezTo>
                    <a:pt x="144975" y="368795"/>
                    <a:pt x="232719" y="528695"/>
                    <a:pt x="232548" y="70043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F061343B-0E69-A243-9385-511E65185BAF}"/>
                </a:ext>
              </a:extLst>
            </p:cNvPr>
            <p:cNvSpPr/>
            <p:nvPr/>
          </p:nvSpPr>
          <p:spPr>
            <a:xfrm>
              <a:off x="8793420" y="5058872"/>
              <a:ext cx="2401766" cy="1034451"/>
            </a:xfrm>
            <a:custGeom>
              <a:avLst/>
              <a:gdLst>
                <a:gd name="connsiteX0" fmla="*/ 1033791 w 1033843"/>
                <a:gd name="connsiteY0" fmla="*/ 164962 h 445281"/>
                <a:gd name="connsiteX1" fmla="*/ -53 w 1033843"/>
                <a:gd name="connsiteY1" fmla="*/ 164962 h 445281"/>
                <a:gd name="connsiteX2" fmla="*/ 280078 w 1033843"/>
                <a:gd name="connsiteY2" fmla="*/ 445163 h 445281"/>
                <a:gd name="connsiteX3" fmla="*/ 753280 w 1033843"/>
                <a:gd name="connsiteY3" fmla="*/ 445163 h 44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3843" h="445281">
                  <a:moveTo>
                    <a:pt x="1033791" y="164962"/>
                  </a:moveTo>
                  <a:cubicBezTo>
                    <a:pt x="724400" y="-55145"/>
                    <a:pt x="309338" y="-55145"/>
                    <a:pt x="-53" y="164962"/>
                  </a:cubicBezTo>
                  <a:lnTo>
                    <a:pt x="280078" y="445163"/>
                  </a:lnTo>
                  <a:cubicBezTo>
                    <a:pt x="428020" y="366640"/>
                    <a:pt x="605337" y="366640"/>
                    <a:pt x="753280" y="44516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EB81612-2C8D-7342-8D3E-3914A7A72108}"/>
                </a:ext>
              </a:extLst>
            </p:cNvPr>
            <p:cNvSpPr/>
            <p:nvPr/>
          </p:nvSpPr>
          <p:spPr>
            <a:xfrm rot="16858679">
              <a:off x="9470393" y="6334413"/>
              <a:ext cx="901891" cy="626320"/>
            </a:xfrm>
            <a:custGeom>
              <a:avLst/>
              <a:gdLst>
                <a:gd name="connsiteX0" fmla="*/ 10883 w 388220"/>
                <a:gd name="connsiteY0" fmla="*/ 240788 h 269600"/>
                <a:gd name="connsiteX1" fmla="*/ 100446 w 388220"/>
                <a:gd name="connsiteY1" fmla="*/ 258618 h 269600"/>
                <a:gd name="connsiteX2" fmla="*/ 100513 w 388220"/>
                <a:gd name="connsiteY2" fmla="*/ 258580 h 269600"/>
                <a:gd name="connsiteX3" fmla="*/ 388168 w 388220"/>
                <a:gd name="connsiteY3" fmla="*/ -118 h 269600"/>
                <a:gd name="connsiteX4" fmla="*/ 28409 w 388220"/>
                <a:gd name="connsiteY4" fmla="*/ 151257 h 269600"/>
                <a:gd name="connsiteX5" fmla="*/ 28409 w 388220"/>
                <a:gd name="connsiteY5" fmla="*/ 151257 h 269600"/>
                <a:gd name="connsiteX6" fmla="*/ 10883 w 388220"/>
                <a:gd name="connsiteY6" fmla="*/ 240788 h 26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220" h="269600">
                  <a:moveTo>
                    <a:pt x="10883" y="240788"/>
                  </a:moveTo>
                  <a:cubicBezTo>
                    <a:pt x="30685" y="270416"/>
                    <a:pt x="70785" y="278398"/>
                    <a:pt x="100446" y="258618"/>
                  </a:cubicBezTo>
                  <a:cubicBezTo>
                    <a:pt x="100475" y="258608"/>
                    <a:pt x="100494" y="258589"/>
                    <a:pt x="100513" y="258580"/>
                  </a:cubicBezTo>
                  <a:lnTo>
                    <a:pt x="388168" y="-118"/>
                  </a:lnTo>
                  <a:lnTo>
                    <a:pt x="28409" y="151257"/>
                  </a:lnTo>
                  <a:lnTo>
                    <a:pt x="28409" y="151257"/>
                  </a:lnTo>
                  <a:cubicBezTo>
                    <a:pt x="-1090" y="171208"/>
                    <a:pt x="-8920" y="211207"/>
                    <a:pt x="10883" y="240788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664CAB-B569-1B44-8CE8-BAFCCA2BE7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5424" y="5187570"/>
              <a:ext cx="265435" cy="817117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32104B4-2C3A-2A43-9F1A-22C7937CEF74}"/>
                </a:ext>
              </a:extLst>
            </p:cNvPr>
            <p:cNvSpPr/>
            <p:nvPr/>
          </p:nvSpPr>
          <p:spPr>
            <a:xfrm flipH="1">
              <a:off x="9063856" y="736830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+2,580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78CCE50-5E09-BF41-89B0-3B81586C05B3}"/>
                </a:ext>
              </a:extLst>
            </p:cNvPr>
            <p:cNvSpPr/>
            <p:nvPr/>
          </p:nvSpPr>
          <p:spPr>
            <a:xfrm flipH="1">
              <a:off x="8299906" y="6188484"/>
              <a:ext cx="530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10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C9B2BE-3791-C942-8141-A8E3FCAACD33}"/>
                </a:ext>
              </a:extLst>
            </p:cNvPr>
            <p:cNvSpPr/>
            <p:nvPr/>
          </p:nvSpPr>
          <p:spPr>
            <a:xfrm flipH="1">
              <a:off x="9750754" y="5322852"/>
              <a:ext cx="530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50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02E633-0CDB-5149-A7FF-BAA4A5601994}"/>
                </a:ext>
              </a:extLst>
            </p:cNvPr>
            <p:cNvSpPr/>
            <p:nvPr/>
          </p:nvSpPr>
          <p:spPr>
            <a:xfrm flipH="1">
              <a:off x="10997362" y="6188484"/>
              <a:ext cx="889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100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C83A0AD-998E-364E-B8B7-D2538A1CB78B}"/>
              </a:ext>
            </a:extLst>
          </p:cNvPr>
          <p:cNvGrpSpPr/>
          <p:nvPr/>
        </p:nvGrpSpPr>
        <p:grpSpPr>
          <a:xfrm>
            <a:off x="18597239" y="9040012"/>
            <a:ext cx="3961512" cy="2955759"/>
            <a:chOff x="12915131" y="5618062"/>
            <a:chExt cx="3961512" cy="2955759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1DC0E30-1E5D-5247-96E1-9321EBA8AC08}"/>
                </a:ext>
              </a:extLst>
            </p:cNvPr>
            <p:cNvSpPr txBox="1"/>
            <p:nvPr/>
          </p:nvSpPr>
          <p:spPr>
            <a:xfrm>
              <a:off x="12915131" y="6757939"/>
              <a:ext cx="396151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89E568A-18B3-974B-872E-274D93C9D62C}"/>
                </a:ext>
              </a:extLst>
            </p:cNvPr>
            <p:cNvSpPr/>
            <p:nvPr/>
          </p:nvSpPr>
          <p:spPr>
            <a:xfrm>
              <a:off x="12915132" y="5618062"/>
              <a:ext cx="39615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40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DFACC571-7A1A-DC49-895F-425345416995}"/>
              </a:ext>
            </a:extLst>
          </p:cNvPr>
          <p:cNvSpPr/>
          <p:nvPr/>
        </p:nvSpPr>
        <p:spPr>
          <a:xfrm>
            <a:off x="16392364" y="10703260"/>
            <a:ext cx="1954859" cy="54710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8E3489D-7DFF-1249-A549-64DAF8968251}"/>
              </a:ext>
            </a:extLst>
          </p:cNvPr>
          <p:cNvSpPr/>
          <p:nvPr/>
        </p:nvSpPr>
        <p:spPr>
          <a:xfrm>
            <a:off x="16392364" y="9553332"/>
            <a:ext cx="1954859" cy="5471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44963D4D-ACF4-4944-A625-4274B5304C05}"/>
              </a:ext>
            </a:extLst>
          </p:cNvPr>
          <p:cNvSpPr/>
          <p:nvPr/>
        </p:nvSpPr>
        <p:spPr>
          <a:xfrm>
            <a:off x="16392364" y="8391745"/>
            <a:ext cx="1954859" cy="5471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DC936B6-E400-5C47-9ECC-1F9DA2D74432}"/>
              </a:ext>
            </a:extLst>
          </p:cNvPr>
          <p:cNvSpPr/>
          <p:nvPr/>
        </p:nvSpPr>
        <p:spPr>
          <a:xfrm>
            <a:off x="16392364" y="7269527"/>
            <a:ext cx="1954859" cy="547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17FFAC-3969-154E-B04D-739594588C19}"/>
              </a:ext>
            </a:extLst>
          </p:cNvPr>
          <p:cNvGrpSpPr/>
          <p:nvPr/>
        </p:nvGrpSpPr>
        <p:grpSpPr>
          <a:xfrm>
            <a:off x="1940149" y="5499865"/>
            <a:ext cx="20497351" cy="6043624"/>
            <a:chOff x="1494845" y="6498382"/>
            <a:chExt cx="5767178" cy="604362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58CE8C-BA65-754C-8B59-436E2D382498}"/>
                </a:ext>
              </a:extLst>
            </p:cNvPr>
            <p:cNvCxnSpPr/>
            <p:nvPr/>
          </p:nvCxnSpPr>
          <p:spPr>
            <a:xfrm>
              <a:off x="1517828" y="6498382"/>
              <a:ext cx="5744195" cy="0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4A20ECB-0CAA-6348-A621-AA3EFE760481}"/>
                </a:ext>
              </a:extLst>
            </p:cNvPr>
            <p:cNvCxnSpPr>
              <a:cxnSpLocks/>
            </p:cNvCxnSpPr>
            <p:nvPr/>
          </p:nvCxnSpPr>
          <p:spPr>
            <a:xfrm>
              <a:off x="1494845" y="7940399"/>
              <a:ext cx="5744195" cy="0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CA4D94-C941-DB4E-BFB2-EECE77461392}"/>
                </a:ext>
              </a:extLst>
            </p:cNvPr>
            <p:cNvCxnSpPr>
              <a:cxnSpLocks/>
            </p:cNvCxnSpPr>
            <p:nvPr/>
          </p:nvCxnSpPr>
          <p:spPr>
            <a:xfrm>
              <a:off x="1494845" y="9108799"/>
              <a:ext cx="5744195" cy="0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52E8E6-A755-9348-BF3D-8A75EF346E74}"/>
                </a:ext>
              </a:extLst>
            </p:cNvPr>
            <p:cNvCxnSpPr>
              <a:cxnSpLocks/>
            </p:cNvCxnSpPr>
            <p:nvPr/>
          </p:nvCxnSpPr>
          <p:spPr>
            <a:xfrm>
              <a:off x="1494845" y="10234480"/>
              <a:ext cx="5744195" cy="0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392DAF-3CD0-5E49-8F8C-91947941CF6E}"/>
                </a:ext>
              </a:extLst>
            </p:cNvPr>
            <p:cNvCxnSpPr>
              <a:cxnSpLocks/>
            </p:cNvCxnSpPr>
            <p:nvPr/>
          </p:nvCxnSpPr>
          <p:spPr>
            <a:xfrm>
              <a:off x="1494845" y="11416325"/>
              <a:ext cx="5744195" cy="0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0F4C8-1606-C544-ADDB-3BD129DB8459}"/>
                </a:ext>
              </a:extLst>
            </p:cNvPr>
            <p:cNvCxnSpPr>
              <a:cxnSpLocks/>
            </p:cNvCxnSpPr>
            <p:nvPr/>
          </p:nvCxnSpPr>
          <p:spPr>
            <a:xfrm>
              <a:off x="1494845" y="12542006"/>
              <a:ext cx="5744195" cy="0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7EAC7D8-D878-2C41-8014-A4D53AADF711}"/>
              </a:ext>
            </a:extLst>
          </p:cNvPr>
          <p:cNvSpPr txBox="1"/>
          <p:nvPr/>
        </p:nvSpPr>
        <p:spPr>
          <a:xfrm>
            <a:off x="1455978" y="5897708"/>
            <a:ext cx="286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Business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7D708F-4BC5-E94E-BF76-24E4B3760FAC}"/>
              </a:ext>
            </a:extLst>
          </p:cNvPr>
          <p:cNvSpPr txBox="1"/>
          <p:nvPr/>
        </p:nvSpPr>
        <p:spPr>
          <a:xfrm>
            <a:off x="4587498" y="5897708"/>
            <a:ext cx="373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Develop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28A89-7BDB-6D47-BC38-C4DB9EFD1D8B}"/>
              </a:ext>
            </a:extLst>
          </p:cNvPr>
          <p:cNvSpPr txBox="1"/>
          <p:nvPr/>
        </p:nvSpPr>
        <p:spPr>
          <a:xfrm>
            <a:off x="8371237" y="5897708"/>
            <a:ext cx="373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Downloads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6D3A15-E06A-5C4F-BB39-DD99CD8042F3}"/>
              </a:ext>
            </a:extLst>
          </p:cNvPr>
          <p:cNvSpPr txBox="1"/>
          <p:nvPr/>
        </p:nvSpPr>
        <p:spPr>
          <a:xfrm>
            <a:off x="2225110" y="7304101"/>
            <a:ext cx="127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61B3B8-27BA-BD41-AA65-42F0A4F02DF7}"/>
              </a:ext>
            </a:extLst>
          </p:cNvPr>
          <p:cNvSpPr txBox="1"/>
          <p:nvPr/>
        </p:nvSpPr>
        <p:spPr>
          <a:xfrm>
            <a:off x="5621806" y="7304101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Followers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028FE-D5C7-D440-AECE-E16711A4E675}"/>
              </a:ext>
            </a:extLst>
          </p:cNvPr>
          <p:cNvSpPr txBox="1"/>
          <p:nvPr/>
        </p:nvSpPr>
        <p:spPr>
          <a:xfrm>
            <a:off x="9411637" y="7304101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371961-EDF2-7742-93AC-3DFB00731028}"/>
              </a:ext>
            </a:extLst>
          </p:cNvPr>
          <p:cNvSpPr txBox="1"/>
          <p:nvPr/>
        </p:nvSpPr>
        <p:spPr>
          <a:xfrm>
            <a:off x="2225110" y="8429782"/>
            <a:ext cx="127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7C0972-987C-8D47-BDF2-868167706191}"/>
              </a:ext>
            </a:extLst>
          </p:cNvPr>
          <p:cNvSpPr txBox="1"/>
          <p:nvPr/>
        </p:nvSpPr>
        <p:spPr>
          <a:xfrm>
            <a:off x="5621806" y="8429782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Followers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FCA036-5B21-9B43-B7F7-93092C5A48F5}"/>
              </a:ext>
            </a:extLst>
          </p:cNvPr>
          <p:cNvSpPr txBox="1"/>
          <p:nvPr/>
        </p:nvSpPr>
        <p:spPr>
          <a:xfrm>
            <a:off x="9411637" y="8429782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Comments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CF051B-5700-CF4E-B2D9-010F050343B0}"/>
              </a:ext>
            </a:extLst>
          </p:cNvPr>
          <p:cNvSpPr txBox="1"/>
          <p:nvPr/>
        </p:nvSpPr>
        <p:spPr>
          <a:xfrm>
            <a:off x="2225110" y="9611627"/>
            <a:ext cx="127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BF60E0-5EB0-4140-8A5E-AEA30DD855BB}"/>
              </a:ext>
            </a:extLst>
          </p:cNvPr>
          <p:cNvSpPr txBox="1"/>
          <p:nvPr/>
        </p:nvSpPr>
        <p:spPr>
          <a:xfrm>
            <a:off x="5621806" y="9611627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Followers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6046FC-6643-024C-9D97-C7AD151530BD}"/>
              </a:ext>
            </a:extLst>
          </p:cNvPr>
          <p:cNvSpPr txBox="1"/>
          <p:nvPr/>
        </p:nvSpPr>
        <p:spPr>
          <a:xfrm>
            <a:off x="9411637" y="9611627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E6295C-7828-5946-95A2-AFA578768FF2}"/>
              </a:ext>
            </a:extLst>
          </p:cNvPr>
          <p:cNvSpPr txBox="1"/>
          <p:nvPr/>
        </p:nvSpPr>
        <p:spPr>
          <a:xfrm>
            <a:off x="2225110" y="10737308"/>
            <a:ext cx="127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63F1B5-C09B-2C42-AC60-3BC80D98C39D}"/>
              </a:ext>
            </a:extLst>
          </p:cNvPr>
          <p:cNvSpPr txBox="1"/>
          <p:nvPr/>
        </p:nvSpPr>
        <p:spPr>
          <a:xfrm>
            <a:off x="5621806" y="10737308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Followers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00CB10-8B6A-884D-BC43-D6EA4EE07FB9}"/>
              </a:ext>
            </a:extLst>
          </p:cNvPr>
          <p:cNvSpPr txBox="1"/>
          <p:nvPr/>
        </p:nvSpPr>
        <p:spPr>
          <a:xfrm>
            <a:off x="9411637" y="10737308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F90CFE-27AF-F744-8021-21665321DFD1}"/>
              </a:ext>
            </a:extLst>
          </p:cNvPr>
          <p:cNvSpPr txBox="1"/>
          <p:nvPr/>
        </p:nvSpPr>
        <p:spPr>
          <a:xfrm>
            <a:off x="12374950" y="5897708"/>
            <a:ext cx="286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Software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59F7-DA75-E64F-9DED-5EB6F949CDAA}"/>
              </a:ext>
            </a:extLst>
          </p:cNvPr>
          <p:cNvSpPr txBox="1"/>
          <p:nvPr/>
        </p:nvSpPr>
        <p:spPr>
          <a:xfrm>
            <a:off x="15506470" y="5897708"/>
            <a:ext cx="373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Sales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0C8CF1-B1DE-5F45-8B3D-038464BC018E}"/>
              </a:ext>
            </a:extLst>
          </p:cNvPr>
          <p:cNvSpPr txBox="1"/>
          <p:nvPr/>
        </p:nvSpPr>
        <p:spPr>
          <a:xfrm>
            <a:off x="19290209" y="5897708"/>
            <a:ext cx="373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Attendance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704296-6C60-CF45-ACD3-A0BFBD0FDF6C}"/>
              </a:ext>
            </a:extLst>
          </p:cNvPr>
          <p:cNvSpPr txBox="1"/>
          <p:nvPr/>
        </p:nvSpPr>
        <p:spPr>
          <a:xfrm>
            <a:off x="13144082" y="7304101"/>
            <a:ext cx="127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1C4146-D617-1E44-9025-EE9478EFE2C7}"/>
              </a:ext>
            </a:extLst>
          </p:cNvPr>
          <p:cNvSpPr txBox="1"/>
          <p:nvPr/>
        </p:nvSpPr>
        <p:spPr>
          <a:xfrm>
            <a:off x="16540778" y="7304101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Followers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6A88F7-1C7A-7149-B3EC-2D3F6C909318}"/>
              </a:ext>
            </a:extLst>
          </p:cNvPr>
          <p:cNvSpPr txBox="1"/>
          <p:nvPr/>
        </p:nvSpPr>
        <p:spPr>
          <a:xfrm>
            <a:off x="20330609" y="7304101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Comments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458CA2-FC17-1E4A-8498-58090456DB71}"/>
              </a:ext>
            </a:extLst>
          </p:cNvPr>
          <p:cNvSpPr txBox="1"/>
          <p:nvPr/>
        </p:nvSpPr>
        <p:spPr>
          <a:xfrm>
            <a:off x="13144082" y="8429782"/>
            <a:ext cx="127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63491B-6310-1340-90B8-EF0C22F70525}"/>
              </a:ext>
            </a:extLst>
          </p:cNvPr>
          <p:cNvSpPr txBox="1"/>
          <p:nvPr/>
        </p:nvSpPr>
        <p:spPr>
          <a:xfrm>
            <a:off x="16540778" y="8429782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Followers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B0E5A4-8DC9-D947-AB2A-D1B536586485}"/>
              </a:ext>
            </a:extLst>
          </p:cNvPr>
          <p:cNvSpPr txBox="1"/>
          <p:nvPr/>
        </p:nvSpPr>
        <p:spPr>
          <a:xfrm>
            <a:off x="20330609" y="8429782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Comments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9D077CD-84E6-7641-A990-74F56AC75C16}"/>
              </a:ext>
            </a:extLst>
          </p:cNvPr>
          <p:cNvSpPr txBox="1"/>
          <p:nvPr/>
        </p:nvSpPr>
        <p:spPr>
          <a:xfrm>
            <a:off x="13144082" y="9611627"/>
            <a:ext cx="127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598762-8A59-8749-ADB1-0AFEDDD958F3}"/>
              </a:ext>
            </a:extLst>
          </p:cNvPr>
          <p:cNvSpPr txBox="1"/>
          <p:nvPr/>
        </p:nvSpPr>
        <p:spPr>
          <a:xfrm>
            <a:off x="16540778" y="9611627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Followers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00276B-98CE-784B-93D9-D0C72CE8B8E6}"/>
              </a:ext>
            </a:extLst>
          </p:cNvPr>
          <p:cNvSpPr txBox="1"/>
          <p:nvPr/>
        </p:nvSpPr>
        <p:spPr>
          <a:xfrm>
            <a:off x="20330609" y="9611627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Comments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B6FC498-7CDB-8743-B8B7-0CF1D4B2CE5E}"/>
              </a:ext>
            </a:extLst>
          </p:cNvPr>
          <p:cNvSpPr txBox="1"/>
          <p:nvPr/>
        </p:nvSpPr>
        <p:spPr>
          <a:xfrm>
            <a:off x="13144082" y="10737308"/>
            <a:ext cx="127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5ACD2C9-A3F3-264F-A7B7-76352C376ABA}"/>
              </a:ext>
            </a:extLst>
          </p:cNvPr>
          <p:cNvSpPr txBox="1"/>
          <p:nvPr/>
        </p:nvSpPr>
        <p:spPr>
          <a:xfrm>
            <a:off x="16540778" y="10737308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Followers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224718C-27E6-374B-8836-3A7F56041681}"/>
              </a:ext>
            </a:extLst>
          </p:cNvPr>
          <p:cNvSpPr txBox="1"/>
          <p:nvPr/>
        </p:nvSpPr>
        <p:spPr>
          <a:xfrm>
            <a:off x="20330609" y="10737308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85436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1FD254B-37BD-3342-A465-8934608A48F8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6" name="Rectangle: Rounded Corners 48">
            <a:extLst>
              <a:ext uri="{FF2B5EF4-FFF2-40B4-BE49-F238E27FC236}">
                <a16:creationId xmlns:a16="http://schemas.microsoft.com/office/drawing/2014/main" id="{52CFDA8A-E1E5-A446-A72E-A2538A5E1903}"/>
              </a:ext>
            </a:extLst>
          </p:cNvPr>
          <p:cNvSpPr/>
          <p:nvPr/>
        </p:nvSpPr>
        <p:spPr>
          <a:xfrm>
            <a:off x="1616781" y="4888750"/>
            <a:ext cx="6865914" cy="7404412"/>
          </a:xfrm>
          <a:prstGeom prst="roundRect">
            <a:avLst>
              <a:gd name="adj" fmla="val 9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47" name="Rectangle: Rounded Corners 48">
            <a:extLst>
              <a:ext uri="{FF2B5EF4-FFF2-40B4-BE49-F238E27FC236}">
                <a16:creationId xmlns:a16="http://schemas.microsoft.com/office/drawing/2014/main" id="{1D65F2D6-87B3-AA4F-AB4C-5219A53BB873}"/>
              </a:ext>
            </a:extLst>
          </p:cNvPr>
          <p:cNvSpPr/>
          <p:nvPr/>
        </p:nvSpPr>
        <p:spPr>
          <a:xfrm>
            <a:off x="8755868" y="4888750"/>
            <a:ext cx="6865914" cy="7404412"/>
          </a:xfrm>
          <a:prstGeom prst="roundRect">
            <a:avLst>
              <a:gd name="adj" fmla="val 9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48" name="Rectangle: Rounded Corners 48">
            <a:extLst>
              <a:ext uri="{FF2B5EF4-FFF2-40B4-BE49-F238E27FC236}">
                <a16:creationId xmlns:a16="http://schemas.microsoft.com/office/drawing/2014/main" id="{B044236F-6CE3-314C-BF2E-9B4AC3A422DB}"/>
              </a:ext>
            </a:extLst>
          </p:cNvPr>
          <p:cNvSpPr/>
          <p:nvPr/>
        </p:nvSpPr>
        <p:spPr>
          <a:xfrm>
            <a:off x="15894955" y="4888750"/>
            <a:ext cx="6865914" cy="7404412"/>
          </a:xfrm>
          <a:prstGeom prst="roundRect">
            <a:avLst>
              <a:gd name="adj" fmla="val 9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13078A-89A5-9A49-B7F0-993C60AC6A2A}"/>
              </a:ext>
            </a:extLst>
          </p:cNvPr>
          <p:cNvSpPr/>
          <p:nvPr/>
        </p:nvSpPr>
        <p:spPr>
          <a:xfrm flipH="1">
            <a:off x="3127175" y="5515399"/>
            <a:ext cx="38451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149</a:t>
            </a:r>
            <a:endParaRPr lang="en-US" sz="166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23060C-B57B-4B43-9E1B-DBC28D13C3D2}"/>
              </a:ext>
            </a:extLst>
          </p:cNvPr>
          <p:cNvSpPr/>
          <p:nvPr/>
        </p:nvSpPr>
        <p:spPr>
          <a:xfrm flipH="1">
            <a:off x="9718675" y="5515399"/>
            <a:ext cx="4940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87.3%</a:t>
            </a:r>
            <a:endParaRPr lang="en-US" sz="166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12B6E8-E2F8-FD48-BB1D-742B4E6E44BA}"/>
              </a:ext>
            </a:extLst>
          </p:cNvPr>
          <p:cNvSpPr/>
          <p:nvPr/>
        </p:nvSpPr>
        <p:spPr>
          <a:xfrm flipH="1">
            <a:off x="16857762" y="5515399"/>
            <a:ext cx="4940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37%</a:t>
            </a:r>
            <a:endParaRPr lang="en-US" sz="166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98920A-63BD-E84C-AC9E-213D110791E9}"/>
              </a:ext>
            </a:extLst>
          </p:cNvPr>
          <p:cNvCxnSpPr>
            <a:cxnSpLocks/>
          </p:cNvCxnSpPr>
          <p:nvPr/>
        </p:nvCxnSpPr>
        <p:spPr>
          <a:xfrm>
            <a:off x="1616781" y="7837863"/>
            <a:ext cx="6865914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9DAA4A8-3444-8A45-B52E-DF212F6CA622}"/>
              </a:ext>
            </a:extLst>
          </p:cNvPr>
          <p:cNvSpPr txBox="1"/>
          <p:nvPr/>
        </p:nvSpPr>
        <p:spPr>
          <a:xfrm>
            <a:off x="3637052" y="6814464"/>
            <a:ext cx="286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Business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C3C9A5-76A3-F940-AE0E-8D0094F3546D}"/>
              </a:ext>
            </a:extLst>
          </p:cNvPr>
          <p:cNvSpPr txBox="1"/>
          <p:nvPr/>
        </p:nvSpPr>
        <p:spPr>
          <a:xfrm>
            <a:off x="10319408" y="6814464"/>
            <a:ext cx="373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Develop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DC0836-9397-9242-85EB-8E72E8C39068}"/>
              </a:ext>
            </a:extLst>
          </p:cNvPr>
          <p:cNvSpPr txBox="1"/>
          <p:nvPr/>
        </p:nvSpPr>
        <p:spPr>
          <a:xfrm>
            <a:off x="17458495" y="6814464"/>
            <a:ext cx="373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Downloads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C9661B-A6AE-5746-82E7-D8D0CF19A60C}"/>
              </a:ext>
            </a:extLst>
          </p:cNvPr>
          <p:cNvGrpSpPr/>
          <p:nvPr/>
        </p:nvGrpSpPr>
        <p:grpSpPr>
          <a:xfrm>
            <a:off x="3022053" y="8636749"/>
            <a:ext cx="4550667" cy="2762725"/>
            <a:chOff x="2989750" y="8473688"/>
            <a:chExt cx="4550667" cy="27627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D009E9-24C1-684B-9AE4-D562C422696D}"/>
                </a:ext>
              </a:extLst>
            </p:cNvPr>
            <p:cNvGrpSpPr/>
            <p:nvPr/>
          </p:nvGrpSpPr>
          <p:grpSpPr>
            <a:xfrm>
              <a:off x="2989750" y="8473688"/>
              <a:ext cx="1575263" cy="1086323"/>
              <a:chOff x="2954988" y="4397330"/>
              <a:chExt cx="1575263" cy="108632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33BF0DF-7C03-5145-BE8C-47BFC0146FFE}"/>
                  </a:ext>
                </a:extLst>
              </p:cNvPr>
              <p:cNvSpPr txBox="1"/>
              <p:nvPr/>
            </p:nvSpPr>
            <p:spPr>
              <a:xfrm flipH="1">
                <a:off x="2954988" y="4397330"/>
                <a:ext cx="1548092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908238B-D952-F745-8763-CA97671B9561}"/>
                  </a:ext>
                </a:extLst>
              </p:cNvPr>
              <p:cNvSpPr/>
              <p:nvPr/>
            </p:nvSpPr>
            <p:spPr>
              <a:xfrm flipH="1">
                <a:off x="2982160" y="4960433"/>
                <a:ext cx="15480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34.76%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5D331FE-BEAE-9F4A-84D2-8E519215A183}"/>
                </a:ext>
              </a:extLst>
            </p:cNvPr>
            <p:cNvGrpSpPr/>
            <p:nvPr/>
          </p:nvGrpSpPr>
          <p:grpSpPr>
            <a:xfrm>
              <a:off x="5965154" y="8473688"/>
              <a:ext cx="1575263" cy="1086323"/>
              <a:chOff x="2954988" y="4397330"/>
              <a:chExt cx="1575263" cy="1086323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F55641-AA6C-7440-9FF7-86406149557F}"/>
                  </a:ext>
                </a:extLst>
              </p:cNvPr>
              <p:cNvSpPr txBox="1"/>
              <p:nvPr/>
            </p:nvSpPr>
            <p:spPr>
              <a:xfrm flipH="1">
                <a:off x="2954988" y="4397330"/>
                <a:ext cx="1548092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2877ED8-BF31-4B4D-B336-4F3B59AE09CD}"/>
                  </a:ext>
                </a:extLst>
              </p:cNvPr>
              <p:cNvSpPr/>
              <p:nvPr/>
            </p:nvSpPr>
            <p:spPr>
              <a:xfrm flipH="1">
                <a:off x="2982160" y="4960433"/>
                <a:ext cx="15480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+3495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0D13729-8C6C-3843-9108-620D36CB5B12}"/>
                </a:ext>
              </a:extLst>
            </p:cNvPr>
            <p:cNvGrpSpPr/>
            <p:nvPr/>
          </p:nvGrpSpPr>
          <p:grpSpPr>
            <a:xfrm>
              <a:off x="2989750" y="10150090"/>
              <a:ext cx="1575263" cy="1086323"/>
              <a:chOff x="2954988" y="4397330"/>
              <a:chExt cx="1575263" cy="108632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018896C-10C4-F145-9656-1E1BEFCAD240}"/>
                  </a:ext>
                </a:extLst>
              </p:cNvPr>
              <p:cNvSpPr txBox="1"/>
              <p:nvPr/>
            </p:nvSpPr>
            <p:spPr>
              <a:xfrm flipH="1">
                <a:off x="2954988" y="4397330"/>
                <a:ext cx="1548092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3F6E23C-9138-6D4C-80E6-826792D42F0D}"/>
                  </a:ext>
                </a:extLst>
              </p:cNvPr>
              <p:cNvSpPr/>
              <p:nvPr/>
            </p:nvSpPr>
            <p:spPr>
              <a:xfrm flipH="1">
                <a:off x="2982160" y="4960433"/>
                <a:ext cx="15480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2.38%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53B3773-8666-4F49-B9DE-9723371745BF}"/>
                </a:ext>
              </a:extLst>
            </p:cNvPr>
            <p:cNvGrpSpPr/>
            <p:nvPr/>
          </p:nvGrpSpPr>
          <p:grpSpPr>
            <a:xfrm>
              <a:off x="5965154" y="10150090"/>
              <a:ext cx="1575263" cy="1086323"/>
              <a:chOff x="2954988" y="4397330"/>
              <a:chExt cx="1575263" cy="1086323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4B10C39-AAB5-D14E-AE5B-4EB85A466061}"/>
                  </a:ext>
                </a:extLst>
              </p:cNvPr>
              <p:cNvSpPr txBox="1"/>
              <p:nvPr/>
            </p:nvSpPr>
            <p:spPr>
              <a:xfrm flipH="1">
                <a:off x="2954988" y="4397330"/>
                <a:ext cx="1548092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8BD19CB-3B71-7043-8B4C-DADE420F4E08}"/>
                  </a:ext>
                </a:extLst>
              </p:cNvPr>
              <p:cNvSpPr/>
              <p:nvPr/>
            </p:nvSpPr>
            <p:spPr>
              <a:xfrm flipH="1">
                <a:off x="2982160" y="4960433"/>
                <a:ext cx="15480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$47,623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97" name="Forma libre 9">
            <a:extLst>
              <a:ext uri="{FF2B5EF4-FFF2-40B4-BE49-F238E27FC236}">
                <a16:creationId xmlns:a16="http://schemas.microsoft.com/office/drawing/2014/main" id="{534C9D5F-C07B-CB46-81E6-191B7E253BA6}"/>
              </a:ext>
            </a:extLst>
          </p:cNvPr>
          <p:cNvSpPr/>
          <p:nvPr/>
        </p:nvSpPr>
        <p:spPr>
          <a:xfrm>
            <a:off x="2533745" y="9247126"/>
            <a:ext cx="382213" cy="366332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sp>
        <p:nvSpPr>
          <p:cNvPr id="99" name="Forma libre 19">
            <a:extLst>
              <a:ext uri="{FF2B5EF4-FFF2-40B4-BE49-F238E27FC236}">
                <a16:creationId xmlns:a16="http://schemas.microsoft.com/office/drawing/2014/main" id="{01472B26-7E72-3141-9269-CEC5B3B8D9CF}"/>
              </a:ext>
            </a:extLst>
          </p:cNvPr>
          <p:cNvSpPr/>
          <p:nvPr/>
        </p:nvSpPr>
        <p:spPr>
          <a:xfrm>
            <a:off x="2530955" y="10896375"/>
            <a:ext cx="381683" cy="381683"/>
          </a:xfrm>
          <a:custGeom>
            <a:avLst/>
            <a:gdLst>
              <a:gd name="connsiteX0" fmla="*/ 511138 w 532366"/>
              <a:gd name="connsiteY0" fmla="*/ 162903 h 532366"/>
              <a:gd name="connsiteX1" fmla="*/ 454210 w 532366"/>
              <a:gd name="connsiteY1" fmla="*/ 78434 h 532366"/>
              <a:gd name="connsiteX2" fmla="*/ 369740 w 532366"/>
              <a:gd name="connsiteY2" fmla="*/ 21505 h 532366"/>
              <a:gd name="connsiteX3" fmla="*/ 280397 w 532366"/>
              <a:gd name="connsiteY3" fmla="*/ 978 h 532366"/>
              <a:gd name="connsiteX4" fmla="*/ 274859 w 532366"/>
              <a:gd name="connsiteY4" fmla="*/ 757 h 532366"/>
              <a:gd name="connsiteX5" fmla="*/ 267032 w 532366"/>
              <a:gd name="connsiteY5" fmla="*/ 609 h 532366"/>
              <a:gd name="connsiteX6" fmla="*/ 264965 w 532366"/>
              <a:gd name="connsiteY6" fmla="*/ 609 h 532366"/>
              <a:gd name="connsiteX7" fmla="*/ 162848 w 532366"/>
              <a:gd name="connsiteY7" fmla="*/ 21505 h 532366"/>
              <a:gd name="connsiteX8" fmla="*/ 89158 w 532366"/>
              <a:gd name="connsiteY8" fmla="*/ 68318 h 532366"/>
              <a:gd name="connsiteX9" fmla="*/ 84654 w 532366"/>
              <a:gd name="connsiteY9" fmla="*/ 72305 h 532366"/>
              <a:gd name="connsiteX10" fmla="*/ 84433 w 532366"/>
              <a:gd name="connsiteY10" fmla="*/ 72600 h 532366"/>
              <a:gd name="connsiteX11" fmla="*/ 78378 w 532366"/>
              <a:gd name="connsiteY11" fmla="*/ 78507 h 532366"/>
              <a:gd name="connsiteX12" fmla="*/ 21450 w 532366"/>
              <a:gd name="connsiteY12" fmla="*/ 162977 h 532366"/>
              <a:gd name="connsiteX13" fmla="*/ 554 w 532366"/>
              <a:gd name="connsiteY13" fmla="*/ 266423 h 532366"/>
              <a:gd name="connsiteX14" fmla="*/ 21450 w 532366"/>
              <a:gd name="connsiteY14" fmla="*/ 369869 h 532366"/>
              <a:gd name="connsiteX15" fmla="*/ 78378 w 532366"/>
              <a:gd name="connsiteY15" fmla="*/ 454339 h 532366"/>
              <a:gd name="connsiteX16" fmla="*/ 162848 w 532366"/>
              <a:gd name="connsiteY16" fmla="*/ 511267 h 532366"/>
              <a:gd name="connsiteX17" fmla="*/ 252560 w 532366"/>
              <a:gd name="connsiteY17" fmla="*/ 531794 h 532366"/>
              <a:gd name="connsiteX18" fmla="*/ 255587 w 532366"/>
              <a:gd name="connsiteY18" fmla="*/ 532163 h 532366"/>
              <a:gd name="connsiteX19" fmla="*/ 257507 w 532366"/>
              <a:gd name="connsiteY19" fmla="*/ 532016 h 532366"/>
              <a:gd name="connsiteX20" fmla="*/ 266368 w 532366"/>
              <a:gd name="connsiteY20" fmla="*/ 532163 h 532366"/>
              <a:gd name="connsiteX21" fmla="*/ 369814 w 532366"/>
              <a:gd name="connsiteY21" fmla="*/ 511267 h 532366"/>
              <a:gd name="connsiteX22" fmla="*/ 442986 w 532366"/>
              <a:gd name="connsiteY22" fmla="*/ 464971 h 532366"/>
              <a:gd name="connsiteX23" fmla="*/ 448376 w 532366"/>
              <a:gd name="connsiteY23" fmla="*/ 460541 h 532366"/>
              <a:gd name="connsiteX24" fmla="*/ 449115 w 532366"/>
              <a:gd name="connsiteY24" fmla="*/ 459360 h 532366"/>
              <a:gd name="connsiteX25" fmla="*/ 454283 w 532366"/>
              <a:gd name="connsiteY25" fmla="*/ 454339 h 532366"/>
              <a:gd name="connsiteX26" fmla="*/ 511212 w 532366"/>
              <a:gd name="connsiteY26" fmla="*/ 369869 h 532366"/>
              <a:gd name="connsiteX27" fmla="*/ 532108 w 532366"/>
              <a:gd name="connsiteY27" fmla="*/ 266423 h 532366"/>
              <a:gd name="connsiteX28" fmla="*/ 511138 w 532366"/>
              <a:gd name="connsiteY28" fmla="*/ 162903 h 532366"/>
              <a:gd name="connsiteX29" fmla="*/ 417439 w 532366"/>
              <a:gd name="connsiteY29" fmla="*/ 80944 h 532366"/>
              <a:gd name="connsiteX30" fmla="*/ 373506 w 532366"/>
              <a:gd name="connsiteY30" fmla="*/ 102504 h 532366"/>
              <a:gd name="connsiteX31" fmla="*/ 368115 w 532366"/>
              <a:gd name="connsiteY31" fmla="*/ 94235 h 532366"/>
              <a:gd name="connsiteX32" fmla="*/ 316799 w 532366"/>
              <a:gd name="connsiteY32" fmla="*/ 32507 h 532366"/>
              <a:gd name="connsiteX33" fmla="*/ 417439 w 532366"/>
              <a:gd name="connsiteY33" fmla="*/ 80944 h 532366"/>
              <a:gd name="connsiteX34" fmla="*/ 270724 w 532366"/>
              <a:gd name="connsiteY34" fmla="*/ 27191 h 532366"/>
              <a:gd name="connsiteX35" fmla="*/ 272275 w 532366"/>
              <a:gd name="connsiteY35" fmla="*/ 27191 h 532366"/>
              <a:gd name="connsiteX36" fmla="*/ 346112 w 532366"/>
              <a:gd name="connsiteY36" fmla="*/ 109076 h 532366"/>
              <a:gd name="connsiteX37" fmla="*/ 347441 w 532366"/>
              <a:gd name="connsiteY37" fmla="*/ 111143 h 532366"/>
              <a:gd name="connsiteX38" fmla="*/ 264965 w 532366"/>
              <a:gd name="connsiteY38" fmla="*/ 121776 h 532366"/>
              <a:gd name="connsiteX39" fmla="*/ 191275 w 532366"/>
              <a:gd name="connsiteY39" fmla="*/ 111070 h 532366"/>
              <a:gd name="connsiteX40" fmla="*/ 192604 w 532366"/>
              <a:gd name="connsiteY40" fmla="*/ 109224 h 532366"/>
              <a:gd name="connsiteX41" fmla="*/ 270724 w 532366"/>
              <a:gd name="connsiteY41" fmla="*/ 27191 h 532366"/>
              <a:gd name="connsiteX42" fmla="*/ 226939 w 532366"/>
              <a:gd name="connsiteY42" fmla="*/ 30292 h 532366"/>
              <a:gd name="connsiteX43" fmla="*/ 170970 w 532366"/>
              <a:gd name="connsiteY43" fmla="*/ 93644 h 532366"/>
              <a:gd name="connsiteX44" fmla="*/ 164989 w 532366"/>
              <a:gd name="connsiteY44" fmla="*/ 102283 h 532366"/>
              <a:gd name="connsiteX45" fmla="*/ 117807 w 532366"/>
              <a:gd name="connsiteY45" fmla="*/ 78729 h 532366"/>
              <a:gd name="connsiteX46" fmla="*/ 226939 w 532366"/>
              <a:gd name="connsiteY46" fmla="*/ 30292 h 532366"/>
              <a:gd name="connsiteX47" fmla="*/ 115223 w 532366"/>
              <a:gd name="connsiteY47" fmla="*/ 451902 h 532366"/>
              <a:gd name="connsiteX48" fmla="*/ 159082 w 532366"/>
              <a:gd name="connsiteY48" fmla="*/ 430342 h 532366"/>
              <a:gd name="connsiteX49" fmla="*/ 215715 w 532366"/>
              <a:gd name="connsiteY49" fmla="*/ 500192 h 532366"/>
              <a:gd name="connsiteX50" fmla="*/ 115223 w 532366"/>
              <a:gd name="connsiteY50" fmla="*/ 451902 h 532366"/>
              <a:gd name="connsiteX51" fmla="*/ 261716 w 532366"/>
              <a:gd name="connsiteY51" fmla="*/ 505508 h 532366"/>
              <a:gd name="connsiteX52" fmla="*/ 260313 w 532366"/>
              <a:gd name="connsiteY52" fmla="*/ 505508 h 532366"/>
              <a:gd name="connsiteX53" fmla="*/ 185073 w 532366"/>
              <a:gd name="connsiteY53" fmla="*/ 421629 h 532366"/>
              <a:gd name="connsiteX54" fmla="*/ 267918 w 532366"/>
              <a:gd name="connsiteY54" fmla="*/ 410849 h 532366"/>
              <a:gd name="connsiteX55" fmla="*/ 341386 w 532366"/>
              <a:gd name="connsiteY55" fmla="*/ 421481 h 532366"/>
              <a:gd name="connsiteX56" fmla="*/ 261716 w 532366"/>
              <a:gd name="connsiteY56" fmla="*/ 505508 h 532366"/>
              <a:gd name="connsiteX57" fmla="*/ 305501 w 532366"/>
              <a:gd name="connsiteY57" fmla="*/ 502333 h 532366"/>
              <a:gd name="connsiteX58" fmla="*/ 367599 w 532366"/>
              <a:gd name="connsiteY58" fmla="*/ 430268 h 532366"/>
              <a:gd name="connsiteX59" fmla="*/ 414781 w 532366"/>
              <a:gd name="connsiteY59" fmla="*/ 453822 h 532366"/>
              <a:gd name="connsiteX60" fmla="*/ 305501 w 532366"/>
              <a:gd name="connsiteY60" fmla="*/ 502333 h 532366"/>
              <a:gd name="connsiteX61" fmla="*/ 435455 w 532366"/>
              <a:gd name="connsiteY61" fmla="*/ 435437 h 532366"/>
              <a:gd name="connsiteX62" fmla="*/ 381923 w 532366"/>
              <a:gd name="connsiteY62" fmla="*/ 407378 h 532366"/>
              <a:gd name="connsiteX63" fmla="*/ 402671 w 532366"/>
              <a:gd name="connsiteY63" fmla="*/ 364184 h 532366"/>
              <a:gd name="connsiteX64" fmla="*/ 395140 w 532366"/>
              <a:gd name="connsiteY64" fmla="*/ 346980 h 532366"/>
              <a:gd name="connsiteX65" fmla="*/ 377936 w 532366"/>
              <a:gd name="connsiteY65" fmla="*/ 354511 h 532366"/>
              <a:gd name="connsiteX66" fmla="*/ 356449 w 532366"/>
              <a:gd name="connsiteY66" fmla="*/ 398296 h 532366"/>
              <a:gd name="connsiteX67" fmla="*/ 268288 w 532366"/>
              <a:gd name="connsiteY67" fmla="*/ 384341 h 532366"/>
              <a:gd name="connsiteX68" fmla="*/ 170749 w 532366"/>
              <a:gd name="connsiteY68" fmla="*/ 398149 h 532366"/>
              <a:gd name="connsiteX69" fmla="*/ 151256 w 532366"/>
              <a:gd name="connsiteY69" fmla="*/ 354954 h 532366"/>
              <a:gd name="connsiteX70" fmla="*/ 134273 w 532366"/>
              <a:gd name="connsiteY70" fmla="*/ 346832 h 532366"/>
              <a:gd name="connsiteX71" fmla="*/ 126151 w 532366"/>
              <a:gd name="connsiteY71" fmla="*/ 363814 h 532366"/>
              <a:gd name="connsiteX72" fmla="*/ 145349 w 532366"/>
              <a:gd name="connsiteY72" fmla="*/ 407157 h 532366"/>
              <a:gd name="connsiteX73" fmla="*/ 94770 w 532366"/>
              <a:gd name="connsiteY73" fmla="*/ 433221 h 532366"/>
              <a:gd name="connsiteX74" fmla="*/ 26914 w 532366"/>
              <a:gd name="connsiteY74" fmla="*/ 266349 h 532366"/>
              <a:gd name="connsiteX75" fmla="*/ 96985 w 532366"/>
              <a:gd name="connsiteY75" fmla="*/ 97188 h 532366"/>
              <a:gd name="connsiteX76" fmla="*/ 97059 w 532366"/>
              <a:gd name="connsiteY76" fmla="*/ 97114 h 532366"/>
              <a:gd name="connsiteX77" fmla="*/ 150517 w 532366"/>
              <a:gd name="connsiteY77" fmla="*/ 125172 h 532366"/>
              <a:gd name="connsiteX78" fmla="*/ 120392 w 532366"/>
              <a:gd name="connsiteY78" fmla="*/ 196056 h 532366"/>
              <a:gd name="connsiteX79" fmla="*/ 129621 w 532366"/>
              <a:gd name="connsiteY79" fmla="*/ 212448 h 532366"/>
              <a:gd name="connsiteX80" fmla="*/ 133239 w 532366"/>
              <a:gd name="connsiteY80" fmla="*/ 212965 h 532366"/>
              <a:gd name="connsiteX81" fmla="*/ 146013 w 532366"/>
              <a:gd name="connsiteY81" fmla="*/ 203292 h 532366"/>
              <a:gd name="connsiteX82" fmla="*/ 175991 w 532366"/>
              <a:gd name="connsiteY82" fmla="*/ 134328 h 532366"/>
              <a:gd name="connsiteX83" fmla="*/ 264374 w 532366"/>
              <a:gd name="connsiteY83" fmla="*/ 148431 h 532366"/>
              <a:gd name="connsiteX84" fmla="*/ 269543 w 532366"/>
              <a:gd name="connsiteY84" fmla="*/ 148505 h 532366"/>
              <a:gd name="connsiteX85" fmla="*/ 361618 w 532366"/>
              <a:gd name="connsiteY85" fmla="*/ 134771 h 532366"/>
              <a:gd name="connsiteX86" fmla="*/ 388568 w 532366"/>
              <a:gd name="connsiteY86" fmla="*/ 202702 h 532366"/>
              <a:gd name="connsiteX87" fmla="*/ 401490 w 532366"/>
              <a:gd name="connsiteY87" fmla="*/ 212817 h 532366"/>
              <a:gd name="connsiteX88" fmla="*/ 404665 w 532366"/>
              <a:gd name="connsiteY88" fmla="*/ 212448 h 532366"/>
              <a:gd name="connsiteX89" fmla="*/ 414411 w 532366"/>
              <a:gd name="connsiteY89" fmla="*/ 196352 h 532366"/>
              <a:gd name="connsiteX90" fmla="*/ 387018 w 532366"/>
              <a:gd name="connsiteY90" fmla="*/ 125763 h 532366"/>
              <a:gd name="connsiteX91" fmla="*/ 437670 w 532366"/>
              <a:gd name="connsiteY91" fmla="*/ 99699 h 532366"/>
              <a:gd name="connsiteX92" fmla="*/ 505379 w 532366"/>
              <a:gd name="connsiteY92" fmla="*/ 266423 h 532366"/>
              <a:gd name="connsiteX93" fmla="*/ 435455 w 532366"/>
              <a:gd name="connsiteY93" fmla="*/ 435437 h 532366"/>
              <a:gd name="connsiteX94" fmla="*/ 185738 w 532366"/>
              <a:gd name="connsiteY94" fmla="*/ 232606 h 532366"/>
              <a:gd name="connsiteX95" fmla="*/ 184852 w 532366"/>
              <a:gd name="connsiteY95" fmla="*/ 238291 h 532366"/>
              <a:gd name="connsiteX96" fmla="*/ 159968 w 532366"/>
              <a:gd name="connsiteY96" fmla="*/ 308806 h 532366"/>
              <a:gd name="connsiteX97" fmla="*/ 144536 w 532366"/>
              <a:gd name="connsiteY97" fmla="*/ 321358 h 532366"/>
              <a:gd name="connsiteX98" fmla="*/ 143650 w 532366"/>
              <a:gd name="connsiteY98" fmla="*/ 321358 h 532366"/>
              <a:gd name="connsiteX99" fmla="*/ 128587 w 532366"/>
              <a:gd name="connsiteY99" fmla="*/ 309396 h 532366"/>
              <a:gd name="connsiteX100" fmla="*/ 112934 w 532366"/>
              <a:gd name="connsiteY100" fmla="*/ 259704 h 532366"/>
              <a:gd name="connsiteX101" fmla="*/ 97133 w 532366"/>
              <a:gd name="connsiteY101" fmla="*/ 309396 h 532366"/>
              <a:gd name="connsiteX102" fmla="*/ 82070 w 532366"/>
              <a:gd name="connsiteY102" fmla="*/ 321358 h 532366"/>
              <a:gd name="connsiteX103" fmla="*/ 81184 w 532366"/>
              <a:gd name="connsiteY103" fmla="*/ 321358 h 532366"/>
              <a:gd name="connsiteX104" fmla="*/ 65752 w 532366"/>
              <a:gd name="connsiteY104" fmla="*/ 308806 h 532366"/>
              <a:gd name="connsiteX105" fmla="*/ 41607 w 532366"/>
              <a:gd name="connsiteY105" fmla="*/ 239251 h 532366"/>
              <a:gd name="connsiteX106" fmla="*/ 40352 w 532366"/>
              <a:gd name="connsiteY106" fmla="*/ 232458 h 532366"/>
              <a:gd name="connsiteX107" fmla="*/ 53790 w 532366"/>
              <a:gd name="connsiteY107" fmla="*/ 219758 h 532366"/>
              <a:gd name="connsiteX108" fmla="*/ 67376 w 532366"/>
              <a:gd name="connsiteY108" fmla="*/ 230612 h 532366"/>
              <a:gd name="connsiteX109" fmla="*/ 82439 w 532366"/>
              <a:gd name="connsiteY109" fmla="*/ 280674 h 532366"/>
              <a:gd name="connsiteX110" fmla="*/ 97871 w 532366"/>
              <a:gd name="connsiteY110" fmla="*/ 230760 h 532366"/>
              <a:gd name="connsiteX111" fmla="*/ 112196 w 532366"/>
              <a:gd name="connsiteY111" fmla="*/ 219536 h 532366"/>
              <a:gd name="connsiteX112" fmla="*/ 113820 w 532366"/>
              <a:gd name="connsiteY112" fmla="*/ 219536 h 532366"/>
              <a:gd name="connsiteX113" fmla="*/ 128145 w 532366"/>
              <a:gd name="connsiteY113" fmla="*/ 230760 h 532366"/>
              <a:gd name="connsiteX114" fmla="*/ 143798 w 532366"/>
              <a:gd name="connsiteY114" fmla="*/ 280821 h 532366"/>
              <a:gd name="connsiteX115" fmla="*/ 159230 w 532366"/>
              <a:gd name="connsiteY115" fmla="*/ 230391 h 532366"/>
              <a:gd name="connsiteX116" fmla="*/ 172668 w 532366"/>
              <a:gd name="connsiteY116" fmla="*/ 219684 h 532366"/>
              <a:gd name="connsiteX117" fmla="*/ 185738 w 532366"/>
              <a:gd name="connsiteY117" fmla="*/ 232606 h 532366"/>
              <a:gd name="connsiteX118" fmla="*/ 340205 w 532366"/>
              <a:gd name="connsiteY118" fmla="*/ 232606 h 532366"/>
              <a:gd name="connsiteX119" fmla="*/ 339319 w 532366"/>
              <a:gd name="connsiteY119" fmla="*/ 238291 h 532366"/>
              <a:gd name="connsiteX120" fmla="*/ 314436 w 532366"/>
              <a:gd name="connsiteY120" fmla="*/ 308806 h 532366"/>
              <a:gd name="connsiteX121" fmla="*/ 299004 w 532366"/>
              <a:gd name="connsiteY121" fmla="*/ 321358 h 532366"/>
              <a:gd name="connsiteX122" fmla="*/ 298118 w 532366"/>
              <a:gd name="connsiteY122" fmla="*/ 321358 h 532366"/>
              <a:gd name="connsiteX123" fmla="*/ 283055 w 532366"/>
              <a:gd name="connsiteY123" fmla="*/ 309396 h 532366"/>
              <a:gd name="connsiteX124" fmla="*/ 267401 w 532366"/>
              <a:gd name="connsiteY124" fmla="*/ 259704 h 532366"/>
              <a:gd name="connsiteX125" fmla="*/ 251600 w 532366"/>
              <a:gd name="connsiteY125" fmla="*/ 309396 h 532366"/>
              <a:gd name="connsiteX126" fmla="*/ 236538 w 532366"/>
              <a:gd name="connsiteY126" fmla="*/ 321358 h 532366"/>
              <a:gd name="connsiteX127" fmla="*/ 235651 w 532366"/>
              <a:gd name="connsiteY127" fmla="*/ 321358 h 532366"/>
              <a:gd name="connsiteX128" fmla="*/ 220219 w 532366"/>
              <a:gd name="connsiteY128" fmla="*/ 308806 h 532366"/>
              <a:gd name="connsiteX129" fmla="*/ 196075 w 532366"/>
              <a:gd name="connsiteY129" fmla="*/ 239251 h 532366"/>
              <a:gd name="connsiteX130" fmla="*/ 194820 w 532366"/>
              <a:gd name="connsiteY130" fmla="*/ 232458 h 532366"/>
              <a:gd name="connsiteX131" fmla="*/ 208258 w 532366"/>
              <a:gd name="connsiteY131" fmla="*/ 219758 h 532366"/>
              <a:gd name="connsiteX132" fmla="*/ 221844 w 532366"/>
              <a:gd name="connsiteY132" fmla="*/ 230612 h 532366"/>
              <a:gd name="connsiteX133" fmla="*/ 236907 w 532366"/>
              <a:gd name="connsiteY133" fmla="*/ 280674 h 532366"/>
              <a:gd name="connsiteX134" fmla="*/ 252339 w 532366"/>
              <a:gd name="connsiteY134" fmla="*/ 230760 h 532366"/>
              <a:gd name="connsiteX135" fmla="*/ 266663 w 532366"/>
              <a:gd name="connsiteY135" fmla="*/ 219536 h 532366"/>
              <a:gd name="connsiteX136" fmla="*/ 268288 w 532366"/>
              <a:gd name="connsiteY136" fmla="*/ 219536 h 532366"/>
              <a:gd name="connsiteX137" fmla="*/ 282612 w 532366"/>
              <a:gd name="connsiteY137" fmla="*/ 230760 h 532366"/>
              <a:gd name="connsiteX138" fmla="*/ 298265 w 532366"/>
              <a:gd name="connsiteY138" fmla="*/ 280821 h 532366"/>
              <a:gd name="connsiteX139" fmla="*/ 313697 w 532366"/>
              <a:gd name="connsiteY139" fmla="*/ 230391 h 532366"/>
              <a:gd name="connsiteX140" fmla="*/ 327136 w 532366"/>
              <a:gd name="connsiteY140" fmla="*/ 219684 h 532366"/>
              <a:gd name="connsiteX141" fmla="*/ 340205 w 532366"/>
              <a:gd name="connsiteY141" fmla="*/ 232606 h 532366"/>
              <a:gd name="connsiteX142" fmla="*/ 452659 w 532366"/>
              <a:gd name="connsiteY142" fmla="*/ 280821 h 532366"/>
              <a:gd name="connsiteX143" fmla="*/ 468091 w 532366"/>
              <a:gd name="connsiteY143" fmla="*/ 230391 h 532366"/>
              <a:gd name="connsiteX144" fmla="*/ 481529 w 532366"/>
              <a:gd name="connsiteY144" fmla="*/ 219684 h 532366"/>
              <a:gd name="connsiteX145" fmla="*/ 494599 w 532366"/>
              <a:gd name="connsiteY145" fmla="*/ 232606 h 532366"/>
              <a:gd name="connsiteX146" fmla="*/ 493712 w 532366"/>
              <a:gd name="connsiteY146" fmla="*/ 238291 h 532366"/>
              <a:gd name="connsiteX147" fmla="*/ 468829 w 532366"/>
              <a:gd name="connsiteY147" fmla="*/ 308806 h 532366"/>
              <a:gd name="connsiteX148" fmla="*/ 453397 w 532366"/>
              <a:gd name="connsiteY148" fmla="*/ 321358 h 532366"/>
              <a:gd name="connsiteX149" fmla="*/ 452511 w 532366"/>
              <a:gd name="connsiteY149" fmla="*/ 321358 h 532366"/>
              <a:gd name="connsiteX150" fmla="*/ 437449 w 532366"/>
              <a:gd name="connsiteY150" fmla="*/ 309396 h 532366"/>
              <a:gd name="connsiteX151" fmla="*/ 421795 w 532366"/>
              <a:gd name="connsiteY151" fmla="*/ 259704 h 532366"/>
              <a:gd name="connsiteX152" fmla="*/ 405994 w 532366"/>
              <a:gd name="connsiteY152" fmla="*/ 309396 h 532366"/>
              <a:gd name="connsiteX153" fmla="*/ 390931 w 532366"/>
              <a:gd name="connsiteY153" fmla="*/ 321358 h 532366"/>
              <a:gd name="connsiteX154" fmla="*/ 390045 w 532366"/>
              <a:gd name="connsiteY154" fmla="*/ 321358 h 532366"/>
              <a:gd name="connsiteX155" fmla="*/ 374613 w 532366"/>
              <a:gd name="connsiteY155" fmla="*/ 308806 h 532366"/>
              <a:gd name="connsiteX156" fmla="*/ 350468 w 532366"/>
              <a:gd name="connsiteY156" fmla="*/ 239251 h 532366"/>
              <a:gd name="connsiteX157" fmla="*/ 349213 w 532366"/>
              <a:gd name="connsiteY157" fmla="*/ 232458 h 532366"/>
              <a:gd name="connsiteX158" fmla="*/ 362651 w 532366"/>
              <a:gd name="connsiteY158" fmla="*/ 219758 h 532366"/>
              <a:gd name="connsiteX159" fmla="*/ 376238 w 532366"/>
              <a:gd name="connsiteY159" fmla="*/ 230612 h 532366"/>
              <a:gd name="connsiteX160" fmla="*/ 391300 w 532366"/>
              <a:gd name="connsiteY160" fmla="*/ 280674 h 532366"/>
              <a:gd name="connsiteX161" fmla="*/ 406732 w 532366"/>
              <a:gd name="connsiteY161" fmla="*/ 230760 h 532366"/>
              <a:gd name="connsiteX162" fmla="*/ 421057 w 532366"/>
              <a:gd name="connsiteY162" fmla="*/ 219536 h 532366"/>
              <a:gd name="connsiteX163" fmla="*/ 422681 w 532366"/>
              <a:gd name="connsiteY163" fmla="*/ 219536 h 532366"/>
              <a:gd name="connsiteX164" fmla="*/ 437006 w 532366"/>
              <a:gd name="connsiteY164" fmla="*/ 230760 h 532366"/>
              <a:gd name="connsiteX165" fmla="*/ 452659 w 532366"/>
              <a:gd name="connsiteY165" fmla="*/ 280821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32366" h="532366">
                <a:moveTo>
                  <a:pt x="511138" y="162903"/>
                </a:moveTo>
                <a:cubicBezTo>
                  <a:pt x="497773" y="131227"/>
                  <a:pt x="478576" y="102800"/>
                  <a:pt x="454210" y="78434"/>
                </a:cubicBezTo>
                <a:cubicBezTo>
                  <a:pt x="429770" y="53993"/>
                  <a:pt x="401342" y="34870"/>
                  <a:pt x="369740" y="21505"/>
                </a:cubicBezTo>
                <a:cubicBezTo>
                  <a:pt x="341239" y="9470"/>
                  <a:pt x="311261" y="2603"/>
                  <a:pt x="280397" y="978"/>
                </a:cubicBezTo>
                <a:cubicBezTo>
                  <a:pt x="278551" y="535"/>
                  <a:pt x="276705" y="462"/>
                  <a:pt x="274859" y="757"/>
                </a:cubicBezTo>
                <a:cubicBezTo>
                  <a:pt x="272275" y="683"/>
                  <a:pt x="269690" y="609"/>
                  <a:pt x="267032" y="609"/>
                </a:cubicBezTo>
                <a:cubicBezTo>
                  <a:pt x="266368" y="535"/>
                  <a:pt x="265703" y="535"/>
                  <a:pt x="264965" y="609"/>
                </a:cubicBezTo>
                <a:cubicBezTo>
                  <a:pt x="229523" y="757"/>
                  <a:pt x="195189" y="7771"/>
                  <a:pt x="162848" y="21505"/>
                </a:cubicBezTo>
                <a:cubicBezTo>
                  <a:pt x="135750" y="32950"/>
                  <a:pt x="111014" y="48677"/>
                  <a:pt x="89158" y="68318"/>
                </a:cubicBezTo>
                <a:cubicBezTo>
                  <a:pt x="87460" y="69278"/>
                  <a:pt x="85910" y="70607"/>
                  <a:pt x="84654" y="72305"/>
                </a:cubicBezTo>
                <a:cubicBezTo>
                  <a:pt x="84581" y="72379"/>
                  <a:pt x="84507" y="72527"/>
                  <a:pt x="84433" y="72600"/>
                </a:cubicBezTo>
                <a:cubicBezTo>
                  <a:pt x="82365" y="74520"/>
                  <a:pt x="80372" y="76514"/>
                  <a:pt x="78378" y="78507"/>
                </a:cubicBezTo>
                <a:cubicBezTo>
                  <a:pt x="53938" y="102948"/>
                  <a:pt x="34814" y="131375"/>
                  <a:pt x="21450" y="162977"/>
                </a:cubicBezTo>
                <a:cubicBezTo>
                  <a:pt x="7568" y="195761"/>
                  <a:pt x="554" y="230538"/>
                  <a:pt x="554" y="266423"/>
                </a:cubicBezTo>
                <a:cubicBezTo>
                  <a:pt x="554" y="302308"/>
                  <a:pt x="7568" y="337085"/>
                  <a:pt x="21450" y="369869"/>
                </a:cubicBezTo>
                <a:cubicBezTo>
                  <a:pt x="34814" y="401545"/>
                  <a:pt x="54012" y="429973"/>
                  <a:pt x="78378" y="454339"/>
                </a:cubicBezTo>
                <a:cubicBezTo>
                  <a:pt x="102818" y="478779"/>
                  <a:pt x="131246" y="497903"/>
                  <a:pt x="162848" y="511267"/>
                </a:cubicBezTo>
                <a:cubicBezTo>
                  <a:pt x="191423" y="523377"/>
                  <a:pt x="221549" y="530244"/>
                  <a:pt x="252560" y="531794"/>
                </a:cubicBezTo>
                <a:cubicBezTo>
                  <a:pt x="253520" y="532016"/>
                  <a:pt x="254554" y="532163"/>
                  <a:pt x="255587" y="532163"/>
                </a:cubicBezTo>
                <a:cubicBezTo>
                  <a:pt x="256252" y="532163"/>
                  <a:pt x="256917" y="532089"/>
                  <a:pt x="257507" y="532016"/>
                </a:cubicBezTo>
                <a:cubicBezTo>
                  <a:pt x="260461" y="532089"/>
                  <a:pt x="263414" y="532163"/>
                  <a:pt x="266368" y="532163"/>
                </a:cubicBezTo>
                <a:cubicBezTo>
                  <a:pt x="302253" y="532163"/>
                  <a:pt x="337030" y="525149"/>
                  <a:pt x="369814" y="511267"/>
                </a:cubicBezTo>
                <a:cubicBezTo>
                  <a:pt x="396690" y="499896"/>
                  <a:pt x="421278" y="484317"/>
                  <a:pt x="442986" y="464971"/>
                </a:cubicBezTo>
                <a:cubicBezTo>
                  <a:pt x="445054" y="464012"/>
                  <a:pt x="446974" y="462535"/>
                  <a:pt x="448376" y="460541"/>
                </a:cubicBezTo>
                <a:cubicBezTo>
                  <a:pt x="448672" y="460172"/>
                  <a:pt x="448893" y="459803"/>
                  <a:pt x="449115" y="459360"/>
                </a:cubicBezTo>
                <a:cubicBezTo>
                  <a:pt x="450887" y="457735"/>
                  <a:pt x="452585" y="456037"/>
                  <a:pt x="454283" y="454339"/>
                </a:cubicBezTo>
                <a:cubicBezTo>
                  <a:pt x="478724" y="429899"/>
                  <a:pt x="497847" y="401471"/>
                  <a:pt x="511212" y="369869"/>
                </a:cubicBezTo>
                <a:cubicBezTo>
                  <a:pt x="525093" y="337085"/>
                  <a:pt x="532108" y="302308"/>
                  <a:pt x="532108" y="266423"/>
                </a:cubicBezTo>
                <a:cubicBezTo>
                  <a:pt x="532108" y="230538"/>
                  <a:pt x="525020" y="195613"/>
                  <a:pt x="511138" y="162903"/>
                </a:cubicBezTo>
                <a:moveTo>
                  <a:pt x="417439" y="80944"/>
                </a:moveTo>
                <a:cubicBezTo>
                  <a:pt x="403336" y="89435"/>
                  <a:pt x="388642" y="96598"/>
                  <a:pt x="373506" y="102504"/>
                </a:cubicBezTo>
                <a:cubicBezTo>
                  <a:pt x="371733" y="99773"/>
                  <a:pt x="369961" y="96967"/>
                  <a:pt x="368115" y="94235"/>
                </a:cubicBezTo>
                <a:cubicBezTo>
                  <a:pt x="353717" y="72970"/>
                  <a:pt x="336587" y="52295"/>
                  <a:pt x="316799" y="32507"/>
                </a:cubicBezTo>
                <a:cubicBezTo>
                  <a:pt x="353643" y="40334"/>
                  <a:pt x="387978" y="56799"/>
                  <a:pt x="417439" y="80944"/>
                </a:cubicBezTo>
                <a:moveTo>
                  <a:pt x="270724" y="27191"/>
                </a:moveTo>
                <a:cubicBezTo>
                  <a:pt x="271241" y="27191"/>
                  <a:pt x="271758" y="27191"/>
                  <a:pt x="272275" y="27191"/>
                </a:cubicBezTo>
                <a:cubicBezTo>
                  <a:pt x="301957" y="53034"/>
                  <a:pt x="326840" y="80501"/>
                  <a:pt x="346112" y="109076"/>
                </a:cubicBezTo>
                <a:cubicBezTo>
                  <a:pt x="346555" y="109741"/>
                  <a:pt x="346998" y="110479"/>
                  <a:pt x="347441" y="111143"/>
                </a:cubicBezTo>
                <a:cubicBezTo>
                  <a:pt x="320786" y="118601"/>
                  <a:pt x="293097" y="122293"/>
                  <a:pt x="264965" y="121776"/>
                </a:cubicBezTo>
                <a:cubicBezTo>
                  <a:pt x="239786" y="121333"/>
                  <a:pt x="215051" y="117715"/>
                  <a:pt x="191275" y="111070"/>
                </a:cubicBezTo>
                <a:cubicBezTo>
                  <a:pt x="191718" y="110479"/>
                  <a:pt x="192161" y="109814"/>
                  <a:pt x="192604" y="109224"/>
                </a:cubicBezTo>
                <a:cubicBezTo>
                  <a:pt x="213205" y="80427"/>
                  <a:pt x="239491" y="52886"/>
                  <a:pt x="270724" y="27191"/>
                </a:cubicBezTo>
                <a:moveTo>
                  <a:pt x="226939" y="30292"/>
                </a:moveTo>
                <a:cubicBezTo>
                  <a:pt x="205452" y="50523"/>
                  <a:pt x="186697" y="71788"/>
                  <a:pt x="170970" y="93644"/>
                </a:cubicBezTo>
                <a:cubicBezTo>
                  <a:pt x="168903" y="96524"/>
                  <a:pt x="166909" y="99403"/>
                  <a:pt x="164989" y="102283"/>
                </a:cubicBezTo>
                <a:cubicBezTo>
                  <a:pt x="148671" y="95933"/>
                  <a:pt x="132870" y="88033"/>
                  <a:pt x="117807" y="78729"/>
                </a:cubicBezTo>
                <a:cubicBezTo>
                  <a:pt x="149631" y="53403"/>
                  <a:pt x="186993" y="36863"/>
                  <a:pt x="226939" y="30292"/>
                </a:cubicBezTo>
                <a:moveTo>
                  <a:pt x="115223" y="451902"/>
                </a:moveTo>
                <a:cubicBezTo>
                  <a:pt x="129252" y="443411"/>
                  <a:pt x="143946" y="436249"/>
                  <a:pt x="159082" y="430342"/>
                </a:cubicBezTo>
                <a:cubicBezTo>
                  <a:pt x="174440" y="454486"/>
                  <a:pt x="193343" y="477819"/>
                  <a:pt x="215715" y="500192"/>
                </a:cubicBezTo>
                <a:cubicBezTo>
                  <a:pt x="178945" y="492365"/>
                  <a:pt x="144610" y="475899"/>
                  <a:pt x="115223" y="451902"/>
                </a:cubicBezTo>
                <a:moveTo>
                  <a:pt x="261716" y="505508"/>
                </a:moveTo>
                <a:cubicBezTo>
                  <a:pt x="261273" y="505508"/>
                  <a:pt x="260756" y="505508"/>
                  <a:pt x="260313" y="505508"/>
                </a:cubicBezTo>
                <a:cubicBezTo>
                  <a:pt x="229671" y="478927"/>
                  <a:pt x="204492" y="450868"/>
                  <a:pt x="185073" y="421629"/>
                </a:cubicBezTo>
                <a:cubicBezTo>
                  <a:pt x="211802" y="414098"/>
                  <a:pt x="239639" y="410406"/>
                  <a:pt x="267918" y="410849"/>
                </a:cubicBezTo>
                <a:cubicBezTo>
                  <a:pt x="293023" y="411218"/>
                  <a:pt x="317685" y="414836"/>
                  <a:pt x="341386" y="421481"/>
                </a:cubicBezTo>
                <a:cubicBezTo>
                  <a:pt x="320490" y="450942"/>
                  <a:pt x="293909" y="479001"/>
                  <a:pt x="261716" y="505508"/>
                </a:cubicBezTo>
                <a:moveTo>
                  <a:pt x="305501" y="502333"/>
                </a:moveTo>
                <a:cubicBezTo>
                  <a:pt x="329942" y="479370"/>
                  <a:pt x="350690" y="455299"/>
                  <a:pt x="367599" y="430268"/>
                </a:cubicBezTo>
                <a:cubicBezTo>
                  <a:pt x="383990" y="436618"/>
                  <a:pt x="399718" y="444445"/>
                  <a:pt x="414781" y="453822"/>
                </a:cubicBezTo>
                <a:cubicBezTo>
                  <a:pt x="382957" y="479222"/>
                  <a:pt x="345521" y="495762"/>
                  <a:pt x="305501" y="502333"/>
                </a:cubicBezTo>
                <a:moveTo>
                  <a:pt x="435455" y="435437"/>
                </a:moveTo>
                <a:cubicBezTo>
                  <a:pt x="418472" y="424287"/>
                  <a:pt x="400530" y="414984"/>
                  <a:pt x="381923" y="407378"/>
                </a:cubicBezTo>
                <a:cubicBezTo>
                  <a:pt x="390045" y="393275"/>
                  <a:pt x="396912" y="378877"/>
                  <a:pt x="402671" y="364184"/>
                </a:cubicBezTo>
                <a:cubicBezTo>
                  <a:pt x="405329" y="357317"/>
                  <a:pt x="402007" y="349638"/>
                  <a:pt x="395140" y="346980"/>
                </a:cubicBezTo>
                <a:cubicBezTo>
                  <a:pt x="388273" y="344321"/>
                  <a:pt x="380594" y="347644"/>
                  <a:pt x="377936" y="354511"/>
                </a:cubicBezTo>
                <a:cubicBezTo>
                  <a:pt x="372103" y="369352"/>
                  <a:pt x="364940" y="383972"/>
                  <a:pt x="356449" y="398296"/>
                </a:cubicBezTo>
                <a:cubicBezTo>
                  <a:pt x="328096" y="389510"/>
                  <a:pt x="298487" y="384784"/>
                  <a:pt x="268288" y="384341"/>
                </a:cubicBezTo>
                <a:cubicBezTo>
                  <a:pt x="234913" y="383824"/>
                  <a:pt x="202129" y="388476"/>
                  <a:pt x="170749" y="398149"/>
                </a:cubicBezTo>
                <a:cubicBezTo>
                  <a:pt x="162922" y="383972"/>
                  <a:pt x="156424" y="369574"/>
                  <a:pt x="151256" y="354954"/>
                </a:cubicBezTo>
                <a:cubicBezTo>
                  <a:pt x="148819" y="348013"/>
                  <a:pt x="141214" y="344395"/>
                  <a:pt x="134273" y="346832"/>
                </a:cubicBezTo>
                <a:cubicBezTo>
                  <a:pt x="127332" y="349268"/>
                  <a:pt x="123714" y="356874"/>
                  <a:pt x="126151" y="363814"/>
                </a:cubicBezTo>
                <a:cubicBezTo>
                  <a:pt x="131320" y="378508"/>
                  <a:pt x="137743" y="392980"/>
                  <a:pt x="145349" y="407157"/>
                </a:cubicBezTo>
                <a:cubicBezTo>
                  <a:pt x="127849" y="414245"/>
                  <a:pt x="110940" y="422958"/>
                  <a:pt x="94770" y="433221"/>
                </a:cubicBezTo>
                <a:cubicBezTo>
                  <a:pt x="50985" y="388328"/>
                  <a:pt x="26914" y="329185"/>
                  <a:pt x="26914" y="266349"/>
                </a:cubicBezTo>
                <a:cubicBezTo>
                  <a:pt x="26914" y="202480"/>
                  <a:pt x="51797" y="142377"/>
                  <a:pt x="96985" y="97188"/>
                </a:cubicBezTo>
                <a:cubicBezTo>
                  <a:pt x="96985" y="97188"/>
                  <a:pt x="97059" y="97114"/>
                  <a:pt x="97059" y="97114"/>
                </a:cubicBezTo>
                <a:cubicBezTo>
                  <a:pt x="114042" y="108264"/>
                  <a:pt x="131984" y="117641"/>
                  <a:pt x="150517" y="125172"/>
                </a:cubicBezTo>
                <a:cubicBezTo>
                  <a:pt x="137300" y="148284"/>
                  <a:pt x="127185" y="171985"/>
                  <a:pt x="120392" y="196056"/>
                </a:cubicBezTo>
                <a:cubicBezTo>
                  <a:pt x="118398" y="203145"/>
                  <a:pt x="122533" y="210454"/>
                  <a:pt x="129621" y="212448"/>
                </a:cubicBezTo>
                <a:cubicBezTo>
                  <a:pt x="130803" y="212817"/>
                  <a:pt x="132058" y="212965"/>
                  <a:pt x="133239" y="212965"/>
                </a:cubicBezTo>
                <a:cubicBezTo>
                  <a:pt x="139072" y="212965"/>
                  <a:pt x="144389" y="209126"/>
                  <a:pt x="146013" y="203292"/>
                </a:cubicBezTo>
                <a:cubicBezTo>
                  <a:pt x="152585" y="179886"/>
                  <a:pt x="162626" y="156775"/>
                  <a:pt x="175991" y="134328"/>
                </a:cubicBezTo>
                <a:cubicBezTo>
                  <a:pt x="204418" y="143115"/>
                  <a:pt x="234101" y="147914"/>
                  <a:pt x="264374" y="148431"/>
                </a:cubicBezTo>
                <a:cubicBezTo>
                  <a:pt x="266072" y="148431"/>
                  <a:pt x="267844" y="148505"/>
                  <a:pt x="269543" y="148505"/>
                </a:cubicBezTo>
                <a:cubicBezTo>
                  <a:pt x="300997" y="148505"/>
                  <a:pt x="332009" y="143853"/>
                  <a:pt x="361618" y="134771"/>
                </a:cubicBezTo>
                <a:cubicBezTo>
                  <a:pt x="373875" y="156996"/>
                  <a:pt x="382883" y="179738"/>
                  <a:pt x="388568" y="202702"/>
                </a:cubicBezTo>
                <a:cubicBezTo>
                  <a:pt x="390045" y="208756"/>
                  <a:pt x="395509" y="212817"/>
                  <a:pt x="401490" y="212817"/>
                </a:cubicBezTo>
                <a:cubicBezTo>
                  <a:pt x="402523" y="212817"/>
                  <a:pt x="403631" y="212670"/>
                  <a:pt x="404665" y="212448"/>
                </a:cubicBezTo>
                <a:cubicBezTo>
                  <a:pt x="411827" y="210676"/>
                  <a:pt x="416183" y="203514"/>
                  <a:pt x="414411" y="196352"/>
                </a:cubicBezTo>
                <a:cubicBezTo>
                  <a:pt x="408504" y="172428"/>
                  <a:pt x="399349" y="148800"/>
                  <a:pt x="387018" y="125763"/>
                </a:cubicBezTo>
                <a:cubicBezTo>
                  <a:pt x="404517" y="118675"/>
                  <a:pt x="421500" y="109962"/>
                  <a:pt x="437670" y="99699"/>
                </a:cubicBezTo>
                <a:cubicBezTo>
                  <a:pt x="481382" y="144592"/>
                  <a:pt x="505379" y="203661"/>
                  <a:pt x="505379" y="266423"/>
                </a:cubicBezTo>
                <a:cubicBezTo>
                  <a:pt x="505453" y="330219"/>
                  <a:pt x="480570" y="390248"/>
                  <a:pt x="435455" y="435437"/>
                </a:cubicBezTo>
                <a:moveTo>
                  <a:pt x="185738" y="232606"/>
                </a:moveTo>
                <a:cubicBezTo>
                  <a:pt x="185738" y="234452"/>
                  <a:pt x="185221" y="237036"/>
                  <a:pt x="184852" y="238291"/>
                </a:cubicBezTo>
                <a:lnTo>
                  <a:pt x="159968" y="308806"/>
                </a:lnTo>
                <a:cubicBezTo>
                  <a:pt x="157015" y="317445"/>
                  <a:pt x="151329" y="321358"/>
                  <a:pt x="144536" y="321358"/>
                </a:cubicBezTo>
                <a:lnTo>
                  <a:pt x="143650" y="321358"/>
                </a:lnTo>
                <a:cubicBezTo>
                  <a:pt x="136857" y="321358"/>
                  <a:pt x="131098" y="317518"/>
                  <a:pt x="128587" y="309396"/>
                </a:cubicBezTo>
                <a:lnTo>
                  <a:pt x="112934" y="259704"/>
                </a:lnTo>
                <a:lnTo>
                  <a:pt x="97133" y="309396"/>
                </a:lnTo>
                <a:cubicBezTo>
                  <a:pt x="94549" y="317518"/>
                  <a:pt x="88863" y="321358"/>
                  <a:pt x="82070" y="321358"/>
                </a:cubicBezTo>
                <a:lnTo>
                  <a:pt x="81184" y="321358"/>
                </a:lnTo>
                <a:cubicBezTo>
                  <a:pt x="74391" y="321358"/>
                  <a:pt x="68632" y="317518"/>
                  <a:pt x="65752" y="308806"/>
                </a:cubicBezTo>
                <a:lnTo>
                  <a:pt x="41607" y="239251"/>
                </a:lnTo>
                <a:cubicBezTo>
                  <a:pt x="41090" y="237627"/>
                  <a:pt x="40352" y="234821"/>
                  <a:pt x="40352" y="232458"/>
                </a:cubicBezTo>
                <a:cubicBezTo>
                  <a:pt x="40352" y="226034"/>
                  <a:pt x="45521" y="219758"/>
                  <a:pt x="53790" y="219758"/>
                </a:cubicBezTo>
                <a:cubicBezTo>
                  <a:pt x="60805" y="219758"/>
                  <a:pt x="65383" y="224188"/>
                  <a:pt x="67376" y="230612"/>
                </a:cubicBezTo>
                <a:lnTo>
                  <a:pt x="82439" y="280674"/>
                </a:lnTo>
                <a:lnTo>
                  <a:pt x="97871" y="230760"/>
                </a:lnTo>
                <a:cubicBezTo>
                  <a:pt x="99865" y="224114"/>
                  <a:pt x="105033" y="219536"/>
                  <a:pt x="112196" y="219536"/>
                </a:cubicBezTo>
                <a:lnTo>
                  <a:pt x="113820" y="219536"/>
                </a:lnTo>
                <a:cubicBezTo>
                  <a:pt x="120982" y="219536"/>
                  <a:pt x="126151" y="224114"/>
                  <a:pt x="128145" y="230760"/>
                </a:cubicBezTo>
                <a:lnTo>
                  <a:pt x="143798" y="280821"/>
                </a:lnTo>
                <a:lnTo>
                  <a:pt x="159230" y="230391"/>
                </a:lnTo>
                <a:cubicBezTo>
                  <a:pt x="161076" y="224484"/>
                  <a:pt x="165285" y="219684"/>
                  <a:pt x="172668" y="219684"/>
                </a:cubicBezTo>
                <a:cubicBezTo>
                  <a:pt x="180421" y="219684"/>
                  <a:pt x="185738" y="225591"/>
                  <a:pt x="185738" y="232606"/>
                </a:cubicBezTo>
                <a:moveTo>
                  <a:pt x="340205" y="232606"/>
                </a:moveTo>
                <a:cubicBezTo>
                  <a:pt x="340205" y="234452"/>
                  <a:pt x="339688" y="237036"/>
                  <a:pt x="339319" y="238291"/>
                </a:cubicBezTo>
                <a:lnTo>
                  <a:pt x="314436" y="308806"/>
                </a:lnTo>
                <a:cubicBezTo>
                  <a:pt x="311482" y="317445"/>
                  <a:pt x="305797" y="321358"/>
                  <a:pt x="299004" y="321358"/>
                </a:cubicBezTo>
                <a:lnTo>
                  <a:pt x="298118" y="321358"/>
                </a:lnTo>
                <a:cubicBezTo>
                  <a:pt x="291325" y="321358"/>
                  <a:pt x="285565" y="317518"/>
                  <a:pt x="283055" y="309396"/>
                </a:cubicBezTo>
                <a:lnTo>
                  <a:pt x="267401" y="259704"/>
                </a:lnTo>
                <a:lnTo>
                  <a:pt x="251600" y="309396"/>
                </a:lnTo>
                <a:cubicBezTo>
                  <a:pt x="249016" y="317518"/>
                  <a:pt x="243331" y="321358"/>
                  <a:pt x="236538" y="321358"/>
                </a:cubicBezTo>
                <a:lnTo>
                  <a:pt x="235651" y="321358"/>
                </a:lnTo>
                <a:cubicBezTo>
                  <a:pt x="228858" y="321358"/>
                  <a:pt x="223099" y="317518"/>
                  <a:pt x="220219" y="308806"/>
                </a:cubicBezTo>
                <a:lnTo>
                  <a:pt x="196075" y="239251"/>
                </a:lnTo>
                <a:cubicBezTo>
                  <a:pt x="195558" y="237627"/>
                  <a:pt x="194820" y="234821"/>
                  <a:pt x="194820" y="232458"/>
                </a:cubicBezTo>
                <a:cubicBezTo>
                  <a:pt x="194820" y="226034"/>
                  <a:pt x="199988" y="219758"/>
                  <a:pt x="208258" y="219758"/>
                </a:cubicBezTo>
                <a:cubicBezTo>
                  <a:pt x="215272" y="219758"/>
                  <a:pt x="219850" y="224188"/>
                  <a:pt x="221844" y="230612"/>
                </a:cubicBezTo>
                <a:lnTo>
                  <a:pt x="236907" y="280674"/>
                </a:lnTo>
                <a:lnTo>
                  <a:pt x="252339" y="230760"/>
                </a:lnTo>
                <a:cubicBezTo>
                  <a:pt x="254332" y="224114"/>
                  <a:pt x="259501" y="219536"/>
                  <a:pt x="266663" y="219536"/>
                </a:cubicBezTo>
                <a:lnTo>
                  <a:pt x="268288" y="219536"/>
                </a:lnTo>
                <a:cubicBezTo>
                  <a:pt x="275450" y="219536"/>
                  <a:pt x="280618" y="224114"/>
                  <a:pt x="282612" y="230760"/>
                </a:cubicBezTo>
                <a:lnTo>
                  <a:pt x="298265" y="280821"/>
                </a:lnTo>
                <a:lnTo>
                  <a:pt x="313697" y="230391"/>
                </a:lnTo>
                <a:cubicBezTo>
                  <a:pt x="315543" y="224484"/>
                  <a:pt x="319752" y="219684"/>
                  <a:pt x="327136" y="219684"/>
                </a:cubicBezTo>
                <a:cubicBezTo>
                  <a:pt x="334815" y="219684"/>
                  <a:pt x="340205" y="225591"/>
                  <a:pt x="340205" y="232606"/>
                </a:cubicBezTo>
                <a:moveTo>
                  <a:pt x="452659" y="280821"/>
                </a:moveTo>
                <a:lnTo>
                  <a:pt x="468091" y="230391"/>
                </a:lnTo>
                <a:cubicBezTo>
                  <a:pt x="469937" y="224484"/>
                  <a:pt x="474146" y="219684"/>
                  <a:pt x="481529" y="219684"/>
                </a:cubicBezTo>
                <a:cubicBezTo>
                  <a:pt x="489282" y="219684"/>
                  <a:pt x="494599" y="225591"/>
                  <a:pt x="494599" y="232606"/>
                </a:cubicBezTo>
                <a:cubicBezTo>
                  <a:pt x="494599" y="234452"/>
                  <a:pt x="494082" y="237036"/>
                  <a:pt x="493712" y="238291"/>
                </a:cubicBezTo>
                <a:lnTo>
                  <a:pt x="468829" y="308806"/>
                </a:lnTo>
                <a:cubicBezTo>
                  <a:pt x="465876" y="317445"/>
                  <a:pt x="460190" y="321358"/>
                  <a:pt x="453397" y="321358"/>
                </a:cubicBezTo>
                <a:lnTo>
                  <a:pt x="452511" y="321358"/>
                </a:lnTo>
                <a:cubicBezTo>
                  <a:pt x="445718" y="321358"/>
                  <a:pt x="439959" y="317518"/>
                  <a:pt x="437449" y="309396"/>
                </a:cubicBezTo>
                <a:lnTo>
                  <a:pt x="421795" y="259704"/>
                </a:lnTo>
                <a:lnTo>
                  <a:pt x="405994" y="309396"/>
                </a:lnTo>
                <a:cubicBezTo>
                  <a:pt x="403410" y="317518"/>
                  <a:pt x="397724" y="321358"/>
                  <a:pt x="390931" y="321358"/>
                </a:cubicBezTo>
                <a:lnTo>
                  <a:pt x="390045" y="321358"/>
                </a:lnTo>
                <a:cubicBezTo>
                  <a:pt x="383252" y="321358"/>
                  <a:pt x="377493" y="317518"/>
                  <a:pt x="374613" y="308806"/>
                </a:cubicBezTo>
                <a:lnTo>
                  <a:pt x="350468" y="239251"/>
                </a:lnTo>
                <a:cubicBezTo>
                  <a:pt x="349951" y="237627"/>
                  <a:pt x="349213" y="234821"/>
                  <a:pt x="349213" y="232458"/>
                </a:cubicBezTo>
                <a:cubicBezTo>
                  <a:pt x="349213" y="226034"/>
                  <a:pt x="354382" y="219758"/>
                  <a:pt x="362651" y="219758"/>
                </a:cubicBezTo>
                <a:cubicBezTo>
                  <a:pt x="369666" y="219758"/>
                  <a:pt x="374244" y="224188"/>
                  <a:pt x="376238" y="230612"/>
                </a:cubicBezTo>
                <a:lnTo>
                  <a:pt x="391300" y="280674"/>
                </a:lnTo>
                <a:lnTo>
                  <a:pt x="406732" y="230760"/>
                </a:lnTo>
                <a:cubicBezTo>
                  <a:pt x="408726" y="224114"/>
                  <a:pt x="413895" y="219536"/>
                  <a:pt x="421057" y="219536"/>
                </a:cubicBezTo>
                <a:lnTo>
                  <a:pt x="422681" y="219536"/>
                </a:lnTo>
                <a:cubicBezTo>
                  <a:pt x="429843" y="219536"/>
                  <a:pt x="435012" y="224114"/>
                  <a:pt x="437006" y="230760"/>
                </a:cubicBezTo>
                <a:lnTo>
                  <a:pt x="452659" y="28082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00" name="Forma libre 61">
            <a:extLst>
              <a:ext uri="{FF2B5EF4-FFF2-40B4-BE49-F238E27FC236}">
                <a16:creationId xmlns:a16="http://schemas.microsoft.com/office/drawing/2014/main" id="{8C7E3316-C5C8-874D-B8B9-F27EDC902E72}"/>
              </a:ext>
            </a:extLst>
          </p:cNvPr>
          <p:cNvSpPr/>
          <p:nvPr/>
        </p:nvSpPr>
        <p:spPr>
          <a:xfrm>
            <a:off x="5538860" y="9314960"/>
            <a:ext cx="381683" cy="281101"/>
          </a:xfrm>
          <a:custGeom>
            <a:avLst/>
            <a:gdLst>
              <a:gd name="connsiteX0" fmla="*/ 194303 w 532366"/>
              <a:gd name="connsiteY0" fmla="*/ 171856 h 392075"/>
              <a:gd name="connsiteX1" fmla="*/ 266220 w 532366"/>
              <a:gd name="connsiteY1" fmla="*/ 243773 h 392075"/>
              <a:gd name="connsiteX2" fmla="*/ 338137 w 532366"/>
              <a:gd name="connsiteY2" fmla="*/ 171856 h 392075"/>
              <a:gd name="connsiteX3" fmla="*/ 266220 w 532366"/>
              <a:gd name="connsiteY3" fmla="*/ 99938 h 392075"/>
              <a:gd name="connsiteX4" fmla="*/ 194303 w 532366"/>
              <a:gd name="connsiteY4" fmla="*/ 171856 h 392075"/>
              <a:gd name="connsiteX5" fmla="*/ 311482 w 532366"/>
              <a:gd name="connsiteY5" fmla="*/ 171856 h 392075"/>
              <a:gd name="connsiteX6" fmla="*/ 266146 w 532366"/>
              <a:gd name="connsiteY6" fmla="*/ 217192 h 392075"/>
              <a:gd name="connsiteX7" fmla="*/ 220810 w 532366"/>
              <a:gd name="connsiteY7" fmla="*/ 171856 h 392075"/>
              <a:gd name="connsiteX8" fmla="*/ 266146 w 532366"/>
              <a:gd name="connsiteY8" fmla="*/ 126520 h 392075"/>
              <a:gd name="connsiteX9" fmla="*/ 311482 w 532366"/>
              <a:gd name="connsiteY9" fmla="*/ 171856 h 392075"/>
              <a:gd name="connsiteX10" fmla="*/ 365014 w 532366"/>
              <a:gd name="connsiteY10" fmla="*/ 285270 h 392075"/>
              <a:gd name="connsiteX11" fmla="*/ 266220 w 532366"/>
              <a:gd name="connsiteY11" fmla="*/ 255070 h 392075"/>
              <a:gd name="connsiteX12" fmla="*/ 168090 w 532366"/>
              <a:gd name="connsiteY12" fmla="*/ 284827 h 392075"/>
              <a:gd name="connsiteX13" fmla="*/ 145275 w 532366"/>
              <a:gd name="connsiteY13" fmla="*/ 328465 h 392075"/>
              <a:gd name="connsiteX14" fmla="*/ 145275 w 532366"/>
              <a:gd name="connsiteY14" fmla="*/ 378305 h 392075"/>
              <a:gd name="connsiteX15" fmla="*/ 158565 w 532366"/>
              <a:gd name="connsiteY15" fmla="*/ 391595 h 392075"/>
              <a:gd name="connsiteX16" fmla="*/ 374170 w 532366"/>
              <a:gd name="connsiteY16" fmla="*/ 391595 h 392075"/>
              <a:gd name="connsiteX17" fmla="*/ 387461 w 532366"/>
              <a:gd name="connsiteY17" fmla="*/ 378305 h 392075"/>
              <a:gd name="connsiteX18" fmla="*/ 387239 w 532366"/>
              <a:gd name="connsiteY18" fmla="*/ 328169 h 392075"/>
              <a:gd name="connsiteX19" fmla="*/ 365014 w 532366"/>
              <a:gd name="connsiteY19" fmla="*/ 285270 h 392075"/>
              <a:gd name="connsiteX20" fmla="*/ 171856 w 532366"/>
              <a:gd name="connsiteY20" fmla="*/ 365014 h 392075"/>
              <a:gd name="connsiteX21" fmla="*/ 171856 w 532366"/>
              <a:gd name="connsiteY21" fmla="*/ 328465 h 392075"/>
              <a:gd name="connsiteX22" fmla="*/ 183301 w 532366"/>
              <a:gd name="connsiteY22" fmla="*/ 306609 h 392075"/>
              <a:gd name="connsiteX23" fmla="*/ 266220 w 532366"/>
              <a:gd name="connsiteY23" fmla="*/ 281652 h 392075"/>
              <a:gd name="connsiteX24" fmla="*/ 349656 w 532366"/>
              <a:gd name="connsiteY24" fmla="*/ 306978 h 392075"/>
              <a:gd name="connsiteX25" fmla="*/ 360658 w 532366"/>
              <a:gd name="connsiteY25" fmla="*/ 328317 h 392075"/>
              <a:gd name="connsiteX26" fmla="*/ 360805 w 532366"/>
              <a:gd name="connsiteY26" fmla="*/ 364940 h 392075"/>
              <a:gd name="connsiteX27" fmla="*/ 171856 w 532366"/>
              <a:gd name="connsiteY27" fmla="*/ 364940 h 392075"/>
              <a:gd name="connsiteX28" fmla="*/ 360732 w 532366"/>
              <a:gd name="connsiteY28" fmla="*/ 185368 h 392075"/>
              <a:gd name="connsiteX29" fmla="*/ 420983 w 532366"/>
              <a:gd name="connsiteY29" fmla="*/ 245619 h 392075"/>
              <a:gd name="connsiteX30" fmla="*/ 481234 w 532366"/>
              <a:gd name="connsiteY30" fmla="*/ 185368 h 392075"/>
              <a:gd name="connsiteX31" fmla="*/ 420983 w 532366"/>
              <a:gd name="connsiteY31" fmla="*/ 125117 h 392075"/>
              <a:gd name="connsiteX32" fmla="*/ 360732 w 532366"/>
              <a:gd name="connsiteY32" fmla="*/ 185368 h 392075"/>
              <a:gd name="connsiteX33" fmla="*/ 420983 w 532366"/>
              <a:gd name="connsiteY33" fmla="*/ 151698 h 392075"/>
              <a:gd name="connsiteX34" fmla="*/ 454653 w 532366"/>
              <a:gd name="connsiteY34" fmla="*/ 185368 h 392075"/>
              <a:gd name="connsiteX35" fmla="*/ 420983 w 532366"/>
              <a:gd name="connsiteY35" fmla="*/ 219038 h 392075"/>
              <a:gd name="connsiteX36" fmla="*/ 387313 w 532366"/>
              <a:gd name="connsiteY36" fmla="*/ 185368 h 392075"/>
              <a:gd name="connsiteX37" fmla="*/ 420983 w 532366"/>
              <a:gd name="connsiteY37" fmla="*/ 151698 h 392075"/>
              <a:gd name="connsiteX38" fmla="*/ 532182 w 532366"/>
              <a:gd name="connsiteY38" fmla="*/ 372250 h 392075"/>
              <a:gd name="connsiteX39" fmla="*/ 518891 w 532366"/>
              <a:gd name="connsiteY39" fmla="*/ 385541 h 392075"/>
              <a:gd name="connsiteX40" fmla="*/ 423641 w 532366"/>
              <a:gd name="connsiteY40" fmla="*/ 385541 h 392075"/>
              <a:gd name="connsiteX41" fmla="*/ 410350 w 532366"/>
              <a:gd name="connsiteY41" fmla="*/ 372250 h 392075"/>
              <a:gd name="connsiteX42" fmla="*/ 423641 w 532366"/>
              <a:gd name="connsiteY42" fmla="*/ 358960 h 392075"/>
              <a:gd name="connsiteX43" fmla="*/ 505600 w 532366"/>
              <a:gd name="connsiteY43" fmla="*/ 358960 h 392075"/>
              <a:gd name="connsiteX44" fmla="*/ 505452 w 532366"/>
              <a:gd name="connsiteY44" fmla="*/ 327800 h 392075"/>
              <a:gd name="connsiteX45" fmla="*/ 496223 w 532366"/>
              <a:gd name="connsiteY45" fmla="*/ 309932 h 392075"/>
              <a:gd name="connsiteX46" fmla="*/ 422755 w 532366"/>
              <a:gd name="connsiteY46" fmla="*/ 287633 h 392075"/>
              <a:gd name="connsiteX47" fmla="*/ 394475 w 532366"/>
              <a:gd name="connsiteY47" fmla="*/ 290586 h 392075"/>
              <a:gd name="connsiteX48" fmla="*/ 378748 w 532366"/>
              <a:gd name="connsiteY48" fmla="*/ 280323 h 392075"/>
              <a:gd name="connsiteX49" fmla="*/ 389011 w 532366"/>
              <a:gd name="connsiteY49" fmla="*/ 264595 h 392075"/>
              <a:gd name="connsiteX50" fmla="*/ 422755 w 532366"/>
              <a:gd name="connsiteY50" fmla="*/ 261125 h 392075"/>
              <a:gd name="connsiteX51" fmla="*/ 511581 w 532366"/>
              <a:gd name="connsiteY51" fmla="*/ 288297 h 392075"/>
              <a:gd name="connsiteX52" fmla="*/ 532034 w 532366"/>
              <a:gd name="connsiteY52" fmla="*/ 327653 h 392075"/>
              <a:gd name="connsiteX53" fmla="*/ 532182 w 532366"/>
              <a:gd name="connsiteY53" fmla="*/ 372250 h 392075"/>
              <a:gd name="connsiteX54" fmla="*/ 111753 w 532366"/>
              <a:gd name="connsiteY54" fmla="*/ 245619 h 392075"/>
              <a:gd name="connsiteX55" fmla="*/ 172004 w 532366"/>
              <a:gd name="connsiteY55" fmla="*/ 185368 h 392075"/>
              <a:gd name="connsiteX56" fmla="*/ 111753 w 532366"/>
              <a:gd name="connsiteY56" fmla="*/ 125117 h 392075"/>
              <a:gd name="connsiteX57" fmla="*/ 51501 w 532366"/>
              <a:gd name="connsiteY57" fmla="*/ 185368 h 392075"/>
              <a:gd name="connsiteX58" fmla="*/ 111753 w 532366"/>
              <a:gd name="connsiteY58" fmla="*/ 245619 h 392075"/>
              <a:gd name="connsiteX59" fmla="*/ 111753 w 532366"/>
              <a:gd name="connsiteY59" fmla="*/ 151698 h 392075"/>
              <a:gd name="connsiteX60" fmla="*/ 145422 w 532366"/>
              <a:gd name="connsiteY60" fmla="*/ 185368 h 392075"/>
              <a:gd name="connsiteX61" fmla="*/ 111753 w 532366"/>
              <a:gd name="connsiteY61" fmla="*/ 219038 h 392075"/>
              <a:gd name="connsiteX62" fmla="*/ 78083 w 532366"/>
              <a:gd name="connsiteY62" fmla="*/ 185368 h 392075"/>
              <a:gd name="connsiteX63" fmla="*/ 111753 w 532366"/>
              <a:gd name="connsiteY63" fmla="*/ 151698 h 392075"/>
              <a:gd name="connsiteX64" fmla="*/ 138260 w 532366"/>
              <a:gd name="connsiteY64" fmla="*/ 290586 h 392075"/>
              <a:gd name="connsiteX65" fmla="*/ 109980 w 532366"/>
              <a:gd name="connsiteY65" fmla="*/ 287633 h 392075"/>
              <a:gd name="connsiteX66" fmla="*/ 36512 w 532366"/>
              <a:gd name="connsiteY66" fmla="*/ 309932 h 392075"/>
              <a:gd name="connsiteX67" fmla="*/ 27283 w 532366"/>
              <a:gd name="connsiteY67" fmla="*/ 327800 h 392075"/>
              <a:gd name="connsiteX68" fmla="*/ 27135 w 532366"/>
              <a:gd name="connsiteY68" fmla="*/ 358960 h 392075"/>
              <a:gd name="connsiteX69" fmla="*/ 109094 w 532366"/>
              <a:gd name="connsiteY69" fmla="*/ 358960 h 392075"/>
              <a:gd name="connsiteX70" fmla="*/ 122385 w 532366"/>
              <a:gd name="connsiteY70" fmla="*/ 372250 h 392075"/>
              <a:gd name="connsiteX71" fmla="*/ 109094 w 532366"/>
              <a:gd name="connsiteY71" fmla="*/ 385541 h 392075"/>
              <a:gd name="connsiteX72" fmla="*/ 13844 w 532366"/>
              <a:gd name="connsiteY72" fmla="*/ 385541 h 392075"/>
              <a:gd name="connsiteX73" fmla="*/ 554 w 532366"/>
              <a:gd name="connsiteY73" fmla="*/ 372250 h 392075"/>
              <a:gd name="connsiteX74" fmla="*/ 701 w 532366"/>
              <a:gd name="connsiteY74" fmla="*/ 327579 h 392075"/>
              <a:gd name="connsiteX75" fmla="*/ 21154 w 532366"/>
              <a:gd name="connsiteY75" fmla="*/ 288223 h 392075"/>
              <a:gd name="connsiteX76" fmla="*/ 109980 w 532366"/>
              <a:gd name="connsiteY76" fmla="*/ 261051 h 392075"/>
              <a:gd name="connsiteX77" fmla="*/ 143724 w 532366"/>
              <a:gd name="connsiteY77" fmla="*/ 264522 h 392075"/>
              <a:gd name="connsiteX78" fmla="*/ 153987 w 532366"/>
              <a:gd name="connsiteY78" fmla="*/ 280249 h 392075"/>
              <a:gd name="connsiteX79" fmla="*/ 138260 w 532366"/>
              <a:gd name="connsiteY79" fmla="*/ 290586 h 392075"/>
              <a:gd name="connsiteX80" fmla="*/ 118103 w 532366"/>
              <a:gd name="connsiteY80" fmla="*/ 87977 h 392075"/>
              <a:gd name="connsiteX81" fmla="*/ 266220 w 532366"/>
              <a:gd name="connsiteY81" fmla="*/ 554 h 392075"/>
              <a:gd name="connsiteX82" fmla="*/ 414337 w 532366"/>
              <a:gd name="connsiteY82" fmla="*/ 87977 h 392075"/>
              <a:gd name="connsiteX83" fmla="*/ 409095 w 532366"/>
              <a:gd name="connsiteY83" fmla="*/ 106067 h 392075"/>
              <a:gd name="connsiteX84" fmla="*/ 391005 w 532366"/>
              <a:gd name="connsiteY84" fmla="*/ 100825 h 392075"/>
              <a:gd name="connsiteX85" fmla="*/ 266220 w 532366"/>
              <a:gd name="connsiteY85" fmla="*/ 27135 h 392075"/>
              <a:gd name="connsiteX86" fmla="*/ 141435 w 532366"/>
              <a:gd name="connsiteY86" fmla="*/ 100825 h 392075"/>
              <a:gd name="connsiteX87" fmla="*/ 129769 w 532366"/>
              <a:gd name="connsiteY87" fmla="*/ 107691 h 392075"/>
              <a:gd name="connsiteX88" fmla="*/ 123345 w 532366"/>
              <a:gd name="connsiteY88" fmla="*/ 106067 h 392075"/>
              <a:gd name="connsiteX89" fmla="*/ 118103 w 532366"/>
              <a:gd name="connsiteY89" fmla="*/ 87977 h 3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32366" h="392075">
                <a:moveTo>
                  <a:pt x="194303" y="171856"/>
                </a:moveTo>
                <a:cubicBezTo>
                  <a:pt x="194303" y="211506"/>
                  <a:pt x="226570" y="243773"/>
                  <a:pt x="266220" y="243773"/>
                </a:cubicBezTo>
                <a:cubicBezTo>
                  <a:pt x="305871" y="243773"/>
                  <a:pt x="338137" y="211506"/>
                  <a:pt x="338137" y="171856"/>
                </a:cubicBezTo>
                <a:cubicBezTo>
                  <a:pt x="338137" y="132205"/>
                  <a:pt x="305871" y="99938"/>
                  <a:pt x="266220" y="99938"/>
                </a:cubicBezTo>
                <a:cubicBezTo>
                  <a:pt x="226570" y="99938"/>
                  <a:pt x="194303" y="132205"/>
                  <a:pt x="194303" y="171856"/>
                </a:cubicBezTo>
                <a:moveTo>
                  <a:pt x="311482" y="171856"/>
                </a:moveTo>
                <a:cubicBezTo>
                  <a:pt x="311482" y="196813"/>
                  <a:pt x="291177" y="217192"/>
                  <a:pt x="266146" y="217192"/>
                </a:cubicBezTo>
                <a:cubicBezTo>
                  <a:pt x="241189" y="217192"/>
                  <a:pt x="220810" y="196887"/>
                  <a:pt x="220810" y="171856"/>
                </a:cubicBezTo>
                <a:cubicBezTo>
                  <a:pt x="220810" y="146825"/>
                  <a:pt x="241115" y="126520"/>
                  <a:pt x="266146" y="126520"/>
                </a:cubicBezTo>
                <a:cubicBezTo>
                  <a:pt x="291177" y="126520"/>
                  <a:pt x="311482" y="146825"/>
                  <a:pt x="311482" y="171856"/>
                </a:cubicBezTo>
                <a:moveTo>
                  <a:pt x="365014" y="285270"/>
                </a:moveTo>
                <a:cubicBezTo>
                  <a:pt x="337399" y="265777"/>
                  <a:pt x="302326" y="255070"/>
                  <a:pt x="266220" y="255070"/>
                </a:cubicBezTo>
                <a:cubicBezTo>
                  <a:pt x="230409" y="255070"/>
                  <a:pt x="195558" y="265629"/>
                  <a:pt x="168090" y="284827"/>
                </a:cubicBezTo>
                <a:cubicBezTo>
                  <a:pt x="153840" y="294795"/>
                  <a:pt x="145275" y="311113"/>
                  <a:pt x="145275" y="328465"/>
                </a:cubicBezTo>
                <a:lnTo>
                  <a:pt x="145275" y="378305"/>
                </a:lnTo>
                <a:cubicBezTo>
                  <a:pt x="145275" y="385615"/>
                  <a:pt x="151255" y="391595"/>
                  <a:pt x="158565" y="391595"/>
                </a:cubicBezTo>
                <a:lnTo>
                  <a:pt x="374170" y="391595"/>
                </a:lnTo>
                <a:cubicBezTo>
                  <a:pt x="381480" y="391595"/>
                  <a:pt x="387461" y="385615"/>
                  <a:pt x="387461" y="378305"/>
                </a:cubicBezTo>
                <a:cubicBezTo>
                  <a:pt x="387461" y="362060"/>
                  <a:pt x="387387" y="342051"/>
                  <a:pt x="387239" y="328169"/>
                </a:cubicBezTo>
                <a:cubicBezTo>
                  <a:pt x="387165" y="311113"/>
                  <a:pt x="378822" y="295016"/>
                  <a:pt x="365014" y="285270"/>
                </a:cubicBezTo>
                <a:moveTo>
                  <a:pt x="171856" y="365014"/>
                </a:moveTo>
                <a:lnTo>
                  <a:pt x="171856" y="328465"/>
                </a:lnTo>
                <a:cubicBezTo>
                  <a:pt x="171856" y="319826"/>
                  <a:pt x="176139" y="311630"/>
                  <a:pt x="183301" y="306609"/>
                </a:cubicBezTo>
                <a:cubicBezTo>
                  <a:pt x="206338" y="290512"/>
                  <a:pt x="235799" y="281652"/>
                  <a:pt x="266220" y="281652"/>
                </a:cubicBezTo>
                <a:cubicBezTo>
                  <a:pt x="296862" y="281652"/>
                  <a:pt x="326545" y="290660"/>
                  <a:pt x="349656" y="306978"/>
                </a:cubicBezTo>
                <a:cubicBezTo>
                  <a:pt x="356523" y="311778"/>
                  <a:pt x="360658" y="319826"/>
                  <a:pt x="360658" y="328317"/>
                </a:cubicBezTo>
                <a:cubicBezTo>
                  <a:pt x="360732" y="338506"/>
                  <a:pt x="360805" y="352092"/>
                  <a:pt x="360805" y="364940"/>
                </a:cubicBezTo>
                <a:lnTo>
                  <a:pt x="171856" y="364940"/>
                </a:lnTo>
                <a:close/>
                <a:moveTo>
                  <a:pt x="360732" y="185368"/>
                </a:moveTo>
                <a:cubicBezTo>
                  <a:pt x="360732" y="218595"/>
                  <a:pt x="387756" y="245619"/>
                  <a:pt x="420983" y="245619"/>
                </a:cubicBezTo>
                <a:cubicBezTo>
                  <a:pt x="454210" y="245619"/>
                  <a:pt x="481234" y="218595"/>
                  <a:pt x="481234" y="185368"/>
                </a:cubicBezTo>
                <a:cubicBezTo>
                  <a:pt x="481234" y="152141"/>
                  <a:pt x="454210" y="125117"/>
                  <a:pt x="420983" y="125117"/>
                </a:cubicBezTo>
                <a:cubicBezTo>
                  <a:pt x="387756" y="125117"/>
                  <a:pt x="360732" y="152141"/>
                  <a:pt x="360732" y="185368"/>
                </a:cubicBezTo>
                <a:moveTo>
                  <a:pt x="420983" y="151698"/>
                </a:moveTo>
                <a:cubicBezTo>
                  <a:pt x="439516" y="151698"/>
                  <a:pt x="454653" y="166835"/>
                  <a:pt x="454653" y="185368"/>
                </a:cubicBezTo>
                <a:cubicBezTo>
                  <a:pt x="454653" y="203901"/>
                  <a:pt x="439516" y="219038"/>
                  <a:pt x="420983" y="219038"/>
                </a:cubicBezTo>
                <a:cubicBezTo>
                  <a:pt x="402450" y="219038"/>
                  <a:pt x="387313" y="203901"/>
                  <a:pt x="387313" y="185368"/>
                </a:cubicBezTo>
                <a:cubicBezTo>
                  <a:pt x="387313" y="166835"/>
                  <a:pt x="402376" y="151698"/>
                  <a:pt x="420983" y="151698"/>
                </a:cubicBezTo>
                <a:moveTo>
                  <a:pt x="532182" y="372250"/>
                </a:moveTo>
                <a:cubicBezTo>
                  <a:pt x="532182" y="379560"/>
                  <a:pt x="526201" y="385541"/>
                  <a:pt x="518891" y="385541"/>
                </a:cubicBezTo>
                <a:lnTo>
                  <a:pt x="423641" y="385541"/>
                </a:lnTo>
                <a:cubicBezTo>
                  <a:pt x="416331" y="385541"/>
                  <a:pt x="410350" y="379560"/>
                  <a:pt x="410350" y="372250"/>
                </a:cubicBezTo>
                <a:cubicBezTo>
                  <a:pt x="410350" y="364940"/>
                  <a:pt x="416331" y="358960"/>
                  <a:pt x="423641" y="358960"/>
                </a:cubicBezTo>
                <a:lnTo>
                  <a:pt x="505600" y="358960"/>
                </a:lnTo>
                <a:cubicBezTo>
                  <a:pt x="505600" y="347958"/>
                  <a:pt x="505526" y="336513"/>
                  <a:pt x="505452" y="327800"/>
                </a:cubicBezTo>
                <a:cubicBezTo>
                  <a:pt x="505379" y="320638"/>
                  <a:pt x="501982" y="313993"/>
                  <a:pt x="496223" y="309932"/>
                </a:cubicBezTo>
                <a:cubicBezTo>
                  <a:pt x="475844" y="295533"/>
                  <a:pt x="449779" y="287633"/>
                  <a:pt x="422755" y="287633"/>
                </a:cubicBezTo>
                <a:cubicBezTo>
                  <a:pt x="413156" y="287633"/>
                  <a:pt x="403631" y="288592"/>
                  <a:pt x="394475" y="290586"/>
                </a:cubicBezTo>
                <a:cubicBezTo>
                  <a:pt x="387313" y="292137"/>
                  <a:pt x="380225" y="287485"/>
                  <a:pt x="378748" y="280323"/>
                </a:cubicBezTo>
                <a:cubicBezTo>
                  <a:pt x="377197" y="273161"/>
                  <a:pt x="381849" y="266072"/>
                  <a:pt x="389011" y="264595"/>
                </a:cubicBezTo>
                <a:cubicBezTo>
                  <a:pt x="400013" y="262307"/>
                  <a:pt x="411384" y="261125"/>
                  <a:pt x="422755" y="261125"/>
                </a:cubicBezTo>
                <a:cubicBezTo>
                  <a:pt x="455169" y="261125"/>
                  <a:pt x="486698" y="270798"/>
                  <a:pt x="511581" y="288297"/>
                </a:cubicBezTo>
                <a:cubicBezTo>
                  <a:pt x="524281" y="297232"/>
                  <a:pt x="531960" y="311999"/>
                  <a:pt x="532034" y="327653"/>
                </a:cubicBezTo>
                <a:cubicBezTo>
                  <a:pt x="532108" y="339983"/>
                  <a:pt x="532182" y="357778"/>
                  <a:pt x="532182" y="372250"/>
                </a:cubicBezTo>
                <a:moveTo>
                  <a:pt x="111753" y="245619"/>
                </a:moveTo>
                <a:cubicBezTo>
                  <a:pt x="144979" y="245619"/>
                  <a:pt x="172004" y="218595"/>
                  <a:pt x="172004" y="185368"/>
                </a:cubicBezTo>
                <a:cubicBezTo>
                  <a:pt x="172004" y="152141"/>
                  <a:pt x="144979" y="125117"/>
                  <a:pt x="111753" y="125117"/>
                </a:cubicBezTo>
                <a:cubicBezTo>
                  <a:pt x="78526" y="125117"/>
                  <a:pt x="51501" y="152141"/>
                  <a:pt x="51501" y="185368"/>
                </a:cubicBezTo>
                <a:cubicBezTo>
                  <a:pt x="51501" y="218595"/>
                  <a:pt x="78526" y="245619"/>
                  <a:pt x="111753" y="245619"/>
                </a:cubicBezTo>
                <a:moveTo>
                  <a:pt x="111753" y="151698"/>
                </a:moveTo>
                <a:cubicBezTo>
                  <a:pt x="130286" y="151698"/>
                  <a:pt x="145422" y="166835"/>
                  <a:pt x="145422" y="185368"/>
                </a:cubicBezTo>
                <a:cubicBezTo>
                  <a:pt x="145422" y="203901"/>
                  <a:pt x="130286" y="219038"/>
                  <a:pt x="111753" y="219038"/>
                </a:cubicBezTo>
                <a:cubicBezTo>
                  <a:pt x="93219" y="219038"/>
                  <a:pt x="78083" y="203901"/>
                  <a:pt x="78083" y="185368"/>
                </a:cubicBezTo>
                <a:cubicBezTo>
                  <a:pt x="78083" y="166835"/>
                  <a:pt x="93219" y="151698"/>
                  <a:pt x="111753" y="151698"/>
                </a:cubicBezTo>
                <a:moveTo>
                  <a:pt x="138260" y="290586"/>
                </a:moveTo>
                <a:cubicBezTo>
                  <a:pt x="129104" y="288666"/>
                  <a:pt x="119579" y="287633"/>
                  <a:pt x="109980" y="287633"/>
                </a:cubicBezTo>
                <a:cubicBezTo>
                  <a:pt x="82956" y="287633"/>
                  <a:pt x="56891" y="295533"/>
                  <a:pt x="36512" y="309932"/>
                </a:cubicBezTo>
                <a:cubicBezTo>
                  <a:pt x="30827" y="313993"/>
                  <a:pt x="27357" y="320638"/>
                  <a:pt x="27283" y="327800"/>
                </a:cubicBezTo>
                <a:cubicBezTo>
                  <a:pt x="27209" y="336513"/>
                  <a:pt x="27135" y="347958"/>
                  <a:pt x="27135" y="358960"/>
                </a:cubicBezTo>
                <a:lnTo>
                  <a:pt x="109094" y="358960"/>
                </a:lnTo>
                <a:cubicBezTo>
                  <a:pt x="116404" y="358960"/>
                  <a:pt x="122385" y="364940"/>
                  <a:pt x="122385" y="372250"/>
                </a:cubicBezTo>
                <a:cubicBezTo>
                  <a:pt x="122385" y="379560"/>
                  <a:pt x="116404" y="385541"/>
                  <a:pt x="109094" y="385541"/>
                </a:cubicBezTo>
                <a:lnTo>
                  <a:pt x="13844" y="385541"/>
                </a:lnTo>
                <a:cubicBezTo>
                  <a:pt x="6534" y="385541"/>
                  <a:pt x="554" y="379560"/>
                  <a:pt x="554" y="372250"/>
                </a:cubicBezTo>
                <a:cubicBezTo>
                  <a:pt x="554" y="357778"/>
                  <a:pt x="628" y="339983"/>
                  <a:pt x="701" y="327579"/>
                </a:cubicBezTo>
                <a:cubicBezTo>
                  <a:pt x="775" y="311851"/>
                  <a:pt x="8454" y="297158"/>
                  <a:pt x="21154" y="288223"/>
                </a:cubicBezTo>
                <a:cubicBezTo>
                  <a:pt x="45964" y="270724"/>
                  <a:pt x="77492" y="261051"/>
                  <a:pt x="109980" y="261051"/>
                </a:cubicBezTo>
                <a:cubicBezTo>
                  <a:pt x="121425" y="261051"/>
                  <a:pt x="132722" y="262233"/>
                  <a:pt x="143724" y="264522"/>
                </a:cubicBezTo>
                <a:cubicBezTo>
                  <a:pt x="150886" y="266072"/>
                  <a:pt x="155464" y="273087"/>
                  <a:pt x="153987" y="280249"/>
                </a:cubicBezTo>
                <a:cubicBezTo>
                  <a:pt x="152511" y="287559"/>
                  <a:pt x="145422" y="292137"/>
                  <a:pt x="138260" y="290586"/>
                </a:cubicBezTo>
                <a:moveTo>
                  <a:pt x="118103" y="87977"/>
                </a:moveTo>
                <a:cubicBezTo>
                  <a:pt x="147859" y="34076"/>
                  <a:pt x="204640" y="554"/>
                  <a:pt x="266220" y="554"/>
                </a:cubicBezTo>
                <a:cubicBezTo>
                  <a:pt x="327800" y="554"/>
                  <a:pt x="384507" y="34076"/>
                  <a:pt x="414337" y="87977"/>
                </a:cubicBezTo>
                <a:cubicBezTo>
                  <a:pt x="417881" y="94401"/>
                  <a:pt x="415519" y="102523"/>
                  <a:pt x="409095" y="106067"/>
                </a:cubicBezTo>
                <a:cubicBezTo>
                  <a:pt x="402671" y="109611"/>
                  <a:pt x="394549" y="107249"/>
                  <a:pt x="391005" y="100825"/>
                </a:cubicBezTo>
                <a:cubicBezTo>
                  <a:pt x="365900" y="55341"/>
                  <a:pt x="318054" y="27135"/>
                  <a:pt x="266220" y="27135"/>
                </a:cubicBezTo>
                <a:cubicBezTo>
                  <a:pt x="214313" y="27135"/>
                  <a:pt x="166540" y="55415"/>
                  <a:pt x="141435" y="100825"/>
                </a:cubicBezTo>
                <a:cubicBezTo>
                  <a:pt x="138999" y="105181"/>
                  <a:pt x="134494" y="107691"/>
                  <a:pt x="129769" y="107691"/>
                </a:cubicBezTo>
                <a:cubicBezTo>
                  <a:pt x="127628" y="107691"/>
                  <a:pt x="125412" y="107175"/>
                  <a:pt x="123345" y="106067"/>
                </a:cubicBezTo>
                <a:cubicBezTo>
                  <a:pt x="116921" y="102523"/>
                  <a:pt x="114558" y="94401"/>
                  <a:pt x="118103" y="87977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sp>
        <p:nvSpPr>
          <p:cNvPr id="101" name="Forma libre 63">
            <a:extLst>
              <a:ext uri="{FF2B5EF4-FFF2-40B4-BE49-F238E27FC236}">
                <a16:creationId xmlns:a16="http://schemas.microsoft.com/office/drawing/2014/main" id="{3FE17060-D6EF-E54C-A3FA-5B5CCFB0136B}"/>
              </a:ext>
            </a:extLst>
          </p:cNvPr>
          <p:cNvSpPr/>
          <p:nvPr/>
        </p:nvSpPr>
        <p:spPr>
          <a:xfrm>
            <a:off x="5542642" y="10929176"/>
            <a:ext cx="365802" cy="368449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D0E8C8A-64F6-4B45-8C7B-ADC1EE7335FC}"/>
              </a:ext>
            </a:extLst>
          </p:cNvPr>
          <p:cNvGrpSpPr/>
          <p:nvPr/>
        </p:nvGrpSpPr>
        <p:grpSpPr>
          <a:xfrm>
            <a:off x="10159040" y="8636749"/>
            <a:ext cx="4550667" cy="2762725"/>
            <a:chOff x="2989750" y="8473688"/>
            <a:chExt cx="4550667" cy="2762725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B4774B3-8FCE-024B-A247-2EB8EA7A0E6F}"/>
                </a:ext>
              </a:extLst>
            </p:cNvPr>
            <p:cNvGrpSpPr/>
            <p:nvPr/>
          </p:nvGrpSpPr>
          <p:grpSpPr>
            <a:xfrm>
              <a:off x="2989750" y="8473688"/>
              <a:ext cx="1575263" cy="1086323"/>
              <a:chOff x="2954988" y="4397330"/>
              <a:chExt cx="1575263" cy="1086323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0075EDD-EE60-6046-9402-923226F045B9}"/>
                  </a:ext>
                </a:extLst>
              </p:cNvPr>
              <p:cNvSpPr txBox="1"/>
              <p:nvPr/>
            </p:nvSpPr>
            <p:spPr>
              <a:xfrm flipH="1">
                <a:off x="2954988" y="4397330"/>
                <a:ext cx="1548092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43C99F4-6711-D242-BF53-1A4CB353A59E}"/>
                  </a:ext>
                </a:extLst>
              </p:cNvPr>
              <p:cNvSpPr/>
              <p:nvPr/>
            </p:nvSpPr>
            <p:spPr>
              <a:xfrm flipH="1">
                <a:off x="2982160" y="4960433"/>
                <a:ext cx="15480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34.76%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E63B1E7-F950-9E4A-A16C-3F44AB9FF2E3}"/>
                </a:ext>
              </a:extLst>
            </p:cNvPr>
            <p:cNvGrpSpPr/>
            <p:nvPr/>
          </p:nvGrpSpPr>
          <p:grpSpPr>
            <a:xfrm>
              <a:off x="5965154" y="8473688"/>
              <a:ext cx="1575263" cy="1086323"/>
              <a:chOff x="2954988" y="4397330"/>
              <a:chExt cx="1575263" cy="108632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7916749-3212-334D-88D8-346B4B948B62}"/>
                  </a:ext>
                </a:extLst>
              </p:cNvPr>
              <p:cNvSpPr txBox="1"/>
              <p:nvPr/>
            </p:nvSpPr>
            <p:spPr>
              <a:xfrm flipH="1">
                <a:off x="2954988" y="4397330"/>
                <a:ext cx="1548092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7F7ADD8-8826-184E-AD44-A28A575BC703}"/>
                  </a:ext>
                </a:extLst>
              </p:cNvPr>
              <p:cNvSpPr/>
              <p:nvPr/>
            </p:nvSpPr>
            <p:spPr>
              <a:xfrm flipH="1">
                <a:off x="2982160" y="4960433"/>
                <a:ext cx="15480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+3495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29FD95D-92FC-2247-A83E-50F30AE98145}"/>
                </a:ext>
              </a:extLst>
            </p:cNvPr>
            <p:cNvGrpSpPr/>
            <p:nvPr/>
          </p:nvGrpSpPr>
          <p:grpSpPr>
            <a:xfrm>
              <a:off x="2989750" y="10150090"/>
              <a:ext cx="1575263" cy="1086323"/>
              <a:chOff x="2954988" y="4397330"/>
              <a:chExt cx="1575263" cy="1086323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39D83F2-10E8-5144-BB9E-30007AA287B1}"/>
                  </a:ext>
                </a:extLst>
              </p:cNvPr>
              <p:cNvSpPr txBox="1"/>
              <p:nvPr/>
            </p:nvSpPr>
            <p:spPr>
              <a:xfrm flipH="1">
                <a:off x="2954988" y="4397330"/>
                <a:ext cx="1548092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081D49F-27D4-4747-B7EB-F2873CB1B7E4}"/>
                  </a:ext>
                </a:extLst>
              </p:cNvPr>
              <p:cNvSpPr/>
              <p:nvPr/>
            </p:nvSpPr>
            <p:spPr>
              <a:xfrm flipH="1">
                <a:off x="2982160" y="4960433"/>
                <a:ext cx="15480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2.38%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3E22D99-9C4B-B64F-AA66-518819EFDE3E}"/>
                </a:ext>
              </a:extLst>
            </p:cNvPr>
            <p:cNvGrpSpPr/>
            <p:nvPr/>
          </p:nvGrpSpPr>
          <p:grpSpPr>
            <a:xfrm>
              <a:off x="5965154" y="10150090"/>
              <a:ext cx="1575263" cy="1086323"/>
              <a:chOff x="2954988" y="4397330"/>
              <a:chExt cx="1575263" cy="1086323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0139FD7-7821-294D-B851-7CB92C47750F}"/>
                  </a:ext>
                </a:extLst>
              </p:cNvPr>
              <p:cNvSpPr txBox="1"/>
              <p:nvPr/>
            </p:nvSpPr>
            <p:spPr>
              <a:xfrm flipH="1">
                <a:off x="2954988" y="4397330"/>
                <a:ext cx="1548092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1F2A6BA-B6C8-884A-B30C-89202103C8D2}"/>
                  </a:ext>
                </a:extLst>
              </p:cNvPr>
              <p:cNvSpPr/>
              <p:nvPr/>
            </p:nvSpPr>
            <p:spPr>
              <a:xfrm flipH="1">
                <a:off x="2982160" y="4960433"/>
                <a:ext cx="15480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$47,623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104" name="Forma libre 9">
            <a:extLst>
              <a:ext uri="{FF2B5EF4-FFF2-40B4-BE49-F238E27FC236}">
                <a16:creationId xmlns:a16="http://schemas.microsoft.com/office/drawing/2014/main" id="{1B7252FE-BA11-184E-BEC0-8368383DFBB6}"/>
              </a:ext>
            </a:extLst>
          </p:cNvPr>
          <p:cNvSpPr/>
          <p:nvPr/>
        </p:nvSpPr>
        <p:spPr>
          <a:xfrm>
            <a:off x="9670732" y="9247126"/>
            <a:ext cx="382213" cy="366332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sp>
        <p:nvSpPr>
          <p:cNvPr id="105" name="Forma libre 19">
            <a:extLst>
              <a:ext uri="{FF2B5EF4-FFF2-40B4-BE49-F238E27FC236}">
                <a16:creationId xmlns:a16="http://schemas.microsoft.com/office/drawing/2014/main" id="{422E7E49-2BCB-9F4E-A6B3-492B9514959F}"/>
              </a:ext>
            </a:extLst>
          </p:cNvPr>
          <p:cNvSpPr/>
          <p:nvPr/>
        </p:nvSpPr>
        <p:spPr>
          <a:xfrm>
            <a:off x="9667942" y="10896375"/>
            <a:ext cx="381683" cy="381683"/>
          </a:xfrm>
          <a:custGeom>
            <a:avLst/>
            <a:gdLst>
              <a:gd name="connsiteX0" fmla="*/ 511138 w 532366"/>
              <a:gd name="connsiteY0" fmla="*/ 162903 h 532366"/>
              <a:gd name="connsiteX1" fmla="*/ 454210 w 532366"/>
              <a:gd name="connsiteY1" fmla="*/ 78434 h 532366"/>
              <a:gd name="connsiteX2" fmla="*/ 369740 w 532366"/>
              <a:gd name="connsiteY2" fmla="*/ 21505 h 532366"/>
              <a:gd name="connsiteX3" fmla="*/ 280397 w 532366"/>
              <a:gd name="connsiteY3" fmla="*/ 978 h 532366"/>
              <a:gd name="connsiteX4" fmla="*/ 274859 w 532366"/>
              <a:gd name="connsiteY4" fmla="*/ 757 h 532366"/>
              <a:gd name="connsiteX5" fmla="*/ 267032 w 532366"/>
              <a:gd name="connsiteY5" fmla="*/ 609 h 532366"/>
              <a:gd name="connsiteX6" fmla="*/ 264965 w 532366"/>
              <a:gd name="connsiteY6" fmla="*/ 609 h 532366"/>
              <a:gd name="connsiteX7" fmla="*/ 162848 w 532366"/>
              <a:gd name="connsiteY7" fmla="*/ 21505 h 532366"/>
              <a:gd name="connsiteX8" fmla="*/ 89158 w 532366"/>
              <a:gd name="connsiteY8" fmla="*/ 68318 h 532366"/>
              <a:gd name="connsiteX9" fmla="*/ 84654 w 532366"/>
              <a:gd name="connsiteY9" fmla="*/ 72305 h 532366"/>
              <a:gd name="connsiteX10" fmla="*/ 84433 w 532366"/>
              <a:gd name="connsiteY10" fmla="*/ 72600 h 532366"/>
              <a:gd name="connsiteX11" fmla="*/ 78378 w 532366"/>
              <a:gd name="connsiteY11" fmla="*/ 78507 h 532366"/>
              <a:gd name="connsiteX12" fmla="*/ 21450 w 532366"/>
              <a:gd name="connsiteY12" fmla="*/ 162977 h 532366"/>
              <a:gd name="connsiteX13" fmla="*/ 554 w 532366"/>
              <a:gd name="connsiteY13" fmla="*/ 266423 h 532366"/>
              <a:gd name="connsiteX14" fmla="*/ 21450 w 532366"/>
              <a:gd name="connsiteY14" fmla="*/ 369869 h 532366"/>
              <a:gd name="connsiteX15" fmla="*/ 78378 w 532366"/>
              <a:gd name="connsiteY15" fmla="*/ 454339 h 532366"/>
              <a:gd name="connsiteX16" fmla="*/ 162848 w 532366"/>
              <a:gd name="connsiteY16" fmla="*/ 511267 h 532366"/>
              <a:gd name="connsiteX17" fmla="*/ 252560 w 532366"/>
              <a:gd name="connsiteY17" fmla="*/ 531794 h 532366"/>
              <a:gd name="connsiteX18" fmla="*/ 255587 w 532366"/>
              <a:gd name="connsiteY18" fmla="*/ 532163 h 532366"/>
              <a:gd name="connsiteX19" fmla="*/ 257507 w 532366"/>
              <a:gd name="connsiteY19" fmla="*/ 532016 h 532366"/>
              <a:gd name="connsiteX20" fmla="*/ 266368 w 532366"/>
              <a:gd name="connsiteY20" fmla="*/ 532163 h 532366"/>
              <a:gd name="connsiteX21" fmla="*/ 369814 w 532366"/>
              <a:gd name="connsiteY21" fmla="*/ 511267 h 532366"/>
              <a:gd name="connsiteX22" fmla="*/ 442986 w 532366"/>
              <a:gd name="connsiteY22" fmla="*/ 464971 h 532366"/>
              <a:gd name="connsiteX23" fmla="*/ 448376 w 532366"/>
              <a:gd name="connsiteY23" fmla="*/ 460541 h 532366"/>
              <a:gd name="connsiteX24" fmla="*/ 449115 w 532366"/>
              <a:gd name="connsiteY24" fmla="*/ 459360 h 532366"/>
              <a:gd name="connsiteX25" fmla="*/ 454283 w 532366"/>
              <a:gd name="connsiteY25" fmla="*/ 454339 h 532366"/>
              <a:gd name="connsiteX26" fmla="*/ 511212 w 532366"/>
              <a:gd name="connsiteY26" fmla="*/ 369869 h 532366"/>
              <a:gd name="connsiteX27" fmla="*/ 532108 w 532366"/>
              <a:gd name="connsiteY27" fmla="*/ 266423 h 532366"/>
              <a:gd name="connsiteX28" fmla="*/ 511138 w 532366"/>
              <a:gd name="connsiteY28" fmla="*/ 162903 h 532366"/>
              <a:gd name="connsiteX29" fmla="*/ 417439 w 532366"/>
              <a:gd name="connsiteY29" fmla="*/ 80944 h 532366"/>
              <a:gd name="connsiteX30" fmla="*/ 373506 w 532366"/>
              <a:gd name="connsiteY30" fmla="*/ 102504 h 532366"/>
              <a:gd name="connsiteX31" fmla="*/ 368115 w 532366"/>
              <a:gd name="connsiteY31" fmla="*/ 94235 h 532366"/>
              <a:gd name="connsiteX32" fmla="*/ 316799 w 532366"/>
              <a:gd name="connsiteY32" fmla="*/ 32507 h 532366"/>
              <a:gd name="connsiteX33" fmla="*/ 417439 w 532366"/>
              <a:gd name="connsiteY33" fmla="*/ 80944 h 532366"/>
              <a:gd name="connsiteX34" fmla="*/ 270724 w 532366"/>
              <a:gd name="connsiteY34" fmla="*/ 27191 h 532366"/>
              <a:gd name="connsiteX35" fmla="*/ 272275 w 532366"/>
              <a:gd name="connsiteY35" fmla="*/ 27191 h 532366"/>
              <a:gd name="connsiteX36" fmla="*/ 346112 w 532366"/>
              <a:gd name="connsiteY36" fmla="*/ 109076 h 532366"/>
              <a:gd name="connsiteX37" fmla="*/ 347441 w 532366"/>
              <a:gd name="connsiteY37" fmla="*/ 111143 h 532366"/>
              <a:gd name="connsiteX38" fmla="*/ 264965 w 532366"/>
              <a:gd name="connsiteY38" fmla="*/ 121776 h 532366"/>
              <a:gd name="connsiteX39" fmla="*/ 191275 w 532366"/>
              <a:gd name="connsiteY39" fmla="*/ 111070 h 532366"/>
              <a:gd name="connsiteX40" fmla="*/ 192604 w 532366"/>
              <a:gd name="connsiteY40" fmla="*/ 109224 h 532366"/>
              <a:gd name="connsiteX41" fmla="*/ 270724 w 532366"/>
              <a:gd name="connsiteY41" fmla="*/ 27191 h 532366"/>
              <a:gd name="connsiteX42" fmla="*/ 226939 w 532366"/>
              <a:gd name="connsiteY42" fmla="*/ 30292 h 532366"/>
              <a:gd name="connsiteX43" fmla="*/ 170970 w 532366"/>
              <a:gd name="connsiteY43" fmla="*/ 93644 h 532366"/>
              <a:gd name="connsiteX44" fmla="*/ 164989 w 532366"/>
              <a:gd name="connsiteY44" fmla="*/ 102283 h 532366"/>
              <a:gd name="connsiteX45" fmla="*/ 117807 w 532366"/>
              <a:gd name="connsiteY45" fmla="*/ 78729 h 532366"/>
              <a:gd name="connsiteX46" fmla="*/ 226939 w 532366"/>
              <a:gd name="connsiteY46" fmla="*/ 30292 h 532366"/>
              <a:gd name="connsiteX47" fmla="*/ 115223 w 532366"/>
              <a:gd name="connsiteY47" fmla="*/ 451902 h 532366"/>
              <a:gd name="connsiteX48" fmla="*/ 159082 w 532366"/>
              <a:gd name="connsiteY48" fmla="*/ 430342 h 532366"/>
              <a:gd name="connsiteX49" fmla="*/ 215715 w 532366"/>
              <a:gd name="connsiteY49" fmla="*/ 500192 h 532366"/>
              <a:gd name="connsiteX50" fmla="*/ 115223 w 532366"/>
              <a:gd name="connsiteY50" fmla="*/ 451902 h 532366"/>
              <a:gd name="connsiteX51" fmla="*/ 261716 w 532366"/>
              <a:gd name="connsiteY51" fmla="*/ 505508 h 532366"/>
              <a:gd name="connsiteX52" fmla="*/ 260313 w 532366"/>
              <a:gd name="connsiteY52" fmla="*/ 505508 h 532366"/>
              <a:gd name="connsiteX53" fmla="*/ 185073 w 532366"/>
              <a:gd name="connsiteY53" fmla="*/ 421629 h 532366"/>
              <a:gd name="connsiteX54" fmla="*/ 267918 w 532366"/>
              <a:gd name="connsiteY54" fmla="*/ 410849 h 532366"/>
              <a:gd name="connsiteX55" fmla="*/ 341386 w 532366"/>
              <a:gd name="connsiteY55" fmla="*/ 421481 h 532366"/>
              <a:gd name="connsiteX56" fmla="*/ 261716 w 532366"/>
              <a:gd name="connsiteY56" fmla="*/ 505508 h 532366"/>
              <a:gd name="connsiteX57" fmla="*/ 305501 w 532366"/>
              <a:gd name="connsiteY57" fmla="*/ 502333 h 532366"/>
              <a:gd name="connsiteX58" fmla="*/ 367599 w 532366"/>
              <a:gd name="connsiteY58" fmla="*/ 430268 h 532366"/>
              <a:gd name="connsiteX59" fmla="*/ 414781 w 532366"/>
              <a:gd name="connsiteY59" fmla="*/ 453822 h 532366"/>
              <a:gd name="connsiteX60" fmla="*/ 305501 w 532366"/>
              <a:gd name="connsiteY60" fmla="*/ 502333 h 532366"/>
              <a:gd name="connsiteX61" fmla="*/ 435455 w 532366"/>
              <a:gd name="connsiteY61" fmla="*/ 435437 h 532366"/>
              <a:gd name="connsiteX62" fmla="*/ 381923 w 532366"/>
              <a:gd name="connsiteY62" fmla="*/ 407378 h 532366"/>
              <a:gd name="connsiteX63" fmla="*/ 402671 w 532366"/>
              <a:gd name="connsiteY63" fmla="*/ 364184 h 532366"/>
              <a:gd name="connsiteX64" fmla="*/ 395140 w 532366"/>
              <a:gd name="connsiteY64" fmla="*/ 346980 h 532366"/>
              <a:gd name="connsiteX65" fmla="*/ 377936 w 532366"/>
              <a:gd name="connsiteY65" fmla="*/ 354511 h 532366"/>
              <a:gd name="connsiteX66" fmla="*/ 356449 w 532366"/>
              <a:gd name="connsiteY66" fmla="*/ 398296 h 532366"/>
              <a:gd name="connsiteX67" fmla="*/ 268288 w 532366"/>
              <a:gd name="connsiteY67" fmla="*/ 384341 h 532366"/>
              <a:gd name="connsiteX68" fmla="*/ 170749 w 532366"/>
              <a:gd name="connsiteY68" fmla="*/ 398149 h 532366"/>
              <a:gd name="connsiteX69" fmla="*/ 151256 w 532366"/>
              <a:gd name="connsiteY69" fmla="*/ 354954 h 532366"/>
              <a:gd name="connsiteX70" fmla="*/ 134273 w 532366"/>
              <a:gd name="connsiteY70" fmla="*/ 346832 h 532366"/>
              <a:gd name="connsiteX71" fmla="*/ 126151 w 532366"/>
              <a:gd name="connsiteY71" fmla="*/ 363814 h 532366"/>
              <a:gd name="connsiteX72" fmla="*/ 145349 w 532366"/>
              <a:gd name="connsiteY72" fmla="*/ 407157 h 532366"/>
              <a:gd name="connsiteX73" fmla="*/ 94770 w 532366"/>
              <a:gd name="connsiteY73" fmla="*/ 433221 h 532366"/>
              <a:gd name="connsiteX74" fmla="*/ 26914 w 532366"/>
              <a:gd name="connsiteY74" fmla="*/ 266349 h 532366"/>
              <a:gd name="connsiteX75" fmla="*/ 96985 w 532366"/>
              <a:gd name="connsiteY75" fmla="*/ 97188 h 532366"/>
              <a:gd name="connsiteX76" fmla="*/ 97059 w 532366"/>
              <a:gd name="connsiteY76" fmla="*/ 97114 h 532366"/>
              <a:gd name="connsiteX77" fmla="*/ 150517 w 532366"/>
              <a:gd name="connsiteY77" fmla="*/ 125172 h 532366"/>
              <a:gd name="connsiteX78" fmla="*/ 120392 w 532366"/>
              <a:gd name="connsiteY78" fmla="*/ 196056 h 532366"/>
              <a:gd name="connsiteX79" fmla="*/ 129621 w 532366"/>
              <a:gd name="connsiteY79" fmla="*/ 212448 h 532366"/>
              <a:gd name="connsiteX80" fmla="*/ 133239 w 532366"/>
              <a:gd name="connsiteY80" fmla="*/ 212965 h 532366"/>
              <a:gd name="connsiteX81" fmla="*/ 146013 w 532366"/>
              <a:gd name="connsiteY81" fmla="*/ 203292 h 532366"/>
              <a:gd name="connsiteX82" fmla="*/ 175991 w 532366"/>
              <a:gd name="connsiteY82" fmla="*/ 134328 h 532366"/>
              <a:gd name="connsiteX83" fmla="*/ 264374 w 532366"/>
              <a:gd name="connsiteY83" fmla="*/ 148431 h 532366"/>
              <a:gd name="connsiteX84" fmla="*/ 269543 w 532366"/>
              <a:gd name="connsiteY84" fmla="*/ 148505 h 532366"/>
              <a:gd name="connsiteX85" fmla="*/ 361618 w 532366"/>
              <a:gd name="connsiteY85" fmla="*/ 134771 h 532366"/>
              <a:gd name="connsiteX86" fmla="*/ 388568 w 532366"/>
              <a:gd name="connsiteY86" fmla="*/ 202702 h 532366"/>
              <a:gd name="connsiteX87" fmla="*/ 401490 w 532366"/>
              <a:gd name="connsiteY87" fmla="*/ 212817 h 532366"/>
              <a:gd name="connsiteX88" fmla="*/ 404665 w 532366"/>
              <a:gd name="connsiteY88" fmla="*/ 212448 h 532366"/>
              <a:gd name="connsiteX89" fmla="*/ 414411 w 532366"/>
              <a:gd name="connsiteY89" fmla="*/ 196352 h 532366"/>
              <a:gd name="connsiteX90" fmla="*/ 387018 w 532366"/>
              <a:gd name="connsiteY90" fmla="*/ 125763 h 532366"/>
              <a:gd name="connsiteX91" fmla="*/ 437670 w 532366"/>
              <a:gd name="connsiteY91" fmla="*/ 99699 h 532366"/>
              <a:gd name="connsiteX92" fmla="*/ 505379 w 532366"/>
              <a:gd name="connsiteY92" fmla="*/ 266423 h 532366"/>
              <a:gd name="connsiteX93" fmla="*/ 435455 w 532366"/>
              <a:gd name="connsiteY93" fmla="*/ 435437 h 532366"/>
              <a:gd name="connsiteX94" fmla="*/ 185738 w 532366"/>
              <a:gd name="connsiteY94" fmla="*/ 232606 h 532366"/>
              <a:gd name="connsiteX95" fmla="*/ 184852 w 532366"/>
              <a:gd name="connsiteY95" fmla="*/ 238291 h 532366"/>
              <a:gd name="connsiteX96" fmla="*/ 159968 w 532366"/>
              <a:gd name="connsiteY96" fmla="*/ 308806 h 532366"/>
              <a:gd name="connsiteX97" fmla="*/ 144536 w 532366"/>
              <a:gd name="connsiteY97" fmla="*/ 321358 h 532366"/>
              <a:gd name="connsiteX98" fmla="*/ 143650 w 532366"/>
              <a:gd name="connsiteY98" fmla="*/ 321358 h 532366"/>
              <a:gd name="connsiteX99" fmla="*/ 128587 w 532366"/>
              <a:gd name="connsiteY99" fmla="*/ 309396 h 532366"/>
              <a:gd name="connsiteX100" fmla="*/ 112934 w 532366"/>
              <a:gd name="connsiteY100" fmla="*/ 259704 h 532366"/>
              <a:gd name="connsiteX101" fmla="*/ 97133 w 532366"/>
              <a:gd name="connsiteY101" fmla="*/ 309396 h 532366"/>
              <a:gd name="connsiteX102" fmla="*/ 82070 w 532366"/>
              <a:gd name="connsiteY102" fmla="*/ 321358 h 532366"/>
              <a:gd name="connsiteX103" fmla="*/ 81184 w 532366"/>
              <a:gd name="connsiteY103" fmla="*/ 321358 h 532366"/>
              <a:gd name="connsiteX104" fmla="*/ 65752 w 532366"/>
              <a:gd name="connsiteY104" fmla="*/ 308806 h 532366"/>
              <a:gd name="connsiteX105" fmla="*/ 41607 w 532366"/>
              <a:gd name="connsiteY105" fmla="*/ 239251 h 532366"/>
              <a:gd name="connsiteX106" fmla="*/ 40352 w 532366"/>
              <a:gd name="connsiteY106" fmla="*/ 232458 h 532366"/>
              <a:gd name="connsiteX107" fmla="*/ 53790 w 532366"/>
              <a:gd name="connsiteY107" fmla="*/ 219758 h 532366"/>
              <a:gd name="connsiteX108" fmla="*/ 67376 w 532366"/>
              <a:gd name="connsiteY108" fmla="*/ 230612 h 532366"/>
              <a:gd name="connsiteX109" fmla="*/ 82439 w 532366"/>
              <a:gd name="connsiteY109" fmla="*/ 280674 h 532366"/>
              <a:gd name="connsiteX110" fmla="*/ 97871 w 532366"/>
              <a:gd name="connsiteY110" fmla="*/ 230760 h 532366"/>
              <a:gd name="connsiteX111" fmla="*/ 112196 w 532366"/>
              <a:gd name="connsiteY111" fmla="*/ 219536 h 532366"/>
              <a:gd name="connsiteX112" fmla="*/ 113820 w 532366"/>
              <a:gd name="connsiteY112" fmla="*/ 219536 h 532366"/>
              <a:gd name="connsiteX113" fmla="*/ 128145 w 532366"/>
              <a:gd name="connsiteY113" fmla="*/ 230760 h 532366"/>
              <a:gd name="connsiteX114" fmla="*/ 143798 w 532366"/>
              <a:gd name="connsiteY114" fmla="*/ 280821 h 532366"/>
              <a:gd name="connsiteX115" fmla="*/ 159230 w 532366"/>
              <a:gd name="connsiteY115" fmla="*/ 230391 h 532366"/>
              <a:gd name="connsiteX116" fmla="*/ 172668 w 532366"/>
              <a:gd name="connsiteY116" fmla="*/ 219684 h 532366"/>
              <a:gd name="connsiteX117" fmla="*/ 185738 w 532366"/>
              <a:gd name="connsiteY117" fmla="*/ 232606 h 532366"/>
              <a:gd name="connsiteX118" fmla="*/ 340205 w 532366"/>
              <a:gd name="connsiteY118" fmla="*/ 232606 h 532366"/>
              <a:gd name="connsiteX119" fmla="*/ 339319 w 532366"/>
              <a:gd name="connsiteY119" fmla="*/ 238291 h 532366"/>
              <a:gd name="connsiteX120" fmla="*/ 314436 w 532366"/>
              <a:gd name="connsiteY120" fmla="*/ 308806 h 532366"/>
              <a:gd name="connsiteX121" fmla="*/ 299004 w 532366"/>
              <a:gd name="connsiteY121" fmla="*/ 321358 h 532366"/>
              <a:gd name="connsiteX122" fmla="*/ 298118 w 532366"/>
              <a:gd name="connsiteY122" fmla="*/ 321358 h 532366"/>
              <a:gd name="connsiteX123" fmla="*/ 283055 w 532366"/>
              <a:gd name="connsiteY123" fmla="*/ 309396 h 532366"/>
              <a:gd name="connsiteX124" fmla="*/ 267401 w 532366"/>
              <a:gd name="connsiteY124" fmla="*/ 259704 h 532366"/>
              <a:gd name="connsiteX125" fmla="*/ 251600 w 532366"/>
              <a:gd name="connsiteY125" fmla="*/ 309396 h 532366"/>
              <a:gd name="connsiteX126" fmla="*/ 236538 w 532366"/>
              <a:gd name="connsiteY126" fmla="*/ 321358 h 532366"/>
              <a:gd name="connsiteX127" fmla="*/ 235651 w 532366"/>
              <a:gd name="connsiteY127" fmla="*/ 321358 h 532366"/>
              <a:gd name="connsiteX128" fmla="*/ 220219 w 532366"/>
              <a:gd name="connsiteY128" fmla="*/ 308806 h 532366"/>
              <a:gd name="connsiteX129" fmla="*/ 196075 w 532366"/>
              <a:gd name="connsiteY129" fmla="*/ 239251 h 532366"/>
              <a:gd name="connsiteX130" fmla="*/ 194820 w 532366"/>
              <a:gd name="connsiteY130" fmla="*/ 232458 h 532366"/>
              <a:gd name="connsiteX131" fmla="*/ 208258 w 532366"/>
              <a:gd name="connsiteY131" fmla="*/ 219758 h 532366"/>
              <a:gd name="connsiteX132" fmla="*/ 221844 w 532366"/>
              <a:gd name="connsiteY132" fmla="*/ 230612 h 532366"/>
              <a:gd name="connsiteX133" fmla="*/ 236907 w 532366"/>
              <a:gd name="connsiteY133" fmla="*/ 280674 h 532366"/>
              <a:gd name="connsiteX134" fmla="*/ 252339 w 532366"/>
              <a:gd name="connsiteY134" fmla="*/ 230760 h 532366"/>
              <a:gd name="connsiteX135" fmla="*/ 266663 w 532366"/>
              <a:gd name="connsiteY135" fmla="*/ 219536 h 532366"/>
              <a:gd name="connsiteX136" fmla="*/ 268288 w 532366"/>
              <a:gd name="connsiteY136" fmla="*/ 219536 h 532366"/>
              <a:gd name="connsiteX137" fmla="*/ 282612 w 532366"/>
              <a:gd name="connsiteY137" fmla="*/ 230760 h 532366"/>
              <a:gd name="connsiteX138" fmla="*/ 298265 w 532366"/>
              <a:gd name="connsiteY138" fmla="*/ 280821 h 532366"/>
              <a:gd name="connsiteX139" fmla="*/ 313697 w 532366"/>
              <a:gd name="connsiteY139" fmla="*/ 230391 h 532366"/>
              <a:gd name="connsiteX140" fmla="*/ 327136 w 532366"/>
              <a:gd name="connsiteY140" fmla="*/ 219684 h 532366"/>
              <a:gd name="connsiteX141" fmla="*/ 340205 w 532366"/>
              <a:gd name="connsiteY141" fmla="*/ 232606 h 532366"/>
              <a:gd name="connsiteX142" fmla="*/ 452659 w 532366"/>
              <a:gd name="connsiteY142" fmla="*/ 280821 h 532366"/>
              <a:gd name="connsiteX143" fmla="*/ 468091 w 532366"/>
              <a:gd name="connsiteY143" fmla="*/ 230391 h 532366"/>
              <a:gd name="connsiteX144" fmla="*/ 481529 w 532366"/>
              <a:gd name="connsiteY144" fmla="*/ 219684 h 532366"/>
              <a:gd name="connsiteX145" fmla="*/ 494599 w 532366"/>
              <a:gd name="connsiteY145" fmla="*/ 232606 h 532366"/>
              <a:gd name="connsiteX146" fmla="*/ 493712 w 532366"/>
              <a:gd name="connsiteY146" fmla="*/ 238291 h 532366"/>
              <a:gd name="connsiteX147" fmla="*/ 468829 w 532366"/>
              <a:gd name="connsiteY147" fmla="*/ 308806 h 532366"/>
              <a:gd name="connsiteX148" fmla="*/ 453397 w 532366"/>
              <a:gd name="connsiteY148" fmla="*/ 321358 h 532366"/>
              <a:gd name="connsiteX149" fmla="*/ 452511 w 532366"/>
              <a:gd name="connsiteY149" fmla="*/ 321358 h 532366"/>
              <a:gd name="connsiteX150" fmla="*/ 437449 w 532366"/>
              <a:gd name="connsiteY150" fmla="*/ 309396 h 532366"/>
              <a:gd name="connsiteX151" fmla="*/ 421795 w 532366"/>
              <a:gd name="connsiteY151" fmla="*/ 259704 h 532366"/>
              <a:gd name="connsiteX152" fmla="*/ 405994 w 532366"/>
              <a:gd name="connsiteY152" fmla="*/ 309396 h 532366"/>
              <a:gd name="connsiteX153" fmla="*/ 390931 w 532366"/>
              <a:gd name="connsiteY153" fmla="*/ 321358 h 532366"/>
              <a:gd name="connsiteX154" fmla="*/ 390045 w 532366"/>
              <a:gd name="connsiteY154" fmla="*/ 321358 h 532366"/>
              <a:gd name="connsiteX155" fmla="*/ 374613 w 532366"/>
              <a:gd name="connsiteY155" fmla="*/ 308806 h 532366"/>
              <a:gd name="connsiteX156" fmla="*/ 350468 w 532366"/>
              <a:gd name="connsiteY156" fmla="*/ 239251 h 532366"/>
              <a:gd name="connsiteX157" fmla="*/ 349213 w 532366"/>
              <a:gd name="connsiteY157" fmla="*/ 232458 h 532366"/>
              <a:gd name="connsiteX158" fmla="*/ 362651 w 532366"/>
              <a:gd name="connsiteY158" fmla="*/ 219758 h 532366"/>
              <a:gd name="connsiteX159" fmla="*/ 376238 w 532366"/>
              <a:gd name="connsiteY159" fmla="*/ 230612 h 532366"/>
              <a:gd name="connsiteX160" fmla="*/ 391300 w 532366"/>
              <a:gd name="connsiteY160" fmla="*/ 280674 h 532366"/>
              <a:gd name="connsiteX161" fmla="*/ 406732 w 532366"/>
              <a:gd name="connsiteY161" fmla="*/ 230760 h 532366"/>
              <a:gd name="connsiteX162" fmla="*/ 421057 w 532366"/>
              <a:gd name="connsiteY162" fmla="*/ 219536 h 532366"/>
              <a:gd name="connsiteX163" fmla="*/ 422681 w 532366"/>
              <a:gd name="connsiteY163" fmla="*/ 219536 h 532366"/>
              <a:gd name="connsiteX164" fmla="*/ 437006 w 532366"/>
              <a:gd name="connsiteY164" fmla="*/ 230760 h 532366"/>
              <a:gd name="connsiteX165" fmla="*/ 452659 w 532366"/>
              <a:gd name="connsiteY165" fmla="*/ 280821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32366" h="532366">
                <a:moveTo>
                  <a:pt x="511138" y="162903"/>
                </a:moveTo>
                <a:cubicBezTo>
                  <a:pt x="497773" y="131227"/>
                  <a:pt x="478576" y="102800"/>
                  <a:pt x="454210" y="78434"/>
                </a:cubicBezTo>
                <a:cubicBezTo>
                  <a:pt x="429770" y="53993"/>
                  <a:pt x="401342" y="34870"/>
                  <a:pt x="369740" y="21505"/>
                </a:cubicBezTo>
                <a:cubicBezTo>
                  <a:pt x="341239" y="9470"/>
                  <a:pt x="311261" y="2603"/>
                  <a:pt x="280397" y="978"/>
                </a:cubicBezTo>
                <a:cubicBezTo>
                  <a:pt x="278551" y="535"/>
                  <a:pt x="276705" y="462"/>
                  <a:pt x="274859" y="757"/>
                </a:cubicBezTo>
                <a:cubicBezTo>
                  <a:pt x="272275" y="683"/>
                  <a:pt x="269690" y="609"/>
                  <a:pt x="267032" y="609"/>
                </a:cubicBezTo>
                <a:cubicBezTo>
                  <a:pt x="266368" y="535"/>
                  <a:pt x="265703" y="535"/>
                  <a:pt x="264965" y="609"/>
                </a:cubicBezTo>
                <a:cubicBezTo>
                  <a:pt x="229523" y="757"/>
                  <a:pt x="195189" y="7771"/>
                  <a:pt x="162848" y="21505"/>
                </a:cubicBezTo>
                <a:cubicBezTo>
                  <a:pt x="135750" y="32950"/>
                  <a:pt x="111014" y="48677"/>
                  <a:pt x="89158" y="68318"/>
                </a:cubicBezTo>
                <a:cubicBezTo>
                  <a:pt x="87460" y="69278"/>
                  <a:pt x="85910" y="70607"/>
                  <a:pt x="84654" y="72305"/>
                </a:cubicBezTo>
                <a:cubicBezTo>
                  <a:pt x="84581" y="72379"/>
                  <a:pt x="84507" y="72527"/>
                  <a:pt x="84433" y="72600"/>
                </a:cubicBezTo>
                <a:cubicBezTo>
                  <a:pt x="82365" y="74520"/>
                  <a:pt x="80372" y="76514"/>
                  <a:pt x="78378" y="78507"/>
                </a:cubicBezTo>
                <a:cubicBezTo>
                  <a:pt x="53938" y="102948"/>
                  <a:pt x="34814" y="131375"/>
                  <a:pt x="21450" y="162977"/>
                </a:cubicBezTo>
                <a:cubicBezTo>
                  <a:pt x="7568" y="195761"/>
                  <a:pt x="554" y="230538"/>
                  <a:pt x="554" y="266423"/>
                </a:cubicBezTo>
                <a:cubicBezTo>
                  <a:pt x="554" y="302308"/>
                  <a:pt x="7568" y="337085"/>
                  <a:pt x="21450" y="369869"/>
                </a:cubicBezTo>
                <a:cubicBezTo>
                  <a:pt x="34814" y="401545"/>
                  <a:pt x="54012" y="429973"/>
                  <a:pt x="78378" y="454339"/>
                </a:cubicBezTo>
                <a:cubicBezTo>
                  <a:pt x="102818" y="478779"/>
                  <a:pt x="131246" y="497903"/>
                  <a:pt x="162848" y="511267"/>
                </a:cubicBezTo>
                <a:cubicBezTo>
                  <a:pt x="191423" y="523377"/>
                  <a:pt x="221549" y="530244"/>
                  <a:pt x="252560" y="531794"/>
                </a:cubicBezTo>
                <a:cubicBezTo>
                  <a:pt x="253520" y="532016"/>
                  <a:pt x="254554" y="532163"/>
                  <a:pt x="255587" y="532163"/>
                </a:cubicBezTo>
                <a:cubicBezTo>
                  <a:pt x="256252" y="532163"/>
                  <a:pt x="256917" y="532089"/>
                  <a:pt x="257507" y="532016"/>
                </a:cubicBezTo>
                <a:cubicBezTo>
                  <a:pt x="260461" y="532089"/>
                  <a:pt x="263414" y="532163"/>
                  <a:pt x="266368" y="532163"/>
                </a:cubicBezTo>
                <a:cubicBezTo>
                  <a:pt x="302253" y="532163"/>
                  <a:pt x="337030" y="525149"/>
                  <a:pt x="369814" y="511267"/>
                </a:cubicBezTo>
                <a:cubicBezTo>
                  <a:pt x="396690" y="499896"/>
                  <a:pt x="421278" y="484317"/>
                  <a:pt x="442986" y="464971"/>
                </a:cubicBezTo>
                <a:cubicBezTo>
                  <a:pt x="445054" y="464012"/>
                  <a:pt x="446974" y="462535"/>
                  <a:pt x="448376" y="460541"/>
                </a:cubicBezTo>
                <a:cubicBezTo>
                  <a:pt x="448672" y="460172"/>
                  <a:pt x="448893" y="459803"/>
                  <a:pt x="449115" y="459360"/>
                </a:cubicBezTo>
                <a:cubicBezTo>
                  <a:pt x="450887" y="457735"/>
                  <a:pt x="452585" y="456037"/>
                  <a:pt x="454283" y="454339"/>
                </a:cubicBezTo>
                <a:cubicBezTo>
                  <a:pt x="478724" y="429899"/>
                  <a:pt x="497847" y="401471"/>
                  <a:pt x="511212" y="369869"/>
                </a:cubicBezTo>
                <a:cubicBezTo>
                  <a:pt x="525093" y="337085"/>
                  <a:pt x="532108" y="302308"/>
                  <a:pt x="532108" y="266423"/>
                </a:cubicBezTo>
                <a:cubicBezTo>
                  <a:pt x="532108" y="230538"/>
                  <a:pt x="525020" y="195613"/>
                  <a:pt x="511138" y="162903"/>
                </a:cubicBezTo>
                <a:moveTo>
                  <a:pt x="417439" y="80944"/>
                </a:moveTo>
                <a:cubicBezTo>
                  <a:pt x="403336" y="89435"/>
                  <a:pt x="388642" y="96598"/>
                  <a:pt x="373506" y="102504"/>
                </a:cubicBezTo>
                <a:cubicBezTo>
                  <a:pt x="371733" y="99773"/>
                  <a:pt x="369961" y="96967"/>
                  <a:pt x="368115" y="94235"/>
                </a:cubicBezTo>
                <a:cubicBezTo>
                  <a:pt x="353717" y="72970"/>
                  <a:pt x="336587" y="52295"/>
                  <a:pt x="316799" y="32507"/>
                </a:cubicBezTo>
                <a:cubicBezTo>
                  <a:pt x="353643" y="40334"/>
                  <a:pt x="387978" y="56799"/>
                  <a:pt x="417439" y="80944"/>
                </a:cubicBezTo>
                <a:moveTo>
                  <a:pt x="270724" y="27191"/>
                </a:moveTo>
                <a:cubicBezTo>
                  <a:pt x="271241" y="27191"/>
                  <a:pt x="271758" y="27191"/>
                  <a:pt x="272275" y="27191"/>
                </a:cubicBezTo>
                <a:cubicBezTo>
                  <a:pt x="301957" y="53034"/>
                  <a:pt x="326840" y="80501"/>
                  <a:pt x="346112" y="109076"/>
                </a:cubicBezTo>
                <a:cubicBezTo>
                  <a:pt x="346555" y="109741"/>
                  <a:pt x="346998" y="110479"/>
                  <a:pt x="347441" y="111143"/>
                </a:cubicBezTo>
                <a:cubicBezTo>
                  <a:pt x="320786" y="118601"/>
                  <a:pt x="293097" y="122293"/>
                  <a:pt x="264965" y="121776"/>
                </a:cubicBezTo>
                <a:cubicBezTo>
                  <a:pt x="239786" y="121333"/>
                  <a:pt x="215051" y="117715"/>
                  <a:pt x="191275" y="111070"/>
                </a:cubicBezTo>
                <a:cubicBezTo>
                  <a:pt x="191718" y="110479"/>
                  <a:pt x="192161" y="109814"/>
                  <a:pt x="192604" y="109224"/>
                </a:cubicBezTo>
                <a:cubicBezTo>
                  <a:pt x="213205" y="80427"/>
                  <a:pt x="239491" y="52886"/>
                  <a:pt x="270724" y="27191"/>
                </a:cubicBezTo>
                <a:moveTo>
                  <a:pt x="226939" y="30292"/>
                </a:moveTo>
                <a:cubicBezTo>
                  <a:pt x="205452" y="50523"/>
                  <a:pt x="186697" y="71788"/>
                  <a:pt x="170970" y="93644"/>
                </a:cubicBezTo>
                <a:cubicBezTo>
                  <a:pt x="168903" y="96524"/>
                  <a:pt x="166909" y="99403"/>
                  <a:pt x="164989" y="102283"/>
                </a:cubicBezTo>
                <a:cubicBezTo>
                  <a:pt x="148671" y="95933"/>
                  <a:pt x="132870" y="88033"/>
                  <a:pt x="117807" y="78729"/>
                </a:cubicBezTo>
                <a:cubicBezTo>
                  <a:pt x="149631" y="53403"/>
                  <a:pt x="186993" y="36863"/>
                  <a:pt x="226939" y="30292"/>
                </a:cubicBezTo>
                <a:moveTo>
                  <a:pt x="115223" y="451902"/>
                </a:moveTo>
                <a:cubicBezTo>
                  <a:pt x="129252" y="443411"/>
                  <a:pt x="143946" y="436249"/>
                  <a:pt x="159082" y="430342"/>
                </a:cubicBezTo>
                <a:cubicBezTo>
                  <a:pt x="174440" y="454486"/>
                  <a:pt x="193343" y="477819"/>
                  <a:pt x="215715" y="500192"/>
                </a:cubicBezTo>
                <a:cubicBezTo>
                  <a:pt x="178945" y="492365"/>
                  <a:pt x="144610" y="475899"/>
                  <a:pt x="115223" y="451902"/>
                </a:cubicBezTo>
                <a:moveTo>
                  <a:pt x="261716" y="505508"/>
                </a:moveTo>
                <a:cubicBezTo>
                  <a:pt x="261273" y="505508"/>
                  <a:pt x="260756" y="505508"/>
                  <a:pt x="260313" y="505508"/>
                </a:cubicBezTo>
                <a:cubicBezTo>
                  <a:pt x="229671" y="478927"/>
                  <a:pt x="204492" y="450868"/>
                  <a:pt x="185073" y="421629"/>
                </a:cubicBezTo>
                <a:cubicBezTo>
                  <a:pt x="211802" y="414098"/>
                  <a:pt x="239639" y="410406"/>
                  <a:pt x="267918" y="410849"/>
                </a:cubicBezTo>
                <a:cubicBezTo>
                  <a:pt x="293023" y="411218"/>
                  <a:pt x="317685" y="414836"/>
                  <a:pt x="341386" y="421481"/>
                </a:cubicBezTo>
                <a:cubicBezTo>
                  <a:pt x="320490" y="450942"/>
                  <a:pt x="293909" y="479001"/>
                  <a:pt x="261716" y="505508"/>
                </a:cubicBezTo>
                <a:moveTo>
                  <a:pt x="305501" y="502333"/>
                </a:moveTo>
                <a:cubicBezTo>
                  <a:pt x="329942" y="479370"/>
                  <a:pt x="350690" y="455299"/>
                  <a:pt x="367599" y="430268"/>
                </a:cubicBezTo>
                <a:cubicBezTo>
                  <a:pt x="383990" y="436618"/>
                  <a:pt x="399718" y="444445"/>
                  <a:pt x="414781" y="453822"/>
                </a:cubicBezTo>
                <a:cubicBezTo>
                  <a:pt x="382957" y="479222"/>
                  <a:pt x="345521" y="495762"/>
                  <a:pt x="305501" y="502333"/>
                </a:cubicBezTo>
                <a:moveTo>
                  <a:pt x="435455" y="435437"/>
                </a:moveTo>
                <a:cubicBezTo>
                  <a:pt x="418472" y="424287"/>
                  <a:pt x="400530" y="414984"/>
                  <a:pt x="381923" y="407378"/>
                </a:cubicBezTo>
                <a:cubicBezTo>
                  <a:pt x="390045" y="393275"/>
                  <a:pt x="396912" y="378877"/>
                  <a:pt x="402671" y="364184"/>
                </a:cubicBezTo>
                <a:cubicBezTo>
                  <a:pt x="405329" y="357317"/>
                  <a:pt x="402007" y="349638"/>
                  <a:pt x="395140" y="346980"/>
                </a:cubicBezTo>
                <a:cubicBezTo>
                  <a:pt x="388273" y="344321"/>
                  <a:pt x="380594" y="347644"/>
                  <a:pt x="377936" y="354511"/>
                </a:cubicBezTo>
                <a:cubicBezTo>
                  <a:pt x="372103" y="369352"/>
                  <a:pt x="364940" y="383972"/>
                  <a:pt x="356449" y="398296"/>
                </a:cubicBezTo>
                <a:cubicBezTo>
                  <a:pt x="328096" y="389510"/>
                  <a:pt x="298487" y="384784"/>
                  <a:pt x="268288" y="384341"/>
                </a:cubicBezTo>
                <a:cubicBezTo>
                  <a:pt x="234913" y="383824"/>
                  <a:pt x="202129" y="388476"/>
                  <a:pt x="170749" y="398149"/>
                </a:cubicBezTo>
                <a:cubicBezTo>
                  <a:pt x="162922" y="383972"/>
                  <a:pt x="156424" y="369574"/>
                  <a:pt x="151256" y="354954"/>
                </a:cubicBezTo>
                <a:cubicBezTo>
                  <a:pt x="148819" y="348013"/>
                  <a:pt x="141214" y="344395"/>
                  <a:pt x="134273" y="346832"/>
                </a:cubicBezTo>
                <a:cubicBezTo>
                  <a:pt x="127332" y="349268"/>
                  <a:pt x="123714" y="356874"/>
                  <a:pt x="126151" y="363814"/>
                </a:cubicBezTo>
                <a:cubicBezTo>
                  <a:pt x="131320" y="378508"/>
                  <a:pt x="137743" y="392980"/>
                  <a:pt x="145349" y="407157"/>
                </a:cubicBezTo>
                <a:cubicBezTo>
                  <a:pt x="127849" y="414245"/>
                  <a:pt x="110940" y="422958"/>
                  <a:pt x="94770" y="433221"/>
                </a:cubicBezTo>
                <a:cubicBezTo>
                  <a:pt x="50985" y="388328"/>
                  <a:pt x="26914" y="329185"/>
                  <a:pt x="26914" y="266349"/>
                </a:cubicBezTo>
                <a:cubicBezTo>
                  <a:pt x="26914" y="202480"/>
                  <a:pt x="51797" y="142377"/>
                  <a:pt x="96985" y="97188"/>
                </a:cubicBezTo>
                <a:cubicBezTo>
                  <a:pt x="96985" y="97188"/>
                  <a:pt x="97059" y="97114"/>
                  <a:pt x="97059" y="97114"/>
                </a:cubicBezTo>
                <a:cubicBezTo>
                  <a:pt x="114042" y="108264"/>
                  <a:pt x="131984" y="117641"/>
                  <a:pt x="150517" y="125172"/>
                </a:cubicBezTo>
                <a:cubicBezTo>
                  <a:pt x="137300" y="148284"/>
                  <a:pt x="127185" y="171985"/>
                  <a:pt x="120392" y="196056"/>
                </a:cubicBezTo>
                <a:cubicBezTo>
                  <a:pt x="118398" y="203145"/>
                  <a:pt x="122533" y="210454"/>
                  <a:pt x="129621" y="212448"/>
                </a:cubicBezTo>
                <a:cubicBezTo>
                  <a:pt x="130803" y="212817"/>
                  <a:pt x="132058" y="212965"/>
                  <a:pt x="133239" y="212965"/>
                </a:cubicBezTo>
                <a:cubicBezTo>
                  <a:pt x="139072" y="212965"/>
                  <a:pt x="144389" y="209126"/>
                  <a:pt x="146013" y="203292"/>
                </a:cubicBezTo>
                <a:cubicBezTo>
                  <a:pt x="152585" y="179886"/>
                  <a:pt x="162626" y="156775"/>
                  <a:pt x="175991" y="134328"/>
                </a:cubicBezTo>
                <a:cubicBezTo>
                  <a:pt x="204418" y="143115"/>
                  <a:pt x="234101" y="147914"/>
                  <a:pt x="264374" y="148431"/>
                </a:cubicBezTo>
                <a:cubicBezTo>
                  <a:pt x="266072" y="148431"/>
                  <a:pt x="267844" y="148505"/>
                  <a:pt x="269543" y="148505"/>
                </a:cubicBezTo>
                <a:cubicBezTo>
                  <a:pt x="300997" y="148505"/>
                  <a:pt x="332009" y="143853"/>
                  <a:pt x="361618" y="134771"/>
                </a:cubicBezTo>
                <a:cubicBezTo>
                  <a:pt x="373875" y="156996"/>
                  <a:pt x="382883" y="179738"/>
                  <a:pt x="388568" y="202702"/>
                </a:cubicBezTo>
                <a:cubicBezTo>
                  <a:pt x="390045" y="208756"/>
                  <a:pt x="395509" y="212817"/>
                  <a:pt x="401490" y="212817"/>
                </a:cubicBezTo>
                <a:cubicBezTo>
                  <a:pt x="402523" y="212817"/>
                  <a:pt x="403631" y="212670"/>
                  <a:pt x="404665" y="212448"/>
                </a:cubicBezTo>
                <a:cubicBezTo>
                  <a:pt x="411827" y="210676"/>
                  <a:pt x="416183" y="203514"/>
                  <a:pt x="414411" y="196352"/>
                </a:cubicBezTo>
                <a:cubicBezTo>
                  <a:pt x="408504" y="172428"/>
                  <a:pt x="399349" y="148800"/>
                  <a:pt x="387018" y="125763"/>
                </a:cubicBezTo>
                <a:cubicBezTo>
                  <a:pt x="404517" y="118675"/>
                  <a:pt x="421500" y="109962"/>
                  <a:pt x="437670" y="99699"/>
                </a:cubicBezTo>
                <a:cubicBezTo>
                  <a:pt x="481382" y="144592"/>
                  <a:pt x="505379" y="203661"/>
                  <a:pt x="505379" y="266423"/>
                </a:cubicBezTo>
                <a:cubicBezTo>
                  <a:pt x="505453" y="330219"/>
                  <a:pt x="480570" y="390248"/>
                  <a:pt x="435455" y="435437"/>
                </a:cubicBezTo>
                <a:moveTo>
                  <a:pt x="185738" y="232606"/>
                </a:moveTo>
                <a:cubicBezTo>
                  <a:pt x="185738" y="234452"/>
                  <a:pt x="185221" y="237036"/>
                  <a:pt x="184852" y="238291"/>
                </a:cubicBezTo>
                <a:lnTo>
                  <a:pt x="159968" y="308806"/>
                </a:lnTo>
                <a:cubicBezTo>
                  <a:pt x="157015" y="317445"/>
                  <a:pt x="151329" y="321358"/>
                  <a:pt x="144536" y="321358"/>
                </a:cubicBezTo>
                <a:lnTo>
                  <a:pt x="143650" y="321358"/>
                </a:lnTo>
                <a:cubicBezTo>
                  <a:pt x="136857" y="321358"/>
                  <a:pt x="131098" y="317518"/>
                  <a:pt x="128587" y="309396"/>
                </a:cubicBezTo>
                <a:lnTo>
                  <a:pt x="112934" y="259704"/>
                </a:lnTo>
                <a:lnTo>
                  <a:pt x="97133" y="309396"/>
                </a:lnTo>
                <a:cubicBezTo>
                  <a:pt x="94549" y="317518"/>
                  <a:pt x="88863" y="321358"/>
                  <a:pt x="82070" y="321358"/>
                </a:cubicBezTo>
                <a:lnTo>
                  <a:pt x="81184" y="321358"/>
                </a:lnTo>
                <a:cubicBezTo>
                  <a:pt x="74391" y="321358"/>
                  <a:pt x="68632" y="317518"/>
                  <a:pt x="65752" y="308806"/>
                </a:cubicBezTo>
                <a:lnTo>
                  <a:pt x="41607" y="239251"/>
                </a:lnTo>
                <a:cubicBezTo>
                  <a:pt x="41090" y="237627"/>
                  <a:pt x="40352" y="234821"/>
                  <a:pt x="40352" y="232458"/>
                </a:cubicBezTo>
                <a:cubicBezTo>
                  <a:pt x="40352" y="226034"/>
                  <a:pt x="45521" y="219758"/>
                  <a:pt x="53790" y="219758"/>
                </a:cubicBezTo>
                <a:cubicBezTo>
                  <a:pt x="60805" y="219758"/>
                  <a:pt x="65383" y="224188"/>
                  <a:pt x="67376" y="230612"/>
                </a:cubicBezTo>
                <a:lnTo>
                  <a:pt x="82439" y="280674"/>
                </a:lnTo>
                <a:lnTo>
                  <a:pt x="97871" y="230760"/>
                </a:lnTo>
                <a:cubicBezTo>
                  <a:pt x="99865" y="224114"/>
                  <a:pt x="105033" y="219536"/>
                  <a:pt x="112196" y="219536"/>
                </a:cubicBezTo>
                <a:lnTo>
                  <a:pt x="113820" y="219536"/>
                </a:lnTo>
                <a:cubicBezTo>
                  <a:pt x="120982" y="219536"/>
                  <a:pt x="126151" y="224114"/>
                  <a:pt x="128145" y="230760"/>
                </a:cubicBezTo>
                <a:lnTo>
                  <a:pt x="143798" y="280821"/>
                </a:lnTo>
                <a:lnTo>
                  <a:pt x="159230" y="230391"/>
                </a:lnTo>
                <a:cubicBezTo>
                  <a:pt x="161076" y="224484"/>
                  <a:pt x="165285" y="219684"/>
                  <a:pt x="172668" y="219684"/>
                </a:cubicBezTo>
                <a:cubicBezTo>
                  <a:pt x="180421" y="219684"/>
                  <a:pt x="185738" y="225591"/>
                  <a:pt x="185738" y="232606"/>
                </a:cubicBezTo>
                <a:moveTo>
                  <a:pt x="340205" y="232606"/>
                </a:moveTo>
                <a:cubicBezTo>
                  <a:pt x="340205" y="234452"/>
                  <a:pt x="339688" y="237036"/>
                  <a:pt x="339319" y="238291"/>
                </a:cubicBezTo>
                <a:lnTo>
                  <a:pt x="314436" y="308806"/>
                </a:lnTo>
                <a:cubicBezTo>
                  <a:pt x="311482" y="317445"/>
                  <a:pt x="305797" y="321358"/>
                  <a:pt x="299004" y="321358"/>
                </a:cubicBezTo>
                <a:lnTo>
                  <a:pt x="298118" y="321358"/>
                </a:lnTo>
                <a:cubicBezTo>
                  <a:pt x="291325" y="321358"/>
                  <a:pt x="285565" y="317518"/>
                  <a:pt x="283055" y="309396"/>
                </a:cubicBezTo>
                <a:lnTo>
                  <a:pt x="267401" y="259704"/>
                </a:lnTo>
                <a:lnTo>
                  <a:pt x="251600" y="309396"/>
                </a:lnTo>
                <a:cubicBezTo>
                  <a:pt x="249016" y="317518"/>
                  <a:pt x="243331" y="321358"/>
                  <a:pt x="236538" y="321358"/>
                </a:cubicBezTo>
                <a:lnTo>
                  <a:pt x="235651" y="321358"/>
                </a:lnTo>
                <a:cubicBezTo>
                  <a:pt x="228858" y="321358"/>
                  <a:pt x="223099" y="317518"/>
                  <a:pt x="220219" y="308806"/>
                </a:cubicBezTo>
                <a:lnTo>
                  <a:pt x="196075" y="239251"/>
                </a:lnTo>
                <a:cubicBezTo>
                  <a:pt x="195558" y="237627"/>
                  <a:pt x="194820" y="234821"/>
                  <a:pt x="194820" y="232458"/>
                </a:cubicBezTo>
                <a:cubicBezTo>
                  <a:pt x="194820" y="226034"/>
                  <a:pt x="199988" y="219758"/>
                  <a:pt x="208258" y="219758"/>
                </a:cubicBezTo>
                <a:cubicBezTo>
                  <a:pt x="215272" y="219758"/>
                  <a:pt x="219850" y="224188"/>
                  <a:pt x="221844" y="230612"/>
                </a:cubicBezTo>
                <a:lnTo>
                  <a:pt x="236907" y="280674"/>
                </a:lnTo>
                <a:lnTo>
                  <a:pt x="252339" y="230760"/>
                </a:lnTo>
                <a:cubicBezTo>
                  <a:pt x="254332" y="224114"/>
                  <a:pt x="259501" y="219536"/>
                  <a:pt x="266663" y="219536"/>
                </a:cubicBezTo>
                <a:lnTo>
                  <a:pt x="268288" y="219536"/>
                </a:lnTo>
                <a:cubicBezTo>
                  <a:pt x="275450" y="219536"/>
                  <a:pt x="280618" y="224114"/>
                  <a:pt x="282612" y="230760"/>
                </a:cubicBezTo>
                <a:lnTo>
                  <a:pt x="298265" y="280821"/>
                </a:lnTo>
                <a:lnTo>
                  <a:pt x="313697" y="230391"/>
                </a:lnTo>
                <a:cubicBezTo>
                  <a:pt x="315543" y="224484"/>
                  <a:pt x="319752" y="219684"/>
                  <a:pt x="327136" y="219684"/>
                </a:cubicBezTo>
                <a:cubicBezTo>
                  <a:pt x="334815" y="219684"/>
                  <a:pt x="340205" y="225591"/>
                  <a:pt x="340205" y="232606"/>
                </a:cubicBezTo>
                <a:moveTo>
                  <a:pt x="452659" y="280821"/>
                </a:moveTo>
                <a:lnTo>
                  <a:pt x="468091" y="230391"/>
                </a:lnTo>
                <a:cubicBezTo>
                  <a:pt x="469937" y="224484"/>
                  <a:pt x="474146" y="219684"/>
                  <a:pt x="481529" y="219684"/>
                </a:cubicBezTo>
                <a:cubicBezTo>
                  <a:pt x="489282" y="219684"/>
                  <a:pt x="494599" y="225591"/>
                  <a:pt x="494599" y="232606"/>
                </a:cubicBezTo>
                <a:cubicBezTo>
                  <a:pt x="494599" y="234452"/>
                  <a:pt x="494082" y="237036"/>
                  <a:pt x="493712" y="238291"/>
                </a:cubicBezTo>
                <a:lnTo>
                  <a:pt x="468829" y="308806"/>
                </a:lnTo>
                <a:cubicBezTo>
                  <a:pt x="465876" y="317445"/>
                  <a:pt x="460190" y="321358"/>
                  <a:pt x="453397" y="321358"/>
                </a:cubicBezTo>
                <a:lnTo>
                  <a:pt x="452511" y="321358"/>
                </a:lnTo>
                <a:cubicBezTo>
                  <a:pt x="445718" y="321358"/>
                  <a:pt x="439959" y="317518"/>
                  <a:pt x="437449" y="309396"/>
                </a:cubicBezTo>
                <a:lnTo>
                  <a:pt x="421795" y="259704"/>
                </a:lnTo>
                <a:lnTo>
                  <a:pt x="405994" y="309396"/>
                </a:lnTo>
                <a:cubicBezTo>
                  <a:pt x="403410" y="317518"/>
                  <a:pt x="397724" y="321358"/>
                  <a:pt x="390931" y="321358"/>
                </a:cubicBezTo>
                <a:lnTo>
                  <a:pt x="390045" y="321358"/>
                </a:lnTo>
                <a:cubicBezTo>
                  <a:pt x="383252" y="321358"/>
                  <a:pt x="377493" y="317518"/>
                  <a:pt x="374613" y="308806"/>
                </a:cubicBezTo>
                <a:lnTo>
                  <a:pt x="350468" y="239251"/>
                </a:lnTo>
                <a:cubicBezTo>
                  <a:pt x="349951" y="237627"/>
                  <a:pt x="349213" y="234821"/>
                  <a:pt x="349213" y="232458"/>
                </a:cubicBezTo>
                <a:cubicBezTo>
                  <a:pt x="349213" y="226034"/>
                  <a:pt x="354382" y="219758"/>
                  <a:pt x="362651" y="219758"/>
                </a:cubicBezTo>
                <a:cubicBezTo>
                  <a:pt x="369666" y="219758"/>
                  <a:pt x="374244" y="224188"/>
                  <a:pt x="376238" y="230612"/>
                </a:cubicBezTo>
                <a:lnTo>
                  <a:pt x="391300" y="280674"/>
                </a:lnTo>
                <a:lnTo>
                  <a:pt x="406732" y="230760"/>
                </a:lnTo>
                <a:cubicBezTo>
                  <a:pt x="408726" y="224114"/>
                  <a:pt x="413895" y="219536"/>
                  <a:pt x="421057" y="219536"/>
                </a:cubicBezTo>
                <a:lnTo>
                  <a:pt x="422681" y="219536"/>
                </a:lnTo>
                <a:cubicBezTo>
                  <a:pt x="429843" y="219536"/>
                  <a:pt x="435012" y="224114"/>
                  <a:pt x="437006" y="230760"/>
                </a:cubicBezTo>
                <a:lnTo>
                  <a:pt x="452659" y="28082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06" name="Forma libre 61">
            <a:extLst>
              <a:ext uri="{FF2B5EF4-FFF2-40B4-BE49-F238E27FC236}">
                <a16:creationId xmlns:a16="http://schemas.microsoft.com/office/drawing/2014/main" id="{C85953F9-AE32-B54D-BFCA-8AE13E619361}"/>
              </a:ext>
            </a:extLst>
          </p:cNvPr>
          <p:cNvSpPr/>
          <p:nvPr/>
        </p:nvSpPr>
        <p:spPr>
          <a:xfrm>
            <a:off x="12675847" y="9314960"/>
            <a:ext cx="381683" cy="281101"/>
          </a:xfrm>
          <a:custGeom>
            <a:avLst/>
            <a:gdLst>
              <a:gd name="connsiteX0" fmla="*/ 194303 w 532366"/>
              <a:gd name="connsiteY0" fmla="*/ 171856 h 392075"/>
              <a:gd name="connsiteX1" fmla="*/ 266220 w 532366"/>
              <a:gd name="connsiteY1" fmla="*/ 243773 h 392075"/>
              <a:gd name="connsiteX2" fmla="*/ 338137 w 532366"/>
              <a:gd name="connsiteY2" fmla="*/ 171856 h 392075"/>
              <a:gd name="connsiteX3" fmla="*/ 266220 w 532366"/>
              <a:gd name="connsiteY3" fmla="*/ 99938 h 392075"/>
              <a:gd name="connsiteX4" fmla="*/ 194303 w 532366"/>
              <a:gd name="connsiteY4" fmla="*/ 171856 h 392075"/>
              <a:gd name="connsiteX5" fmla="*/ 311482 w 532366"/>
              <a:gd name="connsiteY5" fmla="*/ 171856 h 392075"/>
              <a:gd name="connsiteX6" fmla="*/ 266146 w 532366"/>
              <a:gd name="connsiteY6" fmla="*/ 217192 h 392075"/>
              <a:gd name="connsiteX7" fmla="*/ 220810 w 532366"/>
              <a:gd name="connsiteY7" fmla="*/ 171856 h 392075"/>
              <a:gd name="connsiteX8" fmla="*/ 266146 w 532366"/>
              <a:gd name="connsiteY8" fmla="*/ 126520 h 392075"/>
              <a:gd name="connsiteX9" fmla="*/ 311482 w 532366"/>
              <a:gd name="connsiteY9" fmla="*/ 171856 h 392075"/>
              <a:gd name="connsiteX10" fmla="*/ 365014 w 532366"/>
              <a:gd name="connsiteY10" fmla="*/ 285270 h 392075"/>
              <a:gd name="connsiteX11" fmla="*/ 266220 w 532366"/>
              <a:gd name="connsiteY11" fmla="*/ 255070 h 392075"/>
              <a:gd name="connsiteX12" fmla="*/ 168090 w 532366"/>
              <a:gd name="connsiteY12" fmla="*/ 284827 h 392075"/>
              <a:gd name="connsiteX13" fmla="*/ 145275 w 532366"/>
              <a:gd name="connsiteY13" fmla="*/ 328465 h 392075"/>
              <a:gd name="connsiteX14" fmla="*/ 145275 w 532366"/>
              <a:gd name="connsiteY14" fmla="*/ 378305 h 392075"/>
              <a:gd name="connsiteX15" fmla="*/ 158565 w 532366"/>
              <a:gd name="connsiteY15" fmla="*/ 391595 h 392075"/>
              <a:gd name="connsiteX16" fmla="*/ 374170 w 532366"/>
              <a:gd name="connsiteY16" fmla="*/ 391595 h 392075"/>
              <a:gd name="connsiteX17" fmla="*/ 387461 w 532366"/>
              <a:gd name="connsiteY17" fmla="*/ 378305 h 392075"/>
              <a:gd name="connsiteX18" fmla="*/ 387239 w 532366"/>
              <a:gd name="connsiteY18" fmla="*/ 328169 h 392075"/>
              <a:gd name="connsiteX19" fmla="*/ 365014 w 532366"/>
              <a:gd name="connsiteY19" fmla="*/ 285270 h 392075"/>
              <a:gd name="connsiteX20" fmla="*/ 171856 w 532366"/>
              <a:gd name="connsiteY20" fmla="*/ 365014 h 392075"/>
              <a:gd name="connsiteX21" fmla="*/ 171856 w 532366"/>
              <a:gd name="connsiteY21" fmla="*/ 328465 h 392075"/>
              <a:gd name="connsiteX22" fmla="*/ 183301 w 532366"/>
              <a:gd name="connsiteY22" fmla="*/ 306609 h 392075"/>
              <a:gd name="connsiteX23" fmla="*/ 266220 w 532366"/>
              <a:gd name="connsiteY23" fmla="*/ 281652 h 392075"/>
              <a:gd name="connsiteX24" fmla="*/ 349656 w 532366"/>
              <a:gd name="connsiteY24" fmla="*/ 306978 h 392075"/>
              <a:gd name="connsiteX25" fmla="*/ 360658 w 532366"/>
              <a:gd name="connsiteY25" fmla="*/ 328317 h 392075"/>
              <a:gd name="connsiteX26" fmla="*/ 360805 w 532366"/>
              <a:gd name="connsiteY26" fmla="*/ 364940 h 392075"/>
              <a:gd name="connsiteX27" fmla="*/ 171856 w 532366"/>
              <a:gd name="connsiteY27" fmla="*/ 364940 h 392075"/>
              <a:gd name="connsiteX28" fmla="*/ 360732 w 532366"/>
              <a:gd name="connsiteY28" fmla="*/ 185368 h 392075"/>
              <a:gd name="connsiteX29" fmla="*/ 420983 w 532366"/>
              <a:gd name="connsiteY29" fmla="*/ 245619 h 392075"/>
              <a:gd name="connsiteX30" fmla="*/ 481234 w 532366"/>
              <a:gd name="connsiteY30" fmla="*/ 185368 h 392075"/>
              <a:gd name="connsiteX31" fmla="*/ 420983 w 532366"/>
              <a:gd name="connsiteY31" fmla="*/ 125117 h 392075"/>
              <a:gd name="connsiteX32" fmla="*/ 360732 w 532366"/>
              <a:gd name="connsiteY32" fmla="*/ 185368 h 392075"/>
              <a:gd name="connsiteX33" fmla="*/ 420983 w 532366"/>
              <a:gd name="connsiteY33" fmla="*/ 151698 h 392075"/>
              <a:gd name="connsiteX34" fmla="*/ 454653 w 532366"/>
              <a:gd name="connsiteY34" fmla="*/ 185368 h 392075"/>
              <a:gd name="connsiteX35" fmla="*/ 420983 w 532366"/>
              <a:gd name="connsiteY35" fmla="*/ 219038 h 392075"/>
              <a:gd name="connsiteX36" fmla="*/ 387313 w 532366"/>
              <a:gd name="connsiteY36" fmla="*/ 185368 h 392075"/>
              <a:gd name="connsiteX37" fmla="*/ 420983 w 532366"/>
              <a:gd name="connsiteY37" fmla="*/ 151698 h 392075"/>
              <a:gd name="connsiteX38" fmla="*/ 532182 w 532366"/>
              <a:gd name="connsiteY38" fmla="*/ 372250 h 392075"/>
              <a:gd name="connsiteX39" fmla="*/ 518891 w 532366"/>
              <a:gd name="connsiteY39" fmla="*/ 385541 h 392075"/>
              <a:gd name="connsiteX40" fmla="*/ 423641 w 532366"/>
              <a:gd name="connsiteY40" fmla="*/ 385541 h 392075"/>
              <a:gd name="connsiteX41" fmla="*/ 410350 w 532366"/>
              <a:gd name="connsiteY41" fmla="*/ 372250 h 392075"/>
              <a:gd name="connsiteX42" fmla="*/ 423641 w 532366"/>
              <a:gd name="connsiteY42" fmla="*/ 358960 h 392075"/>
              <a:gd name="connsiteX43" fmla="*/ 505600 w 532366"/>
              <a:gd name="connsiteY43" fmla="*/ 358960 h 392075"/>
              <a:gd name="connsiteX44" fmla="*/ 505452 w 532366"/>
              <a:gd name="connsiteY44" fmla="*/ 327800 h 392075"/>
              <a:gd name="connsiteX45" fmla="*/ 496223 w 532366"/>
              <a:gd name="connsiteY45" fmla="*/ 309932 h 392075"/>
              <a:gd name="connsiteX46" fmla="*/ 422755 w 532366"/>
              <a:gd name="connsiteY46" fmla="*/ 287633 h 392075"/>
              <a:gd name="connsiteX47" fmla="*/ 394475 w 532366"/>
              <a:gd name="connsiteY47" fmla="*/ 290586 h 392075"/>
              <a:gd name="connsiteX48" fmla="*/ 378748 w 532366"/>
              <a:gd name="connsiteY48" fmla="*/ 280323 h 392075"/>
              <a:gd name="connsiteX49" fmla="*/ 389011 w 532366"/>
              <a:gd name="connsiteY49" fmla="*/ 264595 h 392075"/>
              <a:gd name="connsiteX50" fmla="*/ 422755 w 532366"/>
              <a:gd name="connsiteY50" fmla="*/ 261125 h 392075"/>
              <a:gd name="connsiteX51" fmla="*/ 511581 w 532366"/>
              <a:gd name="connsiteY51" fmla="*/ 288297 h 392075"/>
              <a:gd name="connsiteX52" fmla="*/ 532034 w 532366"/>
              <a:gd name="connsiteY52" fmla="*/ 327653 h 392075"/>
              <a:gd name="connsiteX53" fmla="*/ 532182 w 532366"/>
              <a:gd name="connsiteY53" fmla="*/ 372250 h 392075"/>
              <a:gd name="connsiteX54" fmla="*/ 111753 w 532366"/>
              <a:gd name="connsiteY54" fmla="*/ 245619 h 392075"/>
              <a:gd name="connsiteX55" fmla="*/ 172004 w 532366"/>
              <a:gd name="connsiteY55" fmla="*/ 185368 h 392075"/>
              <a:gd name="connsiteX56" fmla="*/ 111753 w 532366"/>
              <a:gd name="connsiteY56" fmla="*/ 125117 h 392075"/>
              <a:gd name="connsiteX57" fmla="*/ 51501 w 532366"/>
              <a:gd name="connsiteY57" fmla="*/ 185368 h 392075"/>
              <a:gd name="connsiteX58" fmla="*/ 111753 w 532366"/>
              <a:gd name="connsiteY58" fmla="*/ 245619 h 392075"/>
              <a:gd name="connsiteX59" fmla="*/ 111753 w 532366"/>
              <a:gd name="connsiteY59" fmla="*/ 151698 h 392075"/>
              <a:gd name="connsiteX60" fmla="*/ 145422 w 532366"/>
              <a:gd name="connsiteY60" fmla="*/ 185368 h 392075"/>
              <a:gd name="connsiteX61" fmla="*/ 111753 w 532366"/>
              <a:gd name="connsiteY61" fmla="*/ 219038 h 392075"/>
              <a:gd name="connsiteX62" fmla="*/ 78083 w 532366"/>
              <a:gd name="connsiteY62" fmla="*/ 185368 h 392075"/>
              <a:gd name="connsiteX63" fmla="*/ 111753 w 532366"/>
              <a:gd name="connsiteY63" fmla="*/ 151698 h 392075"/>
              <a:gd name="connsiteX64" fmla="*/ 138260 w 532366"/>
              <a:gd name="connsiteY64" fmla="*/ 290586 h 392075"/>
              <a:gd name="connsiteX65" fmla="*/ 109980 w 532366"/>
              <a:gd name="connsiteY65" fmla="*/ 287633 h 392075"/>
              <a:gd name="connsiteX66" fmla="*/ 36512 w 532366"/>
              <a:gd name="connsiteY66" fmla="*/ 309932 h 392075"/>
              <a:gd name="connsiteX67" fmla="*/ 27283 w 532366"/>
              <a:gd name="connsiteY67" fmla="*/ 327800 h 392075"/>
              <a:gd name="connsiteX68" fmla="*/ 27135 w 532366"/>
              <a:gd name="connsiteY68" fmla="*/ 358960 h 392075"/>
              <a:gd name="connsiteX69" fmla="*/ 109094 w 532366"/>
              <a:gd name="connsiteY69" fmla="*/ 358960 h 392075"/>
              <a:gd name="connsiteX70" fmla="*/ 122385 w 532366"/>
              <a:gd name="connsiteY70" fmla="*/ 372250 h 392075"/>
              <a:gd name="connsiteX71" fmla="*/ 109094 w 532366"/>
              <a:gd name="connsiteY71" fmla="*/ 385541 h 392075"/>
              <a:gd name="connsiteX72" fmla="*/ 13844 w 532366"/>
              <a:gd name="connsiteY72" fmla="*/ 385541 h 392075"/>
              <a:gd name="connsiteX73" fmla="*/ 554 w 532366"/>
              <a:gd name="connsiteY73" fmla="*/ 372250 h 392075"/>
              <a:gd name="connsiteX74" fmla="*/ 701 w 532366"/>
              <a:gd name="connsiteY74" fmla="*/ 327579 h 392075"/>
              <a:gd name="connsiteX75" fmla="*/ 21154 w 532366"/>
              <a:gd name="connsiteY75" fmla="*/ 288223 h 392075"/>
              <a:gd name="connsiteX76" fmla="*/ 109980 w 532366"/>
              <a:gd name="connsiteY76" fmla="*/ 261051 h 392075"/>
              <a:gd name="connsiteX77" fmla="*/ 143724 w 532366"/>
              <a:gd name="connsiteY77" fmla="*/ 264522 h 392075"/>
              <a:gd name="connsiteX78" fmla="*/ 153987 w 532366"/>
              <a:gd name="connsiteY78" fmla="*/ 280249 h 392075"/>
              <a:gd name="connsiteX79" fmla="*/ 138260 w 532366"/>
              <a:gd name="connsiteY79" fmla="*/ 290586 h 392075"/>
              <a:gd name="connsiteX80" fmla="*/ 118103 w 532366"/>
              <a:gd name="connsiteY80" fmla="*/ 87977 h 392075"/>
              <a:gd name="connsiteX81" fmla="*/ 266220 w 532366"/>
              <a:gd name="connsiteY81" fmla="*/ 554 h 392075"/>
              <a:gd name="connsiteX82" fmla="*/ 414337 w 532366"/>
              <a:gd name="connsiteY82" fmla="*/ 87977 h 392075"/>
              <a:gd name="connsiteX83" fmla="*/ 409095 w 532366"/>
              <a:gd name="connsiteY83" fmla="*/ 106067 h 392075"/>
              <a:gd name="connsiteX84" fmla="*/ 391005 w 532366"/>
              <a:gd name="connsiteY84" fmla="*/ 100825 h 392075"/>
              <a:gd name="connsiteX85" fmla="*/ 266220 w 532366"/>
              <a:gd name="connsiteY85" fmla="*/ 27135 h 392075"/>
              <a:gd name="connsiteX86" fmla="*/ 141435 w 532366"/>
              <a:gd name="connsiteY86" fmla="*/ 100825 h 392075"/>
              <a:gd name="connsiteX87" fmla="*/ 129769 w 532366"/>
              <a:gd name="connsiteY87" fmla="*/ 107691 h 392075"/>
              <a:gd name="connsiteX88" fmla="*/ 123345 w 532366"/>
              <a:gd name="connsiteY88" fmla="*/ 106067 h 392075"/>
              <a:gd name="connsiteX89" fmla="*/ 118103 w 532366"/>
              <a:gd name="connsiteY89" fmla="*/ 87977 h 3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32366" h="392075">
                <a:moveTo>
                  <a:pt x="194303" y="171856"/>
                </a:moveTo>
                <a:cubicBezTo>
                  <a:pt x="194303" y="211506"/>
                  <a:pt x="226570" y="243773"/>
                  <a:pt x="266220" y="243773"/>
                </a:cubicBezTo>
                <a:cubicBezTo>
                  <a:pt x="305871" y="243773"/>
                  <a:pt x="338137" y="211506"/>
                  <a:pt x="338137" y="171856"/>
                </a:cubicBezTo>
                <a:cubicBezTo>
                  <a:pt x="338137" y="132205"/>
                  <a:pt x="305871" y="99938"/>
                  <a:pt x="266220" y="99938"/>
                </a:cubicBezTo>
                <a:cubicBezTo>
                  <a:pt x="226570" y="99938"/>
                  <a:pt x="194303" y="132205"/>
                  <a:pt x="194303" y="171856"/>
                </a:cubicBezTo>
                <a:moveTo>
                  <a:pt x="311482" y="171856"/>
                </a:moveTo>
                <a:cubicBezTo>
                  <a:pt x="311482" y="196813"/>
                  <a:pt x="291177" y="217192"/>
                  <a:pt x="266146" y="217192"/>
                </a:cubicBezTo>
                <a:cubicBezTo>
                  <a:pt x="241189" y="217192"/>
                  <a:pt x="220810" y="196887"/>
                  <a:pt x="220810" y="171856"/>
                </a:cubicBezTo>
                <a:cubicBezTo>
                  <a:pt x="220810" y="146825"/>
                  <a:pt x="241115" y="126520"/>
                  <a:pt x="266146" y="126520"/>
                </a:cubicBezTo>
                <a:cubicBezTo>
                  <a:pt x="291177" y="126520"/>
                  <a:pt x="311482" y="146825"/>
                  <a:pt x="311482" y="171856"/>
                </a:cubicBezTo>
                <a:moveTo>
                  <a:pt x="365014" y="285270"/>
                </a:moveTo>
                <a:cubicBezTo>
                  <a:pt x="337399" y="265777"/>
                  <a:pt x="302326" y="255070"/>
                  <a:pt x="266220" y="255070"/>
                </a:cubicBezTo>
                <a:cubicBezTo>
                  <a:pt x="230409" y="255070"/>
                  <a:pt x="195558" y="265629"/>
                  <a:pt x="168090" y="284827"/>
                </a:cubicBezTo>
                <a:cubicBezTo>
                  <a:pt x="153840" y="294795"/>
                  <a:pt x="145275" y="311113"/>
                  <a:pt x="145275" y="328465"/>
                </a:cubicBezTo>
                <a:lnTo>
                  <a:pt x="145275" y="378305"/>
                </a:lnTo>
                <a:cubicBezTo>
                  <a:pt x="145275" y="385615"/>
                  <a:pt x="151255" y="391595"/>
                  <a:pt x="158565" y="391595"/>
                </a:cubicBezTo>
                <a:lnTo>
                  <a:pt x="374170" y="391595"/>
                </a:lnTo>
                <a:cubicBezTo>
                  <a:pt x="381480" y="391595"/>
                  <a:pt x="387461" y="385615"/>
                  <a:pt x="387461" y="378305"/>
                </a:cubicBezTo>
                <a:cubicBezTo>
                  <a:pt x="387461" y="362060"/>
                  <a:pt x="387387" y="342051"/>
                  <a:pt x="387239" y="328169"/>
                </a:cubicBezTo>
                <a:cubicBezTo>
                  <a:pt x="387165" y="311113"/>
                  <a:pt x="378822" y="295016"/>
                  <a:pt x="365014" y="285270"/>
                </a:cubicBezTo>
                <a:moveTo>
                  <a:pt x="171856" y="365014"/>
                </a:moveTo>
                <a:lnTo>
                  <a:pt x="171856" y="328465"/>
                </a:lnTo>
                <a:cubicBezTo>
                  <a:pt x="171856" y="319826"/>
                  <a:pt x="176139" y="311630"/>
                  <a:pt x="183301" y="306609"/>
                </a:cubicBezTo>
                <a:cubicBezTo>
                  <a:pt x="206338" y="290512"/>
                  <a:pt x="235799" y="281652"/>
                  <a:pt x="266220" y="281652"/>
                </a:cubicBezTo>
                <a:cubicBezTo>
                  <a:pt x="296862" y="281652"/>
                  <a:pt x="326545" y="290660"/>
                  <a:pt x="349656" y="306978"/>
                </a:cubicBezTo>
                <a:cubicBezTo>
                  <a:pt x="356523" y="311778"/>
                  <a:pt x="360658" y="319826"/>
                  <a:pt x="360658" y="328317"/>
                </a:cubicBezTo>
                <a:cubicBezTo>
                  <a:pt x="360732" y="338506"/>
                  <a:pt x="360805" y="352092"/>
                  <a:pt x="360805" y="364940"/>
                </a:cubicBezTo>
                <a:lnTo>
                  <a:pt x="171856" y="364940"/>
                </a:lnTo>
                <a:close/>
                <a:moveTo>
                  <a:pt x="360732" y="185368"/>
                </a:moveTo>
                <a:cubicBezTo>
                  <a:pt x="360732" y="218595"/>
                  <a:pt x="387756" y="245619"/>
                  <a:pt x="420983" y="245619"/>
                </a:cubicBezTo>
                <a:cubicBezTo>
                  <a:pt x="454210" y="245619"/>
                  <a:pt x="481234" y="218595"/>
                  <a:pt x="481234" y="185368"/>
                </a:cubicBezTo>
                <a:cubicBezTo>
                  <a:pt x="481234" y="152141"/>
                  <a:pt x="454210" y="125117"/>
                  <a:pt x="420983" y="125117"/>
                </a:cubicBezTo>
                <a:cubicBezTo>
                  <a:pt x="387756" y="125117"/>
                  <a:pt x="360732" y="152141"/>
                  <a:pt x="360732" y="185368"/>
                </a:cubicBezTo>
                <a:moveTo>
                  <a:pt x="420983" y="151698"/>
                </a:moveTo>
                <a:cubicBezTo>
                  <a:pt x="439516" y="151698"/>
                  <a:pt x="454653" y="166835"/>
                  <a:pt x="454653" y="185368"/>
                </a:cubicBezTo>
                <a:cubicBezTo>
                  <a:pt x="454653" y="203901"/>
                  <a:pt x="439516" y="219038"/>
                  <a:pt x="420983" y="219038"/>
                </a:cubicBezTo>
                <a:cubicBezTo>
                  <a:pt x="402450" y="219038"/>
                  <a:pt x="387313" y="203901"/>
                  <a:pt x="387313" y="185368"/>
                </a:cubicBezTo>
                <a:cubicBezTo>
                  <a:pt x="387313" y="166835"/>
                  <a:pt x="402376" y="151698"/>
                  <a:pt x="420983" y="151698"/>
                </a:cubicBezTo>
                <a:moveTo>
                  <a:pt x="532182" y="372250"/>
                </a:moveTo>
                <a:cubicBezTo>
                  <a:pt x="532182" y="379560"/>
                  <a:pt x="526201" y="385541"/>
                  <a:pt x="518891" y="385541"/>
                </a:cubicBezTo>
                <a:lnTo>
                  <a:pt x="423641" y="385541"/>
                </a:lnTo>
                <a:cubicBezTo>
                  <a:pt x="416331" y="385541"/>
                  <a:pt x="410350" y="379560"/>
                  <a:pt x="410350" y="372250"/>
                </a:cubicBezTo>
                <a:cubicBezTo>
                  <a:pt x="410350" y="364940"/>
                  <a:pt x="416331" y="358960"/>
                  <a:pt x="423641" y="358960"/>
                </a:cubicBezTo>
                <a:lnTo>
                  <a:pt x="505600" y="358960"/>
                </a:lnTo>
                <a:cubicBezTo>
                  <a:pt x="505600" y="347958"/>
                  <a:pt x="505526" y="336513"/>
                  <a:pt x="505452" y="327800"/>
                </a:cubicBezTo>
                <a:cubicBezTo>
                  <a:pt x="505379" y="320638"/>
                  <a:pt x="501982" y="313993"/>
                  <a:pt x="496223" y="309932"/>
                </a:cubicBezTo>
                <a:cubicBezTo>
                  <a:pt x="475844" y="295533"/>
                  <a:pt x="449779" y="287633"/>
                  <a:pt x="422755" y="287633"/>
                </a:cubicBezTo>
                <a:cubicBezTo>
                  <a:pt x="413156" y="287633"/>
                  <a:pt x="403631" y="288592"/>
                  <a:pt x="394475" y="290586"/>
                </a:cubicBezTo>
                <a:cubicBezTo>
                  <a:pt x="387313" y="292137"/>
                  <a:pt x="380225" y="287485"/>
                  <a:pt x="378748" y="280323"/>
                </a:cubicBezTo>
                <a:cubicBezTo>
                  <a:pt x="377197" y="273161"/>
                  <a:pt x="381849" y="266072"/>
                  <a:pt x="389011" y="264595"/>
                </a:cubicBezTo>
                <a:cubicBezTo>
                  <a:pt x="400013" y="262307"/>
                  <a:pt x="411384" y="261125"/>
                  <a:pt x="422755" y="261125"/>
                </a:cubicBezTo>
                <a:cubicBezTo>
                  <a:pt x="455169" y="261125"/>
                  <a:pt x="486698" y="270798"/>
                  <a:pt x="511581" y="288297"/>
                </a:cubicBezTo>
                <a:cubicBezTo>
                  <a:pt x="524281" y="297232"/>
                  <a:pt x="531960" y="311999"/>
                  <a:pt x="532034" y="327653"/>
                </a:cubicBezTo>
                <a:cubicBezTo>
                  <a:pt x="532108" y="339983"/>
                  <a:pt x="532182" y="357778"/>
                  <a:pt x="532182" y="372250"/>
                </a:cubicBezTo>
                <a:moveTo>
                  <a:pt x="111753" y="245619"/>
                </a:moveTo>
                <a:cubicBezTo>
                  <a:pt x="144979" y="245619"/>
                  <a:pt x="172004" y="218595"/>
                  <a:pt x="172004" y="185368"/>
                </a:cubicBezTo>
                <a:cubicBezTo>
                  <a:pt x="172004" y="152141"/>
                  <a:pt x="144979" y="125117"/>
                  <a:pt x="111753" y="125117"/>
                </a:cubicBezTo>
                <a:cubicBezTo>
                  <a:pt x="78526" y="125117"/>
                  <a:pt x="51501" y="152141"/>
                  <a:pt x="51501" y="185368"/>
                </a:cubicBezTo>
                <a:cubicBezTo>
                  <a:pt x="51501" y="218595"/>
                  <a:pt x="78526" y="245619"/>
                  <a:pt x="111753" y="245619"/>
                </a:cubicBezTo>
                <a:moveTo>
                  <a:pt x="111753" y="151698"/>
                </a:moveTo>
                <a:cubicBezTo>
                  <a:pt x="130286" y="151698"/>
                  <a:pt x="145422" y="166835"/>
                  <a:pt x="145422" y="185368"/>
                </a:cubicBezTo>
                <a:cubicBezTo>
                  <a:pt x="145422" y="203901"/>
                  <a:pt x="130286" y="219038"/>
                  <a:pt x="111753" y="219038"/>
                </a:cubicBezTo>
                <a:cubicBezTo>
                  <a:pt x="93219" y="219038"/>
                  <a:pt x="78083" y="203901"/>
                  <a:pt x="78083" y="185368"/>
                </a:cubicBezTo>
                <a:cubicBezTo>
                  <a:pt x="78083" y="166835"/>
                  <a:pt x="93219" y="151698"/>
                  <a:pt x="111753" y="151698"/>
                </a:cubicBezTo>
                <a:moveTo>
                  <a:pt x="138260" y="290586"/>
                </a:moveTo>
                <a:cubicBezTo>
                  <a:pt x="129104" y="288666"/>
                  <a:pt x="119579" y="287633"/>
                  <a:pt x="109980" y="287633"/>
                </a:cubicBezTo>
                <a:cubicBezTo>
                  <a:pt x="82956" y="287633"/>
                  <a:pt x="56891" y="295533"/>
                  <a:pt x="36512" y="309932"/>
                </a:cubicBezTo>
                <a:cubicBezTo>
                  <a:pt x="30827" y="313993"/>
                  <a:pt x="27357" y="320638"/>
                  <a:pt x="27283" y="327800"/>
                </a:cubicBezTo>
                <a:cubicBezTo>
                  <a:pt x="27209" y="336513"/>
                  <a:pt x="27135" y="347958"/>
                  <a:pt x="27135" y="358960"/>
                </a:cubicBezTo>
                <a:lnTo>
                  <a:pt x="109094" y="358960"/>
                </a:lnTo>
                <a:cubicBezTo>
                  <a:pt x="116404" y="358960"/>
                  <a:pt x="122385" y="364940"/>
                  <a:pt x="122385" y="372250"/>
                </a:cubicBezTo>
                <a:cubicBezTo>
                  <a:pt x="122385" y="379560"/>
                  <a:pt x="116404" y="385541"/>
                  <a:pt x="109094" y="385541"/>
                </a:cubicBezTo>
                <a:lnTo>
                  <a:pt x="13844" y="385541"/>
                </a:lnTo>
                <a:cubicBezTo>
                  <a:pt x="6534" y="385541"/>
                  <a:pt x="554" y="379560"/>
                  <a:pt x="554" y="372250"/>
                </a:cubicBezTo>
                <a:cubicBezTo>
                  <a:pt x="554" y="357778"/>
                  <a:pt x="628" y="339983"/>
                  <a:pt x="701" y="327579"/>
                </a:cubicBezTo>
                <a:cubicBezTo>
                  <a:pt x="775" y="311851"/>
                  <a:pt x="8454" y="297158"/>
                  <a:pt x="21154" y="288223"/>
                </a:cubicBezTo>
                <a:cubicBezTo>
                  <a:pt x="45964" y="270724"/>
                  <a:pt x="77492" y="261051"/>
                  <a:pt x="109980" y="261051"/>
                </a:cubicBezTo>
                <a:cubicBezTo>
                  <a:pt x="121425" y="261051"/>
                  <a:pt x="132722" y="262233"/>
                  <a:pt x="143724" y="264522"/>
                </a:cubicBezTo>
                <a:cubicBezTo>
                  <a:pt x="150886" y="266072"/>
                  <a:pt x="155464" y="273087"/>
                  <a:pt x="153987" y="280249"/>
                </a:cubicBezTo>
                <a:cubicBezTo>
                  <a:pt x="152511" y="287559"/>
                  <a:pt x="145422" y="292137"/>
                  <a:pt x="138260" y="290586"/>
                </a:cubicBezTo>
                <a:moveTo>
                  <a:pt x="118103" y="87977"/>
                </a:moveTo>
                <a:cubicBezTo>
                  <a:pt x="147859" y="34076"/>
                  <a:pt x="204640" y="554"/>
                  <a:pt x="266220" y="554"/>
                </a:cubicBezTo>
                <a:cubicBezTo>
                  <a:pt x="327800" y="554"/>
                  <a:pt x="384507" y="34076"/>
                  <a:pt x="414337" y="87977"/>
                </a:cubicBezTo>
                <a:cubicBezTo>
                  <a:pt x="417881" y="94401"/>
                  <a:pt x="415519" y="102523"/>
                  <a:pt x="409095" y="106067"/>
                </a:cubicBezTo>
                <a:cubicBezTo>
                  <a:pt x="402671" y="109611"/>
                  <a:pt x="394549" y="107249"/>
                  <a:pt x="391005" y="100825"/>
                </a:cubicBezTo>
                <a:cubicBezTo>
                  <a:pt x="365900" y="55341"/>
                  <a:pt x="318054" y="27135"/>
                  <a:pt x="266220" y="27135"/>
                </a:cubicBezTo>
                <a:cubicBezTo>
                  <a:pt x="214313" y="27135"/>
                  <a:pt x="166540" y="55415"/>
                  <a:pt x="141435" y="100825"/>
                </a:cubicBezTo>
                <a:cubicBezTo>
                  <a:pt x="138999" y="105181"/>
                  <a:pt x="134494" y="107691"/>
                  <a:pt x="129769" y="107691"/>
                </a:cubicBezTo>
                <a:cubicBezTo>
                  <a:pt x="127628" y="107691"/>
                  <a:pt x="125412" y="107175"/>
                  <a:pt x="123345" y="106067"/>
                </a:cubicBezTo>
                <a:cubicBezTo>
                  <a:pt x="116921" y="102523"/>
                  <a:pt x="114558" y="94401"/>
                  <a:pt x="118103" y="87977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sp>
        <p:nvSpPr>
          <p:cNvPr id="107" name="Forma libre 63">
            <a:extLst>
              <a:ext uri="{FF2B5EF4-FFF2-40B4-BE49-F238E27FC236}">
                <a16:creationId xmlns:a16="http://schemas.microsoft.com/office/drawing/2014/main" id="{88DD932A-D5B6-0C40-89A4-5C4E743A5A59}"/>
              </a:ext>
            </a:extLst>
          </p:cNvPr>
          <p:cNvSpPr/>
          <p:nvPr/>
        </p:nvSpPr>
        <p:spPr>
          <a:xfrm>
            <a:off x="12679629" y="10929176"/>
            <a:ext cx="365802" cy="368449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5A47672-A9D9-B44A-9C9A-38C28D52736E}"/>
              </a:ext>
            </a:extLst>
          </p:cNvPr>
          <p:cNvGrpSpPr/>
          <p:nvPr/>
        </p:nvGrpSpPr>
        <p:grpSpPr>
          <a:xfrm>
            <a:off x="17293238" y="8636749"/>
            <a:ext cx="4550667" cy="2762725"/>
            <a:chOff x="2989750" y="8473688"/>
            <a:chExt cx="4550667" cy="276272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2144827-EF0B-274A-8687-AC969201C73D}"/>
                </a:ext>
              </a:extLst>
            </p:cNvPr>
            <p:cNvGrpSpPr/>
            <p:nvPr/>
          </p:nvGrpSpPr>
          <p:grpSpPr>
            <a:xfrm>
              <a:off x="2989750" y="8473688"/>
              <a:ext cx="1575263" cy="1086323"/>
              <a:chOff x="2954988" y="4397330"/>
              <a:chExt cx="1575263" cy="1086323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F24E866-BC72-1544-B630-18A2B6FF716F}"/>
                  </a:ext>
                </a:extLst>
              </p:cNvPr>
              <p:cNvSpPr txBox="1"/>
              <p:nvPr/>
            </p:nvSpPr>
            <p:spPr>
              <a:xfrm flipH="1">
                <a:off x="2954988" y="4397330"/>
                <a:ext cx="1548092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C50AB62-B360-1147-B7E9-FBB3948E3AFB}"/>
                  </a:ext>
                </a:extLst>
              </p:cNvPr>
              <p:cNvSpPr/>
              <p:nvPr/>
            </p:nvSpPr>
            <p:spPr>
              <a:xfrm flipH="1">
                <a:off x="2982160" y="4960433"/>
                <a:ext cx="15480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34.76%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246D7C5-3651-F343-A99D-A9C3904BBB95}"/>
                </a:ext>
              </a:extLst>
            </p:cNvPr>
            <p:cNvGrpSpPr/>
            <p:nvPr/>
          </p:nvGrpSpPr>
          <p:grpSpPr>
            <a:xfrm>
              <a:off x="5965154" y="8473688"/>
              <a:ext cx="1575263" cy="1086323"/>
              <a:chOff x="2954988" y="4397330"/>
              <a:chExt cx="1575263" cy="1086323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25E409-08A8-1A4A-A11F-45480CEB5401}"/>
                  </a:ext>
                </a:extLst>
              </p:cNvPr>
              <p:cNvSpPr txBox="1"/>
              <p:nvPr/>
            </p:nvSpPr>
            <p:spPr>
              <a:xfrm flipH="1">
                <a:off x="2954988" y="4397330"/>
                <a:ext cx="1548092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52F67FD-823E-7344-B566-71B4897828CD}"/>
                  </a:ext>
                </a:extLst>
              </p:cNvPr>
              <p:cNvSpPr/>
              <p:nvPr/>
            </p:nvSpPr>
            <p:spPr>
              <a:xfrm flipH="1">
                <a:off x="2982160" y="4960433"/>
                <a:ext cx="15480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+3495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A2A6CBC-D00D-7A4A-96E3-09F5128DEBCB}"/>
                </a:ext>
              </a:extLst>
            </p:cNvPr>
            <p:cNvGrpSpPr/>
            <p:nvPr/>
          </p:nvGrpSpPr>
          <p:grpSpPr>
            <a:xfrm>
              <a:off x="2989750" y="10150090"/>
              <a:ext cx="1575263" cy="1086323"/>
              <a:chOff x="2954988" y="4397330"/>
              <a:chExt cx="1575263" cy="1086323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A56365C-5645-5B4E-BBAA-774E84F3D0F5}"/>
                  </a:ext>
                </a:extLst>
              </p:cNvPr>
              <p:cNvSpPr txBox="1"/>
              <p:nvPr/>
            </p:nvSpPr>
            <p:spPr>
              <a:xfrm flipH="1">
                <a:off x="2954988" y="4397330"/>
                <a:ext cx="1548092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D2BE846-AAE5-4747-A68C-47171070DD48}"/>
                  </a:ext>
                </a:extLst>
              </p:cNvPr>
              <p:cNvSpPr/>
              <p:nvPr/>
            </p:nvSpPr>
            <p:spPr>
              <a:xfrm flipH="1">
                <a:off x="2982160" y="4960433"/>
                <a:ext cx="15480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2.38%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E7BA74E-F03A-5C41-856D-DAB8CB9D88A0}"/>
                </a:ext>
              </a:extLst>
            </p:cNvPr>
            <p:cNvGrpSpPr/>
            <p:nvPr/>
          </p:nvGrpSpPr>
          <p:grpSpPr>
            <a:xfrm>
              <a:off x="5965154" y="10150090"/>
              <a:ext cx="1575263" cy="1086323"/>
              <a:chOff x="2954988" y="4397330"/>
              <a:chExt cx="1575263" cy="1086323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B21B049-EBC9-1D45-8FBB-DA0FAA892068}"/>
                  </a:ext>
                </a:extLst>
              </p:cNvPr>
              <p:cNvSpPr txBox="1"/>
              <p:nvPr/>
            </p:nvSpPr>
            <p:spPr>
              <a:xfrm flipH="1">
                <a:off x="2954988" y="4397330"/>
                <a:ext cx="1548092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F099E6B-4F8F-7740-A523-10B7A18B92B9}"/>
                  </a:ext>
                </a:extLst>
              </p:cNvPr>
              <p:cNvSpPr/>
              <p:nvPr/>
            </p:nvSpPr>
            <p:spPr>
              <a:xfrm flipH="1">
                <a:off x="2982160" y="4960433"/>
                <a:ext cx="15480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$47,623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130" name="Forma libre 9">
            <a:extLst>
              <a:ext uri="{FF2B5EF4-FFF2-40B4-BE49-F238E27FC236}">
                <a16:creationId xmlns:a16="http://schemas.microsoft.com/office/drawing/2014/main" id="{712C2499-C643-0643-BDF8-97CFC414DB32}"/>
              </a:ext>
            </a:extLst>
          </p:cNvPr>
          <p:cNvSpPr/>
          <p:nvPr/>
        </p:nvSpPr>
        <p:spPr>
          <a:xfrm>
            <a:off x="16804930" y="9247126"/>
            <a:ext cx="382213" cy="366332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sp>
        <p:nvSpPr>
          <p:cNvPr id="131" name="Forma libre 19">
            <a:extLst>
              <a:ext uri="{FF2B5EF4-FFF2-40B4-BE49-F238E27FC236}">
                <a16:creationId xmlns:a16="http://schemas.microsoft.com/office/drawing/2014/main" id="{9978EE2F-8DB5-7542-9349-B1DCD8AA6174}"/>
              </a:ext>
            </a:extLst>
          </p:cNvPr>
          <p:cNvSpPr/>
          <p:nvPr/>
        </p:nvSpPr>
        <p:spPr>
          <a:xfrm>
            <a:off x="16802140" y="10896375"/>
            <a:ext cx="381683" cy="381683"/>
          </a:xfrm>
          <a:custGeom>
            <a:avLst/>
            <a:gdLst>
              <a:gd name="connsiteX0" fmla="*/ 511138 w 532366"/>
              <a:gd name="connsiteY0" fmla="*/ 162903 h 532366"/>
              <a:gd name="connsiteX1" fmla="*/ 454210 w 532366"/>
              <a:gd name="connsiteY1" fmla="*/ 78434 h 532366"/>
              <a:gd name="connsiteX2" fmla="*/ 369740 w 532366"/>
              <a:gd name="connsiteY2" fmla="*/ 21505 h 532366"/>
              <a:gd name="connsiteX3" fmla="*/ 280397 w 532366"/>
              <a:gd name="connsiteY3" fmla="*/ 978 h 532366"/>
              <a:gd name="connsiteX4" fmla="*/ 274859 w 532366"/>
              <a:gd name="connsiteY4" fmla="*/ 757 h 532366"/>
              <a:gd name="connsiteX5" fmla="*/ 267032 w 532366"/>
              <a:gd name="connsiteY5" fmla="*/ 609 h 532366"/>
              <a:gd name="connsiteX6" fmla="*/ 264965 w 532366"/>
              <a:gd name="connsiteY6" fmla="*/ 609 h 532366"/>
              <a:gd name="connsiteX7" fmla="*/ 162848 w 532366"/>
              <a:gd name="connsiteY7" fmla="*/ 21505 h 532366"/>
              <a:gd name="connsiteX8" fmla="*/ 89158 w 532366"/>
              <a:gd name="connsiteY8" fmla="*/ 68318 h 532366"/>
              <a:gd name="connsiteX9" fmla="*/ 84654 w 532366"/>
              <a:gd name="connsiteY9" fmla="*/ 72305 h 532366"/>
              <a:gd name="connsiteX10" fmla="*/ 84433 w 532366"/>
              <a:gd name="connsiteY10" fmla="*/ 72600 h 532366"/>
              <a:gd name="connsiteX11" fmla="*/ 78378 w 532366"/>
              <a:gd name="connsiteY11" fmla="*/ 78507 h 532366"/>
              <a:gd name="connsiteX12" fmla="*/ 21450 w 532366"/>
              <a:gd name="connsiteY12" fmla="*/ 162977 h 532366"/>
              <a:gd name="connsiteX13" fmla="*/ 554 w 532366"/>
              <a:gd name="connsiteY13" fmla="*/ 266423 h 532366"/>
              <a:gd name="connsiteX14" fmla="*/ 21450 w 532366"/>
              <a:gd name="connsiteY14" fmla="*/ 369869 h 532366"/>
              <a:gd name="connsiteX15" fmla="*/ 78378 w 532366"/>
              <a:gd name="connsiteY15" fmla="*/ 454339 h 532366"/>
              <a:gd name="connsiteX16" fmla="*/ 162848 w 532366"/>
              <a:gd name="connsiteY16" fmla="*/ 511267 h 532366"/>
              <a:gd name="connsiteX17" fmla="*/ 252560 w 532366"/>
              <a:gd name="connsiteY17" fmla="*/ 531794 h 532366"/>
              <a:gd name="connsiteX18" fmla="*/ 255587 w 532366"/>
              <a:gd name="connsiteY18" fmla="*/ 532163 h 532366"/>
              <a:gd name="connsiteX19" fmla="*/ 257507 w 532366"/>
              <a:gd name="connsiteY19" fmla="*/ 532016 h 532366"/>
              <a:gd name="connsiteX20" fmla="*/ 266368 w 532366"/>
              <a:gd name="connsiteY20" fmla="*/ 532163 h 532366"/>
              <a:gd name="connsiteX21" fmla="*/ 369814 w 532366"/>
              <a:gd name="connsiteY21" fmla="*/ 511267 h 532366"/>
              <a:gd name="connsiteX22" fmla="*/ 442986 w 532366"/>
              <a:gd name="connsiteY22" fmla="*/ 464971 h 532366"/>
              <a:gd name="connsiteX23" fmla="*/ 448376 w 532366"/>
              <a:gd name="connsiteY23" fmla="*/ 460541 h 532366"/>
              <a:gd name="connsiteX24" fmla="*/ 449115 w 532366"/>
              <a:gd name="connsiteY24" fmla="*/ 459360 h 532366"/>
              <a:gd name="connsiteX25" fmla="*/ 454283 w 532366"/>
              <a:gd name="connsiteY25" fmla="*/ 454339 h 532366"/>
              <a:gd name="connsiteX26" fmla="*/ 511212 w 532366"/>
              <a:gd name="connsiteY26" fmla="*/ 369869 h 532366"/>
              <a:gd name="connsiteX27" fmla="*/ 532108 w 532366"/>
              <a:gd name="connsiteY27" fmla="*/ 266423 h 532366"/>
              <a:gd name="connsiteX28" fmla="*/ 511138 w 532366"/>
              <a:gd name="connsiteY28" fmla="*/ 162903 h 532366"/>
              <a:gd name="connsiteX29" fmla="*/ 417439 w 532366"/>
              <a:gd name="connsiteY29" fmla="*/ 80944 h 532366"/>
              <a:gd name="connsiteX30" fmla="*/ 373506 w 532366"/>
              <a:gd name="connsiteY30" fmla="*/ 102504 h 532366"/>
              <a:gd name="connsiteX31" fmla="*/ 368115 w 532366"/>
              <a:gd name="connsiteY31" fmla="*/ 94235 h 532366"/>
              <a:gd name="connsiteX32" fmla="*/ 316799 w 532366"/>
              <a:gd name="connsiteY32" fmla="*/ 32507 h 532366"/>
              <a:gd name="connsiteX33" fmla="*/ 417439 w 532366"/>
              <a:gd name="connsiteY33" fmla="*/ 80944 h 532366"/>
              <a:gd name="connsiteX34" fmla="*/ 270724 w 532366"/>
              <a:gd name="connsiteY34" fmla="*/ 27191 h 532366"/>
              <a:gd name="connsiteX35" fmla="*/ 272275 w 532366"/>
              <a:gd name="connsiteY35" fmla="*/ 27191 h 532366"/>
              <a:gd name="connsiteX36" fmla="*/ 346112 w 532366"/>
              <a:gd name="connsiteY36" fmla="*/ 109076 h 532366"/>
              <a:gd name="connsiteX37" fmla="*/ 347441 w 532366"/>
              <a:gd name="connsiteY37" fmla="*/ 111143 h 532366"/>
              <a:gd name="connsiteX38" fmla="*/ 264965 w 532366"/>
              <a:gd name="connsiteY38" fmla="*/ 121776 h 532366"/>
              <a:gd name="connsiteX39" fmla="*/ 191275 w 532366"/>
              <a:gd name="connsiteY39" fmla="*/ 111070 h 532366"/>
              <a:gd name="connsiteX40" fmla="*/ 192604 w 532366"/>
              <a:gd name="connsiteY40" fmla="*/ 109224 h 532366"/>
              <a:gd name="connsiteX41" fmla="*/ 270724 w 532366"/>
              <a:gd name="connsiteY41" fmla="*/ 27191 h 532366"/>
              <a:gd name="connsiteX42" fmla="*/ 226939 w 532366"/>
              <a:gd name="connsiteY42" fmla="*/ 30292 h 532366"/>
              <a:gd name="connsiteX43" fmla="*/ 170970 w 532366"/>
              <a:gd name="connsiteY43" fmla="*/ 93644 h 532366"/>
              <a:gd name="connsiteX44" fmla="*/ 164989 w 532366"/>
              <a:gd name="connsiteY44" fmla="*/ 102283 h 532366"/>
              <a:gd name="connsiteX45" fmla="*/ 117807 w 532366"/>
              <a:gd name="connsiteY45" fmla="*/ 78729 h 532366"/>
              <a:gd name="connsiteX46" fmla="*/ 226939 w 532366"/>
              <a:gd name="connsiteY46" fmla="*/ 30292 h 532366"/>
              <a:gd name="connsiteX47" fmla="*/ 115223 w 532366"/>
              <a:gd name="connsiteY47" fmla="*/ 451902 h 532366"/>
              <a:gd name="connsiteX48" fmla="*/ 159082 w 532366"/>
              <a:gd name="connsiteY48" fmla="*/ 430342 h 532366"/>
              <a:gd name="connsiteX49" fmla="*/ 215715 w 532366"/>
              <a:gd name="connsiteY49" fmla="*/ 500192 h 532366"/>
              <a:gd name="connsiteX50" fmla="*/ 115223 w 532366"/>
              <a:gd name="connsiteY50" fmla="*/ 451902 h 532366"/>
              <a:gd name="connsiteX51" fmla="*/ 261716 w 532366"/>
              <a:gd name="connsiteY51" fmla="*/ 505508 h 532366"/>
              <a:gd name="connsiteX52" fmla="*/ 260313 w 532366"/>
              <a:gd name="connsiteY52" fmla="*/ 505508 h 532366"/>
              <a:gd name="connsiteX53" fmla="*/ 185073 w 532366"/>
              <a:gd name="connsiteY53" fmla="*/ 421629 h 532366"/>
              <a:gd name="connsiteX54" fmla="*/ 267918 w 532366"/>
              <a:gd name="connsiteY54" fmla="*/ 410849 h 532366"/>
              <a:gd name="connsiteX55" fmla="*/ 341386 w 532366"/>
              <a:gd name="connsiteY55" fmla="*/ 421481 h 532366"/>
              <a:gd name="connsiteX56" fmla="*/ 261716 w 532366"/>
              <a:gd name="connsiteY56" fmla="*/ 505508 h 532366"/>
              <a:gd name="connsiteX57" fmla="*/ 305501 w 532366"/>
              <a:gd name="connsiteY57" fmla="*/ 502333 h 532366"/>
              <a:gd name="connsiteX58" fmla="*/ 367599 w 532366"/>
              <a:gd name="connsiteY58" fmla="*/ 430268 h 532366"/>
              <a:gd name="connsiteX59" fmla="*/ 414781 w 532366"/>
              <a:gd name="connsiteY59" fmla="*/ 453822 h 532366"/>
              <a:gd name="connsiteX60" fmla="*/ 305501 w 532366"/>
              <a:gd name="connsiteY60" fmla="*/ 502333 h 532366"/>
              <a:gd name="connsiteX61" fmla="*/ 435455 w 532366"/>
              <a:gd name="connsiteY61" fmla="*/ 435437 h 532366"/>
              <a:gd name="connsiteX62" fmla="*/ 381923 w 532366"/>
              <a:gd name="connsiteY62" fmla="*/ 407378 h 532366"/>
              <a:gd name="connsiteX63" fmla="*/ 402671 w 532366"/>
              <a:gd name="connsiteY63" fmla="*/ 364184 h 532366"/>
              <a:gd name="connsiteX64" fmla="*/ 395140 w 532366"/>
              <a:gd name="connsiteY64" fmla="*/ 346980 h 532366"/>
              <a:gd name="connsiteX65" fmla="*/ 377936 w 532366"/>
              <a:gd name="connsiteY65" fmla="*/ 354511 h 532366"/>
              <a:gd name="connsiteX66" fmla="*/ 356449 w 532366"/>
              <a:gd name="connsiteY66" fmla="*/ 398296 h 532366"/>
              <a:gd name="connsiteX67" fmla="*/ 268288 w 532366"/>
              <a:gd name="connsiteY67" fmla="*/ 384341 h 532366"/>
              <a:gd name="connsiteX68" fmla="*/ 170749 w 532366"/>
              <a:gd name="connsiteY68" fmla="*/ 398149 h 532366"/>
              <a:gd name="connsiteX69" fmla="*/ 151256 w 532366"/>
              <a:gd name="connsiteY69" fmla="*/ 354954 h 532366"/>
              <a:gd name="connsiteX70" fmla="*/ 134273 w 532366"/>
              <a:gd name="connsiteY70" fmla="*/ 346832 h 532366"/>
              <a:gd name="connsiteX71" fmla="*/ 126151 w 532366"/>
              <a:gd name="connsiteY71" fmla="*/ 363814 h 532366"/>
              <a:gd name="connsiteX72" fmla="*/ 145349 w 532366"/>
              <a:gd name="connsiteY72" fmla="*/ 407157 h 532366"/>
              <a:gd name="connsiteX73" fmla="*/ 94770 w 532366"/>
              <a:gd name="connsiteY73" fmla="*/ 433221 h 532366"/>
              <a:gd name="connsiteX74" fmla="*/ 26914 w 532366"/>
              <a:gd name="connsiteY74" fmla="*/ 266349 h 532366"/>
              <a:gd name="connsiteX75" fmla="*/ 96985 w 532366"/>
              <a:gd name="connsiteY75" fmla="*/ 97188 h 532366"/>
              <a:gd name="connsiteX76" fmla="*/ 97059 w 532366"/>
              <a:gd name="connsiteY76" fmla="*/ 97114 h 532366"/>
              <a:gd name="connsiteX77" fmla="*/ 150517 w 532366"/>
              <a:gd name="connsiteY77" fmla="*/ 125172 h 532366"/>
              <a:gd name="connsiteX78" fmla="*/ 120392 w 532366"/>
              <a:gd name="connsiteY78" fmla="*/ 196056 h 532366"/>
              <a:gd name="connsiteX79" fmla="*/ 129621 w 532366"/>
              <a:gd name="connsiteY79" fmla="*/ 212448 h 532366"/>
              <a:gd name="connsiteX80" fmla="*/ 133239 w 532366"/>
              <a:gd name="connsiteY80" fmla="*/ 212965 h 532366"/>
              <a:gd name="connsiteX81" fmla="*/ 146013 w 532366"/>
              <a:gd name="connsiteY81" fmla="*/ 203292 h 532366"/>
              <a:gd name="connsiteX82" fmla="*/ 175991 w 532366"/>
              <a:gd name="connsiteY82" fmla="*/ 134328 h 532366"/>
              <a:gd name="connsiteX83" fmla="*/ 264374 w 532366"/>
              <a:gd name="connsiteY83" fmla="*/ 148431 h 532366"/>
              <a:gd name="connsiteX84" fmla="*/ 269543 w 532366"/>
              <a:gd name="connsiteY84" fmla="*/ 148505 h 532366"/>
              <a:gd name="connsiteX85" fmla="*/ 361618 w 532366"/>
              <a:gd name="connsiteY85" fmla="*/ 134771 h 532366"/>
              <a:gd name="connsiteX86" fmla="*/ 388568 w 532366"/>
              <a:gd name="connsiteY86" fmla="*/ 202702 h 532366"/>
              <a:gd name="connsiteX87" fmla="*/ 401490 w 532366"/>
              <a:gd name="connsiteY87" fmla="*/ 212817 h 532366"/>
              <a:gd name="connsiteX88" fmla="*/ 404665 w 532366"/>
              <a:gd name="connsiteY88" fmla="*/ 212448 h 532366"/>
              <a:gd name="connsiteX89" fmla="*/ 414411 w 532366"/>
              <a:gd name="connsiteY89" fmla="*/ 196352 h 532366"/>
              <a:gd name="connsiteX90" fmla="*/ 387018 w 532366"/>
              <a:gd name="connsiteY90" fmla="*/ 125763 h 532366"/>
              <a:gd name="connsiteX91" fmla="*/ 437670 w 532366"/>
              <a:gd name="connsiteY91" fmla="*/ 99699 h 532366"/>
              <a:gd name="connsiteX92" fmla="*/ 505379 w 532366"/>
              <a:gd name="connsiteY92" fmla="*/ 266423 h 532366"/>
              <a:gd name="connsiteX93" fmla="*/ 435455 w 532366"/>
              <a:gd name="connsiteY93" fmla="*/ 435437 h 532366"/>
              <a:gd name="connsiteX94" fmla="*/ 185738 w 532366"/>
              <a:gd name="connsiteY94" fmla="*/ 232606 h 532366"/>
              <a:gd name="connsiteX95" fmla="*/ 184852 w 532366"/>
              <a:gd name="connsiteY95" fmla="*/ 238291 h 532366"/>
              <a:gd name="connsiteX96" fmla="*/ 159968 w 532366"/>
              <a:gd name="connsiteY96" fmla="*/ 308806 h 532366"/>
              <a:gd name="connsiteX97" fmla="*/ 144536 w 532366"/>
              <a:gd name="connsiteY97" fmla="*/ 321358 h 532366"/>
              <a:gd name="connsiteX98" fmla="*/ 143650 w 532366"/>
              <a:gd name="connsiteY98" fmla="*/ 321358 h 532366"/>
              <a:gd name="connsiteX99" fmla="*/ 128587 w 532366"/>
              <a:gd name="connsiteY99" fmla="*/ 309396 h 532366"/>
              <a:gd name="connsiteX100" fmla="*/ 112934 w 532366"/>
              <a:gd name="connsiteY100" fmla="*/ 259704 h 532366"/>
              <a:gd name="connsiteX101" fmla="*/ 97133 w 532366"/>
              <a:gd name="connsiteY101" fmla="*/ 309396 h 532366"/>
              <a:gd name="connsiteX102" fmla="*/ 82070 w 532366"/>
              <a:gd name="connsiteY102" fmla="*/ 321358 h 532366"/>
              <a:gd name="connsiteX103" fmla="*/ 81184 w 532366"/>
              <a:gd name="connsiteY103" fmla="*/ 321358 h 532366"/>
              <a:gd name="connsiteX104" fmla="*/ 65752 w 532366"/>
              <a:gd name="connsiteY104" fmla="*/ 308806 h 532366"/>
              <a:gd name="connsiteX105" fmla="*/ 41607 w 532366"/>
              <a:gd name="connsiteY105" fmla="*/ 239251 h 532366"/>
              <a:gd name="connsiteX106" fmla="*/ 40352 w 532366"/>
              <a:gd name="connsiteY106" fmla="*/ 232458 h 532366"/>
              <a:gd name="connsiteX107" fmla="*/ 53790 w 532366"/>
              <a:gd name="connsiteY107" fmla="*/ 219758 h 532366"/>
              <a:gd name="connsiteX108" fmla="*/ 67376 w 532366"/>
              <a:gd name="connsiteY108" fmla="*/ 230612 h 532366"/>
              <a:gd name="connsiteX109" fmla="*/ 82439 w 532366"/>
              <a:gd name="connsiteY109" fmla="*/ 280674 h 532366"/>
              <a:gd name="connsiteX110" fmla="*/ 97871 w 532366"/>
              <a:gd name="connsiteY110" fmla="*/ 230760 h 532366"/>
              <a:gd name="connsiteX111" fmla="*/ 112196 w 532366"/>
              <a:gd name="connsiteY111" fmla="*/ 219536 h 532366"/>
              <a:gd name="connsiteX112" fmla="*/ 113820 w 532366"/>
              <a:gd name="connsiteY112" fmla="*/ 219536 h 532366"/>
              <a:gd name="connsiteX113" fmla="*/ 128145 w 532366"/>
              <a:gd name="connsiteY113" fmla="*/ 230760 h 532366"/>
              <a:gd name="connsiteX114" fmla="*/ 143798 w 532366"/>
              <a:gd name="connsiteY114" fmla="*/ 280821 h 532366"/>
              <a:gd name="connsiteX115" fmla="*/ 159230 w 532366"/>
              <a:gd name="connsiteY115" fmla="*/ 230391 h 532366"/>
              <a:gd name="connsiteX116" fmla="*/ 172668 w 532366"/>
              <a:gd name="connsiteY116" fmla="*/ 219684 h 532366"/>
              <a:gd name="connsiteX117" fmla="*/ 185738 w 532366"/>
              <a:gd name="connsiteY117" fmla="*/ 232606 h 532366"/>
              <a:gd name="connsiteX118" fmla="*/ 340205 w 532366"/>
              <a:gd name="connsiteY118" fmla="*/ 232606 h 532366"/>
              <a:gd name="connsiteX119" fmla="*/ 339319 w 532366"/>
              <a:gd name="connsiteY119" fmla="*/ 238291 h 532366"/>
              <a:gd name="connsiteX120" fmla="*/ 314436 w 532366"/>
              <a:gd name="connsiteY120" fmla="*/ 308806 h 532366"/>
              <a:gd name="connsiteX121" fmla="*/ 299004 w 532366"/>
              <a:gd name="connsiteY121" fmla="*/ 321358 h 532366"/>
              <a:gd name="connsiteX122" fmla="*/ 298118 w 532366"/>
              <a:gd name="connsiteY122" fmla="*/ 321358 h 532366"/>
              <a:gd name="connsiteX123" fmla="*/ 283055 w 532366"/>
              <a:gd name="connsiteY123" fmla="*/ 309396 h 532366"/>
              <a:gd name="connsiteX124" fmla="*/ 267401 w 532366"/>
              <a:gd name="connsiteY124" fmla="*/ 259704 h 532366"/>
              <a:gd name="connsiteX125" fmla="*/ 251600 w 532366"/>
              <a:gd name="connsiteY125" fmla="*/ 309396 h 532366"/>
              <a:gd name="connsiteX126" fmla="*/ 236538 w 532366"/>
              <a:gd name="connsiteY126" fmla="*/ 321358 h 532366"/>
              <a:gd name="connsiteX127" fmla="*/ 235651 w 532366"/>
              <a:gd name="connsiteY127" fmla="*/ 321358 h 532366"/>
              <a:gd name="connsiteX128" fmla="*/ 220219 w 532366"/>
              <a:gd name="connsiteY128" fmla="*/ 308806 h 532366"/>
              <a:gd name="connsiteX129" fmla="*/ 196075 w 532366"/>
              <a:gd name="connsiteY129" fmla="*/ 239251 h 532366"/>
              <a:gd name="connsiteX130" fmla="*/ 194820 w 532366"/>
              <a:gd name="connsiteY130" fmla="*/ 232458 h 532366"/>
              <a:gd name="connsiteX131" fmla="*/ 208258 w 532366"/>
              <a:gd name="connsiteY131" fmla="*/ 219758 h 532366"/>
              <a:gd name="connsiteX132" fmla="*/ 221844 w 532366"/>
              <a:gd name="connsiteY132" fmla="*/ 230612 h 532366"/>
              <a:gd name="connsiteX133" fmla="*/ 236907 w 532366"/>
              <a:gd name="connsiteY133" fmla="*/ 280674 h 532366"/>
              <a:gd name="connsiteX134" fmla="*/ 252339 w 532366"/>
              <a:gd name="connsiteY134" fmla="*/ 230760 h 532366"/>
              <a:gd name="connsiteX135" fmla="*/ 266663 w 532366"/>
              <a:gd name="connsiteY135" fmla="*/ 219536 h 532366"/>
              <a:gd name="connsiteX136" fmla="*/ 268288 w 532366"/>
              <a:gd name="connsiteY136" fmla="*/ 219536 h 532366"/>
              <a:gd name="connsiteX137" fmla="*/ 282612 w 532366"/>
              <a:gd name="connsiteY137" fmla="*/ 230760 h 532366"/>
              <a:gd name="connsiteX138" fmla="*/ 298265 w 532366"/>
              <a:gd name="connsiteY138" fmla="*/ 280821 h 532366"/>
              <a:gd name="connsiteX139" fmla="*/ 313697 w 532366"/>
              <a:gd name="connsiteY139" fmla="*/ 230391 h 532366"/>
              <a:gd name="connsiteX140" fmla="*/ 327136 w 532366"/>
              <a:gd name="connsiteY140" fmla="*/ 219684 h 532366"/>
              <a:gd name="connsiteX141" fmla="*/ 340205 w 532366"/>
              <a:gd name="connsiteY141" fmla="*/ 232606 h 532366"/>
              <a:gd name="connsiteX142" fmla="*/ 452659 w 532366"/>
              <a:gd name="connsiteY142" fmla="*/ 280821 h 532366"/>
              <a:gd name="connsiteX143" fmla="*/ 468091 w 532366"/>
              <a:gd name="connsiteY143" fmla="*/ 230391 h 532366"/>
              <a:gd name="connsiteX144" fmla="*/ 481529 w 532366"/>
              <a:gd name="connsiteY144" fmla="*/ 219684 h 532366"/>
              <a:gd name="connsiteX145" fmla="*/ 494599 w 532366"/>
              <a:gd name="connsiteY145" fmla="*/ 232606 h 532366"/>
              <a:gd name="connsiteX146" fmla="*/ 493712 w 532366"/>
              <a:gd name="connsiteY146" fmla="*/ 238291 h 532366"/>
              <a:gd name="connsiteX147" fmla="*/ 468829 w 532366"/>
              <a:gd name="connsiteY147" fmla="*/ 308806 h 532366"/>
              <a:gd name="connsiteX148" fmla="*/ 453397 w 532366"/>
              <a:gd name="connsiteY148" fmla="*/ 321358 h 532366"/>
              <a:gd name="connsiteX149" fmla="*/ 452511 w 532366"/>
              <a:gd name="connsiteY149" fmla="*/ 321358 h 532366"/>
              <a:gd name="connsiteX150" fmla="*/ 437449 w 532366"/>
              <a:gd name="connsiteY150" fmla="*/ 309396 h 532366"/>
              <a:gd name="connsiteX151" fmla="*/ 421795 w 532366"/>
              <a:gd name="connsiteY151" fmla="*/ 259704 h 532366"/>
              <a:gd name="connsiteX152" fmla="*/ 405994 w 532366"/>
              <a:gd name="connsiteY152" fmla="*/ 309396 h 532366"/>
              <a:gd name="connsiteX153" fmla="*/ 390931 w 532366"/>
              <a:gd name="connsiteY153" fmla="*/ 321358 h 532366"/>
              <a:gd name="connsiteX154" fmla="*/ 390045 w 532366"/>
              <a:gd name="connsiteY154" fmla="*/ 321358 h 532366"/>
              <a:gd name="connsiteX155" fmla="*/ 374613 w 532366"/>
              <a:gd name="connsiteY155" fmla="*/ 308806 h 532366"/>
              <a:gd name="connsiteX156" fmla="*/ 350468 w 532366"/>
              <a:gd name="connsiteY156" fmla="*/ 239251 h 532366"/>
              <a:gd name="connsiteX157" fmla="*/ 349213 w 532366"/>
              <a:gd name="connsiteY157" fmla="*/ 232458 h 532366"/>
              <a:gd name="connsiteX158" fmla="*/ 362651 w 532366"/>
              <a:gd name="connsiteY158" fmla="*/ 219758 h 532366"/>
              <a:gd name="connsiteX159" fmla="*/ 376238 w 532366"/>
              <a:gd name="connsiteY159" fmla="*/ 230612 h 532366"/>
              <a:gd name="connsiteX160" fmla="*/ 391300 w 532366"/>
              <a:gd name="connsiteY160" fmla="*/ 280674 h 532366"/>
              <a:gd name="connsiteX161" fmla="*/ 406732 w 532366"/>
              <a:gd name="connsiteY161" fmla="*/ 230760 h 532366"/>
              <a:gd name="connsiteX162" fmla="*/ 421057 w 532366"/>
              <a:gd name="connsiteY162" fmla="*/ 219536 h 532366"/>
              <a:gd name="connsiteX163" fmla="*/ 422681 w 532366"/>
              <a:gd name="connsiteY163" fmla="*/ 219536 h 532366"/>
              <a:gd name="connsiteX164" fmla="*/ 437006 w 532366"/>
              <a:gd name="connsiteY164" fmla="*/ 230760 h 532366"/>
              <a:gd name="connsiteX165" fmla="*/ 452659 w 532366"/>
              <a:gd name="connsiteY165" fmla="*/ 280821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32366" h="532366">
                <a:moveTo>
                  <a:pt x="511138" y="162903"/>
                </a:moveTo>
                <a:cubicBezTo>
                  <a:pt x="497773" y="131227"/>
                  <a:pt x="478576" y="102800"/>
                  <a:pt x="454210" y="78434"/>
                </a:cubicBezTo>
                <a:cubicBezTo>
                  <a:pt x="429770" y="53993"/>
                  <a:pt x="401342" y="34870"/>
                  <a:pt x="369740" y="21505"/>
                </a:cubicBezTo>
                <a:cubicBezTo>
                  <a:pt x="341239" y="9470"/>
                  <a:pt x="311261" y="2603"/>
                  <a:pt x="280397" y="978"/>
                </a:cubicBezTo>
                <a:cubicBezTo>
                  <a:pt x="278551" y="535"/>
                  <a:pt x="276705" y="462"/>
                  <a:pt x="274859" y="757"/>
                </a:cubicBezTo>
                <a:cubicBezTo>
                  <a:pt x="272275" y="683"/>
                  <a:pt x="269690" y="609"/>
                  <a:pt x="267032" y="609"/>
                </a:cubicBezTo>
                <a:cubicBezTo>
                  <a:pt x="266368" y="535"/>
                  <a:pt x="265703" y="535"/>
                  <a:pt x="264965" y="609"/>
                </a:cubicBezTo>
                <a:cubicBezTo>
                  <a:pt x="229523" y="757"/>
                  <a:pt x="195189" y="7771"/>
                  <a:pt x="162848" y="21505"/>
                </a:cubicBezTo>
                <a:cubicBezTo>
                  <a:pt x="135750" y="32950"/>
                  <a:pt x="111014" y="48677"/>
                  <a:pt x="89158" y="68318"/>
                </a:cubicBezTo>
                <a:cubicBezTo>
                  <a:pt x="87460" y="69278"/>
                  <a:pt x="85910" y="70607"/>
                  <a:pt x="84654" y="72305"/>
                </a:cubicBezTo>
                <a:cubicBezTo>
                  <a:pt x="84581" y="72379"/>
                  <a:pt x="84507" y="72527"/>
                  <a:pt x="84433" y="72600"/>
                </a:cubicBezTo>
                <a:cubicBezTo>
                  <a:pt x="82365" y="74520"/>
                  <a:pt x="80372" y="76514"/>
                  <a:pt x="78378" y="78507"/>
                </a:cubicBezTo>
                <a:cubicBezTo>
                  <a:pt x="53938" y="102948"/>
                  <a:pt x="34814" y="131375"/>
                  <a:pt x="21450" y="162977"/>
                </a:cubicBezTo>
                <a:cubicBezTo>
                  <a:pt x="7568" y="195761"/>
                  <a:pt x="554" y="230538"/>
                  <a:pt x="554" y="266423"/>
                </a:cubicBezTo>
                <a:cubicBezTo>
                  <a:pt x="554" y="302308"/>
                  <a:pt x="7568" y="337085"/>
                  <a:pt x="21450" y="369869"/>
                </a:cubicBezTo>
                <a:cubicBezTo>
                  <a:pt x="34814" y="401545"/>
                  <a:pt x="54012" y="429973"/>
                  <a:pt x="78378" y="454339"/>
                </a:cubicBezTo>
                <a:cubicBezTo>
                  <a:pt x="102818" y="478779"/>
                  <a:pt x="131246" y="497903"/>
                  <a:pt x="162848" y="511267"/>
                </a:cubicBezTo>
                <a:cubicBezTo>
                  <a:pt x="191423" y="523377"/>
                  <a:pt x="221549" y="530244"/>
                  <a:pt x="252560" y="531794"/>
                </a:cubicBezTo>
                <a:cubicBezTo>
                  <a:pt x="253520" y="532016"/>
                  <a:pt x="254554" y="532163"/>
                  <a:pt x="255587" y="532163"/>
                </a:cubicBezTo>
                <a:cubicBezTo>
                  <a:pt x="256252" y="532163"/>
                  <a:pt x="256917" y="532089"/>
                  <a:pt x="257507" y="532016"/>
                </a:cubicBezTo>
                <a:cubicBezTo>
                  <a:pt x="260461" y="532089"/>
                  <a:pt x="263414" y="532163"/>
                  <a:pt x="266368" y="532163"/>
                </a:cubicBezTo>
                <a:cubicBezTo>
                  <a:pt x="302253" y="532163"/>
                  <a:pt x="337030" y="525149"/>
                  <a:pt x="369814" y="511267"/>
                </a:cubicBezTo>
                <a:cubicBezTo>
                  <a:pt x="396690" y="499896"/>
                  <a:pt x="421278" y="484317"/>
                  <a:pt x="442986" y="464971"/>
                </a:cubicBezTo>
                <a:cubicBezTo>
                  <a:pt x="445054" y="464012"/>
                  <a:pt x="446974" y="462535"/>
                  <a:pt x="448376" y="460541"/>
                </a:cubicBezTo>
                <a:cubicBezTo>
                  <a:pt x="448672" y="460172"/>
                  <a:pt x="448893" y="459803"/>
                  <a:pt x="449115" y="459360"/>
                </a:cubicBezTo>
                <a:cubicBezTo>
                  <a:pt x="450887" y="457735"/>
                  <a:pt x="452585" y="456037"/>
                  <a:pt x="454283" y="454339"/>
                </a:cubicBezTo>
                <a:cubicBezTo>
                  <a:pt x="478724" y="429899"/>
                  <a:pt x="497847" y="401471"/>
                  <a:pt x="511212" y="369869"/>
                </a:cubicBezTo>
                <a:cubicBezTo>
                  <a:pt x="525093" y="337085"/>
                  <a:pt x="532108" y="302308"/>
                  <a:pt x="532108" y="266423"/>
                </a:cubicBezTo>
                <a:cubicBezTo>
                  <a:pt x="532108" y="230538"/>
                  <a:pt x="525020" y="195613"/>
                  <a:pt x="511138" y="162903"/>
                </a:cubicBezTo>
                <a:moveTo>
                  <a:pt x="417439" y="80944"/>
                </a:moveTo>
                <a:cubicBezTo>
                  <a:pt x="403336" y="89435"/>
                  <a:pt x="388642" y="96598"/>
                  <a:pt x="373506" y="102504"/>
                </a:cubicBezTo>
                <a:cubicBezTo>
                  <a:pt x="371733" y="99773"/>
                  <a:pt x="369961" y="96967"/>
                  <a:pt x="368115" y="94235"/>
                </a:cubicBezTo>
                <a:cubicBezTo>
                  <a:pt x="353717" y="72970"/>
                  <a:pt x="336587" y="52295"/>
                  <a:pt x="316799" y="32507"/>
                </a:cubicBezTo>
                <a:cubicBezTo>
                  <a:pt x="353643" y="40334"/>
                  <a:pt x="387978" y="56799"/>
                  <a:pt x="417439" y="80944"/>
                </a:cubicBezTo>
                <a:moveTo>
                  <a:pt x="270724" y="27191"/>
                </a:moveTo>
                <a:cubicBezTo>
                  <a:pt x="271241" y="27191"/>
                  <a:pt x="271758" y="27191"/>
                  <a:pt x="272275" y="27191"/>
                </a:cubicBezTo>
                <a:cubicBezTo>
                  <a:pt x="301957" y="53034"/>
                  <a:pt x="326840" y="80501"/>
                  <a:pt x="346112" y="109076"/>
                </a:cubicBezTo>
                <a:cubicBezTo>
                  <a:pt x="346555" y="109741"/>
                  <a:pt x="346998" y="110479"/>
                  <a:pt x="347441" y="111143"/>
                </a:cubicBezTo>
                <a:cubicBezTo>
                  <a:pt x="320786" y="118601"/>
                  <a:pt x="293097" y="122293"/>
                  <a:pt x="264965" y="121776"/>
                </a:cubicBezTo>
                <a:cubicBezTo>
                  <a:pt x="239786" y="121333"/>
                  <a:pt x="215051" y="117715"/>
                  <a:pt x="191275" y="111070"/>
                </a:cubicBezTo>
                <a:cubicBezTo>
                  <a:pt x="191718" y="110479"/>
                  <a:pt x="192161" y="109814"/>
                  <a:pt x="192604" y="109224"/>
                </a:cubicBezTo>
                <a:cubicBezTo>
                  <a:pt x="213205" y="80427"/>
                  <a:pt x="239491" y="52886"/>
                  <a:pt x="270724" y="27191"/>
                </a:cubicBezTo>
                <a:moveTo>
                  <a:pt x="226939" y="30292"/>
                </a:moveTo>
                <a:cubicBezTo>
                  <a:pt x="205452" y="50523"/>
                  <a:pt x="186697" y="71788"/>
                  <a:pt x="170970" y="93644"/>
                </a:cubicBezTo>
                <a:cubicBezTo>
                  <a:pt x="168903" y="96524"/>
                  <a:pt x="166909" y="99403"/>
                  <a:pt x="164989" y="102283"/>
                </a:cubicBezTo>
                <a:cubicBezTo>
                  <a:pt x="148671" y="95933"/>
                  <a:pt x="132870" y="88033"/>
                  <a:pt x="117807" y="78729"/>
                </a:cubicBezTo>
                <a:cubicBezTo>
                  <a:pt x="149631" y="53403"/>
                  <a:pt x="186993" y="36863"/>
                  <a:pt x="226939" y="30292"/>
                </a:cubicBezTo>
                <a:moveTo>
                  <a:pt x="115223" y="451902"/>
                </a:moveTo>
                <a:cubicBezTo>
                  <a:pt x="129252" y="443411"/>
                  <a:pt x="143946" y="436249"/>
                  <a:pt x="159082" y="430342"/>
                </a:cubicBezTo>
                <a:cubicBezTo>
                  <a:pt x="174440" y="454486"/>
                  <a:pt x="193343" y="477819"/>
                  <a:pt x="215715" y="500192"/>
                </a:cubicBezTo>
                <a:cubicBezTo>
                  <a:pt x="178945" y="492365"/>
                  <a:pt x="144610" y="475899"/>
                  <a:pt x="115223" y="451902"/>
                </a:cubicBezTo>
                <a:moveTo>
                  <a:pt x="261716" y="505508"/>
                </a:moveTo>
                <a:cubicBezTo>
                  <a:pt x="261273" y="505508"/>
                  <a:pt x="260756" y="505508"/>
                  <a:pt x="260313" y="505508"/>
                </a:cubicBezTo>
                <a:cubicBezTo>
                  <a:pt x="229671" y="478927"/>
                  <a:pt x="204492" y="450868"/>
                  <a:pt x="185073" y="421629"/>
                </a:cubicBezTo>
                <a:cubicBezTo>
                  <a:pt x="211802" y="414098"/>
                  <a:pt x="239639" y="410406"/>
                  <a:pt x="267918" y="410849"/>
                </a:cubicBezTo>
                <a:cubicBezTo>
                  <a:pt x="293023" y="411218"/>
                  <a:pt x="317685" y="414836"/>
                  <a:pt x="341386" y="421481"/>
                </a:cubicBezTo>
                <a:cubicBezTo>
                  <a:pt x="320490" y="450942"/>
                  <a:pt x="293909" y="479001"/>
                  <a:pt x="261716" y="505508"/>
                </a:cubicBezTo>
                <a:moveTo>
                  <a:pt x="305501" y="502333"/>
                </a:moveTo>
                <a:cubicBezTo>
                  <a:pt x="329942" y="479370"/>
                  <a:pt x="350690" y="455299"/>
                  <a:pt x="367599" y="430268"/>
                </a:cubicBezTo>
                <a:cubicBezTo>
                  <a:pt x="383990" y="436618"/>
                  <a:pt x="399718" y="444445"/>
                  <a:pt x="414781" y="453822"/>
                </a:cubicBezTo>
                <a:cubicBezTo>
                  <a:pt x="382957" y="479222"/>
                  <a:pt x="345521" y="495762"/>
                  <a:pt x="305501" y="502333"/>
                </a:cubicBezTo>
                <a:moveTo>
                  <a:pt x="435455" y="435437"/>
                </a:moveTo>
                <a:cubicBezTo>
                  <a:pt x="418472" y="424287"/>
                  <a:pt x="400530" y="414984"/>
                  <a:pt x="381923" y="407378"/>
                </a:cubicBezTo>
                <a:cubicBezTo>
                  <a:pt x="390045" y="393275"/>
                  <a:pt x="396912" y="378877"/>
                  <a:pt x="402671" y="364184"/>
                </a:cubicBezTo>
                <a:cubicBezTo>
                  <a:pt x="405329" y="357317"/>
                  <a:pt x="402007" y="349638"/>
                  <a:pt x="395140" y="346980"/>
                </a:cubicBezTo>
                <a:cubicBezTo>
                  <a:pt x="388273" y="344321"/>
                  <a:pt x="380594" y="347644"/>
                  <a:pt x="377936" y="354511"/>
                </a:cubicBezTo>
                <a:cubicBezTo>
                  <a:pt x="372103" y="369352"/>
                  <a:pt x="364940" y="383972"/>
                  <a:pt x="356449" y="398296"/>
                </a:cubicBezTo>
                <a:cubicBezTo>
                  <a:pt x="328096" y="389510"/>
                  <a:pt x="298487" y="384784"/>
                  <a:pt x="268288" y="384341"/>
                </a:cubicBezTo>
                <a:cubicBezTo>
                  <a:pt x="234913" y="383824"/>
                  <a:pt x="202129" y="388476"/>
                  <a:pt x="170749" y="398149"/>
                </a:cubicBezTo>
                <a:cubicBezTo>
                  <a:pt x="162922" y="383972"/>
                  <a:pt x="156424" y="369574"/>
                  <a:pt x="151256" y="354954"/>
                </a:cubicBezTo>
                <a:cubicBezTo>
                  <a:pt x="148819" y="348013"/>
                  <a:pt x="141214" y="344395"/>
                  <a:pt x="134273" y="346832"/>
                </a:cubicBezTo>
                <a:cubicBezTo>
                  <a:pt x="127332" y="349268"/>
                  <a:pt x="123714" y="356874"/>
                  <a:pt x="126151" y="363814"/>
                </a:cubicBezTo>
                <a:cubicBezTo>
                  <a:pt x="131320" y="378508"/>
                  <a:pt x="137743" y="392980"/>
                  <a:pt x="145349" y="407157"/>
                </a:cubicBezTo>
                <a:cubicBezTo>
                  <a:pt x="127849" y="414245"/>
                  <a:pt x="110940" y="422958"/>
                  <a:pt x="94770" y="433221"/>
                </a:cubicBezTo>
                <a:cubicBezTo>
                  <a:pt x="50985" y="388328"/>
                  <a:pt x="26914" y="329185"/>
                  <a:pt x="26914" y="266349"/>
                </a:cubicBezTo>
                <a:cubicBezTo>
                  <a:pt x="26914" y="202480"/>
                  <a:pt x="51797" y="142377"/>
                  <a:pt x="96985" y="97188"/>
                </a:cubicBezTo>
                <a:cubicBezTo>
                  <a:pt x="96985" y="97188"/>
                  <a:pt x="97059" y="97114"/>
                  <a:pt x="97059" y="97114"/>
                </a:cubicBezTo>
                <a:cubicBezTo>
                  <a:pt x="114042" y="108264"/>
                  <a:pt x="131984" y="117641"/>
                  <a:pt x="150517" y="125172"/>
                </a:cubicBezTo>
                <a:cubicBezTo>
                  <a:pt x="137300" y="148284"/>
                  <a:pt x="127185" y="171985"/>
                  <a:pt x="120392" y="196056"/>
                </a:cubicBezTo>
                <a:cubicBezTo>
                  <a:pt x="118398" y="203145"/>
                  <a:pt x="122533" y="210454"/>
                  <a:pt x="129621" y="212448"/>
                </a:cubicBezTo>
                <a:cubicBezTo>
                  <a:pt x="130803" y="212817"/>
                  <a:pt x="132058" y="212965"/>
                  <a:pt x="133239" y="212965"/>
                </a:cubicBezTo>
                <a:cubicBezTo>
                  <a:pt x="139072" y="212965"/>
                  <a:pt x="144389" y="209126"/>
                  <a:pt x="146013" y="203292"/>
                </a:cubicBezTo>
                <a:cubicBezTo>
                  <a:pt x="152585" y="179886"/>
                  <a:pt x="162626" y="156775"/>
                  <a:pt x="175991" y="134328"/>
                </a:cubicBezTo>
                <a:cubicBezTo>
                  <a:pt x="204418" y="143115"/>
                  <a:pt x="234101" y="147914"/>
                  <a:pt x="264374" y="148431"/>
                </a:cubicBezTo>
                <a:cubicBezTo>
                  <a:pt x="266072" y="148431"/>
                  <a:pt x="267844" y="148505"/>
                  <a:pt x="269543" y="148505"/>
                </a:cubicBezTo>
                <a:cubicBezTo>
                  <a:pt x="300997" y="148505"/>
                  <a:pt x="332009" y="143853"/>
                  <a:pt x="361618" y="134771"/>
                </a:cubicBezTo>
                <a:cubicBezTo>
                  <a:pt x="373875" y="156996"/>
                  <a:pt x="382883" y="179738"/>
                  <a:pt x="388568" y="202702"/>
                </a:cubicBezTo>
                <a:cubicBezTo>
                  <a:pt x="390045" y="208756"/>
                  <a:pt x="395509" y="212817"/>
                  <a:pt x="401490" y="212817"/>
                </a:cubicBezTo>
                <a:cubicBezTo>
                  <a:pt x="402523" y="212817"/>
                  <a:pt x="403631" y="212670"/>
                  <a:pt x="404665" y="212448"/>
                </a:cubicBezTo>
                <a:cubicBezTo>
                  <a:pt x="411827" y="210676"/>
                  <a:pt x="416183" y="203514"/>
                  <a:pt x="414411" y="196352"/>
                </a:cubicBezTo>
                <a:cubicBezTo>
                  <a:pt x="408504" y="172428"/>
                  <a:pt x="399349" y="148800"/>
                  <a:pt x="387018" y="125763"/>
                </a:cubicBezTo>
                <a:cubicBezTo>
                  <a:pt x="404517" y="118675"/>
                  <a:pt x="421500" y="109962"/>
                  <a:pt x="437670" y="99699"/>
                </a:cubicBezTo>
                <a:cubicBezTo>
                  <a:pt x="481382" y="144592"/>
                  <a:pt x="505379" y="203661"/>
                  <a:pt x="505379" y="266423"/>
                </a:cubicBezTo>
                <a:cubicBezTo>
                  <a:pt x="505453" y="330219"/>
                  <a:pt x="480570" y="390248"/>
                  <a:pt x="435455" y="435437"/>
                </a:cubicBezTo>
                <a:moveTo>
                  <a:pt x="185738" y="232606"/>
                </a:moveTo>
                <a:cubicBezTo>
                  <a:pt x="185738" y="234452"/>
                  <a:pt x="185221" y="237036"/>
                  <a:pt x="184852" y="238291"/>
                </a:cubicBezTo>
                <a:lnTo>
                  <a:pt x="159968" y="308806"/>
                </a:lnTo>
                <a:cubicBezTo>
                  <a:pt x="157015" y="317445"/>
                  <a:pt x="151329" y="321358"/>
                  <a:pt x="144536" y="321358"/>
                </a:cubicBezTo>
                <a:lnTo>
                  <a:pt x="143650" y="321358"/>
                </a:lnTo>
                <a:cubicBezTo>
                  <a:pt x="136857" y="321358"/>
                  <a:pt x="131098" y="317518"/>
                  <a:pt x="128587" y="309396"/>
                </a:cubicBezTo>
                <a:lnTo>
                  <a:pt x="112934" y="259704"/>
                </a:lnTo>
                <a:lnTo>
                  <a:pt x="97133" y="309396"/>
                </a:lnTo>
                <a:cubicBezTo>
                  <a:pt x="94549" y="317518"/>
                  <a:pt x="88863" y="321358"/>
                  <a:pt x="82070" y="321358"/>
                </a:cubicBezTo>
                <a:lnTo>
                  <a:pt x="81184" y="321358"/>
                </a:lnTo>
                <a:cubicBezTo>
                  <a:pt x="74391" y="321358"/>
                  <a:pt x="68632" y="317518"/>
                  <a:pt x="65752" y="308806"/>
                </a:cubicBezTo>
                <a:lnTo>
                  <a:pt x="41607" y="239251"/>
                </a:lnTo>
                <a:cubicBezTo>
                  <a:pt x="41090" y="237627"/>
                  <a:pt x="40352" y="234821"/>
                  <a:pt x="40352" y="232458"/>
                </a:cubicBezTo>
                <a:cubicBezTo>
                  <a:pt x="40352" y="226034"/>
                  <a:pt x="45521" y="219758"/>
                  <a:pt x="53790" y="219758"/>
                </a:cubicBezTo>
                <a:cubicBezTo>
                  <a:pt x="60805" y="219758"/>
                  <a:pt x="65383" y="224188"/>
                  <a:pt x="67376" y="230612"/>
                </a:cubicBezTo>
                <a:lnTo>
                  <a:pt x="82439" y="280674"/>
                </a:lnTo>
                <a:lnTo>
                  <a:pt x="97871" y="230760"/>
                </a:lnTo>
                <a:cubicBezTo>
                  <a:pt x="99865" y="224114"/>
                  <a:pt x="105033" y="219536"/>
                  <a:pt x="112196" y="219536"/>
                </a:cubicBezTo>
                <a:lnTo>
                  <a:pt x="113820" y="219536"/>
                </a:lnTo>
                <a:cubicBezTo>
                  <a:pt x="120982" y="219536"/>
                  <a:pt x="126151" y="224114"/>
                  <a:pt x="128145" y="230760"/>
                </a:cubicBezTo>
                <a:lnTo>
                  <a:pt x="143798" y="280821"/>
                </a:lnTo>
                <a:lnTo>
                  <a:pt x="159230" y="230391"/>
                </a:lnTo>
                <a:cubicBezTo>
                  <a:pt x="161076" y="224484"/>
                  <a:pt x="165285" y="219684"/>
                  <a:pt x="172668" y="219684"/>
                </a:cubicBezTo>
                <a:cubicBezTo>
                  <a:pt x="180421" y="219684"/>
                  <a:pt x="185738" y="225591"/>
                  <a:pt x="185738" y="232606"/>
                </a:cubicBezTo>
                <a:moveTo>
                  <a:pt x="340205" y="232606"/>
                </a:moveTo>
                <a:cubicBezTo>
                  <a:pt x="340205" y="234452"/>
                  <a:pt x="339688" y="237036"/>
                  <a:pt x="339319" y="238291"/>
                </a:cubicBezTo>
                <a:lnTo>
                  <a:pt x="314436" y="308806"/>
                </a:lnTo>
                <a:cubicBezTo>
                  <a:pt x="311482" y="317445"/>
                  <a:pt x="305797" y="321358"/>
                  <a:pt x="299004" y="321358"/>
                </a:cubicBezTo>
                <a:lnTo>
                  <a:pt x="298118" y="321358"/>
                </a:lnTo>
                <a:cubicBezTo>
                  <a:pt x="291325" y="321358"/>
                  <a:pt x="285565" y="317518"/>
                  <a:pt x="283055" y="309396"/>
                </a:cubicBezTo>
                <a:lnTo>
                  <a:pt x="267401" y="259704"/>
                </a:lnTo>
                <a:lnTo>
                  <a:pt x="251600" y="309396"/>
                </a:lnTo>
                <a:cubicBezTo>
                  <a:pt x="249016" y="317518"/>
                  <a:pt x="243331" y="321358"/>
                  <a:pt x="236538" y="321358"/>
                </a:cubicBezTo>
                <a:lnTo>
                  <a:pt x="235651" y="321358"/>
                </a:lnTo>
                <a:cubicBezTo>
                  <a:pt x="228858" y="321358"/>
                  <a:pt x="223099" y="317518"/>
                  <a:pt x="220219" y="308806"/>
                </a:cubicBezTo>
                <a:lnTo>
                  <a:pt x="196075" y="239251"/>
                </a:lnTo>
                <a:cubicBezTo>
                  <a:pt x="195558" y="237627"/>
                  <a:pt x="194820" y="234821"/>
                  <a:pt x="194820" y="232458"/>
                </a:cubicBezTo>
                <a:cubicBezTo>
                  <a:pt x="194820" y="226034"/>
                  <a:pt x="199988" y="219758"/>
                  <a:pt x="208258" y="219758"/>
                </a:cubicBezTo>
                <a:cubicBezTo>
                  <a:pt x="215272" y="219758"/>
                  <a:pt x="219850" y="224188"/>
                  <a:pt x="221844" y="230612"/>
                </a:cubicBezTo>
                <a:lnTo>
                  <a:pt x="236907" y="280674"/>
                </a:lnTo>
                <a:lnTo>
                  <a:pt x="252339" y="230760"/>
                </a:lnTo>
                <a:cubicBezTo>
                  <a:pt x="254332" y="224114"/>
                  <a:pt x="259501" y="219536"/>
                  <a:pt x="266663" y="219536"/>
                </a:cubicBezTo>
                <a:lnTo>
                  <a:pt x="268288" y="219536"/>
                </a:lnTo>
                <a:cubicBezTo>
                  <a:pt x="275450" y="219536"/>
                  <a:pt x="280618" y="224114"/>
                  <a:pt x="282612" y="230760"/>
                </a:cubicBezTo>
                <a:lnTo>
                  <a:pt x="298265" y="280821"/>
                </a:lnTo>
                <a:lnTo>
                  <a:pt x="313697" y="230391"/>
                </a:lnTo>
                <a:cubicBezTo>
                  <a:pt x="315543" y="224484"/>
                  <a:pt x="319752" y="219684"/>
                  <a:pt x="327136" y="219684"/>
                </a:cubicBezTo>
                <a:cubicBezTo>
                  <a:pt x="334815" y="219684"/>
                  <a:pt x="340205" y="225591"/>
                  <a:pt x="340205" y="232606"/>
                </a:cubicBezTo>
                <a:moveTo>
                  <a:pt x="452659" y="280821"/>
                </a:moveTo>
                <a:lnTo>
                  <a:pt x="468091" y="230391"/>
                </a:lnTo>
                <a:cubicBezTo>
                  <a:pt x="469937" y="224484"/>
                  <a:pt x="474146" y="219684"/>
                  <a:pt x="481529" y="219684"/>
                </a:cubicBezTo>
                <a:cubicBezTo>
                  <a:pt x="489282" y="219684"/>
                  <a:pt x="494599" y="225591"/>
                  <a:pt x="494599" y="232606"/>
                </a:cubicBezTo>
                <a:cubicBezTo>
                  <a:pt x="494599" y="234452"/>
                  <a:pt x="494082" y="237036"/>
                  <a:pt x="493712" y="238291"/>
                </a:cubicBezTo>
                <a:lnTo>
                  <a:pt x="468829" y="308806"/>
                </a:lnTo>
                <a:cubicBezTo>
                  <a:pt x="465876" y="317445"/>
                  <a:pt x="460190" y="321358"/>
                  <a:pt x="453397" y="321358"/>
                </a:cubicBezTo>
                <a:lnTo>
                  <a:pt x="452511" y="321358"/>
                </a:lnTo>
                <a:cubicBezTo>
                  <a:pt x="445718" y="321358"/>
                  <a:pt x="439959" y="317518"/>
                  <a:pt x="437449" y="309396"/>
                </a:cubicBezTo>
                <a:lnTo>
                  <a:pt x="421795" y="259704"/>
                </a:lnTo>
                <a:lnTo>
                  <a:pt x="405994" y="309396"/>
                </a:lnTo>
                <a:cubicBezTo>
                  <a:pt x="403410" y="317518"/>
                  <a:pt x="397724" y="321358"/>
                  <a:pt x="390931" y="321358"/>
                </a:cubicBezTo>
                <a:lnTo>
                  <a:pt x="390045" y="321358"/>
                </a:lnTo>
                <a:cubicBezTo>
                  <a:pt x="383252" y="321358"/>
                  <a:pt x="377493" y="317518"/>
                  <a:pt x="374613" y="308806"/>
                </a:cubicBezTo>
                <a:lnTo>
                  <a:pt x="350468" y="239251"/>
                </a:lnTo>
                <a:cubicBezTo>
                  <a:pt x="349951" y="237627"/>
                  <a:pt x="349213" y="234821"/>
                  <a:pt x="349213" y="232458"/>
                </a:cubicBezTo>
                <a:cubicBezTo>
                  <a:pt x="349213" y="226034"/>
                  <a:pt x="354382" y="219758"/>
                  <a:pt x="362651" y="219758"/>
                </a:cubicBezTo>
                <a:cubicBezTo>
                  <a:pt x="369666" y="219758"/>
                  <a:pt x="374244" y="224188"/>
                  <a:pt x="376238" y="230612"/>
                </a:cubicBezTo>
                <a:lnTo>
                  <a:pt x="391300" y="280674"/>
                </a:lnTo>
                <a:lnTo>
                  <a:pt x="406732" y="230760"/>
                </a:lnTo>
                <a:cubicBezTo>
                  <a:pt x="408726" y="224114"/>
                  <a:pt x="413895" y="219536"/>
                  <a:pt x="421057" y="219536"/>
                </a:cubicBezTo>
                <a:lnTo>
                  <a:pt x="422681" y="219536"/>
                </a:lnTo>
                <a:cubicBezTo>
                  <a:pt x="429843" y="219536"/>
                  <a:pt x="435012" y="224114"/>
                  <a:pt x="437006" y="230760"/>
                </a:cubicBezTo>
                <a:lnTo>
                  <a:pt x="452659" y="28082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32" name="Forma libre 61">
            <a:extLst>
              <a:ext uri="{FF2B5EF4-FFF2-40B4-BE49-F238E27FC236}">
                <a16:creationId xmlns:a16="http://schemas.microsoft.com/office/drawing/2014/main" id="{22B30D15-CE0E-E143-94D0-9A2F0CFCEB6D}"/>
              </a:ext>
            </a:extLst>
          </p:cNvPr>
          <p:cNvSpPr/>
          <p:nvPr/>
        </p:nvSpPr>
        <p:spPr>
          <a:xfrm>
            <a:off x="19810045" y="9314960"/>
            <a:ext cx="381683" cy="281101"/>
          </a:xfrm>
          <a:custGeom>
            <a:avLst/>
            <a:gdLst>
              <a:gd name="connsiteX0" fmla="*/ 194303 w 532366"/>
              <a:gd name="connsiteY0" fmla="*/ 171856 h 392075"/>
              <a:gd name="connsiteX1" fmla="*/ 266220 w 532366"/>
              <a:gd name="connsiteY1" fmla="*/ 243773 h 392075"/>
              <a:gd name="connsiteX2" fmla="*/ 338137 w 532366"/>
              <a:gd name="connsiteY2" fmla="*/ 171856 h 392075"/>
              <a:gd name="connsiteX3" fmla="*/ 266220 w 532366"/>
              <a:gd name="connsiteY3" fmla="*/ 99938 h 392075"/>
              <a:gd name="connsiteX4" fmla="*/ 194303 w 532366"/>
              <a:gd name="connsiteY4" fmla="*/ 171856 h 392075"/>
              <a:gd name="connsiteX5" fmla="*/ 311482 w 532366"/>
              <a:gd name="connsiteY5" fmla="*/ 171856 h 392075"/>
              <a:gd name="connsiteX6" fmla="*/ 266146 w 532366"/>
              <a:gd name="connsiteY6" fmla="*/ 217192 h 392075"/>
              <a:gd name="connsiteX7" fmla="*/ 220810 w 532366"/>
              <a:gd name="connsiteY7" fmla="*/ 171856 h 392075"/>
              <a:gd name="connsiteX8" fmla="*/ 266146 w 532366"/>
              <a:gd name="connsiteY8" fmla="*/ 126520 h 392075"/>
              <a:gd name="connsiteX9" fmla="*/ 311482 w 532366"/>
              <a:gd name="connsiteY9" fmla="*/ 171856 h 392075"/>
              <a:gd name="connsiteX10" fmla="*/ 365014 w 532366"/>
              <a:gd name="connsiteY10" fmla="*/ 285270 h 392075"/>
              <a:gd name="connsiteX11" fmla="*/ 266220 w 532366"/>
              <a:gd name="connsiteY11" fmla="*/ 255070 h 392075"/>
              <a:gd name="connsiteX12" fmla="*/ 168090 w 532366"/>
              <a:gd name="connsiteY12" fmla="*/ 284827 h 392075"/>
              <a:gd name="connsiteX13" fmla="*/ 145275 w 532366"/>
              <a:gd name="connsiteY13" fmla="*/ 328465 h 392075"/>
              <a:gd name="connsiteX14" fmla="*/ 145275 w 532366"/>
              <a:gd name="connsiteY14" fmla="*/ 378305 h 392075"/>
              <a:gd name="connsiteX15" fmla="*/ 158565 w 532366"/>
              <a:gd name="connsiteY15" fmla="*/ 391595 h 392075"/>
              <a:gd name="connsiteX16" fmla="*/ 374170 w 532366"/>
              <a:gd name="connsiteY16" fmla="*/ 391595 h 392075"/>
              <a:gd name="connsiteX17" fmla="*/ 387461 w 532366"/>
              <a:gd name="connsiteY17" fmla="*/ 378305 h 392075"/>
              <a:gd name="connsiteX18" fmla="*/ 387239 w 532366"/>
              <a:gd name="connsiteY18" fmla="*/ 328169 h 392075"/>
              <a:gd name="connsiteX19" fmla="*/ 365014 w 532366"/>
              <a:gd name="connsiteY19" fmla="*/ 285270 h 392075"/>
              <a:gd name="connsiteX20" fmla="*/ 171856 w 532366"/>
              <a:gd name="connsiteY20" fmla="*/ 365014 h 392075"/>
              <a:gd name="connsiteX21" fmla="*/ 171856 w 532366"/>
              <a:gd name="connsiteY21" fmla="*/ 328465 h 392075"/>
              <a:gd name="connsiteX22" fmla="*/ 183301 w 532366"/>
              <a:gd name="connsiteY22" fmla="*/ 306609 h 392075"/>
              <a:gd name="connsiteX23" fmla="*/ 266220 w 532366"/>
              <a:gd name="connsiteY23" fmla="*/ 281652 h 392075"/>
              <a:gd name="connsiteX24" fmla="*/ 349656 w 532366"/>
              <a:gd name="connsiteY24" fmla="*/ 306978 h 392075"/>
              <a:gd name="connsiteX25" fmla="*/ 360658 w 532366"/>
              <a:gd name="connsiteY25" fmla="*/ 328317 h 392075"/>
              <a:gd name="connsiteX26" fmla="*/ 360805 w 532366"/>
              <a:gd name="connsiteY26" fmla="*/ 364940 h 392075"/>
              <a:gd name="connsiteX27" fmla="*/ 171856 w 532366"/>
              <a:gd name="connsiteY27" fmla="*/ 364940 h 392075"/>
              <a:gd name="connsiteX28" fmla="*/ 360732 w 532366"/>
              <a:gd name="connsiteY28" fmla="*/ 185368 h 392075"/>
              <a:gd name="connsiteX29" fmla="*/ 420983 w 532366"/>
              <a:gd name="connsiteY29" fmla="*/ 245619 h 392075"/>
              <a:gd name="connsiteX30" fmla="*/ 481234 w 532366"/>
              <a:gd name="connsiteY30" fmla="*/ 185368 h 392075"/>
              <a:gd name="connsiteX31" fmla="*/ 420983 w 532366"/>
              <a:gd name="connsiteY31" fmla="*/ 125117 h 392075"/>
              <a:gd name="connsiteX32" fmla="*/ 360732 w 532366"/>
              <a:gd name="connsiteY32" fmla="*/ 185368 h 392075"/>
              <a:gd name="connsiteX33" fmla="*/ 420983 w 532366"/>
              <a:gd name="connsiteY33" fmla="*/ 151698 h 392075"/>
              <a:gd name="connsiteX34" fmla="*/ 454653 w 532366"/>
              <a:gd name="connsiteY34" fmla="*/ 185368 h 392075"/>
              <a:gd name="connsiteX35" fmla="*/ 420983 w 532366"/>
              <a:gd name="connsiteY35" fmla="*/ 219038 h 392075"/>
              <a:gd name="connsiteX36" fmla="*/ 387313 w 532366"/>
              <a:gd name="connsiteY36" fmla="*/ 185368 h 392075"/>
              <a:gd name="connsiteX37" fmla="*/ 420983 w 532366"/>
              <a:gd name="connsiteY37" fmla="*/ 151698 h 392075"/>
              <a:gd name="connsiteX38" fmla="*/ 532182 w 532366"/>
              <a:gd name="connsiteY38" fmla="*/ 372250 h 392075"/>
              <a:gd name="connsiteX39" fmla="*/ 518891 w 532366"/>
              <a:gd name="connsiteY39" fmla="*/ 385541 h 392075"/>
              <a:gd name="connsiteX40" fmla="*/ 423641 w 532366"/>
              <a:gd name="connsiteY40" fmla="*/ 385541 h 392075"/>
              <a:gd name="connsiteX41" fmla="*/ 410350 w 532366"/>
              <a:gd name="connsiteY41" fmla="*/ 372250 h 392075"/>
              <a:gd name="connsiteX42" fmla="*/ 423641 w 532366"/>
              <a:gd name="connsiteY42" fmla="*/ 358960 h 392075"/>
              <a:gd name="connsiteX43" fmla="*/ 505600 w 532366"/>
              <a:gd name="connsiteY43" fmla="*/ 358960 h 392075"/>
              <a:gd name="connsiteX44" fmla="*/ 505452 w 532366"/>
              <a:gd name="connsiteY44" fmla="*/ 327800 h 392075"/>
              <a:gd name="connsiteX45" fmla="*/ 496223 w 532366"/>
              <a:gd name="connsiteY45" fmla="*/ 309932 h 392075"/>
              <a:gd name="connsiteX46" fmla="*/ 422755 w 532366"/>
              <a:gd name="connsiteY46" fmla="*/ 287633 h 392075"/>
              <a:gd name="connsiteX47" fmla="*/ 394475 w 532366"/>
              <a:gd name="connsiteY47" fmla="*/ 290586 h 392075"/>
              <a:gd name="connsiteX48" fmla="*/ 378748 w 532366"/>
              <a:gd name="connsiteY48" fmla="*/ 280323 h 392075"/>
              <a:gd name="connsiteX49" fmla="*/ 389011 w 532366"/>
              <a:gd name="connsiteY49" fmla="*/ 264595 h 392075"/>
              <a:gd name="connsiteX50" fmla="*/ 422755 w 532366"/>
              <a:gd name="connsiteY50" fmla="*/ 261125 h 392075"/>
              <a:gd name="connsiteX51" fmla="*/ 511581 w 532366"/>
              <a:gd name="connsiteY51" fmla="*/ 288297 h 392075"/>
              <a:gd name="connsiteX52" fmla="*/ 532034 w 532366"/>
              <a:gd name="connsiteY52" fmla="*/ 327653 h 392075"/>
              <a:gd name="connsiteX53" fmla="*/ 532182 w 532366"/>
              <a:gd name="connsiteY53" fmla="*/ 372250 h 392075"/>
              <a:gd name="connsiteX54" fmla="*/ 111753 w 532366"/>
              <a:gd name="connsiteY54" fmla="*/ 245619 h 392075"/>
              <a:gd name="connsiteX55" fmla="*/ 172004 w 532366"/>
              <a:gd name="connsiteY55" fmla="*/ 185368 h 392075"/>
              <a:gd name="connsiteX56" fmla="*/ 111753 w 532366"/>
              <a:gd name="connsiteY56" fmla="*/ 125117 h 392075"/>
              <a:gd name="connsiteX57" fmla="*/ 51501 w 532366"/>
              <a:gd name="connsiteY57" fmla="*/ 185368 h 392075"/>
              <a:gd name="connsiteX58" fmla="*/ 111753 w 532366"/>
              <a:gd name="connsiteY58" fmla="*/ 245619 h 392075"/>
              <a:gd name="connsiteX59" fmla="*/ 111753 w 532366"/>
              <a:gd name="connsiteY59" fmla="*/ 151698 h 392075"/>
              <a:gd name="connsiteX60" fmla="*/ 145422 w 532366"/>
              <a:gd name="connsiteY60" fmla="*/ 185368 h 392075"/>
              <a:gd name="connsiteX61" fmla="*/ 111753 w 532366"/>
              <a:gd name="connsiteY61" fmla="*/ 219038 h 392075"/>
              <a:gd name="connsiteX62" fmla="*/ 78083 w 532366"/>
              <a:gd name="connsiteY62" fmla="*/ 185368 h 392075"/>
              <a:gd name="connsiteX63" fmla="*/ 111753 w 532366"/>
              <a:gd name="connsiteY63" fmla="*/ 151698 h 392075"/>
              <a:gd name="connsiteX64" fmla="*/ 138260 w 532366"/>
              <a:gd name="connsiteY64" fmla="*/ 290586 h 392075"/>
              <a:gd name="connsiteX65" fmla="*/ 109980 w 532366"/>
              <a:gd name="connsiteY65" fmla="*/ 287633 h 392075"/>
              <a:gd name="connsiteX66" fmla="*/ 36512 w 532366"/>
              <a:gd name="connsiteY66" fmla="*/ 309932 h 392075"/>
              <a:gd name="connsiteX67" fmla="*/ 27283 w 532366"/>
              <a:gd name="connsiteY67" fmla="*/ 327800 h 392075"/>
              <a:gd name="connsiteX68" fmla="*/ 27135 w 532366"/>
              <a:gd name="connsiteY68" fmla="*/ 358960 h 392075"/>
              <a:gd name="connsiteX69" fmla="*/ 109094 w 532366"/>
              <a:gd name="connsiteY69" fmla="*/ 358960 h 392075"/>
              <a:gd name="connsiteX70" fmla="*/ 122385 w 532366"/>
              <a:gd name="connsiteY70" fmla="*/ 372250 h 392075"/>
              <a:gd name="connsiteX71" fmla="*/ 109094 w 532366"/>
              <a:gd name="connsiteY71" fmla="*/ 385541 h 392075"/>
              <a:gd name="connsiteX72" fmla="*/ 13844 w 532366"/>
              <a:gd name="connsiteY72" fmla="*/ 385541 h 392075"/>
              <a:gd name="connsiteX73" fmla="*/ 554 w 532366"/>
              <a:gd name="connsiteY73" fmla="*/ 372250 h 392075"/>
              <a:gd name="connsiteX74" fmla="*/ 701 w 532366"/>
              <a:gd name="connsiteY74" fmla="*/ 327579 h 392075"/>
              <a:gd name="connsiteX75" fmla="*/ 21154 w 532366"/>
              <a:gd name="connsiteY75" fmla="*/ 288223 h 392075"/>
              <a:gd name="connsiteX76" fmla="*/ 109980 w 532366"/>
              <a:gd name="connsiteY76" fmla="*/ 261051 h 392075"/>
              <a:gd name="connsiteX77" fmla="*/ 143724 w 532366"/>
              <a:gd name="connsiteY77" fmla="*/ 264522 h 392075"/>
              <a:gd name="connsiteX78" fmla="*/ 153987 w 532366"/>
              <a:gd name="connsiteY78" fmla="*/ 280249 h 392075"/>
              <a:gd name="connsiteX79" fmla="*/ 138260 w 532366"/>
              <a:gd name="connsiteY79" fmla="*/ 290586 h 392075"/>
              <a:gd name="connsiteX80" fmla="*/ 118103 w 532366"/>
              <a:gd name="connsiteY80" fmla="*/ 87977 h 392075"/>
              <a:gd name="connsiteX81" fmla="*/ 266220 w 532366"/>
              <a:gd name="connsiteY81" fmla="*/ 554 h 392075"/>
              <a:gd name="connsiteX82" fmla="*/ 414337 w 532366"/>
              <a:gd name="connsiteY82" fmla="*/ 87977 h 392075"/>
              <a:gd name="connsiteX83" fmla="*/ 409095 w 532366"/>
              <a:gd name="connsiteY83" fmla="*/ 106067 h 392075"/>
              <a:gd name="connsiteX84" fmla="*/ 391005 w 532366"/>
              <a:gd name="connsiteY84" fmla="*/ 100825 h 392075"/>
              <a:gd name="connsiteX85" fmla="*/ 266220 w 532366"/>
              <a:gd name="connsiteY85" fmla="*/ 27135 h 392075"/>
              <a:gd name="connsiteX86" fmla="*/ 141435 w 532366"/>
              <a:gd name="connsiteY86" fmla="*/ 100825 h 392075"/>
              <a:gd name="connsiteX87" fmla="*/ 129769 w 532366"/>
              <a:gd name="connsiteY87" fmla="*/ 107691 h 392075"/>
              <a:gd name="connsiteX88" fmla="*/ 123345 w 532366"/>
              <a:gd name="connsiteY88" fmla="*/ 106067 h 392075"/>
              <a:gd name="connsiteX89" fmla="*/ 118103 w 532366"/>
              <a:gd name="connsiteY89" fmla="*/ 87977 h 3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32366" h="392075">
                <a:moveTo>
                  <a:pt x="194303" y="171856"/>
                </a:moveTo>
                <a:cubicBezTo>
                  <a:pt x="194303" y="211506"/>
                  <a:pt x="226570" y="243773"/>
                  <a:pt x="266220" y="243773"/>
                </a:cubicBezTo>
                <a:cubicBezTo>
                  <a:pt x="305871" y="243773"/>
                  <a:pt x="338137" y="211506"/>
                  <a:pt x="338137" y="171856"/>
                </a:cubicBezTo>
                <a:cubicBezTo>
                  <a:pt x="338137" y="132205"/>
                  <a:pt x="305871" y="99938"/>
                  <a:pt x="266220" y="99938"/>
                </a:cubicBezTo>
                <a:cubicBezTo>
                  <a:pt x="226570" y="99938"/>
                  <a:pt x="194303" y="132205"/>
                  <a:pt x="194303" y="171856"/>
                </a:cubicBezTo>
                <a:moveTo>
                  <a:pt x="311482" y="171856"/>
                </a:moveTo>
                <a:cubicBezTo>
                  <a:pt x="311482" y="196813"/>
                  <a:pt x="291177" y="217192"/>
                  <a:pt x="266146" y="217192"/>
                </a:cubicBezTo>
                <a:cubicBezTo>
                  <a:pt x="241189" y="217192"/>
                  <a:pt x="220810" y="196887"/>
                  <a:pt x="220810" y="171856"/>
                </a:cubicBezTo>
                <a:cubicBezTo>
                  <a:pt x="220810" y="146825"/>
                  <a:pt x="241115" y="126520"/>
                  <a:pt x="266146" y="126520"/>
                </a:cubicBezTo>
                <a:cubicBezTo>
                  <a:pt x="291177" y="126520"/>
                  <a:pt x="311482" y="146825"/>
                  <a:pt x="311482" y="171856"/>
                </a:cubicBezTo>
                <a:moveTo>
                  <a:pt x="365014" y="285270"/>
                </a:moveTo>
                <a:cubicBezTo>
                  <a:pt x="337399" y="265777"/>
                  <a:pt x="302326" y="255070"/>
                  <a:pt x="266220" y="255070"/>
                </a:cubicBezTo>
                <a:cubicBezTo>
                  <a:pt x="230409" y="255070"/>
                  <a:pt x="195558" y="265629"/>
                  <a:pt x="168090" y="284827"/>
                </a:cubicBezTo>
                <a:cubicBezTo>
                  <a:pt x="153840" y="294795"/>
                  <a:pt x="145275" y="311113"/>
                  <a:pt x="145275" y="328465"/>
                </a:cubicBezTo>
                <a:lnTo>
                  <a:pt x="145275" y="378305"/>
                </a:lnTo>
                <a:cubicBezTo>
                  <a:pt x="145275" y="385615"/>
                  <a:pt x="151255" y="391595"/>
                  <a:pt x="158565" y="391595"/>
                </a:cubicBezTo>
                <a:lnTo>
                  <a:pt x="374170" y="391595"/>
                </a:lnTo>
                <a:cubicBezTo>
                  <a:pt x="381480" y="391595"/>
                  <a:pt x="387461" y="385615"/>
                  <a:pt x="387461" y="378305"/>
                </a:cubicBezTo>
                <a:cubicBezTo>
                  <a:pt x="387461" y="362060"/>
                  <a:pt x="387387" y="342051"/>
                  <a:pt x="387239" y="328169"/>
                </a:cubicBezTo>
                <a:cubicBezTo>
                  <a:pt x="387165" y="311113"/>
                  <a:pt x="378822" y="295016"/>
                  <a:pt x="365014" y="285270"/>
                </a:cubicBezTo>
                <a:moveTo>
                  <a:pt x="171856" y="365014"/>
                </a:moveTo>
                <a:lnTo>
                  <a:pt x="171856" y="328465"/>
                </a:lnTo>
                <a:cubicBezTo>
                  <a:pt x="171856" y="319826"/>
                  <a:pt x="176139" y="311630"/>
                  <a:pt x="183301" y="306609"/>
                </a:cubicBezTo>
                <a:cubicBezTo>
                  <a:pt x="206338" y="290512"/>
                  <a:pt x="235799" y="281652"/>
                  <a:pt x="266220" y="281652"/>
                </a:cubicBezTo>
                <a:cubicBezTo>
                  <a:pt x="296862" y="281652"/>
                  <a:pt x="326545" y="290660"/>
                  <a:pt x="349656" y="306978"/>
                </a:cubicBezTo>
                <a:cubicBezTo>
                  <a:pt x="356523" y="311778"/>
                  <a:pt x="360658" y="319826"/>
                  <a:pt x="360658" y="328317"/>
                </a:cubicBezTo>
                <a:cubicBezTo>
                  <a:pt x="360732" y="338506"/>
                  <a:pt x="360805" y="352092"/>
                  <a:pt x="360805" y="364940"/>
                </a:cubicBezTo>
                <a:lnTo>
                  <a:pt x="171856" y="364940"/>
                </a:lnTo>
                <a:close/>
                <a:moveTo>
                  <a:pt x="360732" y="185368"/>
                </a:moveTo>
                <a:cubicBezTo>
                  <a:pt x="360732" y="218595"/>
                  <a:pt x="387756" y="245619"/>
                  <a:pt x="420983" y="245619"/>
                </a:cubicBezTo>
                <a:cubicBezTo>
                  <a:pt x="454210" y="245619"/>
                  <a:pt x="481234" y="218595"/>
                  <a:pt x="481234" y="185368"/>
                </a:cubicBezTo>
                <a:cubicBezTo>
                  <a:pt x="481234" y="152141"/>
                  <a:pt x="454210" y="125117"/>
                  <a:pt x="420983" y="125117"/>
                </a:cubicBezTo>
                <a:cubicBezTo>
                  <a:pt x="387756" y="125117"/>
                  <a:pt x="360732" y="152141"/>
                  <a:pt x="360732" y="185368"/>
                </a:cubicBezTo>
                <a:moveTo>
                  <a:pt x="420983" y="151698"/>
                </a:moveTo>
                <a:cubicBezTo>
                  <a:pt x="439516" y="151698"/>
                  <a:pt x="454653" y="166835"/>
                  <a:pt x="454653" y="185368"/>
                </a:cubicBezTo>
                <a:cubicBezTo>
                  <a:pt x="454653" y="203901"/>
                  <a:pt x="439516" y="219038"/>
                  <a:pt x="420983" y="219038"/>
                </a:cubicBezTo>
                <a:cubicBezTo>
                  <a:pt x="402450" y="219038"/>
                  <a:pt x="387313" y="203901"/>
                  <a:pt x="387313" y="185368"/>
                </a:cubicBezTo>
                <a:cubicBezTo>
                  <a:pt x="387313" y="166835"/>
                  <a:pt x="402376" y="151698"/>
                  <a:pt x="420983" y="151698"/>
                </a:cubicBezTo>
                <a:moveTo>
                  <a:pt x="532182" y="372250"/>
                </a:moveTo>
                <a:cubicBezTo>
                  <a:pt x="532182" y="379560"/>
                  <a:pt x="526201" y="385541"/>
                  <a:pt x="518891" y="385541"/>
                </a:cubicBezTo>
                <a:lnTo>
                  <a:pt x="423641" y="385541"/>
                </a:lnTo>
                <a:cubicBezTo>
                  <a:pt x="416331" y="385541"/>
                  <a:pt x="410350" y="379560"/>
                  <a:pt x="410350" y="372250"/>
                </a:cubicBezTo>
                <a:cubicBezTo>
                  <a:pt x="410350" y="364940"/>
                  <a:pt x="416331" y="358960"/>
                  <a:pt x="423641" y="358960"/>
                </a:cubicBezTo>
                <a:lnTo>
                  <a:pt x="505600" y="358960"/>
                </a:lnTo>
                <a:cubicBezTo>
                  <a:pt x="505600" y="347958"/>
                  <a:pt x="505526" y="336513"/>
                  <a:pt x="505452" y="327800"/>
                </a:cubicBezTo>
                <a:cubicBezTo>
                  <a:pt x="505379" y="320638"/>
                  <a:pt x="501982" y="313993"/>
                  <a:pt x="496223" y="309932"/>
                </a:cubicBezTo>
                <a:cubicBezTo>
                  <a:pt x="475844" y="295533"/>
                  <a:pt x="449779" y="287633"/>
                  <a:pt x="422755" y="287633"/>
                </a:cubicBezTo>
                <a:cubicBezTo>
                  <a:pt x="413156" y="287633"/>
                  <a:pt x="403631" y="288592"/>
                  <a:pt x="394475" y="290586"/>
                </a:cubicBezTo>
                <a:cubicBezTo>
                  <a:pt x="387313" y="292137"/>
                  <a:pt x="380225" y="287485"/>
                  <a:pt x="378748" y="280323"/>
                </a:cubicBezTo>
                <a:cubicBezTo>
                  <a:pt x="377197" y="273161"/>
                  <a:pt x="381849" y="266072"/>
                  <a:pt x="389011" y="264595"/>
                </a:cubicBezTo>
                <a:cubicBezTo>
                  <a:pt x="400013" y="262307"/>
                  <a:pt x="411384" y="261125"/>
                  <a:pt x="422755" y="261125"/>
                </a:cubicBezTo>
                <a:cubicBezTo>
                  <a:pt x="455169" y="261125"/>
                  <a:pt x="486698" y="270798"/>
                  <a:pt x="511581" y="288297"/>
                </a:cubicBezTo>
                <a:cubicBezTo>
                  <a:pt x="524281" y="297232"/>
                  <a:pt x="531960" y="311999"/>
                  <a:pt x="532034" y="327653"/>
                </a:cubicBezTo>
                <a:cubicBezTo>
                  <a:pt x="532108" y="339983"/>
                  <a:pt x="532182" y="357778"/>
                  <a:pt x="532182" y="372250"/>
                </a:cubicBezTo>
                <a:moveTo>
                  <a:pt x="111753" y="245619"/>
                </a:moveTo>
                <a:cubicBezTo>
                  <a:pt x="144979" y="245619"/>
                  <a:pt x="172004" y="218595"/>
                  <a:pt x="172004" y="185368"/>
                </a:cubicBezTo>
                <a:cubicBezTo>
                  <a:pt x="172004" y="152141"/>
                  <a:pt x="144979" y="125117"/>
                  <a:pt x="111753" y="125117"/>
                </a:cubicBezTo>
                <a:cubicBezTo>
                  <a:pt x="78526" y="125117"/>
                  <a:pt x="51501" y="152141"/>
                  <a:pt x="51501" y="185368"/>
                </a:cubicBezTo>
                <a:cubicBezTo>
                  <a:pt x="51501" y="218595"/>
                  <a:pt x="78526" y="245619"/>
                  <a:pt x="111753" y="245619"/>
                </a:cubicBezTo>
                <a:moveTo>
                  <a:pt x="111753" y="151698"/>
                </a:moveTo>
                <a:cubicBezTo>
                  <a:pt x="130286" y="151698"/>
                  <a:pt x="145422" y="166835"/>
                  <a:pt x="145422" y="185368"/>
                </a:cubicBezTo>
                <a:cubicBezTo>
                  <a:pt x="145422" y="203901"/>
                  <a:pt x="130286" y="219038"/>
                  <a:pt x="111753" y="219038"/>
                </a:cubicBezTo>
                <a:cubicBezTo>
                  <a:pt x="93219" y="219038"/>
                  <a:pt x="78083" y="203901"/>
                  <a:pt x="78083" y="185368"/>
                </a:cubicBezTo>
                <a:cubicBezTo>
                  <a:pt x="78083" y="166835"/>
                  <a:pt x="93219" y="151698"/>
                  <a:pt x="111753" y="151698"/>
                </a:cubicBezTo>
                <a:moveTo>
                  <a:pt x="138260" y="290586"/>
                </a:moveTo>
                <a:cubicBezTo>
                  <a:pt x="129104" y="288666"/>
                  <a:pt x="119579" y="287633"/>
                  <a:pt x="109980" y="287633"/>
                </a:cubicBezTo>
                <a:cubicBezTo>
                  <a:pt x="82956" y="287633"/>
                  <a:pt x="56891" y="295533"/>
                  <a:pt x="36512" y="309932"/>
                </a:cubicBezTo>
                <a:cubicBezTo>
                  <a:pt x="30827" y="313993"/>
                  <a:pt x="27357" y="320638"/>
                  <a:pt x="27283" y="327800"/>
                </a:cubicBezTo>
                <a:cubicBezTo>
                  <a:pt x="27209" y="336513"/>
                  <a:pt x="27135" y="347958"/>
                  <a:pt x="27135" y="358960"/>
                </a:cubicBezTo>
                <a:lnTo>
                  <a:pt x="109094" y="358960"/>
                </a:lnTo>
                <a:cubicBezTo>
                  <a:pt x="116404" y="358960"/>
                  <a:pt x="122385" y="364940"/>
                  <a:pt x="122385" y="372250"/>
                </a:cubicBezTo>
                <a:cubicBezTo>
                  <a:pt x="122385" y="379560"/>
                  <a:pt x="116404" y="385541"/>
                  <a:pt x="109094" y="385541"/>
                </a:cubicBezTo>
                <a:lnTo>
                  <a:pt x="13844" y="385541"/>
                </a:lnTo>
                <a:cubicBezTo>
                  <a:pt x="6534" y="385541"/>
                  <a:pt x="554" y="379560"/>
                  <a:pt x="554" y="372250"/>
                </a:cubicBezTo>
                <a:cubicBezTo>
                  <a:pt x="554" y="357778"/>
                  <a:pt x="628" y="339983"/>
                  <a:pt x="701" y="327579"/>
                </a:cubicBezTo>
                <a:cubicBezTo>
                  <a:pt x="775" y="311851"/>
                  <a:pt x="8454" y="297158"/>
                  <a:pt x="21154" y="288223"/>
                </a:cubicBezTo>
                <a:cubicBezTo>
                  <a:pt x="45964" y="270724"/>
                  <a:pt x="77492" y="261051"/>
                  <a:pt x="109980" y="261051"/>
                </a:cubicBezTo>
                <a:cubicBezTo>
                  <a:pt x="121425" y="261051"/>
                  <a:pt x="132722" y="262233"/>
                  <a:pt x="143724" y="264522"/>
                </a:cubicBezTo>
                <a:cubicBezTo>
                  <a:pt x="150886" y="266072"/>
                  <a:pt x="155464" y="273087"/>
                  <a:pt x="153987" y="280249"/>
                </a:cubicBezTo>
                <a:cubicBezTo>
                  <a:pt x="152511" y="287559"/>
                  <a:pt x="145422" y="292137"/>
                  <a:pt x="138260" y="290586"/>
                </a:cubicBezTo>
                <a:moveTo>
                  <a:pt x="118103" y="87977"/>
                </a:moveTo>
                <a:cubicBezTo>
                  <a:pt x="147859" y="34076"/>
                  <a:pt x="204640" y="554"/>
                  <a:pt x="266220" y="554"/>
                </a:cubicBezTo>
                <a:cubicBezTo>
                  <a:pt x="327800" y="554"/>
                  <a:pt x="384507" y="34076"/>
                  <a:pt x="414337" y="87977"/>
                </a:cubicBezTo>
                <a:cubicBezTo>
                  <a:pt x="417881" y="94401"/>
                  <a:pt x="415519" y="102523"/>
                  <a:pt x="409095" y="106067"/>
                </a:cubicBezTo>
                <a:cubicBezTo>
                  <a:pt x="402671" y="109611"/>
                  <a:pt x="394549" y="107249"/>
                  <a:pt x="391005" y="100825"/>
                </a:cubicBezTo>
                <a:cubicBezTo>
                  <a:pt x="365900" y="55341"/>
                  <a:pt x="318054" y="27135"/>
                  <a:pt x="266220" y="27135"/>
                </a:cubicBezTo>
                <a:cubicBezTo>
                  <a:pt x="214313" y="27135"/>
                  <a:pt x="166540" y="55415"/>
                  <a:pt x="141435" y="100825"/>
                </a:cubicBezTo>
                <a:cubicBezTo>
                  <a:pt x="138999" y="105181"/>
                  <a:pt x="134494" y="107691"/>
                  <a:pt x="129769" y="107691"/>
                </a:cubicBezTo>
                <a:cubicBezTo>
                  <a:pt x="127628" y="107691"/>
                  <a:pt x="125412" y="107175"/>
                  <a:pt x="123345" y="106067"/>
                </a:cubicBezTo>
                <a:cubicBezTo>
                  <a:pt x="116921" y="102523"/>
                  <a:pt x="114558" y="94401"/>
                  <a:pt x="118103" y="87977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sp>
        <p:nvSpPr>
          <p:cNvPr id="133" name="Forma libre 63">
            <a:extLst>
              <a:ext uri="{FF2B5EF4-FFF2-40B4-BE49-F238E27FC236}">
                <a16:creationId xmlns:a16="http://schemas.microsoft.com/office/drawing/2014/main" id="{37FE386C-CC99-B34E-AC01-4C67A3551AAB}"/>
              </a:ext>
            </a:extLst>
          </p:cNvPr>
          <p:cNvSpPr/>
          <p:nvPr/>
        </p:nvSpPr>
        <p:spPr>
          <a:xfrm>
            <a:off x="19813827" y="10929176"/>
            <a:ext cx="365802" cy="368449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8CCE80A-0357-A649-A514-B81EC0AEBA30}"/>
              </a:ext>
            </a:extLst>
          </p:cNvPr>
          <p:cNvCxnSpPr>
            <a:cxnSpLocks/>
          </p:cNvCxnSpPr>
          <p:nvPr/>
        </p:nvCxnSpPr>
        <p:spPr>
          <a:xfrm>
            <a:off x="8742795" y="7837863"/>
            <a:ext cx="6865914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CF493A-09D2-D34E-B0D4-436105BCB10C}"/>
              </a:ext>
            </a:extLst>
          </p:cNvPr>
          <p:cNvCxnSpPr>
            <a:cxnSpLocks/>
          </p:cNvCxnSpPr>
          <p:nvPr/>
        </p:nvCxnSpPr>
        <p:spPr>
          <a:xfrm>
            <a:off x="15868809" y="7837863"/>
            <a:ext cx="6865914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0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BB3487-B4CB-D549-879E-CE3ED6715115}"/>
              </a:ext>
            </a:extLst>
          </p:cNvPr>
          <p:cNvGrpSpPr/>
          <p:nvPr/>
        </p:nvGrpSpPr>
        <p:grpSpPr>
          <a:xfrm>
            <a:off x="1372085" y="4719695"/>
            <a:ext cx="14004273" cy="3183018"/>
            <a:chOff x="1067285" y="3735895"/>
            <a:chExt cx="15650642" cy="3557221"/>
          </a:xfrm>
        </p:grpSpPr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id="{E5792DAD-494F-7F4F-8C71-B1A89E18251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8428959"/>
                </p:ext>
              </p:extLst>
            </p:nvPr>
          </p:nvGraphicFramePr>
          <p:xfrm>
            <a:off x="1067285" y="3735895"/>
            <a:ext cx="3794441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7B13756-198B-CF44-A701-D0CC1DF96532}"/>
                </a:ext>
              </a:extLst>
            </p:cNvPr>
            <p:cNvGrpSpPr/>
            <p:nvPr/>
          </p:nvGrpSpPr>
          <p:grpSpPr>
            <a:xfrm>
              <a:off x="1565598" y="4813426"/>
              <a:ext cx="2434495" cy="1209434"/>
              <a:chOff x="2383432" y="3842609"/>
              <a:chExt cx="2434495" cy="1209434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A1B3AD9-8660-3E4D-A363-3436F07BC4FD}"/>
                  </a:ext>
                </a:extLst>
              </p:cNvPr>
              <p:cNvGrpSpPr/>
              <p:nvPr/>
            </p:nvGrpSpPr>
            <p:grpSpPr>
              <a:xfrm>
                <a:off x="2383432" y="384260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03D3649-178B-B94B-B395-EBD376776CAF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Sales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F663789-70E8-2341-8704-5C5205F0911F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EDB44634-10FE-9646-93B6-A89A4E2C7B09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aphicFrame>
          <p:nvGraphicFramePr>
            <p:cNvPr id="81" name="Chart 80">
              <a:extLst>
                <a:ext uri="{FF2B5EF4-FFF2-40B4-BE49-F238E27FC236}">
                  <a16:creationId xmlns:a16="http://schemas.microsoft.com/office/drawing/2014/main" id="{BC97C691-24A9-EE49-AA56-4BB91E9E313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313987"/>
                </p:ext>
              </p:extLst>
            </p:nvPr>
          </p:nvGraphicFramePr>
          <p:xfrm>
            <a:off x="5019351" y="3735895"/>
            <a:ext cx="3794441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2276F08-586D-7B47-AECB-66E86C00D754}"/>
                </a:ext>
              </a:extLst>
            </p:cNvPr>
            <p:cNvGrpSpPr/>
            <p:nvPr/>
          </p:nvGrpSpPr>
          <p:grpSpPr>
            <a:xfrm>
              <a:off x="5509889" y="4813426"/>
              <a:ext cx="2434495" cy="1209434"/>
              <a:chOff x="7025680" y="14211989"/>
              <a:chExt cx="2434495" cy="120943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1787A75-C6DA-D94D-B5D6-0E0DD31BA42F}"/>
                  </a:ext>
                </a:extLst>
              </p:cNvPr>
              <p:cNvGrpSpPr/>
              <p:nvPr/>
            </p:nvGrpSpPr>
            <p:grpSpPr>
              <a:xfrm>
                <a:off x="7025680" y="1421198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5C7BECD-1740-DB48-B5C9-43F2EA8F00FE}"/>
                    </a:ext>
                  </a:extLst>
                </p:cNvPr>
                <p:cNvSpPr txBox="1"/>
                <p:nvPr/>
              </p:nvSpPr>
              <p:spPr>
                <a:xfrm>
                  <a:off x="9914569" y="10966967"/>
                  <a:ext cx="219346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Production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1E474B2-6231-D84A-8EA2-62BEB08A0953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459.10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84" name="Triangle 83">
                <a:extLst>
                  <a:ext uri="{FF2B5EF4-FFF2-40B4-BE49-F238E27FC236}">
                    <a16:creationId xmlns:a16="http://schemas.microsoft.com/office/drawing/2014/main" id="{E454F9AA-2ED4-C646-B622-3C0B949FB155}"/>
                  </a:ext>
                </a:extLst>
              </p:cNvPr>
              <p:cNvSpPr/>
              <p:nvPr/>
            </p:nvSpPr>
            <p:spPr>
              <a:xfrm>
                <a:off x="8956639" y="14898066"/>
                <a:ext cx="413115" cy="35613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aphicFrame>
          <p:nvGraphicFramePr>
            <p:cNvPr id="87" name="Chart 86">
              <a:extLst>
                <a:ext uri="{FF2B5EF4-FFF2-40B4-BE49-F238E27FC236}">
                  <a16:creationId xmlns:a16="http://schemas.microsoft.com/office/drawing/2014/main" id="{127A520C-2C33-074D-B32A-F2B63BC39BD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5855814"/>
                </p:ext>
              </p:extLst>
            </p:nvPr>
          </p:nvGraphicFramePr>
          <p:xfrm>
            <a:off x="8971418" y="3735895"/>
            <a:ext cx="3794442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B4AB67C-9A91-9E4C-8B44-91F265F54166}"/>
                </a:ext>
              </a:extLst>
            </p:cNvPr>
            <p:cNvGrpSpPr/>
            <p:nvPr/>
          </p:nvGrpSpPr>
          <p:grpSpPr>
            <a:xfrm>
              <a:off x="9382887" y="4894787"/>
              <a:ext cx="2434495" cy="1209434"/>
              <a:chOff x="11188605" y="14211989"/>
              <a:chExt cx="2434495" cy="120943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E813AF2-81A2-D349-A88D-603589CCDAA9}"/>
                  </a:ext>
                </a:extLst>
              </p:cNvPr>
              <p:cNvGrpSpPr/>
              <p:nvPr/>
            </p:nvGrpSpPr>
            <p:grpSpPr>
              <a:xfrm>
                <a:off x="11188605" y="1421198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12840FF-E578-A04F-91FA-A950E5404B40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3DD3654-59C4-B546-8121-943EB596BFB4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89.14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90" name="Triangle 89">
                <a:extLst>
                  <a:ext uri="{FF2B5EF4-FFF2-40B4-BE49-F238E27FC236}">
                    <a16:creationId xmlns:a16="http://schemas.microsoft.com/office/drawing/2014/main" id="{95010766-02F1-6D4B-A4DC-148EEF7577E0}"/>
                  </a:ext>
                </a:extLst>
              </p:cNvPr>
              <p:cNvSpPr/>
              <p:nvPr/>
            </p:nvSpPr>
            <p:spPr>
              <a:xfrm rot="10800000">
                <a:off x="13119564" y="14898066"/>
                <a:ext cx="413115" cy="35613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aphicFrame>
          <p:nvGraphicFramePr>
            <p:cNvPr id="93" name="Chart 92">
              <a:extLst>
                <a:ext uri="{FF2B5EF4-FFF2-40B4-BE49-F238E27FC236}">
                  <a16:creationId xmlns:a16="http://schemas.microsoft.com/office/drawing/2014/main" id="{9CE14495-1364-3941-A02F-40434499DE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0906757"/>
                </p:ext>
              </p:extLst>
            </p:nvPr>
          </p:nvGraphicFramePr>
          <p:xfrm>
            <a:off x="12923485" y="3735895"/>
            <a:ext cx="3794442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A87EA4F-74F7-1440-8C75-4A21DB2FBDB2}"/>
                </a:ext>
              </a:extLst>
            </p:cNvPr>
            <p:cNvGrpSpPr/>
            <p:nvPr/>
          </p:nvGrpSpPr>
          <p:grpSpPr>
            <a:xfrm>
              <a:off x="13421796" y="4813425"/>
              <a:ext cx="2434495" cy="1209434"/>
              <a:chOff x="2383432" y="3842609"/>
              <a:chExt cx="2434495" cy="120943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EDADE16-D48A-F743-A228-3D072F6BC19E}"/>
                  </a:ext>
                </a:extLst>
              </p:cNvPr>
              <p:cNvGrpSpPr/>
              <p:nvPr/>
            </p:nvGrpSpPr>
            <p:grpSpPr>
              <a:xfrm>
                <a:off x="2383432" y="384260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4B2D7E3-CA66-CB4F-8932-25032641B5D1}"/>
                    </a:ext>
                  </a:extLst>
                </p:cNvPr>
                <p:cNvSpPr txBox="1"/>
                <p:nvPr/>
              </p:nvSpPr>
              <p:spPr>
                <a:xfrm>
                  <a:off x="10002669" y="10966967"/>
                  <a:ext cx="210536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Downloads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455B66A-FCC2-E04A-BDDC-BF1F67FD8073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96" name="Triangle 95">
                <a:extLst>
                  <a:ext uri="{FF2B5EF4-FFF2-40B4-BE49-F238E27FC236}">
                    <a16:creationId xmlns:a16="http://schemas.microsoft.com/office/drawing/2014/main" id="{F76B8B21-1D4F-D140-B4F1-7A33FD0FD005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</p:grpSp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C289D259-A033-2542-B4AA-56166CC45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076497"/>
              </p:ext>
            </p:extLst>
          </p:nvPr>
        </p:nvGraphicFramePr>
        <p:xfrm>
          <a:off x="1679643" y="8625016"/>
          <a:ext cx="13713447" cy="408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EE511-55AC-C049-8540-7FC1A3381F83}"/>
              </a:ext>
            </a:extLst>
          </p:cNvPr>
          <p:cNvCxnSpPr/>
          <p:nvPr/>
        </p:nvCxnSpPr>
        <p:spPr>
          <a:xfrm>
            <a:off x="16696264" y="4719695"/>
            <a:ext cx="0" cy="7991331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9A0B67-5D35-E24B-BB7D-A8A480E1D4A9}"/>
              </a:ext>
            </a:extLst>
          </p:cNvPr>
          <p:cNvGrpSpPr/>
          <p:nvPr/>
        </p:nvGrpSpPr>
        <p:grpSpPr>
          <a:xfrm>
            <a:off x="17615013" y="4818194"/>
            <a:ext cx="5709296" cy="1538882"/>
            <a:chOff x="1893579" y="10282419"/>
            <a:chExt cx="5709296" cy="1538882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4F060C31-6EA8-4B4B-BD4A-44BE46F9C04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Sales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9FC0E72-934A-9B4E-B695-DB27C045B3FA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229753C-F345-114B-B644-40D69325684F}"/>
              </a:ext>
            </a:extLst>
          </p:cNvPr>
          <p:cNvGrpSpPr/>
          <p:nvPr/>
        </p:nvGrpSpPr>
        <p:grpSpPr>
          <a:xfrm>
            <a:off x="17615013" y="6850196"/>
            <a:ext cx="5709296" cy="1538882"/>
            <a:chOff x="1893579" y="10282419"/>
            <a:chExt cx="5709296" cy="1538882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71A6169F-3A97-7549-B641-83314E8A488D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Production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EC404767-5B34-6E4B-82FB-B9B6AEFE4EE9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DFC547-EA36-3D44-AE2A-484881832B1B}"/>
              </a:ext>
            </a:extLst>
          </p:cNvPr>
          <p:cNvGrpSpPr/>
          <p:nvPr/>
        </p:nvGrpSpPr>
        <p:grpSpPr>
          <a:xfrm>
            <a:off x="17615013" y="9007719"/>
            <a:ext cx="5709296" cy="1538882"/>
            <a:chOff x="1893579" y="10282419"/>
            <a:chExt cx="5709296" cy="1538882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C3B83334-2EC2-A247-8E8A-A803F8AABF8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80617CE0-1BCD-1E44-BEB6-41F2AEF3A2FF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4DD4B6C-BEDE-F34F-BB2F-C777A58B4C4C}"/>
              </a:ext>
            </a:extLst>
          </p:cNvPr>
          <p:cNvGrpSpPr/>
          <p:nvPr/>
        </p:nvGrpSpPr>
        <p:grpSpPr>
          <a:xfrm>
            <a:off x="17615013" y="10971987"/>
            <a:ext cx="5709296" cy="1538882"/>
            <a:chOff x="1893579" y="10282419"/>
            <a:chExt cx="5709296" cy="1538882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16595A1A-6C36-9240-9425-63365E341CD8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Downloads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67DF0373-5C10-824F-8B99-1D6C081657C5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379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13">
            <a:extLst>
              <a:ext uri="{FF2B5EF4-FFF2-40B4-BE49-F238E27FC236}">
                <a16:creationId xmlns:a16="http://schemas.microsoft.com/office/drawing/2014/main" id="{FB4750FA-8310-0F40-9D60-11EB966D0C34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48">
            <a:extLst>
              <a:ext uri="{FF2B5EF4-FFF2-40B4-BE49-F238E27FC236}">
                <a16:creationId xmlns:a16="http://schemas.microsoft.com/office/drawing/2014/main" id="{AE412671-D4E2-344A-97E6-6E058C3A6F88}"/>
              </a:ext>
            </a:extLst>
          </p:cNvPr>
          <p:cNvSpPr/>
          <p:nvPr/>
        </p:nvSpPr>
        <p:spPr>
          <a:xfrm>
            <a:off x="1522188" y="7166415"/>
            <a:ext cx="13328930" cy="5083392"/>
          </a:xfrm>
          <a:prstGeom prst="roundRect">
            <a:avLst>
              <a:gd name="adj" fmla="val 9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CD160039-6BF0-B648-96B3-F70C70A1A246}"/>
              </a:ext>
            </a:extLst>
          </p:cNvPr>
          <p:cNvSpPr/>
          <p:nvPr/>
        </p:nvSpPr>
        <p:spPr>
          <a:xfrm>
            <a:off x="12237964" y="7775539"/>
            <a:ext cx="1587366" cy="547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FDD1CB22-11DD-8E44-BE67-0A2AC382F121}"/>
              </a:ext>
            </a:extLst>
          </p:cNvPr>
          <p:cNvSpPr/>
          <p:nvPr/>
        </p:nvSpPr>
        <p:spPr>
          <a:xfrm>
            <a:off x="12237964" y="8888722"/>
            <a:ext cx="1587366" cy="5471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5641DEC-F525-A247-982A-D2BF74F3A0A6}"/>
              </a:ext>
            </a:extLst>
          </p:cNvPr>
          <p:cNvSpPr/>
          <p:nvPr/>
        </p:nvSpPr>
        <p:spPr>
          <a:xfrm>
            <a:off x="12237964" y="10091356"/>
            <a:ext cx="1587366" cy="54710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FD584107-EA0C-D64E-B0F2-85D84A4CC28B}"/>
              </a:ext>
            </a:extLst>
          </p:cNvPr>
          <p:cNvSpPr/>
          <p:nvPr/>
        </p:nvSpPr>
        <p:spPr>
          <a:xfrm>
            <a:off x="12237964" y="11204539"/>
            <a:ext cx="1587366" cy="5471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6EA382B-5174-3341-853B-8F14E88B1F78}"/>
              </a:ext>
            </a:extLst>
          </p:cNvPr>
          <p:cNvSpPr txBox="1"/>
          <p:nvPr/>
        </p:nvSpPr>
        <p:spPr>
          <a:xfrm>
            <a:off x="2225110" y="6313111"/>
            <a:ext cx="286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Business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BF673F-B630-6B45-A144-378CEBA509AD}"/>
              </a:ext>
            </a:extLst>
          </p:cNvPr>
          <p:cNvSpPr txBox="1"/>
          <p:nvPr/>
        </p:nvSpPr>
        <p:spPr>
          <a:xfrm>
            <a:off x="5741880" y="6313111"/>
            <a:ext cx="373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Develop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86FC16-5379-3441-B095-F42D2148C2EF}"/>
              </a:ext>
            </a:extLst>
          </p:cNvPr>
          <p:cNvSpPr txBox="1"/>
          <p:nvPr/>
        </p:nvSpPr>
        <p:spPr>
          <a:xfrm>
            <a:off x="8099845" y="6313111"/>
            <a:ext cx="373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Downloads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E6A55B-039E-CF4B-B14C-FA8CDBB1BF17}"/>
              </a:ext>
            </a:extLst>
          </p:cNvPr>
          <p:cNvSpPr txBox="1"/>
          <p:nvPr/>
        </p:nvSpPr>
        <p:spPr>
          <a:xfrm>
            <a:off x="2225110" y="7818261"/>
            <a:ext cx="127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634C0B-E6E1-114F-8BB1-642DDFB3ACC3}"/>
              </a:ext>
            </a:extLst>
          </p:cNvPr>
          <p:cNvSpPr txBox="1"/>
          <p:nvPr/>
        </p:nvSpPr>
        <p:spPr>
          <a:xfrm>
            <a:off x="5800577" y="7818261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34.56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4F29D5-EFA4-734C-B4A6-E3AC0981279B}"/>
              </a:ext>
            </a:extLst>
          </p:cNvPr>
          <p:cNvSpPr txBox="1"/>
          <p:nvPr/>
        </p:nvSpPr>
        <p:spPr>
          <a:xfrm>
            <a:off x="8164634" y="7818261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76.34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911B10-25C9-0A4C-8381-04BDD1BE6167}"/>
              </a:ext>
            </a:extLst>
          </p:cNvPr>
          <p:cNvSpPr txBox="1"/>
          <p:nvPr/>
        </p:nvSpPr>
        <p:spPr>
          <a:xfrm>
            <a:off x="2225110" y="8943942"/>
            <a:ext cx="127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035670-B01B-0B41-B5B2-7D4CA7E9E972}"/>
              </a:ext>
            </a:extLst>
          </p:cNvPr>
          <p:cNvSpPr txBox="1"/>
          <p:nvPr/>
        </p:nvSpPr>
        <p:spPr>
          <a:xfrm>
            <a:off x="5800577" y="8943942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45.87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E45FDF-FBA6-D847-8DA6-204185A649F0}"/>
              </a:ext>
            </a:extLst>
          </p:cNvPr>
          <p:cNvSpPr txBox="1"/>
          <p:nvPr/>
        </p:nvSpPr>
        <p:spPr>
          <a:xfrm>
            <a:off x="8164634" y="8943942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5.78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C0E590-5A1C-5C43-8D9C-5238B0492413}"/>
              </a:ext>
            </a:extLst>
          </p:cNvPr>
          <p:cNvSpPr txBox="1"/>
          <p:nvPr/>
        </p:nvSpPr>
        <p:spPr>
          <a:xfrm>
            <a:off x="2225110" y="10125787"/>
            <a:ext cx="127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88E8450-0602-024A-B847-829B73C0B866}"/>
              </a:ext>
            </a:extLst>
          </p:cNvPr>
          <p:cNvSpPr txBox="1"/>
          <p:nvPr/>
        </p:nvSpPr>
        <p:spPr>
          <a:xfrm>
            <a:off x="5800577" y="10125787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3.65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6539393-2138-784C-877E-C31F349BC807}"/>
              </a:ext>
            </a:extLst>
          </p:cNvPr>
          <p:cNvSpPr txBox="1"/>
          <p:nvPr/>
        </p:nvSpPr>
        <p:spPr>
          <a:xfrm>
            <a:off x="8164634" y="10125787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56.23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3F02300-07AE-084C-95B6-5B91DB8FC765}"/>
              </a:ext>
            </a:extLst>
          </p:cNvPr>
          <p:cNvSpPr txBox="1"/>
          <p:nvPr/>
        </p:nvSpPr>
        <p:spPr>
          <a:xfrm>
            <a:off x="2225110" y="11251468"/>
            <a:ext cx="127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BE12E0-3683-DA4B-B415-648D1A8B99DC}"/>
              </a:ext>
            </a:extLst>
          </p:cNvPr>
          <p:cNvSpPr txBox="1"/>
          <p:nvPr/>
        </p:nvSpPr>
        <p:spPr>
          <a:xfrm>
            <a:off x="5800577" y="11251468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56.78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C2D79E3-43BE-E241-90EC-EE6B9A368580}"/>
              </a:ext>
            </a:extLst>
          </p:cNvPr>
          <p:cNvSpPr txBox="1"/>
          <p:nvPr/>
        </p:nvSpPr>
        <p:spPr>
          <a:xfrm>
            <a:off x="8164634" y="11251468"/>
            <a:ext cx="16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8.34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13E35A-77CD-DC4A-86D5-E75E7987A448}"/>
              </a:ext>
            </a:extLst>
          </p:cNvPr>
          <p:cNvSpPr txBox="1"/>
          <p:nvPr/>
        </p:nvSpPr>
        <p:spPr>
          <a:xfrm>
            <a:off x="11618205" y="6313111"/>
            <a:ext cx="286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Software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275C770-C6B5-7F44-BFCE-F484537FBD5B}"/>
              </a:ext>
            </a:extLst>
          </p:cNvPr>
          <p:cNvSpPr txBox="1"/>
          <p:nvPr/>
        </p:nvSpPr>
        <p:spPr>
          <a:xfrm>
            <a:off x="12459133" y="7818261"/>
            <a:ext cx="112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408256B-9AFB-0D41-8181-C3BE90ECCF3C}"/>
              </a:ext>
            </a:extLst>
          </p:cNvPr>
          <p:cNvSpPr txBox="1"/>
          <p:nvPr/>
        </p:nvSpPr>
        <p:spPr>
          <a:xfrm>
            <a:off x="12459133" y="8943942"/>
            <a:ext cx="112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3D19C1-127D-944E-A25D-3B0B6AE86E8A}"/>
              </a:ext>
            </a:extLst>
          </p:cNvPr>
          <p:cNvSpPr txBox="1"/>
          <p:nvPr/>
        </p:nvSpPr>
        <p:spPr>
          <a:xfrm>
            <a:off x="12459133" y="10125787"/>
            <a:ext cx="112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148A9F-E4FE-BE42-A3BA-AC69327D8861}"/>
              </a:ext>
            </a:extLst>
          </p:cNvPr>
          <p:cNvSpPr txBox="1"/>
          <p:nvPr/>
        </p:nvSpPr>
        <p:spPr>
          <a:xfrm>
            <a:off x="12459133" y="11251468"/>
            <a:ext cx="112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Posts</a:t>
            </a:r>
          </a:p>
        </p:txBody>
      </p:sp>
      <p:sp>
        <p:nvSpPr>
          <p:cNvPr id="147" name="Rectangle: Rounded Corners 48">
            <a:extLst>
              <a:ext uri="{FF2B5EF4-FFF2-40B4-BE49-F238E27FC236}">
                <a16:creationId xmlns:a16="http://schemas.microsoft.com/office/drawing/2014/main" id="{C962C570-F992-B14E-84A0-C0CF039C98D2}"/>
              </a:ext>
            </a:extLst>
          </p:cNvPr>
          <p:cNvSpPr/>
          <p:nvPr/>
        </p:nvSpPr>
        <p:spPr>
          <a:xfrm>
            <a:off x="1522188" y="4990773"/>
            <a:ext cx="13328930" cy="1008958"/>
          </a:xfrm>
          <a:prstGeom prst="roundRect">
            <a:avLst>
              <a:gd name="adj" fmla="val 9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2A8A77-3497-6E41-AE5A-65218182F6D0}"/>
              </a:ext>
            </a:extLst>
          </p:cNvPr>
          <p:cNvSpPr txBox="1"/>
          <p:nvPr/>
        </p:nvSpPr>
        <p:spPr>
          <a:xfrm>
            <a:off x="2202807" y="5240830"/>
            <a:ext cx="922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Marketing is the study and management.</a:t>
            </a:r>
          </a:p>
        </p:txBody>
      </p:sp>
      <p:sp>
        <p:nvSpPr>
          <p:cNvPr id="156" name="Rectangle: Rounded Corners 48">
            <a:extLst>
              <a:ext uri="{FF2B5EF4-FFF2-40B4-BE49-F238E27FC236}">
                <a16:creationId xmlns:a16="http://schemas.microsoft.com/office/drawing/2014/main" id="{B93BC0C2-5F76-904A-9F18-5DB41BF01373}"/>
              </a:ext>
            </a:extLst>
          </p:cNvPr>
          <p:cNvSpPr/>
          <p:nvPr/>
        </p:nvSpPr>
        <p:spPr>
          <a:xfrm>
            <a:off x="15209613" y="4990773"/>
            <a:ext cx="7645849" cy="7259034"/>
          </a:xfrm>
          <a:prstGeom prst="roundRect">
            <a:avLst>
              <a:gd name="adj" fmla="val 9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aphicFrame>
        <p:nvGraphicFramePr>
          <p:cNvPr id="158" name="Chart 157">
            <a:extLst>
              <a:ext uri="{FF2B5EF4-FFF2-40B4-BE49-F238E27FC236}">
                <a16:creationId xmlns:a16="http://schemas.microsoft.com/office/drawing/2014/main" id="{5712F9D0-236F-7E4F-A410-68C897D03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762328"/>
              </p:ext>
            </p:extLst>
          </p:nvPr>
        </p:nvGraphicFramePr>
        <p:xfrm>
          <a:off x="17288973" y="5739524"/>
          <a:ext cx="3746294" cy="3631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B932206-FCC1-0E48-9394-83459B7B3C23}"/>
              </a:ext>
            </a:extLst>
          </p:cNvPr>
          <p:cNvGrpSpPr/>
          <p:nvPr/>
        </p:nvGrpSpPr>
        <p:grpSpPr>
          <a:xfrm>
            <a:off x="16200213" y="9871353"/>
            <a:ext cx="2676896" cy="1724652"/>
            <a:chOff x="1228824" y="3937175"/>
            <a:chExt cx="2676896" cy="1724652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B1516BC-7BEE-7B45-8B92-0096782B0C3A}"/>
                </a:ext>
              </a:extLst>
            </p:cNvPr>
            <p:cNvSpPr txBox="1"/>
            <p:nvPr/>
          </p:nvSpPr>
          <p:spPr>
            <a:xfrm flipH="1">
              <a:off x="1228824" y="5109625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2ADB585-D36B-2D41-857F-6170C165A991}"/>
                </a:ext>
              </a:extLst>
            </p:cNvPr>
            <p:cNvSpPr/>
            <p:nvPr/>
          </p:nvSpPr>
          <p:spPr>
            <a:xfrm flipH="1">
              <a:off x="1636825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5.36%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FE4D90B-3008-B047-87FE-550F3E390714}"/>
                </a:ext>
              </a:extLst>
            </p:cNvPr>
            <p:cNvSpPr txBox="1"/>
            <p:nvPr/>
          </p:nvSpPr>
          <p:spPr>
            <a:xfrm flipH="1">
              <a:off x="1228824" y="4599316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NASDAQ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65BF823-FEB0-1B43-9A6E-A80FA47B9E46}"/>
              </a:ext>
            </a:extLst>
          </p:cNvPr>
          <p:cNvGrpSpPr/>
          <p:nvPr/>
        </p:nvGrpSpPr>
        <p:grpSpPr>
          <a:xfrm>
            <a:off x="20001835" y="9871353"/>
            <a:ext cx="1860893" cy="1724652"/>
            <a:chOff x="4487107" y="3937175"/>
            <a:chExt cx="1860893" cy="1724652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346977-EBC1-F743-8408-B5F696727E4A}"/>
                </a:ext>
              </a:extLst>
            </p:cNvPr>
            <p:cNvSpPr txBox="1"/>
            <p:nvPr/>
          </p:nvSpPr>
          <p:spPr>
            <a:xfrm flipH="1">
              <a:off x="4487107" y="5109625"/>
              <a:ext cx="1860892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433EA9D-4BA8-494B-A524-D2AC079B3882}"/>
                </a:ext>
              </a:extLst>
            </p:cNvPr>
            <p:cNvSpPr/>
            <p:nvPr/>
          </p:nvSpPr>
          <p:spPr>
            <a:xfrm flipH="1">
              <a:off x="4487107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-2.89%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4459B46-89C7-FD47-B32D-EDCF8FD7AB93}"/>
                </a:ext>
              </a:extLst>
            </p:cNvPr>
            <p:cNvSpPr txBox="1"/>
            <p:nvPr/>
          </p:nvSpPr>
          <p:spPr>
            <a:xfrm flipH="1">
              <a:off x="4487107" y="4599316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accent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NYSE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99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46" name="Chart 21">
            <a:extLst>
              <a:ext uri="{FF2B5EF4-FFF2-40B4-BE49-F238E27FC236}">
                <a16:creationId xmlns:a16="http://schemas.microsoft.com/office/drawing/2014/main" id="{4E0A33A5-BFDC-3E44-B97A-F9DD434A00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195029"/>
              </p:ext>
            </p:extLst>
          </p:nvPr>
        </p:nvGraphicFramePr>
        <p:xfrm>
          <a:off x="1817387" y="5316699"/>
          <a:ext cx="6791354" cy="6637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F53A1EC3-35B6-154A-86C7-57A0ACFE6BDE}"/>
              </a:ext>
            </a:extLst>
          </p:cNvPr>
          <p:cNvGrpSpPr/>
          <p:nvPr/>
        </p:nvGrpSpPr>
        <p:grpSpPr>
          <a:xfrm>
            <a:off x="9977456" y="5572551"/>
            <a:ext cx="13409235" cy="5760138"/>
            <a:chOff x="2372324" y="5707947"/>
            <a:chExt cx="13409235" cy="57601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84D5B6A-D800-C847-ABD1-3A4506FD4CD5}"/>
                </a:ext>
              </a:extLst>
            </p:cNvPr>
            <p:cNvGrpSpPr/>
            <p:nvPr/>
          </p:nvGrpSpPr>
          <p:grpSpPr>
            <a:xfrm>
              <a:off x="2372324" y="5707947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68" name="Chart 67">
                <a:extLst>
                  <a:ext uri="{FF2B5EF4-FFF2-40B4-BE49-F238E27FC236}">
                    <a16:creationId xmlns:a16="http://schemas.microsoft.com/office/drawing/2014/main" id="{00A3A04B-AB41-1243-A667-7B38E7EF523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23705326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69" name="CuadroTexto 395">
                <a:extLst>
                  <a:ext uri="{FF2B5EF4-FFF2-40B4-BE49-F238E27FC236}">
                    <a16:creationId xmlns:a16="http://schemas.microsoft.com/office/drawing/2014/main" id="{EB4E05FA-8D3E-0D4D-9FC1-B35E579D6C2B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60%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C0F6C9B-A0E5-4B49-A584-879E100BF6A2}"/>
                </a:ext>
              </a:extLst>
            </p:cNvPr>
            <p:cNvGrpSpPr/>
            <p:nvPr/>
          </p:nvGrpSpPr>
          <p:grpSpPr>
            <a:xfrm>
              <a:off x="2372324" y="9114814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65" name="Chart 64">
                <a:extLst>
                  <a:ext uri="{FF2B5EF4-FFF2-40B4-BE49-F238E27FC236}">
                    <a16:creationId xmlns:a16="http://schemas.microsoft.com/office/drawing/2014/main" id="{D0C41104-62F5-944E-A00B-C4DF8657446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19460672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67" name="CuadroTexto 395">
                <a:extLst>
                  <a:ext uri="{FF2B5EF4-FFF2-40B4-BE49-F238E27FC236}">
                    <a16:creationId xmlns:a16="http://schemas.microsoft.com/office/drawing/2014/main" id="{3420DACE-83E7-4B49-A5F6-6802BAAC0B0D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45%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9E25F14-5F73-3B41-83E6-625DF08387C1}"/>
                </a:ext>
              </a:extLst>
            </p:cNvPr>
            <p:cNvGrpSpPr/>
            <p:nvPr/>
          </p:nvGrpSpPr>
          <p:grpSpPr>
            <a:xfrm>
              <a:off x="8683915" y="5707947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63" name="Chart 62">
                <a:extLst>
                  <a:ext uri="{FF2B5EF4-FFF2-40B4-BE49-F238E27FC236}">
                    <a16:creationId xmlns:a16="http://schemas.microsoft.com/office/drawing/2014/main" id="{3056FD98-2DC9-7641-8FAF-C5364093EB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46529899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64" name="CuadroTexto 395">
                <a:extLst>
                  <a:ext uri="{FF2B5EF4-FFF2-40B4-BE49-F238E27FC236}">
                    <a16:creationId xmlns:a16="http://schemas.microsoft.com/office/drawing/2014/main" id="{A3B27238-D9C7-1D49-BBFB-06AB098E9254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7%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FF946D5-9350-2D4D-83C0-121EC7EEABF3}"/>
                </a:ext>
              </a:extLst>
            </p:cNvPr>
            <p:cNvGrpSpPr/>
            <p:nvPr/>
          </p:nvGrpSpPr>
          <p:grpSpPr>
            <a:xfrm>
              <a:off x="8683914" y="9105238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60" name="Chart 59">
                <a:extLst>
                  <a:ext uri="{FF2B5EF4-FFF2-40B4-BE49-F238E27FC236}">
                    <a16:creationId xmlns:a16="http://schemas.microsoft.com/office/drawing/2014/main" id="{0D9D591F-4EA7-2B4A-A48C-58D19E2CEC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79576210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61" name="CuadroTexto 395">
                <a:extLst>
                  <a:ext uri="{FF2B5EF4-FFF2-40B4-BE49-F238E27FC236}">
                    <a16:creationId xmlns:a16="http://schemas.microsoft.com/office/drawing/2014/main" id="{68118FD9-76A4-794E-B889-67951E2A89D3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60%</a:t>
                </a:r>
              </a:p>
            </p:txBody>
          </p:sp>
        </p:grpSp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72E805DC-A56A-FF40-8429-D20A7460E6C5}"/>
                </a:ext>
              </a:extLst>
            </p:cNvPr>
            <p:cNvSpPr txBox="1"/>
            <p:nvPr/>
          </p:nvSpPr>
          <p:spPr>
            <a:xfrm>
              <a:off x="4882529" y="5982455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Sales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C01FCD7C-0BCD-D546-A3E0-5D992F3FE480}"/>
                </a:ext>
              </a:extLst>
            </p:cNvPr>
            <p:cNvSpPr/>
            <p:nvPr/>
          </p:nvSpPr>
          <p:spPr>
            <a:xfrm>
              <a:off x="4882529" y="6567230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E3791CB1-47F9-9A48-BB7B-2393F6084D82}"/>
                </a:ext>
              </a:extLst>
            </p:cNvPr>
            <p:cNvSpPr txBox="1"/>
            <p:nvPr/>
          </p:nvSpPr>
          <p:spPr>
            <a:xfrm>
              <a:off x="4882529" y="9398897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7B1A5AE8-61ED-7F45-A7B0-9699E6498CC8}"/>
                </a:ext>
              </a:extLst>
            </p:cNvPr>
            <p:cNvSpPr/>
            <p:nvPr/>
          </p:nvSpPr>
          <p:spPr>
            <a:xfrm>
              <a:off x="4882529" y="9983672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9FAE039A-FF5A-514C-96FE-D020184A495E}"/>
                </a:ext>
              </a:extLst>
            </p:cNvPr>
            <p:cNvSpPr txBox="1"/>
            <p:nvPr/>
          </p:nvSpPr>
          <p:spPr>
            <a:xfrm>
              <a:off x="11216411" y="5963272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6BFA972-6831-BA42-9952-A7FEE12D097B}"/>
                </a:ext>
              </a:extLst>
            </p:cNvPr>
            <p:cNvSpPr/>
            <p:nvPr/>
          </p:nvSpPr>
          <p:spPr>
            <a:xfrm>
              <a:off x="11216411" y="6567230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4EBE2EDF-1A09-584E-B383-952CAE859E60}"/>
                </a:ext>
              </a:extLst>
            </p:cNvPr>
            <p:cNvSpPr txBox="1"/>
            <p:nvPr/>
          </p:nvSpPr>
          <p:spPr>
            <a:xfrm>
              <a:off x="11216411" y="9398897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Downloads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B3122CF6-9758-CD45-80E8-22A402D0976D}"/>
                </a:ext>
              </a:extLst>
            </p:cNvPr>
            <p:cNvSpPr/>
            <p:nvPr/>
          </p:nvSpPr>
          <p:spPr>
            <a:xfrm>
              <a:off x="11216411" y="9983672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33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472A35B-5E9C-9E4A-B7AF-CAE8D0D3517C}"/>
              </a:ext>
            </a:extLst>
          </p:cNvPr>
          <p:cNvCxnSpPr/>
          <p:nvPr/>
        </p:nvCxnSpPr>
        <p:spPr>
          <a:xfrm>
            <a:off x="1822970" y="11872374"/>
            <a:ext cx="5902644" cy="0"/>
          </a:xfrm>
          <a:prstGeom prst="line">
            <a:avLst/>
          </a:prstGeom>
          <a:ln w="317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D5C063A-FB65-C34C-999A-D8B94BEA416A}"/>
              </a:ext>
            </a:extLst>
          </p:cNvPr>
          <p:cNvCxnSpPr>
            <a:cxnSpLocks/>
          </p:cNvCxnSpPr>
          <p:nvPr/>
        </p:nvCxnSpPr>
        <p:spPr>
          <a:xfrm>
            <a:off x="1822970" y="11872374"/>
            <a:ext cx="5041808" cy="0"/>
          </a:xfrm>
          <a:prstGeom prst="line">
            <a:avLst/>
          </a:prstGeom>
          <a:ln w="317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857981E-DBBA-5C48-9E68-3D4682368C82}"/>
              </a:ext>
            </a:extLst>
          </p:cNvPr>
          <p:cNvCxnSpPr/>
          <p:nvPr/>
        </p:nvCxnSpPr>
        <p:spPr>
          <a:xfrm>
            <a:off x="9298621" y="11872374"/>
            <a:ext cx="5902644" cy="0"/>
          </a:xfrm>
          <a:prstGeom prst="line">
            <a:avLst/>
          </a:prstGeom>
          <a:ln w="317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E2DB947-33D5-D846-891E-115173B968F5}"/>
              </a:ext>
            </a:extLst>
          </p:cNvPr>
          <p:cNvCxnSpPr>
            <a:cxnSpLocks/>
          </p:cNvCxnSpPr>
          <p:nvPr/>
        </p:nvCxnSpPr>
        <p:spPr>
          <a:xfrm>
            <a:off x="9298621" y="11872374"/>
            <a:ext cx="3214018" cy="0"/>
          </a:xfrm>
          <a:prstGeom prst="line">
            <a:avLst/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9665B5C-1526-4B40-9A4B-C9D3E3E67DE0}"/>
              </a:ext>
            </a:extLst>
          </p:cNvPr>
          <p:cNvCxnSpPr/>
          <p:nvPr/>
        </p:nvCxnSpPr>
        <p:spPr>
          <a:xfrm>
            <a:off x="16739120" y="11872374"/>
            <a:ext cx="5902644" cy="0"/>
          </a:xfrm>
          <a:prstGeom prst="line">
            <a:avLst/>
          </a:prstGeom>
          <a:ln w="317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12B1CA9-FD09-5748-A820-B27247711C61}"/>
              </a:ext>
            </a:extLst>
          </p:cNvPr>
          <p:cNvCxnSpPr>
            <a:cxnSpLocks/>
          </p:cNvCxnSpPr>
          <p:nvPr/>
        </p:nvCxnSpPr>
        <p:spPr>
          <a:xfrm>
            <a:off x="16739120" y="11872374"/>
            <a:ext cx="4309376" cy="0"/>
          </a:xfrm>
          <a:prstGeom prst="line">
            <a:avLst/>
          </a:prstGeom>
          <a:ln w="317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riangle 125">
            <a:extLst>
              <a:ext uri="{FF2B5EF4-FFF2-40B4-BE49-F238E27FC236}">
                <a16:creationId xmlns:a16="http://schemas.microsoft.com/office/drawing/2014/main" id="{C23E0ED1-C417-CF4A-8C75-E2D85E7743D9}"/>
              </a:ext>
            </a:extLst>
          </p:cNvPr>
          <p:cNvSpPr/>
          <p:nvPr/>
        </p:nvSpPr>
        <p:spPr>
          <a:xfrm flipH="1">
            <a:off x="7312499" y="9781619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7" name="Triangle 126">
            <a:extLst>
              <a:ext uri="{FF2B5EF4-FFF2-40B4-BE49-F238E27FC236}">
                <a16:creationId xmlns:a16="http://schemas.microsoft.com/office/drawing/2014/main" id="{04186494-0894-7D47-B445-BCEB10F122AA}"/>
              </a:ext>
            </a:extLst>
          </p:cNvPr>
          <p:cNvSpPr/>
          <p:nvPr/>
        </p:nvSpPr>
        <p:spPr>
          <a:xfrm rot="10800000" flipH="1">
            <a:off x="14788150" y="9781619"/>
            <a:ext cx="413115" cy="3561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8" name="Triangle 127">
            <a:extLst>
              <a:ext uri="{FF2B5EF4-FFF2-40B4-BE49-F238E27FC236}">
                <a16:creationId xmlns:a16="http://schemas.microsoft.com/office/drawing/2014/main" id="{8AF2B53B-938C-9047-AE4E-7A34CD76687B}"/>
              </a:ext>
            </a:extLst>
          </p:cNvPr>
          <p:cNvSpPr/>
          <p:nvPr/>
        </p:nvSpPr>
        <p:spPr>
          <a:xfrm flipH="1">
            <a:off x="22228649" y="9781619"/>
            <a:ext cx="413115" cy="3561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A007C52-8B5E-1843-9484-B78585C8FB78}"/>
              </a:ext>
            </a:extLst>
          </p:cNvPr>
          <p:cNvGrpSpPr/>
          <p:nvPr/>
        </p:nvGrpSpPr>
        <p:grpSpPr>
          <a:xfrm>
            <a:off x="16620452" y="9634065"/>
            <a:ext cx="2330539" cy="1724652"/>
            <a:chOff x="7745389" y="3937175"/>
            <a:chExt cx="2330539" cy="172465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46ECD27-DF28-1448-A58D-88AF4B716EE1}"/>
                </a:ext>
              </a:extLst>
            </p:cNvPr>
            <p:cNvSpPr txBox="1"/>
            <p:nvPr/>
          </p:nvSpPr>
          <p:spPr>
            <a:xfrm flipH="1">
              <a:off x="7745389" y="5109625"/>
              <a:ext cx="2330539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Community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8FC1E21-F026-C147-BFAB-4841AA82694D}"/>
                </a:ext>
              </a:extLst>
            </p:cNvPr>
            <p:cNvSpPr/>
            <p:nvPr/>
          </p:nvSpPr>
          <p:spPr>
            <a:xfrm flipH="1">
              <a:off x="7745390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1.16%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F9761D5-840A-6447-84B5-71D21BD1E50B}"/>
                </a:ext>
              </a:extLst>
            </p:cNvPr>
            <p:cNvSpPr txBox="1"/>
            <p:nvPr/>
          </p:nvSpPr>
          <p:spPr>
            <a:xfrm flipH="1">
              <a:off x="7745389" y="4599316"/>
              <a:ext cx="23305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3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 JONES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E788370-28A5-3C4D-82C8-B5F6BB91C8DC}"/>
              </a:ext>
            </a:extLst>
          </p:cNvPr>
          <p:cNvGrpSpPr/>
          <p:nvPr/>
        </p:nvGrpSpPr>
        <p:grpSpPr>
          <a:xfrm>
            <a:off x="9212995" y="9634065"/>
            <a:ext cx="1860893" cy="1724652"/>
            <a:chOff x="4487107" y="3937175"/>
            <a:chExt cx="1860893" cy="172465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EF51794-3CA3-524D-BAB2-DFE4470152F4}"/>
                </a:ext>
              </a:extLst>
            </p:cNvPr>
            <p:cNvSpPr txBox="1"/>
            <p:nvPr/>
          </p:nvSpPr>
          <p:spPr>
            <a:xfrm flipH="1">
              <a:off x="4487107" y="5109625"/>
              <a:ext cx="1860892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ACF36EA-7297-354E-BFED-5CAAC6A8FD67}"/>
                </a:ext>
              </a:extLst>
            </p:cNvPr>
            <p:cNvSpPr/>
            <p:nvPr/>
          </p:nvSpPr>
          <p:spPr>
            <a:xfrm flipH="1">
              <a:off x="4487107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-2.89%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3B5B4FE-E315-C049-8D87-48BCC92B6FB4}"/>
                </a:ext>
              </a:extLst>
            </p:cNvPr>
            <p:cNvSpPr txBox="1"/>
            <p:nvPr/>
          </p:nvSpPr>
          <p:spPr>
            <a:xfrm flipH="1">
              <a:off x="4487107" y="4599316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NYSE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7B54598-11C3-A04F-BA53-D823045BDC06}"/>
              </a:ext>
            </a:extLst>
          </p:cNvPr>
          <p:cNvGrpSpPr/>
          <p:nvPr/>
        </p:nvGrpSpPr>
        <p:grpSpPr>
          <a:xfrm>
            <a:off x="1735886" y="9634065"/>
            <a:ext cx="2676896" cy="1724652"/>
            <a:chOff x="1228824" y="3937175"/>
            <a:chExt cx="2676896" cy="1724652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904BC82-5C02-9643-B5DB-40E0BC7AA248}"/>
                </a:ext>
              </a:extLst>
            </p:cNvPr>
            <p:cNvSpPr txBox="1"/>
            <p:nvPr/>
          </p:nvSpPr>
          <p:spPr>
            <a:xfrm flipH="1">
              <a:off x="1228824" y="5109625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354EFD4-A1EC-DE4E-96EE-0C17492B4D0B}"/>
                </a:ext>
              </a:extLst>
            </p:cNvPr>
            <p:cNvSpPr/>
            <p:nvPr/>
          </p:nvSpPr>
          <p:spPr>
            <a:xfrm flipH="1">
              <a:off x="1228824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5.36%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E60B0FA-90F1-E04C-A958-008F955ECE03}"/>
                </a:ext>
              </a:extLst>
            </p:cNvPr>
            <p:cNvSpPr txBox="1"/>
            <p:nvPr/>
          </p:nvSpPr>
          <p:spPr>
            <a:xfrm flipH="1">
              <a:off x="1228824" y="4599316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NASDAQ</a:t>
              </a:r>
            </a:p>
          </p:txBody>
        </p:sp>
      </p:grpSp>
      <p:graphicFrame>
        <p:nvGraphicFramePr>
          <p:cNvPr id="141" name="Chart 140">
            <a:extLst>
              <a:ext uri="{FF2B5EF4-FFF2-40B4-BE49-F238E27FC236}">
                <a16:creationId xmlns:a16="http://schemas.microsoft.com/office/drawing/2014/main" id="{567791AE-4A2A-6347-B9FC-1C551931F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214406"/>
              </p:ext>
            </p:extLst>
          </p:nvPr>
        </p:nvGraphicFramePr>
        <p:xfrm>
          <a:off x="2657222" y="5113160"/>
          <a:ext cx="4263144" cy="4132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2" name="TextBox 141">
            <a:extLst>
              <a:ext uri="{FF2B5EF4-FFF2-40B4-BE49-F238E27FC236}">
                <a16:creationId xmlns:a16="http://schemas.microsoft.com/office/drawing/2014/main" id="{420E6994-6342-4B44-B8F5-31BBDA83CA87}"/>
              </a:ext>
            </a:extLst>
          </p:cNvPr>
          <p:cNvSpPr txBox="1"/>
          <p:nvPr/>
        </p:nvSpPr>
        <p:spPr>
          <a:xfrm>
            <a:off x="3134303" y="6686908"/>
            <a:ext cx="3308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25%</a:t>
            </a:r>
          </a:p>
        </p:txBody>
      </p:sp>
      <p:graphicFrame>
        <p:nvGraphicFramePr>
          <p:cNvPr id="143" name="Chart 142">
            <a:extLst>
              <a:ext uri="{FF2B5EF4-FFF2-40B4-BE49-F238E27FC236}">
                <a16:creationId xmlns:a16="http://schemas.microsoft.com/office/drawing/2014/main" id="{FDB7DB18-BF11-9047-9506-417FE8B68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035773"/>
              </p:ext>
            </p:extLst>
          </p:nvPr>
        </p:nvGraphicFramePr>
        <p:xfrm>
          <a:off x="10115534" y="5113160"/>
          <a:ext cx="4263144" cy="4132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11756C64-0684-6C44-971D-52F33D1BB2EC}"/>
              </a:ext>
            </a:extLst>
          </p:cNvPr>
          <p:cNvSpPr txBox="1"/>
          <p:nvPr/>
        </p:nvSpPr>
        <p:spPr>
          <a:xfrm>
            <a:off x="10592616" y="6686908"/>
            <a:ext cx="3308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40%</a:t>
            </a:r>
          </a:p>
        </p:txBody>
      </p:sp>
      <p:graphicFrame>
        <p:nvGraphicFramePr>
          <p:cNvPr id="145" name="Chart 144">
            <a:extLst>
              <a:ext uri="{FF2B5EF4-FFF2-40B4-BE49-F238E27FC236}">
                <a16:creationId xmlns:a16="http://schemas.microsoft.com/office/drawing/2014/main" id="{51DAE010-68ED-034C-B0B3-F31491D6A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61584"/>
              </p:ext>
            </p:extLst>
          </p:nvPr>
        </p:nvGraphicFramePr>
        <p:xfrm>
          <a:off x="17592312" y="5113160"/>
          <a:ext cx="4263144" cy="4132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6" name="TextBox 145">
            <a:extLst>
              <a:ext uri="{FF2B5EF4-FFF2-40B4-BE49-F238E27FC236}">
                <a16:creationId xmlns:a16="http://schemas.microsoft.com/office/drawing/2014/main" id="{CA42BBFB-639C-8049-AA7D-3FE6566AD6AE}"/>
              </a:ext>
            </a:extLst>
          </p:cNvPr>
          <p:cNvSpPr txBox="1"/>
          <p:nvPr/>
        </p:nvSpPr>
        <p:spPr>
          <a:xfrm>
            <a:off x="18069393" y="6686908"/>
            <a:ext cx="3308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25%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5E5C66-C109-EE4B-9E7D-FCB4E0C36A58}"/>
              </a:ext>
            </a:extLst>
          </p:cNvPr>
          <p:cNvCxnSpPr>
            <a:cxnSpLocks/>
          </p:cNvCxnSpPr>
          <p:nvPr/>
        </p:nvCxnSpPr>
        <p:spPr>
          <a:xfrm flipV="1">
            <a:off x="8484066" y="5113160"/>
            <a:ext cx="0" cy="6879529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817CC17-E9E6-4040-AEF8-9D54CB5B1365}"/>
              </a:ext>
            </a:extLst>
          </p:cNvPr>
          <p:cNvCxnSpPr>
            <a:cxnSpLocks/>
          </p:cNvCxnSpPr>
          <p:nvPr/>
        </p:nvCxnSpPr>
        <p:spPr>
          <a:xfrm flipV="1">
            <a:off x="15991771" y="5113160"/>
            <a:ext cx="0" cy="6879529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9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13">
            <a:extLst>
              <a:ext uri="{FF2B5EF4-FFF2-40B4-BE49-F238E27FC236}">
                <a16:creationId xmlns:a16="http://schemas.microsoft.com/office/drawing/2014/main" id="{09990E79-17F1-ED46-903E-B2BCF94A3D98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5" name="Rectangle: Rounded Corners 13">
            <a:extLst>
              <a:ext uri="{FF2B5EF4-FFF2-40B4-BE49-F238E27FC236}">
                <a16:creationId xmlns:a16="http://schemas.microsoft.com/office/drawing/2014/main" id="{B93E0EAB-D435-D643-AE64-55432107E1C3}"/>
              </a:ext>
            </a:extLst>
          </p:cNvPr>
          <p:cNvSpPr/>
          <p:nvPr/>
        </p:nvSpPr>
        <p:spPr>
          <a:xfrm>
            <a:off x="1233615" y="4876800"/>
            <a:ext cx="7053136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13">
            <a:extLst>
              <a:ext uri="{FF2B5EF4-FFF2-40B4-BE49-F238E27FC236}">
                <a16:creationId xmlns:a16="http://schemas.microsoft.com/office/drawing/2014/main" id="{51B9A7A6-3D99-9B48-84B4-5D9F2F06C389}"/>
              </a:ext>
            </a:extLst>
          </p:cNvPr>
          <p:cNvSpPr/>
          <p:nvPr/>
        </p:nvSpPr>
        <p:spPr>
          <a:xfrm>
            <a:off x="8662257" y="4876800"/>
            <a:ext cx="7053136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13">
            <a:extLst>
              <a:ext uri="{FF2B5EF4-FFF2-40B4-BE49-F238E27FC236}">
                <a16:creationId xmlns:a16="http://schemas.microsoft.com/office/drawing/2014/main" id="{8781F5F5-A5C9-E245-B536-6D04202F7BA4}"/>
              </a:ext>
            </a:extLst>
          </p:cNvPr>
          <p:cNvSpPr/>
          <p:nvPr/>
        </p:nvSpPr>
        <p:spPr>
          <a:xfrm>
            <a:off x="16090899" y="4876800"/>
            <a:ext cx="7053136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A662132C-CCDD-AF49-A2FE-B3D4E5BEDEE0}"/>
              </a:ext>
            </a:extLst>
          </p:cNvPr>
          <p:cNvSpPr/>
          <p:nvPr/>
        </p:nvSpPr>
        <p:spPr>
          <a:xfrm flipH="1">
            <a:off x="7267845" y="11587599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B781055D-1C8B-E847-ABC3-A9CC4738C8AC}"/>
              </a:ext>
            </a:extLst>
          </p:cNvPr>
          <p:cNvSpPr/>
          <p:nvPr/>
        </p:nvSpPr>
        <p:spPr>
          <a:xfrm rot="10800000" flipH="1">
            <a:off x="14743496" y="11587599"/>
            <a:ext cx="413115" cy="3561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7FC77A7-4AD3-7E4A-B327-0F6056578076}"/>
              </a:ext>
            </a:extLst>
          </p:cNvPr>
          <p:cNvSpPr/>
          <p:nvPr/>
        </p:nvSpPr>
        <p:spPr>
          <a:xfrm flipH="1">
            <a:off x="22183995" y="11587599"/>
            <a:ext cx="413115" cy="3561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FAC972-AB0C-2246-886D-29724D3EB497}"/>
              </a:ext>
            </a:extLst>
          </p:cNvPr>
          <p:cNvGrpSpPr/>
          <p:nvPr/>
        </p:nvGrpSpPr>
        <p:grpSpPr>
          <a:xfrm>
            <a:off x="16552938" y="10809685"/>
            <a:ext cx="2330539" cy="1225244"/>
            <a:chOff x="7745389" y="3937175"/>
            <a:chExt cx="2330539" cy="122524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E4846B-C037-4041-AB1E-0E53C0345DDC}"/>
                </a:ext>
              </a:extLst>
            </p:cNvPr>
            <p:cNvSpPr/>
            <p:nvPr/>
          </p:nvSpPr>
          <p:spPr>
            <a:xfrm flipH="1">
              <a:off x="7745390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2.04%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93B389-0BB6-CE41-9BB7-636F4156D863}"/>
                </a:ext>
              </a:extLst>
            </p:cNvPr>
            <p:cNvSpPr txBox="1"/>
            <p:nvPr/>
          </p:nvSpPr>
          <p:spPr>
            <a:xfrm flipH="1">
              <a:off x="7745389" y="4599316"/>
              <a:ext cx="23305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3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 JONES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423A12-D7C1-A842-B9C1-52C6A8BB51F9}"/>
              </a:ext>
            </a:extLst>
          </p:cNvPr>
          <p:cNvGrpSpPr/>
          <p:nvPr/>
        </p:nvGrpSpPr>
        <p:grpSpPr>
          <a:xfrm>
            <a:off x="9145481" y="10809685"/>
            <a:ext cx="1860893" cy="1225244"/>
            <a:chOff x="4487107" y="3937175"/>
            <a:chExt cx="1860893" cy="122524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DC719A-FADC-5748-96BD-B7FE9D18302A}"/>
                </a:ext>
              </a:extLst>
            </p:cNvPr>
            <p:cNvSpPr/>
            <p:nvPr/>
          </p:nvSpPr>
          <p:spPr>
            <a:xfrm flipH="1">
              <a:off x="4487107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1.28%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757C51-6A33-3144-A8D9-39B22D3996E7}"/>
                </a:ext>
              </a:extLst>
            </p:cNvPr>
            <p:cNvSpPr txBox="1"/>
            <p:nvPr/>
          </p:nvSpPr>
          <p:spPr>
            <a:xfrm flipH="1">
              <a:off x="4487107" y="4599316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NYSE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BD383D-7EDC-6348-8DDA-B5700DF32BD8}"/>
              </a:ext>
            </a:extLst>
          </p:cNvPr>
          <p:cNvGrpSpPr/>
          <p:nvPr/>
        </p:nvGrpSpPr>
        <p:grpSpPr>
          <a:xfrm>
            <a:off x="1668372" y="10809685"/>
            <a:ext cx="2676896" cy="1225244"/>
            <a:chOff x="1228824" y="3937175"/>
            <a:chExt cx="2676896" cy="122524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E44261-A512-D64B-9EF7-25E721D86BFC}"/>
                </a:ext>
              </a:extLst>
            </p:cNvPr>
            <p:cNvSpPr/>
            <p:nvPr/>
          </p:nvSpPr>
          <p:spPr>
            <a:xfrm flipH="1">
              <a:off x="1228824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2.45%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E254F53-6967-FA4A-8D77-FEEF76B1BE67}"/>
                </a:ext>
              </a:extLst>
            </p:cNvPr>
            <p:cNvSpPr txBox="1"/>
            <p:nvPr/>
          </p:nvSpPr>
          <p:spPr>
            <a:xfrm flipH="1">
              <a:off x="1228824" y="4599316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NASDAQ</a:t>
              </a:r>
            </a:p>
          </p:txBody>
        </p:sp>
      </p:grpSp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92C46A0D-E950-D14E-9897-E4143B257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418622"/>
              </p:ext>
            </p:extLst>
          </p:nvPr>
        </p:nvGraphicFramePr>
        <p:xfrm>
          <a:off x="1845002" y="5642043"/>
          <a:ext cx="5934627" cy="4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2E58648-C583-9E4F-86F6-64B0ECD13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151973"/>
              </p:ext>
            </p:extLst>
          </p:nvPr>
        </p:nvGraphicFramePr>
        <p:xfrm>
          <a:off x="16650153" y="5642043"/>
          <a:ext cx="5934627" cy="4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C764B10B-BAE6-A444-8FA2-E31DAEE35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520254"/>
              </p:ext>
            </p:extLst>
          </p:nvPr>
        </p:nvGraphicFramePr>
        <p:xfrm>
          <a:off x="9221511" y="5642043"/>
          <a:ext cx="5934627" cy="4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335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46615B9-9267-2440-B478-E81CC5B6E003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6" name="Rectangle: Rounded Corners 13">
            <a:extLst>
              <a:ext uri="{FF2B5EF4-FFF2-40B4-BE49-F238E27FC236}">
                <a16:creationId xmlns:a16="http://schemas.microsoft.com/office/drawing/2014/main" id="{300F814A-6B48-4D46-9159-19D9F9C11705}"/>
              </a:ext>
            </a:extLst>
          </p:cNvPr>
          <p:cNvSpPr/>
          <p:nvPr/>
        </p:nvSpPr>
        <p:spPr>
          <a:xfrm>
            <a:off x="15067603" y="4876800"/>
            <a:ext cx="8076434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13">
            <a:extLst>
              <a:ext uri="{FF2B5EF4-FFF2-40B4-BE49-F238E27FC236}">
                <a16:creationId xmlns:a16="http://schemas.microsoft.com/office/drawing/2014/main" id="{29E352E4-A77D-054C-A8CA-ACF73252B9AD}"/>
              </a:ext>
            </a:extLst>
          </p:cNvPr>
          <p:cNvSpPr/>
          <p:nvPr/>
        </p:nvSpPr>
        <p:spPr>
          <a:xfrm>
            <a:off x="1233614" y="4876800"/>
            <a:ext cx="13509353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9948FD-1CD3-AC41-A49F-0F2C2ED47365}"/>
              </a:ext>
            </a:extLst>
          </p:cNvPr>
          <p:cNvGrpSpPr/>
          <p:nvPr/>
        </p:nvGrpSpPr>
        <p:grpSpPr>
          <a:xfrm>
            <a:off x="1894003" y="5567988"/>
            <a:ext cx="12083254" cy="6230170"/>
            <a:chOff x="1451762" y="4980091"/>
            <a:chExt cx="12083254" cy="6230170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89B80932-5DEC-BE48-8B81-AA9C799EB07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3015626"/>
                </p:ext>
              </p:extLst>
            </p:nvPr>
          </p:nvGraphicFramePr>
          <p:xfrm>
            <a:off x="1494292" y="6522720"/>
            <a:ext cx="12040724" cy="46875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79831B5-362B-D246-822B-1A9FE2D651A5}"/>
                </a:ext>
              </a:extLst>
            </p:cNvPr>
            <p:cNvGrpSpPr/>
            <p:nvPr/>
          </p:nvGrpSpPr>
          <p:grpSpPr>
            <a:xfrm>
              <a:off x="1451762" y="4980091"/>
              <a:ext cx="3291068" cy="1209434"/>
              <a:chOff x="1494292" y="4407522"/>
              <a:chExt cx="3291068" cy="120943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C056FBA-4A47-9840-8276-505BD78E158D}"/>
                  </a:ext>
                </a:extLst>
              </p:cNvPr>
              <p:cNvSpPr/>
              <p:nvPr/>
            </p:nvSpPr>
            <p:spPr>
              <a:xfrm flipH="1">
                <a:off x="1494292" y="4970625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7,284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3350A9-641E-F54A-B232-618F8481E882}"/>
                  </a:ext>
                </a:extLst>
              </p:cNvPr>
              <p:cNvSpPr txBox="1"/>
              <p:nvPr/>
            </p:nvSpPr>
            <p:spPr>
              <a:xfrm flipH="1">
                <a:off x="1494292" y="4407522"/>
                <a:ext cx="3291068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DISCLOUSURES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4D50C84-DFDB-044E-B18B-353EE1165192}"/>
              </a:ext>
            </a:extLst>
          </p:cNvPr>
          <p:cNvGrpSpPr/>
          <p:nvPr/>
        </p:nvGrpSpPr>
        <p:grpSpPr>
          <a:xfrm>
            <a:off x="6563172" y="5939532"/>
            <a:ext cx="2253748" cy="1432301"/>
            <a:chOff x="5503153" y="5774573"/>
            <a:chExt cx="2253748" cy="14323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3FFDAE-DFDA-814D-991D-29F9DB62B41B}"/>
                </a:ext>
              </a:extLst>
            </p:cNvPr>
            <p:cNvGrpSpPr/>
            <p:nvPr/>
          </p:nvGrpSpPr>
          <p:grpSpPr>
            <a:xfrm rot="10800000">
              <a:off x="5503153" y="5774573"/>
              <a:ext cx="2253748" cy="1432301"/>
              <a:chOff x="12576155" y="4410636"/>
              <a:chExt cx="2913824" cy="18517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7FFB57-B4DB-9747-9838-E1CB5D8C0F63}"/>
                  </a:ext>
                </a:extLst>
              </p:cNvPr>
              <p:cNvSpPr/>
              <p:nvPr/>
            </p:nvSpPr>
            <p:spPr>
              <a:xfrm>
                <a:off x="12576155" y="4710547"/>
                <a:ext cx="2913824" cy="155188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riangle 4">
                <a:extLst>
                  <a:ext uri="{FF2B5EF4-FFF2-40B4-BE49-F238E27FC236}">
                    <a16:creationId xmlns:a16="http://schemas.microsoft.com/office/drawing/2014/main" id="{E46FB9A7-A19A-7C40-8D86-9C8E3D6DA3F1}"/>
                  </a:ext>
                </a:extLst>
              </p:cNvPr>
              <p:cNvSpPr/>
              <p:nvPr/>
            </p:nvSpPr>
            <p:spPr>
              <a:xfrm>
                <a:off x="13742922" y="4410636"/>
                <a:ext cx="580486" cy="50041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F3933B-C777-D54E-8F18-4B5FF9F3977E}"/>
                </a:ext>
              </a:extLst>
            </p:cNvPr>
            <p:cNvGrpSpPr/>
            <p:nvPr/>
          </p:nvGrpSpPr>
          <p:grpSpPr>
            <a:xfrm>
              <a:off x="5797384" y="5806559"/>
              <a:ext cx="1665136" cy="1088642"/>
              <a:chOff x="1817978" y="5683875"/>
              <a:chExt cx="1665136" cy="108864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0D043C-9B5E-064C-B1EB-D0D34F021278}"/>
                  </a:ext>
                </a:extLst>
              </p:cNvPr>
              <p:cNvSpPr txBox="1"/>
              <p:nvPr/>
            </p:nvSpPr>
            <p:spPr>
              <a:xfrm>
                <a:off x="1817979" y="5683875"/>
                <a:ext cx="1665135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3C6B7FC-4A5B-3A4F-8FCB-8DE66F42DEE6}"/>
                  </a:ext>
                </a:extLst>
              </p:cNvPr>
              <p:cNvSpPr/>
              <p:nvPr/>
            </p:nvSpPr>
            <p:spPr>
              <a:xfrm>
                <a:off x="1817978" y="6187742"/>
                <a:ext cx="16651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396530B-4C1E-4B4D-ABC4-3631102C4F66}"/>
              </a:ext>
            </a:extLst>
          </p:cNvPr>
          <p:cNvGrpSpPr/>
          <p:nvPr/>
        </p:nvGrpSpPr>
        <p:grpSpPr>
          <a:xfrm>
            <a:off x="15788207" y="9527208"/>
            <a:ext cx="6645814" cy="2258049"/>
            <a:chOff x="14693768" y="4302778"/>
            <a:chExt cx="6645814" cy="225804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101D01-E18F-C842-8754-2B1951619ECF}"/>
                </a:ext>
              </a:extLst>
            </p:cNvPr>
            <p:cNvSpPr txBox="1"/>
            <p:nvPr/>
          </p:nvSpPr>
          <p:spPr>
            <a:xfrm>
              <a:off x="14693770" y="5175832"/>
              <a:ext cx="66458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5BCB82-014B-2440-B0F1-5A3E649CFEB8}"/>
                </a:ext>
              </a:extLst>
            </p:cNvPr>
            <p:cNvSpPr/>
            <p:nvPr/>
          </p:nvSpPr>
          <p:spPr>
            <a:xfrm>
              <a:off x="14693768" y="4302778"/>
              <a:ext cx="66458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Business Model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CAB9F5-A223-E446-93B0-95C6195D0413}"/>
              </a:ext>
            </a:extLst>
          </p:cNvPr>
          <p:cNvGrpSpPr/>
          <p:nvPr/>
        </p:nvGrpSpPr>
        <p:grpSpPr>
          <a:xfrm>
            <a:off x="16259141" y="5519599"/>
            <a:ext cx="5705254" cy="3609747"/>
            <a:chOff x="16259141" y="4228981"/>
            <a:chExt cx="5705254" cy="36097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46F0EC0-E9D8-B64B-8B8B-92294028DF53}"/>
                </a:ext>
              </a:extLst>
            </p:cNvPr>
            <p:cNvGrpSpPr/>
            <p:nvPr/>
          </p:nvGrpSpPr>
          <p:grpSpPr>
            <a:xfrm>
              <a:off x="16512886" y="4876800"/>
              <a:ext cx="5196457" cy="2961928"/>
              <a:chOff x="1554163" y="1189038"/>
              <a:chExt cx="3152775" cy="1797050"/>
            </a:xfrm>
          </p:grpSpPr>
          <p:sp>
            <p:nvSpPr>
              <p:cNvPr id="64" name="Freeform 1">
                <a:extLst>
                  <a:ext uri="{FF2B5EF4-FFF2-40B4-BE49-F238E27FC236}">
                    <a16:creationId xmlns:a16="http://schemas.microsoft.com/office/drawing/2014/main" id="{E2CA6B5D-97E0-3142-AC45-061CBF096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163" y="1189038"/>
                <a:ext cx="3152775" cy="1546225"/>
              </a:xfrm>
              <a:custGeom>
                <a:avLst/>
                <a:gdLst>
                  <a:gd name="T0" fmla="*/ 233 w 8758"/>
                  <a:gd name="T1" fmla="*/ 4293 h 4294"/>
                  <a:gd name="T2" fmla="*/ 233 w 8758"/>
                  <a:gd name="T3" fmla="*/ 4293 h 4294"/>
                  <a:gd name="T4" fmla="*/ 1442 w 8758"/>
                  <a:gd name="T5" fmla="*/ 1441 h 4294"/>
                  <a:gd name="T6" fmla="*/ 4386 w 8758"/>
                  <a:gd name="T7" fmla="*/ 233 h 4294"/>
                  <a:gd name="T8" fmla="*/ 7315 w 8758"/>
                  <a:gd name="T9" fmla="*/ 1441 h 4294"/>
                  <a:gd name="T10" fmla="*/ 8540 w 8758"/>
                  <a:gd name="T11" fmla="*/ 4293 h 4294"/>
                  <a:gd name="T12" fmla="*/ 8757 w 8758"/>
                  <a:gd name="T13" fmla="*/ 4293 h 4294"/>
                  <a:gd name="T14" fmla="*/ 7470 w 8758"/>
                  <a:gd name="T15" fmla="*/ 1286 h 4294"/>
                  <a:gd name="T16" fmla="*/ 4386 w 8758"/>
                  <a:gd name="T17" fmla="*/ 0 h 4294"/>
                  <a:gd name="T18" fmla="*/ 1286 w 8758"/>
                  <a:gd name="T19" fmla="*/ 1286 h 4294"/>
                  <a:gd name="T20" fmla="*/ 0 w 8758"/>
                  <a:gd name="T21" fmla="*/ 4293 h 4294"/>
                  <a:gd name="T22" fmla="*/ 233 w 8758"/>
                  <a:gd name="T23" fmla="*/ 4293 h 4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58" h="4294">
                    <a:moveTo>
                      <a:pt x="233" y="4293"/>
                    </a:moveTo>
                    <a:lnTo>
                      <a:pt x="233" y="4293"/>
                    </a:lnTo>
                    <a:cubicBezTo>
                      <a:pt x="248" y="3208"/>
                      <a:pt x="682" y="2216"/>
                      <a:pt x="1442" y="1441"/>
                    </a:cubicBezTo>
                    <a:cubicBezTo>
                      <a:pt x="2232" y="667"/>
                      <a:pt x="3270" y="233"/>
                      <a:pt x="4386" y="233"/>
                    </a:cubicBezTo>
                    <a:cubicBezTo>
                      <a:pt x="5487" y="233"/>
                      <a:pt x="6525" y="667"/>
                      <a:pt x="7315" y="1441"/>
                    </a:cubicBezTo>
                    <a:cubicBezTo>
                      <a:pt x="8075" y="2216"/>
                      <a:pt x="8509" y="3208"/>
                      <a:pt x="8540" y="4293"/>
                    </a:cubicBezTo>
                    <a:cubicBezTo>
                      <a:pt x="8757" y="4293"/>
                      <a:pt x="8757" y="4293"/>
                      <a:pt x="8757" y="4293"/>
                    </a:cubicBezTo>
                    <a:cubicBezTo>
                      <a:pt x="8726" y="3146"/>
                      <a:pt x="8276" y="2092"/>
                      <a:pt x="7470" y="1286"/>
                    </a:cubicBezTo>
                    <a:cubicBezTo>
                      <a:pt x="6649" y="465"/>
                      <a:pt x="5549" y="0"/>
                      <a:pt x="4386" y="0"/>
                    </a:cubicBezTo>
                    <a:cubicBezTo>
                      <a:pt x="3208" y="0"/>
                      <a:pt x="2108" y="465"/>
                      <a:pt x="1286" y="1286"/>
                    </a:cubicBezTo>
                    <a:cubicBezTo>
                      <a:pt x="481" y="2092"/>
                      <a:pt x="31" y="3146"/>
                      <a:pt x="0" y="4293"/>
                    </a:cubicBezTo>
                    <a:lnTo>
                      <a:pt x="233" y="429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2">
                <a:extLst>
                  <a:ext uri="{FF2B5EF4-FFF2-40B4-BE49-F238E27FC236}">
                    <a16:creationId xmlns:a16="http://schemas.microsoft.com/office/drawing/2014/main" id="{766392FA-1999-5C4A-BD04-78DFCCF73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263" y="1362075"/>
                <a:ext cx="28575" cy="250825"/>
              </a:xfrm>
              <a:custGeom>
                <a:avLst/>
                <a:gdLst>
                  <a:gd name="T0" fmla="*/ 78 w 79"/>
                  <a:gd name="T1" fmla="*/ 697 h 698"/>
                  <a:gd name="T2" fmla="*/ 0 w 79"/>
                  <a:gd name="T3" fmla="*/ 697 h 698"/>
                  <a:gd name="T4" fmla="*/ 0 w 79"/>
                  <a:gd name="T5" fmla="*/ 0 h 698"/>
                  <a:gd name="T6" fmla="*/ 78 w 79"/>
                  <a:gd name="T7" fmla="*/ 0 h 698"/>
                  <a:gd name="T8" fmla="*/ 78 w 79"/>
                  <a:gd name="T9" fmla="*/ 697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98">
                    <a:moveTo>
                      <a:pt x="78" y="697"/>
                    </a:moveTo>
                    <a:lnTo>
                      <a:pt x="0" y="697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69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3">
                <a:extLst>
                  <a:ext uri="{FF2B5EF4-FFF2-40B4-BE49-F238E27FC236}">
                    <a16:creationId xmlns:a16="http://schemas.microsoft.com/office/drawing/2014/main" id="{6E428E50-6597-964D-B82B-9A2600546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263" y="2058988"/>
                <a:ext cx="228600" cy="144462"/>
              </a:xfrm>
              <a:custGeom>
                <a:avLst/>
                <a:gdLst>
                  <a:gd name="T0" fmla="*/ 31 w 637"/>
                  <a:gd name="T1" fmla="*/ 402 h 403"/>
                  <a:gd name="T2" fmla="*/ 0 w 637"/>
                  <a:gd name="T3" fmla="*/ 340 h 403"/>
                  <a:gd name="T4" fmla="*/ 605 w 637"/>
                  <a:gd name="T5" fmla="*/ 0 h 403"/>
                  <a:gd name="T6" fmla="*/ 636 w 637"/>
                  <a:gd name="T7" fmla="*/ 46 h 403"/>
                  <a:gd name="T8" fmla="*/ 31 w 637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403">
                    <a:moveTo>
                      <a:pt x="31" y="402"/>
                    </a:moveTo>
                    <a:lnTo>
                      <a:pt x="0" y="340"/>
                    </a:lnTo>
                    <a:lnTo>
                      <a:pt x="605" y="0"/>
                    </a:lnTo>
                    <a:lnTo>
                      <a:pt x="636" y="46"/>
                    </a:lnTo>
                    <a:lnTo>
                      <a:pt x="31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4">
                <a:extLst>
                  <a:ext uri="{FF2B5EF4-FFF2-40B4-BE49-F238E27FC236}">
                    <a16:creationId xmlns:a16="http://schemas.microsoft.com/office/drawing/2014/main" id="{5DE8E58E-8218-3A46-B6C7-716F93632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050" y="1546225"/>
                <a:ext cx="146050" cy="228600"/>
              </a:xfrm>
              <a:custGeom>
                <a:avLst/>
                <a:gdLst>
                  <a:gd name="T0" fmla="*/ 62 w 404"/>
                  <a:gd name="T1" fmla="*/ 635 h 636"/>
                  <a:gd name="T2" fmla="*/ 0 w 404"/>
                  <a:gd name="T3" fmla="*/ 604 h 636"/>
                  <a:gd name="T4" fmla="*/ 356 w 404"/>
                  <a:gd name="T5" fmla="*/ 0 h 636"/>
                  <a:gd name="T6" fmla="*/ 403 w 404"/>
                  <a:gd name="T7" fmla="*/ 31 h 636"/>
                  <a:gd name="T8" fmla="*/ 62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62" y="635"/>
                    </a:moveTo>
                    <a:lnTo>
                      <a:pt x="0" y="604"/>
                    </a:lnTo>
                    <a:lnTo>
                      <a:pt x="356" y="0"/>
                    </a:lnTo>
                    <a:lnTo>
                      <a:pt x="403" y="31"/>
                    </a:lnTo>
                    <a:lnTo>
                      <a:pt x="62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5">
                <a:extLst>
                  <a:ext uri="{FF2B5EF4-FFF2-40B4-BE49-F238E27FC236}">
                    <a16:creationId xmlns:a16="http://schemas.microsoft.com/office/drawing/2014/main" id="{2C932CE8-4C4E-634F-9DCC-D2C873B2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238" y="2058988"/>
                <a:ext cx="228600" cy="144462"/>
              </a:xfrm>
              <a:custGeom>
                <a:avLst/>
                <a:gdLst>
                  <a:gd name="T0" fmla="*/ 605 w 636"/>
                  <a:gd name="T1" fmla="*/ 402 h 403"/>
                  <a:gd name="T2" fmla="*/ 0 w 636"/>
                  <a:gd name="T3" fmla="*/ 46 h 403"/>
                  <a:gd name="T4" fmla="*/ 31 w 636"/>
                  <a:gd name="T5" fmla="*/ 0 h 403"/>
                  <a:gd name="T6" fmla="*/ 635 w 636"/>
                  <a:gd name="T7" fmla="*/ 340 h 403"/>
                  <a:gd name="T8" fmla="*/ 605 w 636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403">
                    <a:moveTo>
                      <a:pt x="605" y="402"/>
                    </a:moveTo>
                    <a:lnTo>
                      <a:pt x="0" y="46"/>
                    </a:lnTo>
                    <a:lnTo>
                      <a:pt x="31" y="0"/>
                    </a:lnTo>
                    <a:lnTo>
                      <a:pt x="635" y="340"/>
                    </a:lnTo>
                    <a:lnTo>
                      <a:pt x="605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953F5E1D-C817-BC42-BC36-568DB9893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588" y="1546225"/>
                <a:ext cx="146050" cy="228600"/>
              </a:xfrm>
              <a:custGeom>
                <a:avLst/>
                <a:gdLst>
                  <a:gd name="T0" fmla="*/ 341 w 404"/>
                  <a:gd name="T1" fmla="*/ 635 h 636"/>
                  <a:gd name="T2" fmla="*/ 0 w 404"/>
                  <a:gd name="T3" fmla="*/ 31 h 636"/>
                  <a:gd name="T4" fmla="*/ 47 w 404"/>
                  <a:gd name="T5" fmla="*/ 0 h 636"/>
                  <a:gd name="T6" fmla="*/ 403 w 404"/>
                  <a:gd name="T7" fmla="*/ 604 h 636"/>
                  <a:gd name="T8" fmla="*/ 341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341" y="635"/>
                    </a:moveTo>
                    <a:lnTo>
                      <a:pt x="0" y="31"/>
                    </a:lnTo>
                    <a:lnTo>
                      <a:pt x="47" y="0"/>
                    </a:lnTo>
                    <a:lnTo>
                      <a:pt x="403" y="604"/>
                    </a:lnTo>
                    <a:lnTo>
                      <a:pt x="341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2246D46B-B069-5242-9A86-551D69E82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1366838"/>
                <a:ext cx="33338" cy="95250"/>
              </a:xfrm>
              <a:custGeom>
                <a:avLst/>
                <a:gdLst>
                  <a:gd name="T0" fmla="*/ 30 w 93"/>
                  <a:gd name="T1" fmla="*/ 263 h 264"/>
                  <a:gd name="T2" fmla="*/ 0 w 93"/>
                  <a:gd name="T3" fmla="*/ 0 h 264"/>
                  <a:gd name="T4" fmla="*/ 62 w 93"/>
                  <a:gd name="T5" fmla="*/ 0 h 264"/>
                  <a:gd name="T6" fmla="*/ 92 w 93"/>
                  <a:gd name="T7" fmla="*/ 263 h 264"/>
                  <a:gd name="T8" fmla="*/ 30 w 93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64">
                    <a:moveTo>
                      <a:pt x="30" y="263"/>
                    </a:moveTo>
                    <a:lnTo>
                      <a:pt x="0" y="0"/>
                    </a:lnTo>
                    <a:lnTo>
                      <a:pt x="62" y="0"/>
                    </a:lnTo>
                    <a:lnTo>
                      <a:pt x="92" y="263"/>
                    </a:lnTo>
                    <a:lnTo>
                      <a:pt x="30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EBB1B695-F830-974E-BDD7-AB4D800DE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338" y="1389063"/>
                <a:ext cx="39687" cy="95250"/>
              </a:xfrm>
              <a:custGeom>
                <a:avLst/>
                <a:gdLst>
                  <a:gd name="T0" fmla="*/ 46 w 109"/>
                  <a:gd name="T1" fmla="*/ 263 h 264"/>
                  <a:gd name="T2" fmla="*/ 0 w 109"/>
                  <a:gd name="T3" fmla="*/ 15 h 264"/>
                  <a:gd name="T4" fmla="*/ 62 w 109"/>
                  <a:gd name="T5" fmla="*/ 0 h 264"/>
                  <a:gd name="T6" fmla="*/ 108 w 109"/>
                  <a:gd name="T7" fmla="*/ 263 h 264"/>
                  <a:gd name="T8" fmla="*/ 46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46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08" y="263"/>
                    </a:lnTo>
                    <a:lnTo>
                      <a:pt x="46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FD825510-86E8-A246-9211-D360FF037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288" y="1422400"/>
                <a:ext cx="50800" cy="100013"/>
              </a:xfrm>
              <a:custGeom>
                <a:avLst/>
                <a:gdLst>
                  <a:gd name="T0" fmla="*/ 77 w 140"/>
                  <a:gd name="T1" fmla="*/ 279 h 280"/>
                  <a:gd name="T2" fmla="*/ 0 w 140"/>
                  <a:gd name="T3" fmla="*/ 31 h 280"/>
                  <a:gd name="T4" fmla="*/ 62 w 140"/>
                  <a:gd name="T5" fmla="*/ 0 h 280"/>
                  <a:gd name="T6" fmla="*/ 139 w 140"/>
                  <a:gd name="T7" fmla="*/ 264 h 280"/>
                  <a:gd name="T8" fmla="*/ 77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77" y="279"/>
                    </a:moveTo>
                    <a:lnTo>
                      <a:pt x="0" y="31"/>
                    </a:lnTo>
                    <a:lnTo>
                      <a:pt x="62" y="0"/>
                    </a:lnTo>
                    <a:lnTo>
                      <a:pt x="139" y="264"/>
                    </a:lnTo>
                    <a:lnTo>
                      <a:pt x="77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9737BE89-5139-DE43-B97A-7D912C304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588" y="1479550"/>
                <a:ext cx="61912" cy="95250"/>
              </a:xfrm>
              <a:custGeom>
                <a:avLst/>
                <a:gdLst>
                  <a:gd name="T0" fmla="*/ 108 w 171"/>
                  <a:gd name="T1" fmla="*/ 263 h 264"/>
                  <a:gd name="T2" fmla="*/ 0 w 171"/>
                  <a:gd name="T3" fmla="*/ 15 h 264"/>
                  <a:gd name="T4" fmla="*/ 62 w 171"/>
                  <a:gd name="T5" fmla="*/ 0 h 264"/>
                  <a:gd name="T6" fmla="*/ 170 w 171"/>
                  <a:gd name="T7" fmla="*/ 232 h 264"/>
                  <a:gd name="T8" fmla="*/ 108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108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70" y="232"/>
                    </a:lnTo>
                    <a:lnTo>
                      <a:pt x="108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6DA2A150-DCF2-BD4E-A604-ACE445947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5963" y="1366838"/>
                <a:ext cx="33337" cy="95250"/>
              </a:xfrm>
              <a:custGeom>
                <a:avLst/>
                <a:gdLst>
                  <a:gd name="T0" fmla="*/ 62 w 94"/>
                  <a:gd name="T1" fmla="*/ 263 h 264"/>
                  <a:gd name="T2" fmla="*/ 0 w 94"/>
                  <a:gd name="T3" fmla="*/ 263 h 264"/>
                  <a:gd name="T4" fmla="*/ 31 w 94"/>
                  <a:gd name="T5" fmla="*/ 0 h 264"/>
                  <a:gd name="T6" fmla="*/ 93 w 94"/>
                  <a:gd name="T7" fmla="*/ 0 h 264"/>
                  <a:gd name="T8" fmla="*/ 62 w 94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31" y="0"/>
                    </a:lnTo>
                    <a:lnTo>
                      <a:pt x="93" y="0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B1AEDA28-4554-CD4F-98D4-44F079FB9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663" y="1389063"/>
                <a:ext cx="39687" cy="95250"/>
              </a:xfrm>
              <a:custGeom>
                <a:avLst/>
                <a:gdLst>
                  <a:gd name="T0" fmla="*/ 62 w 109"/>
                  <a:gd name="T1" fmla="*/ 263 h 264"/>
                  <a:gd name="T2" fmla="*/ 0 w 109"/>
                  <a:gd name="T3" fmla="*/ 263 h 264"/>
                  <a:gd name="T4" fmla="*/ 46 w 109"/>
                  <a:gd name="T5" fmla="*/ 0 h 264"/>
                  <a:gd name="T6" fmla="*/ 108 w 109"/>
                  <a:gd name="T7" fmla="*/ 15 h 264"/>
                  <a:gd name="T8" fmla="*/ 62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46" y="0"/>
                    </a:lnTo>
                    <a:lnTo>
                      <a:pt x="108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3763798D-AEEE-4E41-9390-7F19B3EBC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013" y="1422400"/>
                <a:ext cx="50800" cy="100013"/>
              </a:xfrm>
              <a:custGeom>
                <a:avLst/>
                <a:gdLst>
                  <a:gd name="T0" fmla="*/ 62 w 140"/>
                  <a:gd name="T1" fmla="*/ 279 h 280"/>
                  <a:gd name="T2" fmla="*/ 0 w 140"/>
                  <a:gd name="T3" fmla="*/ 264 h 280"/>
                  <a:gd name="T4" fmla="*/ 77 w 140"/>
                  <a:gd name="T5" fmla="*/ 0 h 280"/>
                  <a:gd name="T6" fmla="*/ 139 w 140"/>
                  <a:gd name="T7" fmla="*/ 31 h 280"/>
                  <a:gd name="T8" fmla="*/ 62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62" y="279"/>
                    </a:moveTo>
                    <a:lnTo>
                      <a:pt x="0" y="264"/>
                    </a:lnTo>
                    <a:lnTo>
                      <a:pt x="77" y="0"/>
                    </a:lnTo>
                    <a:lnTo>
                      <a:pt x="139" y="31"/>
                    </a:lnTo>
                    <a:lnTo>
                      <a:pt x="62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5C2C3F51-D31B-704C-8DDD-2E5F625FD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1479550"/>
                <a:ext cx="61913" cy="95250"/>
              </a:xfrm>
              <a:custGeom>
                <a:avLst/>
                <a:gdLst>
                  <a:gd name="T0" fmla="*/ 62 w 171"/>
                  <a:gd name="T1" fmla="*/ 263 h 264"/>
                  <a:gd name="T2" fmla="*/ 0 w 171"/>
                  <a:gd name="T3" fmla="*/ 232 h 264"/>
                  <a:gd name="T4" fmla="*/ 108 w 171"/>
                  <a:gd name="T5" fmla="*/ 0 h 264"/>
                  <a:gd name="T6" fmla="*/ 170 w 171"/>
                  <a:gd name="T7" fmla="*/ 15 h 264"/>
                  <a:gd name="T8" fmla="*/ 62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62" y="263"/>
                    </a:moveTo>
                    <a:lnTo>
                      <a:pt x="0" y="232"/>
                    </a:lnTo>
                    <a:lnTo>
                      <a:pt x="108" y="0"/>
                    </a:lnTo>
                    <a:lnTo>
                      <a:pt x="170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6171B6A9-E4A2-A344-B7A6-CB58D8077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650" y="2616200"/>
                <a:ext cx="100013" cy="33338"/>
              </a:xfrm>
              <a:custGeom>
                <a:avLst/>
                <a:gdLst>
                  <a:gd name="T0" fmla="*/ 15 w 280"/>
                  <a:gd name="T1" fmla="*/ 93 h 94"/>
                  <a:gd name="T2" fmla="*/ 0 w 280"/>
                  <a:gd name="T3" fmla="*/ 31 h 94"/>
                  <a:gd name="T4" fmla="*/ 279 w 280"/>
                  <a:gd name="T5" fmla="*/ 0 h 94"/>
                  <a:gd name="T6" fmla="*/ 279 w 280"/>
                  <a:gd name="T7" fmla="*/ 62 h 94"/>
                  <a:gd name="T8" fmla="*/ 15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15" y="93"/>
                    </a:moveTo>
                    <a:lnTo>
                      <a:pt x="0" y="31"/>
                    </a:lnTo>
                    <a:lnTo>
                      <a:pt x="279" y="0"/>
                    </a:lnTo>
                    <a:lnTo>
                      <a:pt x="279" y="62"/>
                    </a:lnTo>
                    <a:lnTo>
                      <a:pt x="15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DDBCF269-0DDA-4847-8B92-687344C3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425" y="2471738"/>
                <a:ext cx="100013" cy="39687"/>
              </a:xfrm>
              <a:custGeom>
                <a:avLst/>
                <a:gdLst>
                  <a:gd name="T0" fmla="*/ 15 w 280"/>
                  <a:gd name="T1" fmla="*/ 109 h 110"/>
                  <a:gd name="T2" fmla="*/ 0 w 280"/>
                  <a:gd name="T3" fmla="*/ 47 h 110"/>
                  <a:gd name="T4" fmla="*/ 263 w 280"/>
                  <a:gd name="T5" fmla="*/ 0 h 110"/>
                  <a:gd name="T6" fmla="*/ 279 w 280"/>
                  <a:gd name="T7" fmla="*/ 62 h 110"/>
                  <a:gd name="T8" fmla="*/ 15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15" y="109"/>
                    </a:moveTo>
                    <a:lnTo>
                      <a:pt x="0" y="47"/>
                    </a:lnTo>
                    <a:lnTo>
                      <a:pt x="263" y="0"/>
                    </a:lnTo>
                    <a:lnTo>
                      <a:pt x="279" y="62"/>
                    </a:lnTo>
                    <a:lnTo>
                      <a:pt x="15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95BDFD85-CBAC-3847-9381-95C1D6CD3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088" y="2327275"/>
                <a:ext cx="95250" cy="50800"/>
              </a:xfrm>
              <a:custGeom>
                <a:avLst/>
                <a:gdLst>
                  <a:gd name="T0" fmla="*/ 15 w 264"/>
                  <a:gd name="T1" fmla="*/ 139 h 140"/>
                  <a:gd name="T2" fmla="*/ 0 w 264"/>
                  <a:gd name="T3" fmla="*/ 77 h 140"/>
                  <a:gd name="T4" fmla="*/ 248 w 264"/>
                  <a:gd name="T5" fmla="*/ 0 h 140"/>
                  <a:gd name="T6" fmla="*/ 263 w 264"/>
                  <a:gd name="T7" fmla="*/ 62 h 140"/>
                  <a:gd name="T8" fmla="*/ 15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15" y="139"/>
                    </a:moveTo>
                    <a:lnTo>
                      <a:pt x="0" y="77"/>
                    </a:lnTo>
                    <a:lnTo>
                      <a:pt x="248" y="0"/>
                    </a:lnTo>
                    <a:lnTo>
                      <a:pt x="263" y="62"/>
                    </a:lnTo>
                    <a:lnTo>
                      <a:pt x="15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467AA800-12EA-964F-9CBA-E21217430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288" y="2187575"/>
                <a:ext cx="95250" cy="61913"/>
              </a:xfrm>
              <a:custGeom>
                <a:avLst/>
                <a:gdLst>
                  <a:gd name="T0" fmla="*/ 16 w 265"/>
                  <a:gd name="T1" fmla="*/ 170 h 171"/>
                  <a:gd name="T2" fmla="*/ 0 w 265"/>
                  <a:gd name="T3" fmla="*/ 108 h 171"/>
                  <a:gd name="T4" fmla="*/ 233 w 265"/>
                  <a:gd name="T5" fmla="*/ 0 h 171"/>
                  <a:gd name="T6" fmla="*/ 264 w 265"/>
                  <a:gd name="T7" fmla="*/ 62 h 171"/>
                  <a:gd name="T8" fmla="*/ 16 w 265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171">
                    <a:moveTo>
                      <a:pt x="16" y="170"/>
                    </a:moveTo>
                    <a:lnTo>
                      <a:pt x="0" y="108"/>
                    </a:lnTo>
                    <a:lnTo>
                      <a:pt x="233" y="0"/>
                    </a:lnTo>
                    <a:lnTo>
                      <a:pt x="264" y="62"/>
                    </a:lnTo>
                    <a:lnTo>
                      <a:pt x="16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AA212051-10F4-2B4A-A7AF-9BC177C66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875" y="1612900"/>
                <a:ext cx="73025" cy="95250"/>
              </a:xfrm>
              <a:custGeom>
                <a:avLst/>
                <a:gdLst>
                  <a:gd name="T0" fmla="*/ 155 w 202"/>
                  <a:gd name="T1" fmla="*/ 263 h 264"/>
                  <a:gd name="T2" fmla="*/ 0 w 202"/>
                  <a:gd name="T3" fmla="*/ 46 h 264"/>
                  <a:gd name="T4" fmla="*/ 47 w 202"/>
                  <a:gd name="T5" fmla="*/ 0 h 264"/>
                  <a:gd name="T6" fmla="*/ 201 w 202"/>
                  <a:gd name="T7" fmla="*/ 217 h 264"/>
                  <a:gd name="T8" fmla="*/ 155 w 202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64">
                    <a:moveTo>
                      <a:pt x="155" y="263"/>
                    </a:moveTo>
                    <a:lnTo>
                      <a:pt x="0" y="46"/>
                    </a:lnTo>
                    <a:lnTo>
                      <a:pt x="47" y="0"/>
                    </a:lnTo>
                    <a:lnTo>
                      <a:pt x="201" y="217"/>
                    </a:lnTo>
                    <a:lnTo>
                      <a:pt x="155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01FA977-BFAF-8E4D-8FA7-ED73F1C00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400" y="1708150"/>
                <a:ext cx="84138" cy="84138"/>
              </a:xfrm>
              <a:custGeom>
                <a:avLst/>
                <a:gdLst>
                  <a:gd name="T0" fmla="*/ 171 w 234"/>
                  <a:gd name="T1" fmla="*/ 233 h 234"/>
                  <a:gd name="T2" fmla="*/ 0 w 234"/>
                  <a:gd name="T3" fmla="*/ 47 h 234"/>
                  <a:gd name="T4" fmla="*/ 47 w 234"/>
                  <a:gd name="T5" fmla="*/ 0 h 234"/>
                  <a:gd name="T6" fmla="*/ 233 w 234"/>
                  <a:gd name="T7" fmla="*/ 202 h 234"/>
                  <a:gd name="T8" fmla="*/ 171 w 234"/>
                  <a:gd name="T9" fmla="*/ 23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4">
                    <a:moveTo>
                      <a:pt x="171" y="233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33" y="202"/>
                    </a:lnTo>
                    <a:lnTo>
                      <a:pt x="171" y="23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21">
                <a:extLst>
                  <a:ext uri="{FF2B5EF4-FFF2-40B4-BE49-F238E27FC236}">
                    <a16:creationId xmlns:a16="http://schemas.microsoft.com/office/drawing/2014/main" id="{0E1893C7-C642-8D49-B27A-017D2E34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625" y="1808163"/>
                <a:ext cx="88900" cy="84137"/>
              </a:xfrm>
              <a:custGeom>
                <a:avLst/>
                <a:gdLst>
                  <a:gd name="T0" fmla="*/ 201 w 249"/>
                  <a:gd name="T1" fmla="*/ 232 h 233"/>
                  <a:gd name="T2" fmla="*/ 0 w 249"/>
                  <a:gd name="T3" fmla="*/ 47 h 233"/>
                  <a:gd name="T4" fmla="*/ 47 w 249"/>
                  <a:gd name="T5" fmla="*/ 0 h 233"/>
                  <a:gd name="T6" fmla="*/ 248 w 249"/>
                  <a:gd name="T7" fmla="*/ 186 h 233"/>
                  <a:gd name="T8" fmla="*/ 201 w 249"/>
                  <a:gd name="T9" fmla="*/ 23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33">
                    <a:moveTo>
                      <a:pt x="201" y="232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48" y="186"/>
                    </a:lnTo>
                    <a:lnTo>
                      <a:pt x="201" y="23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16C5CB34-6A2D-1740-A28C-5AA6160B0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375" y="1925638"/>
                <a:ext cx="95250" cy="73025"/>
              </a:xfrm>
              <a:custGeom>
                <a:avLst/>
                <a:gdLst>
                  <a:gd name="T0" fmla="*/ 216 w 264"/>
                  <a:gd name="T1" fmla="*/ 201 h 202"/>
                  <a:gd name="T2" fmla="*/ 0 w 264"/>
                  <a:gd name="T3" fmla="*/ 46 h 202"/>
                  <a:gd name="T4" fmla="*/ 46 w 264"/>
                  <a:gd name="T5" fmla="*/ 0 h 202"/>
                  <a:gd name="T6" fmla="*/ 263 w 264"/>
                  <a:gd name="T7" fmla="*/ 154 h 202"/>
                  <a:gd name="T8" fmla="*/ 216 w 264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202">
                    <a:moveTo>
                      <a:pt x="216" y="201"/>
                    </a:moveTo>
                    <a:lnTo>
                      <a:pt x="0" y="46"/>
                    </a:lnTo>
                    <a:lnTo>
                      <a:pt x="46" y="0"/>
                    </a:lnTo>
                    <a:lnTo>
                      <a:pt x="263" y="154"/>
                    </a:lnTo>
                    <a:lnTo>
                      <a:pt x="216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EA988AEB-7B3D-8944-82F3-218FE54B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938" y="1947863"/>
                <a:ext cx="88900" cy="73025"/>
              </a:xfrm>
              <a:custGeom>
                <a:avLst/>
                <a:gdLst>
                  <a:gd name="T0" fmla="*/ 31 w 249"/>
                  <a:gd name="T1" fmla="*/ 201 h 202"/>
                  <a:gd name="T2" fmla="*/ 0 w 249"/>
                  <a:gd name="T3" fmla="*/ 154 h 202"/>
                  <a:gd name="T4" fmla="*/ 217 w 249"/>
                  <a:gd name="T5" fmla="*/ 0 h 202"/>
                  <a:gd name="T6" fmla="*/ 248 w 249"/>
                  <a:gd name="T7" fmla="*/ 46 h 202"/>
                  <a:gd name="T8" fmla="*/ 31 w 249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02">
                    <a:moveTo>
                      <a:pt x="31" y="201"/>
                    </a:moveTo>
                    <a:lnTo>
                      <a:pt x="0" y="154"/>
                    </a:lnTo>
                    <a:lnTo>
                      <a:pt x="217" y="0"/>
                    </a:lnTo>
                    <a:lnTo>
                      <a:pt x="248" y="46"/>
                    </a:lnTo>
                    <a:lnTo>
                      <a:pt x="31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1C0749EA-B2D9-4C48-91C6-634B8CE34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038" y="1830388"/>
                <a:ext cx="88900" cy="77787"/>
              </a:xfrm>
              <a:custGeom>
                <a:avLst/>
                <a:gdLst>
                  <a:gd name="T0" fmla="*/ 47 w 249"/>
                  <a:gd name="T1" fmla="*/ 217 h 218"/>
                  <a:gd name="T2" fmla="*/ 0 w 249"/>
                  <a:gd name="T3" fmla="*/ 170 h 218"/>
                  <a:gd name="T4" fmla="*/ 202 w 249"/>
                  <a:gd name="T5" fmla="*/ 0 h 218"/>
                  <a:gd name="T6" fmla="*/ 248 w 249"/>
                  <a:gd name="T7" fmla="*/ 47 h 218"/>
                  <a:gd name="T8" fmla="*/ 47 w 249"/>
                  <a:gd name="T9" fmla="*/ 21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18">
                    <a:moveTo>
                      <a:pt x="47" y="217"/>
                    </a:moveTo>
                    <a:lnTo>
                      <a:pt x="0" y="170"/>
                    </a:lnTo>
                    <a:lnTo>
                      <a:pt x="202" y="0"/>
                    </a:lnTo>
                    <a:lnTo>
                      <a:pt x="248" y="47"/>
                    </a:lnTo>
                    <a:lnTo>
                      <a:pt x="47" y="21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55EADEB0-2895-6746-872B-7CE3A3A9D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788" y="1724025"/>
                <a:ext cx="84137" cy="88900"/>
              </a:xfrm>
              <a:custGeom>
                <a:avLst/>
                <a:gdLst>
                  <a:gd name="T0" fmla="*/ 46 w 233"/>
                  <a:gd name="T1" fmla="*/ 248 h 249"/>
                  <a:gd name="T2" fmla="*/ 0 w 233"/>
                  <a:gd name="T3" fmla="*/ 201 h 249"/>
                  <a:gd name="T4" fmla="*/ 186 w 233"/>
                  <a:gd name="T5" fmla="*/ 0 h 249"/>
                  <a:gd name="T6" fmla="*/ 232 w 233"/>
                  <a:gd name="T7" fmla="*/ 46 h 249"/>
                  <a:gd name="T8" fmla="*/ 46 w 233"/>
                  <a:gd name="T9" fmla="*/ 24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49">
                    <a:moveTo>
                      <a:pt x="46" y="248"/>
                    </a:moveTo>
                    <a:lnTo>
                      <a:pt x="0" y="201"/>
                    </a:lnTo>
                    <a:lnTo>
                      <a:pt x="186" y="0"/>
                    </a:lnTo>
                    <a:lnTo>
                      <a:pt x="232" y="46"/>
                    </a:lnTo>
                    <a:lnTo>
                      <a:pt x="46" y="248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46A8C523-7F05-9346-A85E-0CD473F6F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425" y="1628775"/>
                <a:ext cx="73025" cy="95250"/>
              </a:xfrm>
              <a:custGeom>
                <a:avLst/>
                <a:gdLst>
                  <a:gd name="T0" fmla="*/ 47 w 203"/>
                  <a:gd name="T1" fmla="*/ 264 h 265"/>
                  <a:gd name="T2" fmla="*/ 0 w 203"/>
                  <a:gd name="T3" fmla="*/ 217 h 265"/>
                  <a:gd name="T4" fmla="*/ 155 w 203"/>
                  <a:gd name="T5" fmla="*/ 0 h 265"/>
                  <a:gd name="T6" fmla="*/ 202 w 203"/>
                  <a:gd name="T7" fmla="*/ 47 h 265"/>
                  <a:gd name="T8" fmla="*/ 47 w 203"/>
                  <a:gd name="T9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65">
                    <a:moveTo>
                      <a:pt x="47" y="264"/>
                    </a:moveTo>
                    <a:lnTo>
                      <a:pt x="0" y="217"/>
                    </a:lnTo>
                    <a:lnTo>
                      <a:pt x="155" y="0"/>
                    </a:lnTo>
                    <a:lnTo>
                      <a:pt x="202" y="47"/>
                    </a:lnTo>
                    <a:lnTo>
                      <a:pt x="47" y="264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5C095F3B-068B-AA41-84AA-3F36466D0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438" y="2616200"/>
                <a:ext cx="100012" cy="33338"/>
              </a:xfrm>
              <a:custGeom>
                <a:avLst/>
                <a:gdLst>
                  <a:gd name="T0" fmla="*/ 264 w 280"/>
                  <a:gd name="T1" fmla="*/ 93 h 94"/>
                  <a:gd name="T2" fmla="*/ 0 w 280"/>
                  <a:gd name="T3" fmla="*/ 62 h 94"/>
                  <a:gd name="T4" fmla="*/ 0 w 280"/>
                  <a:gd name="T5" fmla="*/ 0 h 94"/>
                  <a:gd name="T6" fmla="*/ 279 w 280"/>
                  <a:gd name="T7" fmla="*/ 31 h 94"/>
                  <a:gd name="T8" fmla="*/ 264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264" y="93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279" y="31"/>
                    </a:lnTo>
                    <a:lnTo>
                      <a:pt x="264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68E29FD5-8ED6-0547-BB7C-D42C7204C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2471738"/>
                <a:ext cx="100012" cy="39687"/>
              </a:xfrm>
              <a:custGeom>
                <a:avLst/>
                <a:gdLst>
                  <a:gd name="T0" fmla="*/ 264 w 280"/>
                  <a:gd name="T1" fmla="*/ 109 h 110"/>
                  <a:gd name="T2" fmla="*/ 0 w 280"/>
                  <a:gd name="T3" fmla="*/ 62 h 110"/>
                  <a:gd name="T4" fmla="*/ 16 w 280"/>
                  <a:gd name="T5" fmla="*/ 0 h 110"/>
                  <a:gd name="T6" fmla="*/ 279 w 280"/>
                  <a:gd name="T7" fmla="*/ 47 h 110"/>
                  <a:gd name="T8" fmla="*/ 264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264" y="109"/>
                    </a:moveTo>
                    <a:lnTo>
                      <a:pt x="0" y="62"/>
                    </a:lnTo>
                    <a:lnTo>
                      <a:pt x="16" y="0"/>
                    </a:lnTo>
                    <a:lnTo>
                      <a:pt x="279" y="47"/>
                    </a:lnTo>
                    <a:lnTo>
                      <a:pt x="264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BC3D68B6-58EC-3849-B291-564B6C322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763" y="2327275"/>
                <a:ext cx="95250" cy="50800"/>
              </a:xfrm>
              <a:custGeom>
                <a:avLst/>
                <a:gdLst>
                  <a:gd name="T0" fmla="*/ 248 w 264"/>
                  <a:gd name="T1" fmla="*/ 139 h 140"/>
                  <a:gd name="T2" fmla="*/ 0 w 264"/>
                  <a:gd name="T3" fmla="*/ 62 h 140"/>
                  <a:gd name="T4" fmla="*/ 15 w 264"/>
                  <a:gd name="T5" fmla="*/ 0 h 140"/>
                  <a:gd name="T6" fmla="*/ 263 w 264"/>
                  <a:gd name="T7" fmla="*/ 77 h 140"/>
                  <a:gd name="T8" fmla="*/ 248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248" y="139"/>
                    </a:moveTo>
                    <a:lnTo>
                      <a:pt x="0" y="62"/>
                    </a:lnTo>
                    <a:lnTo>
                      <a:pt x="15" y="0"/>
                    </a:lnTo>
                    <a:lnTo>
                      <a:pt x="263" y="77"/>
                    </a:lnTo>
                    <a:lnTo>
                      <a:pt x="248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53FDA9DB-7EA9-D442-829E-83927C645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563" y="2187575"/>
                <a:ext cx="95250" cy="61913"/>
              </a:xfrm>
              <a:custGeom>
                <a:avLst/>
                <a:gdLst>
                  <a:gd name="T0" fmla="*/ 248 w 264"/>
                  <a:gd name="T1" fmla="*/ 170 h 171"/>
                  <a:gd name="T2" fmla="*/ 0 w 264"/>
                  <a:gd name="T3" fmla="*/ 62 h 171"/>
                  <a:gd name="T4" fmla="*/ 31 w 264"/>
                  <a:gd name="T5" fmla="*/ 0 h 171"/>
                  <a:gd name="T6" fmla="*/ 263 w 264"/>
                  <a:gd name="T7" fmla="*/ 108 h 171"/>
                  <a:gd name="T8" fmla="*/ 248 w 264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71">
                    <a:moveTo>
                      <a:pt x="248" y="170"/>
                    </a:moveTo>
                    <a:lnTo>
                      <a:pt x="0" y="62"/>
                    </a:lnTo>
                    <a:lnTo>
                      <a:pt x="31" y="0"/>
                    </a:lnTo>
                    <a:lnTo>
                      <a:pt x="263" y="108"/>
                    </a:lnTo>
                    <a:lnTo>
                      <a:pt x="248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8E945EA4-E067-704D-8E90-DA7D48E98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2605088"/>
                <a:ext cx="190500" cy="190500"/>
              </a:xfrm>
              <a:custGeom>
                <a:avLst/>
                <a:gdLst>
                  <a:gd name="T0" fmla="*/ 263 w 528"/>
                  <a:gd name="T1" fmla="*/ 0 h 528"/>
                  <a:gd name="T2" fmla="*/ 263 w 528"/>
                  <a:gd name="T3" fmla="*/ 0 h 528"/>
                  <a:gd name="T4" fmla="*/ 0 w 528"/>
                  <a:gd name="T5" fmla="*/ 264 h 528"/>
                  <a:gd name="T6" fmla="*/ 263 w 528"/>
                  <a:gd name="T7" fmla="*/ 527 h 528"/>
                  <a:gd name="T8" fmla="*/ 527 w 528"/>
                  <a:gd name="T9" fmla="*/ 264 h 528"/>
                  <a:gd name="T10" fmla="*/ 263 w 528"/>
                  <a:gd name="T11" fmla="*/ 0 h 528"/>
                  <a:gd name="T12" fmla="*/ 263 w 528"/>
                  <a:gd name="T13" fmla="*/ 388 h 528"/>
                  <a:gd name="T14" fmla="*/ 263 w 528"/>
                  <a:gd name="T15" fmla="*/ 388 h 528"/>
                  <a:gd name="T16" fmla="*/ 139 w 528"/>
                  <a:gd name="T17" fmla="*/ 264 h 528"/>
                  <a:gd name="T18" fmla="*/ 263 w 528"/>
                  <a:gd name="T19" fmla="*/ 140 h 528"/>
                  <a:gd name="T20" fmla="*/ 387 w 528"/>
                  <a:gd name="T21" fmla="*/ 264 h 528"/>
                  <a:gd name="T22" fmla="*/ 263 w 528"/>
                  <a:gd name="T23" fmla="*/ 38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8" h="528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24" y="0"/>
                      <a:pt x="0" y="109"/>
                      <a:pt x="0" y="264"/>
                    </a:cubicBezTo>
                    <a:cubicBezTo>
                      <a:pt x="0" y="403"/>
                      <a:pt x="124" y="527"/>
                      <a:pt x="263" y="527"/>
                    </a:cubicBezTo>
                    <a:cubicBezTo>
                      <a:pt x="419" y="527"/>
                      <a:pt x="527" y="403"/>
                      <a:pt x="527" y="264"/>
                    </a:cubicBezTo>
                    <a:cubicBezTo>
                      <a:pt x="527" y="109"/>
                      <a:pt x="419" y="0"/>
                      <a:pt x="263" y="0"/>
                    </a:cubicBezTo>
                    <a:close/>
                    <a:moveTo>
                      <a:pt x="263" y="388"/>
                    </a:moveTo>
                    <a:lnTo>
                      <a:pt x="263" y="388"/>
                    </a:lnTo>
                    <a:cubicBezTo>
                      <a:pt x="201" y="388"/>
                      <a:pt x="139" y="326"/>
                      <a:pt x="139" y="264"/>
                    </a:cubicBezTo>
                    <a:cubicBezTo>
                      <a:pt x="139" y="186"/>
                      <a:pt x="201" y="140"/>
                      <a:pt x="263" y="140"/>
                    </a:cubicBezTo>
                    <a:cubicBezTo>
                      <a:pt x="341" y="140"/>
                      <a:pt x="387" y="186"/>
                      <a:pt x="387" y="264"/>
                    </a:cubicBezTo>
                    <a:cubicBezTo>
                      <a:pt x="387" y="326"/>
                      <a:pt x="341" y="388"/>
                      <a:pt x="263" y="388"/>
                    </a:cubicBezTo>
                    <a:close/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32">
                <a:extLst>
                  <a:ext uri="{FF2B5EF4-FFF2-40B4-BE49-F238E27FC236}">
                    <a16:creationId xmlns:a16="http://schemas.microsoft.com/office/drawing/2014/main" id="{D1835B79-1B9D-4646-A7DA-4A0317B68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488" y="1690688"/>
                <a:ext cx="485775" cy="949325"/>
              </a:xfrm>
              <a:custGeom>
                <a:avLst/>
                <a:gdLst>
                  <a:gd name="T0" fmla="*/ 218 w 1350"/>
                  <a:gd name="T1" fmla="*/ 2634 h 2635"/>
                  <a:gd name="T2" fmla="*/ 218 w 1350"/>
                  <a:gd name="T3" fmla="*/ 2634 h 2635"/>
                  <a:gd name="T4" fmla="*/ 1349 w 1350"/>
                  <a:gd name="T5" fmla="*/ 0 h 2635"/>
                  <a:gd name="T6" fmla="*/ 0 w 1350"/>
                  <a:gd name="T7" fmla="*/ 2541 h 2635"/>
                  <a:gd name="T8" fmla="*/ 218 w 1350"/>
                  <a:gd name="T9" fmla="*/ 2634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0" h="2635">
                    <a:moveTo>
                      <a:pt x="218" y="2634"/>
                    </a:moveTo>
                    <a:lnTo>
                      <a:pt x="218" y="2634"/>
                    </a:lnTo>
                    <a:cubicBezTo>
                      <a:pt x="1349" y="0"/>
                      <a:pt x="1349" y="0"/>
                      <a:pt x="1349" y="0"/>
                    </a:cubicBezTo>
                    <a:cubicBezTo>
                      <a:pt x="0" y="2541"/>
                      <a:pt x="0" y="2541"/>
                      <a:pt x="0" y="2541"/>
                    </a:cubicBezTo>
                    <a:cubicBezTo>
                      <a:pt x="94" y="2541"/>
                      <a:pt x="171" y="2572"/>
                      <a:pt x="218" y="2634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33">
                <a:extLst>
                  <a:ext uri="{FF2B5EF4-FFF2-40B4-BE49-F238E27FC236}">
                    <a16:creationId xmlns:a16="http://schemas.microsoft.com/office/drawing/2014/main" id="{6ACC307B-B866-6F46-AB10-AA0445C4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751138"/>
                <a:ext cx="184150" cy="234950"/>
              </a:xfrm>
              <a:custGeom>
                <a:avLst/>
                <a:gdLst>
                  <a:gd name="T0" fmla="*/ 264 w 513"/>
                  <a:gd name="T1" fmla="*/ 0 h 652"/>
                  <a:gd name="T2" fmla="*/ 264 w 513"/>
                  <a:gd name="T3" fmla="*/ 0 h 652"/>
                  <a:gd name="T4" fmla="*/ 0 w 513"/>
                  <a:gd name="T5" fmla="*/ 496 h 652"/>
                  <a:gd name="T6" fmla="*/ 186 w 513"/>
                  <a:gd name="T7" fmla="*/ 496 h 652"/>
                  <a:gd name="T8" fmla="*/ 279 w 513"/>
                  <a:gd name="T9" fmla="*/ 651 h 652"/>
                  <a:gd name="T10" fmla="*/ 512 w 513"/>
                  <a:gd name="T11" fmla="*/ 124 h 652"/>
                  <a:gd name="T12" fmla="*/ 480 w 513"/>
                  <a:gd name="T13" fmla="*/ 124 h 652"/>
                  <a:gd name="T14" fmla="*/ 264 w 513"/>
                  <a:gd name="T15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652">
                    <a:moveTo>
                      <a:pt x="264" y="0"/>
                    </a:moveTo>
                    <a:lnTo>
                      <a:pt x="264" y="0"/>
                    </a:lnTo>
                    <a:cubicBezTo>
                      <a:pt x="0" y="496"/>
                      <a:pt x="0" y="496"/>
                      <a:pt x="0" y="496"/>
                    </a:cubicBezTo>
                    <a:cubicBezTo>
                      <a:pt x="186" y="496"/>
                      <a:pt x="186" y="496"/>
                      <a:pt x="186" y="496"/>
                    </a:cubicBezTo>
                    <a:cubicBezTo>
                      <a:pt x="279" y="651"/>
                      <a:pt x="279" y="651"/>
                      <a:pt x="279" y="651"/>
                    </a:cubicBezTo>
                    <a:cubicBezTo>
                      <a:pt x="512" y="124"/>
                      <a:pt x="512" y="124"/>
                      <a:pt x="512" y="124"/>
                    </a:cubicBezTo>
                    <a:cubicBezTo>
                      <a:pt x="496" y="124"/>
                      <a:pt x="496" y="124"/>
                      <a:pt x="480" y="124"/>
                    </a:cubicBezTo>
                    <a:cubicBezTo>
                      <a:pt x="388" y="124"/>
                      <a:pt x="310" y="78"/>
                      <a:pt x="264" y="0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FD5ADD0-93A3-3A4E-A20D-29B1DC2677F3}"/>
                </a:ext>
              </a:extLst>
            </p:cNvPr>
            <p:cNvSpPr txBox="1"/>
            <p:nvPr/>
          </p:nvSpPr>
          <p:spPr>
            <a:xfrm flipH="1">
              <a:off x="16259141" y="574753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55AF424-F86A-0E44-A87B-3C1C18203830}"/>
                </a:ext>
              </a:extLst>
            </p:cNvPr>
            <p:cNvSpPr txBox="1"/>
            <p:nvPr/>
          </p:nvSpPr>
          <p:spPr>
            <a:xfrm flipH="1">
              <a:off x="21320998" y="574753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EF9EB28-2602-E142-9420-B543DF9EC8D0}"/>
                </a:ext>
              </a:extLst>
            </p:cNvPr>
            <p:cNvSpPr txBox="1"/>
            <p:nvPr/>
          </p:nvSpPr>
          <p:spPr>
            <a:xfrm flipH="1">
              <a:off x="20292298" y="4686181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75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26D6855-A371-CD48-B99C-AA3735ACD8A4}"/>
                </a:ext>
              </a:extLst>
            </p:cNvPr>
            <p:cNvSpPr txBox="1"/>
            <p:nvPr/>
          </p:nvSpPr>
          <p:spPr>
            <a:xfrm flipH="1">
              <a:off x="17238855" y="4686181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D6699C0-B769-EC43-890D-CEDEDB5668F5}"/>
                </a:ext>
              </a:extLst>
            </p:cNvPr>
            <p:cNvSpPr txBox="1"/>
            <p:nvPr/>
          </p:nvSpPr>
          <p:spPr>
            <a:xfrm flipH="1">
              <a:off x="18773741" y="4228981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46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6" name="Rectangle: Rounded Corners 13">
            <a:extLst>
              <a:ext uri="{FF2B5EF4-FFF2-40B4-BE49-F238E27FC236}">
                <a16:creationId xmlns:a16="http://schemas.microsoft.com/office/drawing/2014/main" id="{0E4C91F6-4777-7342-9DC0-663A4106BF44}"/>
              </a:ext>
            </a:extLst>
          </p:cNvPr>
          <p:cNvSpPr/>
          <p:nvPr/>
        </p:nvSpPr>
        <p:spPr>
          <a:xfrm>
            <a:off x="1286993" y="4876800"/>
            <a:ext cx="7020442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F5807AA-D988-9042-870E-6FC92E1817C4}"/>
              </a:ext>
            </a:extLst>
          </p:cNvPr>
          <p:cNvSpPr txBox="1"/>
          <p:nvPr/>
        </p:nvSpPr>
        <p:spPr>
          <a:xfrm>
            <a:off x="2204281" y="10400262"/>
            <a:ext cx="519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D31DD2-D375-4F42-8733-144D4F3A130A}"/>
              </a:ext>
            </a:extLst>
          </p:cNvPr>
          <p:cNvSpPr/>
          <p:nvPr/>
        </p:nvSpPr>
        <p:spPr>
          <a:xfrm>
            <a:off x="1479601" y="9527208"/>
            <a:ext cx="664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60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7" name="Freeform 1">
            <a:extLst>
              <a:ext uri="{FF2B5EF4-FFF2-40B4-BE49-F238E27FC236}">
                <a16:creationId xmlns:a16="http://schemas.microsoft.com/office/drawing/2014/main" id="{2CD58658-8F2C-D944-8A1F-7D57E59F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280" y="6167418"/>
            <a:ext cx="5196457" cy="2548514"/>
          </a:xfrm>
          <a:custGeom>
            <a:avLst/>
            <a:gdLst>
              <a:gd name="T0" fmla="*/ 233 w 8758"/>
              <a:gd name="T1" fmla="*/ 4293 h 4294"/>
              <a:gd name="T2" fmla="*/ 233 w 8758"/>
              <a:gd name="T3" fmla="*/ 4293 h 4294"/>
              <a:gd name="T4" fmla="*/ 1442 w 8758"/>
              <a:gd name="T5" fmla="*/ 1441 h 4294"/>
              <a:gd name="T6" fmla="*/ 4386 w 8758"/>
              <a:gd name="T7" fmla="*/ 233 h 4294"/>
              <a:gd name="T8" fmla="*/ 7315 w 8758"/>
              <a:gd name="T9" fmla="*/ 1441 h 4294"/>
              <a:gd name="T10" fmla="*/ 8540 w 8758"/>
              <a:gd name="T11" fmla="*/ 4293 h 4294"/>
              <a:gd name="T12" fmla="*/ 8757 w 8758"/>
              <a:gd name="T13" fmla="*/ 4293 h 4294"/>
              <a:gd name="T14" fmla="*/ 7470 w 8758"/>
              <a:gd name="T15" fmla="*/ 1286 h 4294"/>
              <a:gd name="T16" fmla="*/ 4386 w 8758"/>
              <a:gd name="T17" fmla="*/ 0 h 4294"/>
              <a:gd name="T18" fmla="*/ 1286 w 8758"/>
              <a:gd name="T19" fmla="*/ 1286 h 4294"/>
              <a:gd name="T20" fmla="*/ 0 w 8758"/>
              <a:gd name="T21" fmla="*/ 4293 h 4294"/>
              <a:gd name="T22" fmla="*/ 233 w 8758"/>
              <a:gd name="T23" fmla="*/ 4293 h 4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58" h="4294">
                <a:moveTo>
                  <a:pt x="233" y="4293"/>
                </a:moveTo>
                <a:lnTo>
                  <a:pt x="233" y="4293"/>
                </a:lnTo>
                <a:cubicBezTo>
                  <a:pt x="248" y="3208"/>
                  <a:pt x="682" y="2216"/>
                  <a:pt x="1442" y="1441"/>
                </a:cubicBezTo>
                <a:cubicBezTo>
                  <a:pt x="2232" y="667"/>
                  <a:pt x="3270" y="233"/>
                  <a:pt x="4386" y="233"/>
                </a:cubicBezTo>
                <a:cubicBezTo>
                  <a:pt x="5487" y="233"/>
                  <a:pt x="6525" y="667"/>
                  <a:pt x="7315" y="1441"/>
                </a:cubicBezTo>
                <a:cubicBezTo>
                  <a:pt x="8075" y="2216"/>
                  <a:pt x="8509" y="3208"/>
                  <a:pt x="8540" y="4293"/>
                </a:cubicBezTo>
                <a:cubicBezTo>
                  <a:pt x="8757" y="4293"/>
                  <a:pt x="8757" y="4293"/>
                  <a:pt x="8757" y="4293"/>
                </a:cubicBezTo>
                <a:cubicBezTo>
                  <a:pt x="8726" y="3146"/>
                  <a:pt x="8276" y="2092"/>
                  <a:pt x="7470" y="1286"/>
                </a:cubicBezTo>
                <a:cubicBezTo>
                  <a:pt x="6649" y="465"/>
                  <a:pt x="5549" y="0"/>
                  <a:pt x="4386" y="0"/>
                </a:cubicBezTo>
                <a:cubicBezTo>
                  <a:pt x="3208" y="0"/>
                  <a:pt x="2108" y="465"/>
                  <a:pt x="1286" y="1286"/>
                </a:cubicBezTo>
                <a:cubicBezTo>
                  <a:pt x="481" y="2092"/>
                  <a:pt x="31" y="3146"/>
                  <a:pt x="0" y="4293"/>
                </a:cubicBezTo>
                <a:lnTo>
                  <a:pt x="233" y="42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2">
            <a:extLst>
              <a:ext uri="{FF2B5EF4-FFF2-40B4-BE49-F238E27FC236}">
                <a16:creationId xmlns:a16="http://schemas.microsoft.com/office/drawing/2014/main" id="{6B623596-F732-974D-86AD-C9742392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60" y="6452620"/>
            <a:ext cx="47098" cy="413414"/>
          </a:xfrm>
          <a:custGeom>
            <a:avLst/>
            <a:gdLst>
              <a:gd name="T0" fmla="*/ 78 w 79"/>
              <a:gd name="T1" fmla="*/ 697 h 698"/>
              <a:gd name="T2" fmla="*/ 0 w 79"/>
              <a:gd name="T3" fmla="*/ 697 h 698"/>
              <a:gd name="T4" fmla="*/ 0 w 79"/>
              <a:gd name="T5" fmla="*/ 0 h 698"/>
              <a:gd name="T6" fmla="*/ 78 w 79"/>
              <a:gd name="T7" fmla="*/ 0 h 698"/>
              <a:gd name="T8" fmla="*/ 78 w 79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98">
                <a:moveTo>
                  <a:pt x="78" y="697"/>
                </a:moveTo>
                <a:lnTo>
                  <a:pt x="0" y="697"/>
                </a:lnTo>
                <a:lnTo>
                  <a:pt x="0" y="0"/>
                </a:lnTo>
                <a:lnTo>
                  <a:pt x="78" y="0"/>
                </a:lnTo>
                <a:lnTo>
                  <a:pt x="78" y="69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2871FE94-107B-0C49-AE02-38B74713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548" y="7601284"/>
            <a:ext cx="376782" cy="238105"/>
          </a:xfrm>
          <a:custGeom>
            <a:avLst/>
            <a:gdLst>
              <a:gd name="T0" fmla="*/ 31 w 637"/>
              <a:gd name="T1" fmla="*/ 402 h 403"/>
              <a:gd name="T2" fmla="*/ 0 w 637"/>
              <a:gd name="T3" fmla="*/ 340 h 403"/>
              <a:gd name="T4" fmla="*/ 605 w 637"/>
              <a:gd name="T5" fmla="*/ 0 h 403"/>
              <a:gd name="T6" fmla="*/ 636 w 637"/>
              <a:gd name="T7" fmla="*/ 46 h 403"/>
              <a:gd name="T8" fmla="*/ 31 w 637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403">
                <a:moveTo>
                  <a:pt x="31" y="402"/>
                </a:moveTo>
                <a:lnTo>
                  <a:pt x="0" y="340"/>
                </a:lnTo>
                <a:lnTo>
                  <a:pt x="605" y="0"/>
                </a:lnTo>
                <a:lnTo>
                  <a:pt x="636" y="46"/>
                </a:lnTo>
                <a:lnTo>
                  <a:pt x="31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4">
            <a:extLst>
              <a:ext uri="{FF2B5EF4-FFF2-40B4-BE49-F238E27FC236}">
                <a16:creationId xmlns:a16="http://schemas.microsoft.com/office/drawing/2014/main" id="{8C60F2F2-7E9D-514D-B09F-40BB5A58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464" y="6756140"/>
            <a:ext cx="240722" cy="376782"/>
          </a:xfrm>
          <a:custGeom>
            <a:avLst/>
            <a:gdLst>
              <a:gd name="T0" fmla="*/ 62 w 404"/>
              <a:gd name="T1" fmla="*/ 635 h 636"/>
              <a:gd name="T2" fmla="*/ 0 w 404"/>
              <a:gd name="T3" fmla="*/ 604 h 636"/>
              <a:gd name="T4" fmla="*/ 356 w 404"/>
              <a:gd name="T5" fmla="*/ 0 h 636"/>
              <a:gd name="T6" fmla="*/ 403 w 404"/>
              <a:gd name="T7" fmla="*/ 31 h 636"/>
              <a:gd name="T8" fmla="*/ 62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62" y="635"/>
                </a:moveTo>
                <a:lnTo>
                  <a:pt x="0" y="604"/>
                </a:lnTo>
                <a:lnTo>
                  <a:pt x="356" y="0"/>
                </a:lnTo>
                <a:lnTo>
                  <a:pt x="403" y="31"/>
                </a:lnTo>
                <a:lnTo>
                  <a:pt x="62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1FBB8694-F7F1-F443-8F46-E292EC3F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87" y="7601284"/>
            <a:ext cx="376782" cy="238105"/>
          </a:xfrm>
          <a:custGeom>
            <a:avLst/>
            <a:gdLst>
              <a:gd name="T0" fmla="*/ 605 w 636"/>
              <a:gd name="T1" fmla="*/ 402 h 403"/>
              <a:gd name="T2" fmla="*/ 0 w 636"/>
              <a:gd name="T3" fmla="*/ 46 h 403"/>
              <a:gd name="T4" fmla="*/ 31 w 636"/>
              <a:gd name="T5" fmla="*/ 0 h 403"/>
              <a:gd name="T6" fmla="*/ 635 w 636"/>
              <a:gd name="T7" fmla="*/ 340 h 403"/>
              <a:gd name="T8" fmla="*/ 605 w 636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403">
                <a:moveTo>
                  <a:pt x="605" y="402"/>
                </a:moveTo>
                <a:lnTo>
                  <a:pt x="0" y="46"/>
                </a:lnTo>
                <a:lnTo>
                  <a:pt x="31" y="0"/>
                </a:lnTo>
                <a:lnTo>
                  <a:pt x="635" y="340"/>
                </a:lnTo>
                <a:lnTo>
                  <a:pt x="605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6">
            <a:extLst>
              <a:ext uri="{FF2B5EF4-FFF2-40B4-BE49-F238E27FC236}">
                <a16:creationId xmlns:a16="http://schemas.microsoft.com/office/drawing/2014/main" id="{88774F35-7BC7-214C-8BB7-8B666AFEA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447" y="6756140"/>
            <a:ext cx="240722" cy="376782"/>
          </a:xfrm>
          <a:custGeom>
            <a:avLst/>
            <a:gdLst>
              <a:gd name="T0" fmla="*/ 341 w 404"/>
              <a:gd name="T1" fmla="*/ 635 h 636"/>
              <a:gd name="T2" fmla="*/ 0 w 404"/>
              <a:gd name="T3" fmla="*/ 31 h 636"/>
              <a:gd name="T4" fmla="*/ 47 w 404"/>
              <a:gd name="T5" fmla="*/ 0 h 636"/>
              <a:gd name="T6" fmla="*/ 403 w 404"/>
              <a:gd name="T7" fmla="*/ 604 h 636"/>
              <a:gd name="T8" fmla="*/ 341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341" y="635"/>
                </a:moveTo>
                <a:lnTo>
                  <a:pt x="0" y="31"/>
                </a:lnTo>
                <a:lnTo>
                  <a:pt x="47" y="0"/>
                </a:lnTo>
                <a:lnTo>
                  <a:pt x="403" y="604"/>
                </a:lnTo>
                <a:lnTo>
                  <a:pt x="341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7">
            <a:extLst>
              <a:ext uri="{FF2B5EF4-FFF2-40B4-BE49-F238E27FC236}">
                <a16:creationId xmlns:a16="http://schemas.microsoft.com/office/drawing/2014/main" id="{4EE8F107-87F4-B64C-89CA-6D870874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853" y="6460471"/>
            <a:ext cx="54948" cy="156993"/>
          </a:xfrm>
          <a:custGeom>
            <a:avLst/>
            <a:gdLst>
              <a:gd name="T0" fmla="*/ 30 w 93"/>
              <a:gd name="T1" fmla="*/ 263 h 264"/>
              <a:gd name="T2" fmla="*/ 0 w 93"/>
              <a:gd name="T3" fmla="*/ 0 h 264"/>
              <a:gd name="T4" fmla="*/ 62 w 93"/>
              <a:gd name="T5" fmla="*/ 0 h 264"/>
              <a:gd name="T6" fmla="*/ 92 w 93"/>
              <a:gd name="T7" fmla="*/ 263 h 264"/>
              <a:gd name="T8" fmla="*/ 30 w 93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64">
                <a:moveTo>
                  <a:pt x="30" y="263"/>
                </a:moveTo>
                <a:lnTo>
                  <a:pt x="0" y="0"/>
                </a:lnTo>
                <a:lnTo>
                  <a:pt x="62" y="0"/>
                </a:lnTo>
                <a:lnTo>
                  <a:pt x="92" y="263"/>
                </a:lnTo>
                <a:lnTo>
                  <a:pt x="30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8">
            <a:extLst>
              <a:ext uri="{FF2B5EF4-FFF2-40B4-BE49-F238E27FC236}">
                <a16:creationId xmlns:a16="http://schemas.microsoft.com/office/drawing/2014/main" id="{A708A5CF-A655-564C-9389-9CB37EADA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749" y="6497103"/>
            <a:ext cx="65413" cy="156993"/>
          </a:xfrm>
          <a:custGeom>
            <a:avLst/>
            <a:gdLst>
              <a:gd name="T0" fmla="*/ 46 w 109"/>
              <a:gd name="T1" fmla="*/ 263 h 264"/>
              <a:gd name="T2" fmla="*/ 0 w 109"/>
              <a:gd name="T3" fmla="*/ 15 h 264"/>
              <a:gd name="T4" fmla="*/ 62 w 109"/>
              <a:gd name="T5" fmla="*/ 0 h 264"/>
              <a:gd name="T6" fmla="*/ 108 w 109"/>
              <a:gd name="T7" fmla="*/ 263 h 264"/>
              <a:gd name="T8" fmla="*/ 46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46" y="263"/>
                </a:moveTo>
                <a:lnTo>
                  <a:pt x="0" y="15"/>
                </a:lnTo>
                <a:lnTo>
                  <a:pt x="62" y="0"/>
                </a:lnTo>
                <a:lnTo>
                  <a:pt x="108" y="263"/>
                </a:lnTo>
                <a:lnTo>
                  <a:pt x="46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9">
            <a:extLst>
              <a:ext uri="{FF2B5EF4-FFF2-40B4-BE49-F238E27FC236}">
                <a16:creationId xmlns:a16="http://schemas.microsoft.com/office/drawing/2014/main" id="{1D0328AC-97D8-C94E-BEEF-7538A12EC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026" y="6552049"/>
            <a:ext cx="83729" cy="164843"/>
          </a:xfrm>
          <a:custGeom>
            <a:avLst/>
            <a:gdLst>
              <a:gd name="T0" fmla="*/ 77 w 140"/>
              <a:gd name="T1" fmla="*/ 279 h 280"/>
              <a:gd name="T2" fmla="*/ 0 w 140"/>
              <a:gd name="T3" fmla="*/ 31 h 280"/>
              <a:gd name="T4" fmla="*/ 62 w 140"/>
              <a:gd name="T5" fmla="*/ 0 h 280"/>
              <a:gd name="T6" fmla="*/ 139 w 140"/>
              <a:gd name="T7" fmla="*/ 264 h 280"/>
              <a:gd name="T8" fmla="*/ 77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77" y="279"/>
                </a:moveTo>
                <a:lnTo>
                  <a:pt x="0" y="31"/>
                </a:lnTo>
                <a:lnTo>
                  <a:pt x="62" y="0"/>
                </a:lnTo>
                <a:lnTo>
                  <a:pt x="139" y="264"/>
                </a:lnTo>
                <a:lnTo>
                  <a:pt x="77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10">
            <a:extLst>
              <a:ext uri="{FF2B5EF4-FFF2-40B4-BE49-F238E27FC236}">
                <a16:creationId xmlns:a16="http://schemas.microsoft.com/office/drawing/2014/main" id="{DB8A987D-8A45-3748-BF87-5FA356856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771" y="6646245"/>
            <a:ext cx="102044" cy="156993"/>
          </a:xfrm>
          <a:custGeom>
            <a:avLst/>
            <a:gdLst>
              <a:gd name="T0" fmla="*/ 108 w 171"/>
              <a:gd name="T1" fmla="*/ 263 h 264"/>
              <a:gd name="T2" fmla="*/ 0 w 171"/>
              <a:gd name="T3" fmla="*/ 15 h 264"/>
              <a:gd name="T4" fmla="*/ 62 w 171"/>
              <a:gd name="T5" fmla="*/ 0 h 264"/>
              <a:gd name="T6" fmla="*/ 170 w 171"/>
              <a:gd name="T7" fmla="*/ 232 h 264"/>
              <a:gd name="T8" fmla="*/ 108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108" y="263"/>
                </a:moveTo>
                <a:lnTo>
                  <a:pt x="0" y="15"/>
                </a:lnTo>
                <a:lnTo>
                  <a:pt x="62" y="0"/>
                </a:lnTo>
                <a:lnTo>
                  <a:pt x="170" y="232"/>
                </a:lnTo>
                <a:lnTo>
                  <a:pt x="108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11">
            <a:extLst>
              <a:ext uri="{FF2B5EF4-FFF2-40B4-BE49-F238E27FC236}">
                <a16:creationId xmlns:a16="http://schemas.microsoft.com/office/drawing/2014/main" id="{7EB5D88F-09DE-9D4C-8819-588F5F4F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216" y="6460471"/>
            <a:ext cx="54947" cy="156993"/>
          </a:xfrm>
          <a:custGeom>
            <a:avLst/>
            <a:gdLst>
              <a:gd name="T0" fmla="*/ 62 w 94"/>
              <a:gd name="T1" fmla="*/ 263 h 264"/>
              <a:gd name="T2" fmla="*/ 0 w 94"/>
              <a:gd name="T3" fmla="*/ 263 h 264"/>
              <a:gd name="T4" fmla="*/ 31 w 94"/>
              <a:gd name="T5" fmla="*/ 0 h 264"/>
              <a:gd name="T6" fmla="*/ 93 w 94"/>
              <a:gd name="T7" fmla="*/ 0 h 264"/>
              <a:gd name="T8" fmla="*/ 62 w 94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64">
                <a:moveTo>
                  <a:pt x="62" y="263"/>
                </a:moveTo>
                <a:lnTo>
                  <a:pt x="0" y="263"/>
                </a:lnTo>
                <a:lnTo>
                  <a:pt x="31" y="0"/>
                </a:lnTo>
                <a:lnTo>
                  <a:pt x="93" y="0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12">
            <a:extLst>
              <a:ext uri="{FF2B5EF4-FFF2-40B4-BE49-F238E27FC236}">
                <a16:creationId xmlns:a16="http://schemas.microsoft.com/office/drawing/2014/main" id="{AE106916-0A3A-BE48-BE75-581ECEB3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471" y="6497103"/>
            <a:ext cx="65413" cy="156993"/>
          </a:xfrm>
          <a:custGeom>
            <a:avLst/>
            <a:gdLst>
              <a:gd name="T0" fmla="*/ 62 w 109"/>
              <a:gd name="T1" fmla="*/ 263 h 264"/>
              <a:gd name="T2" fmla="*/ 0 w 109"/>
              <a:gd name="T3" fmla="*/ 263 h 264"/>
              <a:gd name="T4" fmla="*/ 46 w 109"/>
              <a:gd name="T5" fmla="*/ 0 h 264"/>
              <a:gd name="T6" fmla="*/ 108 w 109"/>
              <a:gd name="T7" fmla="*/ 15 h 264"/>
              <a:gd name="T8" fmla="*/ 62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62" y="263"/>
                </a:moveTo>
                <a:lnTo>
                  <a:pt x="0" y="263"/>
                </a:lnTo>
                <a:lnTo>
                  <a:pt x="46" y="0"/>
                </a:lnTo>
                <a:lnTo>
                  <a:pt x="108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13">
            <a:extLst>
              <a:ext uri="{FF2B5EF4-FFF2-40B4-BE49-F238E27FC236}">
                <a16:creationId xmlns:a16="http://schemas.microsoft.com/office/drawing/2014/main" id="{12319E01-1D5A-8B4F-98A8-C26E2825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61" y="6552049"/>
            <a:ext cx="83729" cy="164843"/>
          </a:xfrm>
          <a:custGeom>
            <a:avLst/>
            <a:gdLst>
              <a:gd name="T0" fmla="*/ 62 w 140"/>
              <a:gd name="T1" fmla="*/ 279 h 280"/>
              <a:gd name="T2" fmla="*/ 0 w 140"/>
              <a:gd name="T3" fmla="*/ 264 h 280"/>
              <a:gd name="T4" fmla="*/ 77 w 140"/>
              <a:gd name="T5" fmla="*/ 0 h 280"/>
              <a:gd name="T6" fmla="*/ 139 w 140"/>
              <a:gd name="T7" fmla="*/ 31 h 280"/>
              <a:gd name="T8" fmla="*/ 62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62" y="279"/>
                </a:moveTo>
                <a:lnTo>
                  <a:pt x="0" y="264"/>
                </a:lnTo>
                <a:lnTo>
                  <a:pt x="77" y="0"/>
                </a:lnTo>
                <a:lnTo>
                  <a:pt x="139" y="31"/>
                </a:lnTo>
                <a:lnTo>
                  <a:pt x="62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14">
            <a:extLst>
              <a:ext uri="{FF2B5EF4-FFF2-40B4-BE49-F238E27FC236}">
                <a16:creationId xmlns:a16="http://schemas.microsoft.com/office/drawing/2014/main" id="{A73D4AC4-D4D3-7442-BECB-4669B737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200" y="6646245"/>
            <a:ext cx="102046" cy="156993"/>
          </a:xfrm>
          <a:custGeom>
            <a:avLst/>
            <a:gdLst>
              <a:gd name="T0" fmla="*/ 62 w 171"/>
              <a:gd name="T1" fmla="*/ 263 h 264"/>
              <a:gd name="T2" fmla="*/ 0 w 171"/>
              <a:gd name="T3" fmla="*/ 232 h 264"/>
              <a:gd name="T4" fmla="*/ 108 w 171"/>
              <a:gd name="T5" fmla="*/ 0 h 264"/>
              <a:gd name="T6" fmla="*/ 170 w 171"/>
              <a:gd name="T7" fmla="*/ 15 h 264"/>
              <a:gd name="T8" fmla="*/ 62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62" y="263"/>
                </a:moveTo>
                <a:lnTo>
                  <a:pt x="0" y="232"/>
                </a:lnTo>
                <a:lnTo>
                  <a:pt x="108" y="0"/>
                </a:lnTo>
                <a:lnTo>
                  <a:pt x="170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15">
            <a:extLst>
              <a:ext uri="{FF2B5EF4-FFF2-40B4-BE49-F238E27FC236}">
                <a16:creationId xmlns:a16="http://schemas.microsoft.com/office/drawing/2014/main" id="{6F81B9A7-414D-E941-B4DF-C2948CF0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40" y="8519690"/>
            <a:ext cx="164843" cy="54948"/>
          </a:xfrm>
          <a:custGeom>
            <a:avLst/>
            <a:gdLst>
              <a:gd name="T0" fmla="*/ 15 w 280"/>
              <a:gd name="T1" fmla="*/ 93 h 94"/>
              <a:gd name="T2" fmla="*/ 0 w 280"/>
              <a:gd name="T3" fmla="*/ 31 h 94"/>
              <a:gd name="T4" fmla="*/ 279 w 280"/>
              <a:gd name="T5" fmla="*/ 0 h 94"/>
              <a:gd name="T6" fmla="*/ 279 w 280"/>
              <a:gd name="T7" fmla="*/ 62 h 94"/>
              <a:gd name="T8" fmla="*/ 15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15" y="93"/>
                </a:moveTo>
                <a:lnTo>
                  <a:pt x="0" y="31"/>
                </a:lnTo>
                <a:lnTo>
                  <a:pt x="279" y="0"/>
                </a:lnTo>
                <a:lnTo>
                  <a:pt x="279" y="62"/>
                </a:lnTo>
                <a:lnTo>
                  <a:pt x="15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16">
            <a:extLst>
              <a:ext uri="{FF2B5EF4-FFF2-40B4-BE49-F238E27FC236}">
                <a16:creationId xmlns:a16="http://schemas.microsoft.com/office/drawing/2014/main" id="{E053D9F4-CB7B-7C47-8169-018E04CA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909" y="8281586"/>
            <a:ext cx="164843" cy="65413"/>
          </a:xfrm>
          <a:custGeom>
            <a:avLst/>
            <a:gdLst>
              <a:gd name="T0" fmla="*/ 15 w 280"/>
              <a:gd name="T1" fmla="*/ 109 h 110"/>
              <a:gd name="T2" fmla="*/ 0 w 280"/>
              <a:gd name="T3" fmla="*/ 47 h 110"/>
              <a:gd name="T4" fmla="*/ 263 w 280"/>
              <a:gd name="T5" fmla="*/ 0 h 110"/>
              <a:gd name="T6" fmla="*/ 279 w 280"/>
              <a:gd name="T7" fmla="*/ 62 h 110"/>
              <a:gd name="T8" fmla="*/ 15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15" y="109"/>
                </a:moveTo>
                <a:lnTo>
                  <a:pt x="0" y="47"/>
                </a:lnTo>
                <a:lnTo>
                  <a:pt x="263" y="0"/>
                </a:lnTo>
                <a:lnTo>
                  <a:pt x="279" y="62"/>
                </a:lnTo>
                <a:lnTo>
                  <a:pt x="15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17">
            <a:extLst>
              <a:ext uri="{FF2B5EF4-FFF2-40B4-BE49-F238E27FC236}">
                <a16:creationId xmlns:a16="http://schemas.microsoft.com/office/drawing/2014/main" id="{42FFB502-9A9E-8742-8952-91B769E2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962" y="8043479"/>
            <a:ext cx="156993" cy="83729"/>
          </a:xfrm>
          <a:custGeom>
            <a:avLst/>
            <a:gdLst>
              <a:gd name="T0" fmla="*/ 15 w 264"/>
              <a:gd name="T1" fmla="*/ 139 h 140"/>
              <a:gd name="T2" fmla="*/ 0 w 264"/>
              <a:gd name="T3" fmla="*/ 77 h 140"/>
              <a:gd name="T4" fmla="*/ 248 w 264"/>
              <a:gd name="T5" fmla="*/ 0 h 140"/>
              <a:gd name="T6" fmla="*/ 263 w 264"/>
              <a:gd name="T7" fmla="*/ 62 h 140"/>
              <a:gd name="T8" fmla="*/ 15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15" y="139"/>
                </a:moveTo>
                <a:lnTo>
                  <a:pt x="0" y="77"/>
                </a:lnTo>
                <a:lnTo>
                  <a:pt x="248" y="0"/>
                </a:lnTo>
                <a:lnTo>
                  <a:pt x="263" y="62"/>
                </a:lnTo>
                <a:lnTo>
                  <a:pt x="15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18">
            <a:extLst>
              <a:ext uri="{FF2B5EF4-FFF2-40B4-BE49-F238E27FC236}">
                <a16:creationId xmlns:a16="http://schemas.microsoft.com/office/drawing/2014/main" id="{FA008194-5BC6-034F-9758-FFF633A00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233" y="7813223"/>
            <a:ext cx="156993" cy="102046"/>
          </a:xfrm>
          <a:custGeom>
            <a:avLst/>
            <a:gdLst>
              <a:gd name="T0" fmla="*/ 16 w 265"/>
              <a:gd name="T1" fmla="*/ 170 h 171"/>
              <a:gd name="T2" fmla="*/ 0 w 265"/>
              <a:gd name="T3" fmla="*/ 108 h 171"/>
              <a:gd name="T4" fmla="*/ 233 w 265"/>
              <a:gd name="T5" fmla="*/ 0 h 171"/>
              <a:gd name="T6" fmla="*/ 264 w 265"/>
              <a:gd name="T7" fmla="*/ 62 h 171"/>
              <a:gd name="T8" fmla="*/ 16 w 265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171">
                <a:moveTo>
                  <a:pt x="16" y="170"/>
                </a:moveTo>
                <a:lnTo>
                  <a:pt x="0" y="108"/>
                </a:lnTo>
                <a:lnTo>
                  <a:pt x="233" y="0"/>
                </a:lnTo>
                <a:lnTo>
                  <a:pt x="264" y="62"/>
                </a:lnTo>
                <a:lnTo>
                  <a:pt x="16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9">
            <a:extLst>
              <a:ext uri="{FF2B5EF4-FFF2-40B4-BE49-F238E27FC236}">
                <a16:creationId xmlns:a16="http://schemas.microsoft.com/office/drawing/2014/main" id="{0E546075-FD1F-044E-815A-F4B82EC3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672" y="6866034"/>
            <a:ext cx="120361" cy="156993"/>
          </a:xfrm>
          <a:custGeom>
            <a:avLst/>
            <a:gdLst>
              <a:gd name="T0" fmla="*/ 155 w 202"/>
              <a:gd name="T1" fmla="*/ 263 h 264"/>
              <a:gd name="T2" fmla="*/ 0 w 202"/>
              <a:gd name="T3" fmla="*/ 46 h 264"/>
              <a:gd name="T4" fmla="*/ 47 w 202"/>
              <a:gd name="T5" fmla="*/ 0 h 264"/>
              <a:gd name="T6" fmla="*/ 201 w 202"/>
              <a:gd name="T7" fmla="*/ 217 h 264"/>
              <a:gd name="T8" fmla="*/ 155 w 202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64">
                <a:moveTo>
                  <a:pt x="155" y="263"/>
                </a:moveTo>
                <a:lnTo>
                  <a:pt x="0" y="46"/>
                </a:lnTo>
                <a:lnTo>
                  <a:pt x="47" y="0"/>
                </a:lnTo>
                <a:lnTo>
                  <a:pt x="201" y="217"/>
                </a:lnTo>
                <a:lnTo>
                  <a:pt x="155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20">
            <a:extLst>
              <a:ext uri="{FF2B5EF4-FFF2-40B4-BE49-F238E27FC236}">
                <a16:creationId xmlns:a16="http://schemas.microsoft.com/office/drawing/2014/main" id="{6EC6176A-C7B8-6940-A981-5AE07327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047" y="7023027"/>
            <a:ext cx="138678" cy="138678"/>
          </a:xfrm>
          <a:custGeom>
            <a:avLst/>
            <a:gdLst>
              <a:gd name="T0" fmla="*/ 171 w 234"/>
              <a:gd name="T1" fmla="*/ 233 h 234"/>
              <a:gd name="T2" fmla="*/ 0 w 234"/>
              <a:gd name="T3" fmla="*/ 47 h 234"/>
              <a:gd name="T4" fmla="*/ 47 w 234"/>
              <a:gd name="T5" fmla="*/ 0 h 234"/>
              <a:gd name="T6" fmla="*/ 233 w 234"/>
              <a:gd name="T7" fmla="*/ 202 h 234"/>
              <a:gd name="T8" fmla="*/ 171 w 234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234">
                <a:moveTo>
                  <a:pt x="171" y="233"/>
                </a:moveTo>
                <a:lnTo>
                  <a:pt x="0" y="47"/>
                </a:lnTo>
                <a:lnTo>
                  <a:pt x="47" y="0"/>
                </a:lnTo>
                <a:lnTo>
                  <a:pt x="233" y="202"/>
                </a:lnTo>
                <a:lnTo>
                  <a:pt x="171" y="23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21">
            <a:extLst>
              <a:ext uri="{FF2B5EF4-FFF2-40B4-BE49-F238E27FC236}">
                <a16:creationId xmlns:a16="http://schemas.microsoft.com/office/drawing/2014/main" id="{2571F3E3-EEF9-EF46-9A3B-647AE30F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55" y="7187870"/>
            <a:ext cx="146526" cy="138676"/>
          </a:xfrm>
          <a:custGeom>
            <a:avLst/>
            <a:gdLst>
              <a:gd name="T0" fmla="*/ 201 w 249"/>
              <a:gd name="T1" fmla="*/ 232 h 233"/>
              <a:gd name="T2" fmla="*/ 0 w 249"/>
              <a:gd name="T3" fmla="*/ 47 h 233"/>
              <a:gd name="T4" fmla="*/ 47 w 249"/>
              <a:gd name="T5" fmla="*/ 0 h 233"/>
              <a:gd name="T6" fmla="*/ 248 w 249"/>
              <a:gd name="T7" fmla="*/ 186 h 233"/>
              <a:gd name="T8" fmla="*/ 201 w 249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33">
                <a:moveTo>
                  <a:pt x="201" y="232"/>
                </a:moveTo>
                <a:lnTo>
                  <a:pt x="0" y="47"/>
                </a:lnTo>
                <a:lnTo>
                  <a:pt x="47" y="0"/>
                </a:lnTo>
                <a:lnTo>
                  <a:pt x="248" y="186"/>
                </a:lnTo>
                <a:lnTo>
                  <a:pt x="201" y="23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22">
            <a:extLst>
              <a:ext uri="{FF2B5EF4-FFF2-40B4-BE49-F238E27FC236}">
                <a16:creationId xmlns:a16="http://schemas.microsoft.com/office/drawing/2014/main" id="{C11CCFCB-4AFF-C145-A987-40541DC2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363" y="7381494"/>
            <a:ext cx="156993" cy="120361"/>
          </a:xfrm>
          <a:custGeom>
            <a:avLst/>
            <a:gdLst>
              <a:gd name="T0" fmla="*/ 216 w 264"/>
              <a:gd name="T1" fmla="*/ 201 h 202"/>
              <a:gd name="T2" fmla="*/ 0 w 264"/>
              <a:gd name="T3" fmla="*/ 46 h 202"/>
              <a:gd name="T4" fmla="*/ 46 w 264"/>
              <a:gd name="T5" fmla="*/ 0 h 202"/>
              <a:gd name="T6" fmla="*/ 263 w 264"/>
              <a:gd name="T7" fmla="*/ 154 h 202"/>
              <a:gd name="T8" fmla="*/ 216 w 264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202">
                <a:moveTo>
                  <a:pt x="216" y="201"/>
                </a:moveTo>
                <a:lnTo>
                  <a:pt x="0" y="46"/>
                </a:lnTo>
                <a:lnTo>
                  <a:pt x="46" y="0"/>
                </a:lnTo>
                <a:lnTo>
                  <a:pt x="263" y="154"/>
                </a:lnTo>
                <a:lnTo>
                  <a:pt x="216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23">
            <a:extLst>
              <a:ext uri="{FF2B5EF4-FFF2-40B4-BE49-F238E27FC236}">
                <a16:creationId xmlns:a16="http://schemas.microsoft.com/office/drawing/2014/main" id="{66C482C9-16C3-1043-8101-0CFA7B41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443" y="7418126"/>
            <a:ext cx="146526" cy="120361"/>
          </a:xfrm>
          <a:custGeom>
            <a:avLst/>
            <a:gdLst>
              <a:gd name="T0" fmla="*/ 31 w 249"/>
              <a:gd name="T1" fmla="*/ 201 h 202"/>
              <a:gd name="T2" fmla="*/ 0 w 249"/>
              <a:gd name="T3" fmla="*/ 154 h 202"/>
              <a:gd name="T4" fmla="*/ 217 w 249"/>
              <a:gd name="T5" fmla="*/ 0 h 202"/>
              <a:gd name="T6" fmla="*/ 248 w 249"/>
              <a:gd name="T7" fmla="*/ 46 h 202"/>
              <a:gd name="T8" fmla="*/ 31 w 249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02">
                <a:moveTo>
                  <a:pt x="31" y="201"/>
                </a:moveTo>
                <a:lnTo>
                  <a:pt x="0" y="154"/>
                </a:lnTo>
                <a:lnTo>
                  <a:pt x="217" y="0"/>
                </a:lnTo>
                <a:lnTo>
                  <a:pt x="248" y="46"/>
                </a:lnTo>
                <a:lnTo>
                  <a:pt x="31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24">
            <a:extLst>
              <a:ext uri="{FF2B5EF4-FFF2-40B4-BE49-F238E27FC236}">
                <a16:creationId xmlns:a16="http://schemas.microsoft.com/office/drawing/2014/main" id="{683C746D-6C28-0D4C-88D9-07F4C072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16" y="7224502"/>
            <a:ext cx="146526" cy="128210"/>
          </a:xfrm>
          <a:custGeom>
            <a:avLst/>
            <a:gdLst>
              <a:gd name="T0" fmla="*/ 47 w 249"/>
              <a:gd name="T1" fmla="*/ 217 h 218"/>
              <a:gd name="T2" fmla="*/ 0 w 249"/>
              <a:gd name="T3" fmla="*/ 170 h 218"/>
              <a:gd name="T4" fmla="*/ 202 w 249"/>
              <a:gd name="T5" fmla="*/ 0 h 218"/>
              <a:gd name="T6" fmla="*/ 248 w 249"/>
              <a:gd name="T7" fmla="*/ 47 h 218"/>
              <a:gd name="T8" fmla="*/ 47 w 249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18">
                <a:moveTo>
                  <a:pt x="47" y="217"/>
                </a:moveTo>
                <a:lnTo>
                  <a:pt x="0" y="170"/>
                </a:lnTo>
                <a:lnTo>
                  <a:pt x="202" y="0"/>
                </a:lnTo>
                <a:lnTo>
                  <a:pt x="248" y="47"/>
                </a:lnTo>
                <a:lnTo>
                  <a:pt x="47" y="21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25">
            <a:extLst>
              <a:ext uri="{FF2B5EF4-FFF2-40B4-BE49-F238E27FC236}">
                <a16:creationId xmlns:a16="http://schemas.microsoft.com/office/drawing/2014/main" id="{CE78C42C-6045-4F47-B1CE-AAD3565C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924" y="7049193"/>
            <a:ext cx="138676" cy="146526"/>
          </a:xfrm>
          <a:custGeom>
            <a:avLst/>
            <a:gdLst>
              <a:gd name="T0" fmla="*/ 46 w 233"/>
              <a:gd name="T1" fmla="*/ 248 h 249"/>
              <a:gd name="T2" fmla="*/ 0 w 233"/>
              <a:gd name="T3" fmla="*/ 201 h 249"/>
              <a:gd name="T4" fmla="*/ 186 w 233"/>
              <a:gd name="T5" fmla="*/ 0 h 249"/>
              <a:gd name="T6" fmla="*/ 232 w 233"/>
              <a:gd name="T7" fmla="*/ 46 h 249"/>
              <a:gd name="T8" fmla="*/ 46 w 233"/>
              <a:gd name="T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49">
                <a:moveTo>
                  <a:pt x="46" y="248"/>
                </a:moveTo>
                <a:lnTo>
                  <a:pt x="0" y="201"/>
                </a:lnTo>
                <a:lnTo>
                  <a:pt x="186" y="0"/>
                </a:lnTo>
                <a:lnTo>
                  <a:pt x="232" y="46"/>
                </a:lnTo>
                <a:lnTo>
                  <a:pt x="46" y="248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26">
            <a:extLst>
              <a:ext uri="{FF2B5EF4-FFF2-40B4-BE49-F238E27FC236}">
                <a16:creationId xmlns:a16="http://schemas.microsoft.com/office/drawing/2014/main" id="{8BF50443-0886-4749-A9CA-C083B3456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14" y="6892200"/>
            <a:ext cx="120361" cy="156993"/>
          </a:xfrm>
          <a:custGeom>
            <a:avLst/>
            <a:gdLst>
              <a:gd name="T0" fmla="*/ 47 w 203"/>
              <a:gd name="T1" fmla="*/ 264 h 265"/>
              <a:gd name="T2" fmla="*/ 0 w 203"/>
              <a:gd name="T3" fmla="*/ 217 h 265"/>
              <a:gd name="T4" fmla="*/ 155 w 203"/>
              <a:gd name="T5" fmla="*/ 0 h 265"/>
              <a:gd name="T6" fmla="*/ 202 w 203"/>
              <a:gd name="T7" fmla="*/ 47 h 265"/>
              <a:gd name="T8" fmla="*/ 47 w 20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65">
                <a:moveTo>
                  <a:pt x="47" y="264"/>
                </a:moveTo>
                <a:lnTo>
                  <a:pt x="0" y="217"/>
                </a:lnTo>
                <a:lnTo>
                  <a:pt x="155" y="0"/>
                </a:lnTo>
                <a:lnTo>
                  <a:pt x="202" y="47"/>
                </a:lnTo>
                <a:lnTo>
                  <a:pt x="47" y="264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27">
            <a:extLst>
              <a:ext uri="{FF2B5EF4-FFF2-40B4-BE49-F238E27FC236}">
                <a16:creationId xmlns:a16="http://schemas.microsoft.com/office/drawing/2014/main" id="{5B352454-F354-AD48-889D-4E85E4EB9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634" y="8519690"/>
            <a:ext cx="164841" cy="54948"/>
          </a:xfrm>
          <a:custGeom>
            <a:avLst/>
            <a:gdLst>
              <a:gd name="T0" fmla="*/ 264 w 280"/>
              <a:gd name="T1" fmla="*/ 93 h 94"/>
              <a:gd name="T2" fmla="*/ 0 w 280"/>
              <a:gd name="T3" fmla="*/ 62 h 94"/>
              <a:gd name="T4" fmla="*/ 0 w 280"/>
              <a:gd name="T5" fmla="*/ 0 h 94"/>
              <a:gd name="T6" fmla="*/ 279 w 280"/>
              <a:gd name="T7" fmla="*/ 31 h 94"/>
              <a:gd name="T8" fmla="*/ 264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264" y="93"/>
                </a:moveTo>
                <a:lnTo>
                  <a:pt x="0" y="62"/>
                </a:lnTo>
                <a:lnTo>
                  <a:pt x="0" y="0"/>
                </a:lnTo>
                <a:lnTo>
                  <a:pt x="279" y="31"/>
                </a:lnTo>
                <a:lnTo>
                  <a:pt x="264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28">
            <a:extLst>
              <a:ext uri="{FF2B5EF4-FFF2-40B4-BE49-F238E27FC236}">
                <a16:creationId xmlns:a16="http://schemas.microsoft.com/office/drawing/2014/main" id="{068B289F-ED06-4744-BA9B-E5F73B9C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265" y="8281586"/>
            <a:ext cx="164841" cy="65413"/>
          </a:xfrm>
          <a:custGeom>
            <a:avLst/>
            <a:gdLst>
              <a:gd name="T0" fmla="*/ 264 w 280"/>
              <a:gd name="T1" fmla="*/ 109 h 110"/>
              <a:gd name="T2" fmla="*/ 0 w 280"/>
              <a:gd name="T3" fmla="*/ 62 h 110"/>
              <a:gd name="T4" fmla="*/ 16 w 280"/>
              <a:gd name="T5" fmla="*/ 0 h 110"/>
              <a:gd name="T6" fmla="*/ 279 w 280"/>
              <a:gd name="T7" fmla="*/ 47 h 110"/>
              <a:gd name="T8" fmla="*/ 264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264" y="109"/>
                </a:moveTo>
                <a:lnTo>
                  <a:pt x="0" y="62"/>
                </a:lnTo>
                <a:lnTo>
                  <a:pt x="16" y="0"/>
                </a:lnTo>
                <a:lnTo>
                  <a:pt x="279" y="47"/>
                </a:lnTo>
                <a:lnTo>
                  <a:pt x="264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29">
            <a:extLst>
              <a:ext uri="{FF2B5EF4-FFF2-40B4-BE49-F238E27FC236}">
                <a16:creationId xmlns:a16="http://schemas.microsoft.com/office/drawing/2014/main" id="{FC93E488-5C59-EA40-BC1E-93F7970C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062" y="8043479"/>
            <a:ext cx="156993" cy="83729"/>
          </a:xfrm>
          <a:custGeom>
            <a:avLst/>
            <a:gdLst>
              <a:gd name="T0" fmla="*/ 248 w 264"/>
              <a:gd name="T1" fmla="*/ 139 h 140"/>
              <a:gd name="T2" fmla="*/ 0 w 264"/>
              <a:gd name="T3" fmla="*/ 62 h 140"/>
              <a:gd name="T4" fmla="*/ 15 w 264"/>
              <a:gd name="T5" fmla="*/ 0 h 140"/>
              <a:gd name="T6" fmla="*/ 263 w 264"/>
              <a:gd name="T7" fmla="*/ 77 h 140"/>
              <a:gd name="T8" fmla="*/ 248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248" y="139"/>
                </a:moveTo>
                <a:lnTo>
                  <a:pt x="0" y="62"/>
                </a:lnTo>
                <a:lnTo>
                  <a:pt x="15" y="0"/>
                </a:lnTo>
                <a:lnTo>
                  <a:pt x="263" y="77"/>
                </a:lnTo>
                <a:lnTo>
                  <a:pt x="248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0">
            <a:extLst>
              <a:ext uri="{FF2B5EF4-FFF2-40B4-BE49-F238E27FC236}">
                <a16:creationId xmlns:a16="http://schemas.microsoft.com/office/drawing/2014/main" id="{0CBE3F29-C24E-9646-83E0-751C8D08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792" y="7813223"/>
            <a:ext cx="156993" cy="102046"/>
          </a:xfrm>
          <a:custGeom>
            <a:avLst/>
            <a:gdLst>
              <a:gd name="T0" fmla="*/ 248 w 264"/>
              <a:gd name="T1" fmla="*/ 170 h 171"/>
              <a:gd name="T2" fmla="*/ 0 w 264"/>
              <a:gd name="T3" fmla="*/ 62 h 171"/>
              <a:gd name="T4" fmla="*/ 31 w 264"/>
              <a:gd name="T5" fmla="*/ 0 h 171"/>
              <a:gd name="T6" fmla="*/ 263 w 264"/>
              <a:gd name="T7" fmla="*/ 108 h 171"/>
              <a:gd name="T8" fmla="*/ 248 w 264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71">
                <a:moveTo>
                  <a:pt x="248" y="170"/>
                </a:moveTo>
                <a:lnTo>
                  <a:pt x="0" y="62"/>
                </a:lnTo>
                <a:lnTo>
                  <a:pt x="31" y="0"/>
                </a:lnTo>
                <a:lnTo>
                  <a:pt x="263" y="108"/>
                </a:lnTo>
                <a:lnTo>
                  <a:pt x="248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1">
            <a:extLst>
              <a:ext uri="{FF2B5EF4-FFF2-40B4-BE49-F238E27FC236}">
                <a16:creationId xmlns:a16="http://schemas.microsoft.com/office/drawing/2014/main" id="{5F3BD54D-969E-D240-8987-D65434CB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214" y="8501375"/>
            <a:ext cx="313985" cy="313985"/>
          </a:xfrm>
          <a:custGeom>
            <a:avLst/>
            <a:gdLst>
              <a:gd name="T0" fmla="*/ 263 w 528"/>
              <a:gd name="T1" fmla="*/ 0 h 528"/>
              <a:gd name="T2" fmla="*/ 263 w 528"/>
              <a:gd name="T3" fmla="*/ 0 h 528"/>
              <a:gd name="T4" fmla="*/ 0 w 528"/>
              <a:gd name="T5" fmla="*/ 264 h 528"/>
              <a:gd name="T6" fmla="*/ 263 w 528"/>
              <a:gd name="T7" fmla="*/ 527 h 528"/>
              <a:gd name="T8" fmla="*/ 527 w 528"/>
              <a:gd name="T9" fmla="*/ 264 h 528"/>
              <a:gd name="T10" fmla="*/ 263 w 528"/>
              <a:gd name="T11" fmla="*/ 0 h 528"/>
              <a:gd name="T12" fmla="*/ 263 w 528"/>
              <a:gd name="T13" fmla="*/ 388 h 528"/>
              <a:gd name="T14" fmla="*/ 263 w 528"/>
              <a:gd name="T15" fmla="*/ 388 h 528"/>
              <a:gd name="T16" fmla="*/ 139 w 528"/>
              <a:gd name="T17" fmla="*/ 264 h 528"/>
              <a:gd name="T18" fmla="*/ 263 w 528"/>
              <a:gd name="T19" fmla="*/ 140 h 528"/>
              <a:gd name="T20" fmla="*/ 387 w 528"/>
              <a:gd name="T21" fmla="*/ 264 h 528"/>
              <a:gd name="T22" fmla="*/ 263 w 528"/>
              <a:gd name="T23" fmla="*/ 38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8" h="528">
                <a:moveTo>
                  <a:pt x="263" y="0"/>
                </a:moveTo>
                <a:lnTo>
                  <a:pt x="263" y="0"/>
                </a:lnTo>
                <a:cubicBezTo>
                  <a:pt x="124" y="0"/>
                  <a:pt x="0" y="109"/>
                  <a:pt x="0" y="264"/>
                </a:cubicBezTo>
                <a:cubicBezTo>
                  <a:pt x="0" y="403"/>
                  <a:pt x="124" y="527"/>
                  <a:pt x="263" y="527"/>
                </a:cubicBezTo>
                <a:cubicBezTo>
                  <a:pt x="419" y="527"/>
                  <a:pt x="527" y="403"/>
                  <a:pt x="527" y="264"/>
                </a:cubicBezTo>
                <a:cubicBezTo>
                  <a:pt x="527" y="109"/>
                  <a:pt x="419" y="0"/>
                  <a:pt x="263" y="0"/>
                </a:cubicBezTo>
                <a:close/>
                <a:moveTo>
                  <a:pt x="263" y="388"/>
                </a:moveTo>
                <a:lnTo>
                  <a:pt x="263" y="388"/>
                </a:lnTo>
                <a:cubicBezTo>
                  <a:pt x="201" y="388"/>
                  <a:pt x="139" y="326"/>
                  <a:pt x="139" y="264"/>
                </a:cubicBezTo>
                <a:cubicBezTo>
                  <a:pt x="139" y="186"/>
                  <a:pt x="201" y="140"/>
                  <a:pt x="263" y="140"/>
                </a:cubicBezTo>
                <a:cubicBezTo>
                  <a:pt x="341" y="140"/>
                  <a:pt x="387" y="186"/>
                  <a:pt x="387" y="264"/>
                </a:cubicBezTo>
                <a:cubicBezTo>
                  <a:pt x="387" y="326"/>
                  <a:pt x="341" y="388"/>
                  <a:pt x="263" y="388"/>
                </a:cubicBezTo>
                <a:close/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2">
            <a:extLst>
              <a:ext uri="{FF2B5EF4-FFF2-40B4-BE49-F238E27FC236}">
                <a16:creationId xmlns:a16="http://schemas.microsoft.com/office/drawing/2014/main" id="{5EFD0BFA-A59F-134C-9E72-5D81DB55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591" y="6994246"/>
            <a:ext cx="800663" cy="1564693"/>
          </a:xfrm>
          <a:custGeom>
            <a:avLst/>
            <a:gdLst>
              <a:gd name="T0" fmla="*/ 218 w 1350"/>
              <a:gd name="T1" fmla="*/ 2634 h 2635"/>
              <a:gd name="T2" fmla="*/ 218 w 1350"/>
              <a:gd name="T3" fmla="*/ 2634 h 2635"/>
              <a:gd name="T4" fmla="*/ 1349 w 1350"/>
              <a:gd name="T5" fmla="*/ 0 h 2635"/>
              <a:gd name="T6" fmla="*/ 0 w 1350"/>
              <a:gd name="T7" fmla="*/ 2541 h 2635"/>
              <a:gd name="T8" fmla="*/ 218 w 1350"/>
              <a:gd name="T9" fmla="*/ 263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2635">
                <a:moveTo>
                  <a:pt x="218" y="2634"/>
                </a:moveTo>
                <a:lnTo>
                  <a:pt x="218" y="2634"/>
                </a:lnTo>
                <a:cubicBezTo>
                  <a:pt x="1349" y="0"/>
                  <a:pt x="1349" y="0"/>
                  <a:pt x="1349" y="0"/>
                </a:cubicBezTo>
                <a:cubicBezTo>
                  <a:pt x="0" y="2541"/>
                  <a:pt x="0" y="2541"/>
                  <a:pt x="0" y="2541"/>
                </a:cubicBezTo>
                <a:cubicBezTo>
                  <a:pt x="94" y="2541"/>
                  <a:pt x="171" y="2572"/>
                  <a:pt x="218" y="2634"/>
                </a:cubicBez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3">
            <a:extLst>
              <a:ext uri="{FF2B5EF4-FFF2-40B4-BE49-F238E27FC236}">
                <a16:creationId xmlns:a16="http://schemas.microsoft.com/office/drawing/2014/main" id="{6B92A6DD-AE91-9846-B729-E8699C28B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387" y="8742097"/>
            <a:ext cx="303519" cy="387249"/>
          </a:xfrm>
          <a:custGeom>
            <a:avLst/>
            <a:gdLst>
              <a:gd name="T0" fmla="*/ 264 w 513"/>
              <a:gd name="T1" fmla="*/ 0 h 652"/>
              <a:gd name="T2" fmla="*/ 264 w 513"/>
              <a:gd name="T3" fmla="*/ 0 h 652"/>
              <a:gd name="T4" fmla="*/ 0 w 513"/>
              <a:gd name="T5" fmla="*/ 496 h 652"/>
              <a:gd name="T6" fmla="*/ 186 w 513"/>
              <a:gd name="T7" fmla="*/ 496 h 652"/>
              <a:gd name="T8" fmla="*/ 279 w 513"/>
              <a:gd name="T9" fmla="*/ 651 h 652"/>
              <a:gd name="T10" fmla="*/ 512 w 513"/>
              <a:gd name="T11" fmla="*/ 124 h 652"/>
              <a:gd name="T12" fmla="*/ 480 w 513"/>
              <a:gd name="T13" fmla="*/ 124 h 652"/>
              <a:gd name="T14" fmla="*/ 264 w 513"/>
              <a:gd name="T15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652">
                <a:moveTo>
                  <a:pt x="264" y="0"/>
                </a:moveTo>
                <a:lnTo>
                  <a:pt x="264" y="0"/>
                </a:lnTo>
                <a:cubicBezTo>
                  <a:pt x="0" y="496"/>
                  <a:pt x="0" y="496"/>
                  <a:pt x="0" y="496"/>
                </a:cubicBezTo>
                <a:cubicBezTo>
                  <a:pt x="186" y="496"/>
                  <a:pt x="186" y="496"/>
                  <a:pt x="186" y="496"/>
                </a:cubicBezTo>
                <a:cubicBezTo>
                  <a:pt x="279" y="651"/>
                  <a:pt x="279" y="651"/>
                  <a:pt x="279" y="651"/>
                </a:cubicBezTo>
                <a:cubicBezTo>
                  <a:pt x="512" y="124"/>
                  <a:pt x="512" y="124"/>
                  <a:pt x="512" y="124"/>
                </a:cubicBezTo>
                <a:cubicBezTo>
                  <a:pt x="496" y="124"/>
                  <a:pt x="496" y="124"/>
                  <a:pt x="480" y="124"/>
                </a:cubicBezTo>
                <a:cubicBezTo>
                  <a:pt x="388" y="124"/>
                  <a:pt x="310" y="78"/>
                  <a:pt x="264" y="0"/>
                </a:cubicBez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5F64CC-ADFC-5F41-9144-F8920D5B0009}"/>
              </a:ext>
            </a:extLst>
          </p:cNvPr>
          <p:cNvSpPr txBox="1"/>
          <p:nvPr/>
        </p:nvSpPr>
        <p:spPr>
          <a:xfrm flipH="1">
            <a:off x="1950535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A17CE3-AE97-804F-A8AC-BC6271D1B545}"/>
              </a:ext>
            </a:extLst>
          </p:cNvPr>
          <p:cNvSpPr txBox="1"/>
          <p:nvPr/>
        </p:nvSpPr>
        <p:spPr>
          <a:xfrm flipH="1">
            <a:off x="7012392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3E7020D-9E52-C54C-AF5A-8C908C82E93D}"/>
              </a:ext>
            </a:extLst>
          </p:cNvPr>
          <p:cNvSpPr txBox="1"/>
          <p:nvPr/>
        </p:nvSpPr>
        <p:spPr>
          <a:xfrm flipH="1">
            <a:off x="5983692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B9409B5-1EB9-F441-BEA0-F9F79A91BFB3}"/>
              </a:ext>
            </a:extLst>
          </p:cNvPr>
          <p:cNvSpPr txBox="1"/>
          <p:nvPr/>
        </p:nvSpPr>
        <p:spPr>
          <a:xfrm flipH="1">
            <a:off x="2930249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415FDFD-A6F5-AC49-B88C-2E0E7951FEB2}"/>
              </a:ext>
            </a:extLst>
          </p:cNvPr>
          <p:cNvSpPr txBox="1"/>
          <p:nvPr/>
        </p:nvSpPr>
        <p:spPr>
          <a:xfrm flipH="1">
            <a:off x="4465135" y="55195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sp>
        <p:nvSpPr>
          <p:cNvPr id="191" name="Rectangle: Rounded Corners 13">
            <a:extLst>
              <a:ext uri="{FF2B5EF4-FFF2-40B4-BE49-F238E27FC236}">
                <a16:creationId xmlns:a16="http://schemas.microsoft.com/office/drawing/2014/main" id="{9FBE2643-9DD0-0040-AC40-CEACA7BF0D15}"/>
              </a:ext>
            </a:extLst>
          </p:cNvPr>
          <p:cNvSpPr/>
          <p:nvPr/>
        </p:nvSpPr>
        <p:spPr>
          <a:xfrm>
            <a:off x="8783858" y="4876800"/>
            <a:ext cx="7020442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AE3C494-2838-5C4D-B314-A5AA1D86061E}"/>
              </a:ext>
            </a:extLst>
          </p:cNvPr>
          <p:cNvSpPr txBox="1"/>
          <p:nvPr/>
        </p:nvSpPr>
        <p:spPr>
          <a:xfrm>
            <a:off x="9701146" y="10400262"/>
            <a:ext cx="519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89AB08A-216F-1940-A567-660D93D93CF5}"/>
              </a:ext>
            </a:extLst>
          </p:cNvPr>
          <p:cNvSpPr/>
          <p:nvPr/>
        </p:nvSpPr>
        <p:spPr>
          <a:xfrm>
            <a:off x="8976466" y="9527208"/>
            <a:ext cx="664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60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0" name="Freeform 1">
            <a:extLst>
              <a:ext uri="{FF2B5EF4-FFF2-40B4-BE49-F238E27FC236}">
                <a16:creationId xmlns:a16="http://schemas.microsoft.com/office/drawing/2014/main" id="{AC17AB2F-BC98-BE41-BD0F-3EC56A22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145" y="6167418"/>
            <a:ext cx="5196457" cy="2548514"/>
          </a:xfrm>
          <a:custGeom>
            <a:avLst/>
            <a:gdLst>
              <a:gd name="T0" fmla="*/ 233 w 8758"/>
              <a:gd name="T1" fmla="*/ 4293 h 4294"/>
              <a:gd name="T2" fmla="*/ 233 w 8758"/>
              <a:gd name="T3" fmla="*/ 4293 h 4294"/>
              <a:gd name="T4" fmla="*/ 1442 w 8758"/>
              <a:gd name="T5" fmla="*/ 1441 h 4294"/>
              <a:gd name="T6" fmla="*/ 4386 w 8758"/>
              <a:gd name="T7" fmla="*/ 233 h 4294"/>
              <a:gd name="T8" fmla="*/ 7315 w 8758"/>
              <a:gd name="T9" fmla="*/ 1441 h 4294"/>
              <a:gd name="T10" fmla="*/ 8540 w 8758"/>
              <a:gd name="T11" fmla="*/ 4293 h 4294"/>
              <a:gd name="T12" fmla="*/ 8757 w 8758"/>
              <a:gd name="T13" fmla="*/ 4293 h 4294"/>
              <a:gd name="T14" fmla="*/ 7470 w 8758"/>
              <a:gd name="T15" fmla="*/ 1286 h 4294"/>
              <a:gd name="T16" fmla="*/ 4386 w 8758"/>
              <a:gd name="T17" fmla="*/ 0 h 4294"/>
              <a:gd name="T18" fmla="*/ 1286 w 8758"/>
              <a:gd name="T19" fmla="*/ 1286 h 4294"/>
              <a:gd name="T20" fmla="*/ 0 w 8758"/>
              <a:gd name="T21" fmla="*/ 4293 h 4294"/>
              <a:gd name="T22" fmla="*/ 233 w 8758"/>
              <a:gd name="T23" fmla="*/ 4293 h 4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58" h="4294">
                <a:moveTo>
                  <a:pt x="233" y="4293"/>
                </a:moveTo>
                <a:lnTo>
                  <a:pt x="233" y="4293"/>
                </a:lnTo>
                <a:cubicBezTo>
                  <a:pt x="248" y="3208"/>
                  <a:pt x="682" y="2216"/>
                  <a:pt x="1442" y="1441"/>
                </a:cubicBezTo>
                <a:cubicBezTo>
                  <a:pt x="2232" y="667"/>
                  <a:pt x="3270" y="233"/>
                  <a:pt x="4386" y="233"/>
                </a:cubicBezTo>
                <a:cubicBezTo>
                  <a:pt x="5487" y="233"/>
                  <a:pt x="6525" y="667"/>
                  <a:pt x="7315" y="1441"/>
                </a:cubicBezTo>
                <a:cubicBezTo>
                  <a:pt x="8075" y="2216"/>
                  <a:pt x="8509" y="3208"/>
                  <a:pt x="8540" y="4293"/>
                </a:cubicBezTo>
                <a:cubicBezTo>
                  <a:pt x="8757" y="4293"/>
                  <a:pt x="8757" y="4293"/>
                  <a:pt x="8757" y="4293"/>
                </a:cubicBezTo>
                <a:cubicBezTo>
                  <a:pt x="8726" y="3146"/>
                  <a:pt x="8276" y="2092"/>
                  <a:pt x="7470" y="1286"/>
                </a:cubicBezTo>
                <a:cubicBezTo>
                  <a:pt x="6649" y="465"/>
                  <a:pt x="5549" y="0"/>
                  <a:pt x="4386" y="0"/>
                </a:cubicBezTo>
                <a:cubicBezTo>
                  <a:pt x="3208" y="0"/>
                  <a:pt x="2108" y="465"/>
                  <a:pt x="1286" y="1286"/>
                </a:cubicBezTo>
                <a:cubicBezTo>
                  <a:pt x="481" y="2092"/>
                  <a:pt x="31" y="3146"/>
                  <a:pt x="0" y="4293"/>
                </a:cubicBezTo>
                <a:lnTo>
                  <a:pt x="233" y="42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2">
            <a:extLst>
              <a:ext uri="{FF2B5EF4-FFF2-40B4-BE49-F238E27FC236}">
                <a16:creationId xmlns:a16="http://schemas.microsoft.com/office/drawing/2014/main" id="{583BAE5F-ED74-AC4E-825D-654C60031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5825" y="6452620"/>
            <a:ext cx="47098" cy="413414"/>
          </a:xfrm>
          <a:custGeom>
            <a:avLst/>
            <a:gdLst>
              <a:gd name="T0" fmla="*/ 78 w 79"/>
              <a:gd name="T1" fmla="*/ 697 h 698"/>
              <a:gd name="T2" fmla="*/ 0 w 79"/>
              <a:gd name="T3" fmla="*/ 697 h 698"/>
              <a:gd name="T4" fmla="*/ 0 w 79"/>
              <a:gd name="T5" fmla="*/ 0 h 698"/>
              <a:gd name="T6" fmla="*/ 78 w 79"/>
              <a:gd name="T7" fmla="*/ 0 h 698"/>
              <a:gd name="T8" fmla="*/ 78 w 79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98">
                <a:moveTo>
                  <a:pt x="78" y="697"/>
                </a:moveTo>
                <a:lnTo>
                  <a:pt x="0" y="697"/>
                </a:lnTo>
                <a:lnTo>
                  <a:pt x="0" y="0"/>
                </a:lnTo>
                <a:lnTo>
                  <a:pt x="78" y="0"/>
                </a:lnTo>
                <a:lnTo>
                  <a:pt x="78" y="69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">
            <a:extLst>
              <a:ext uri="{FF2B5EF4-FFF2-40B4-BE49-F238E27FC236}">
                <a16:creationId xmlns:a16="http://schemas.microsoft.com/office/drawing/2014/main" id="{593C51F7-48D6-AF4F-A55E-C2B29980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0413" y="7601284"/>
            <a:ext cx="376782" cy="238105"/>
          </a:xfrm>
          <a:custGeom>
            <a:avLst/>
            <a:gdLst>
              <a:gd name="T0" fmla="*/ 31 w 637"/>
              <a:gd name="T1" fmla="*/ 402 h 403"/>
              <a:gd name="T2" fmla="*/ 0 w 637"/>
              <a:gd name="T3" fmla="*/ 340 h 403"/>
              <a:gd name="T4" fmla="*/ 605 w 637"/>
              <a:gd name="T5" fmla="*/ 0 h 403"/>
              <a:gd name="T6" fmla="*/ 636 w 637"/>
              <a:gd name="T7" fmla="*/ 46 h 403"/>
              <a:gd name="T8" fmla="*/ 31 w 637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403">
                <a:moveTo>
                  <a:pt x="31" y="402"/>
                </a:moveTo>
                <a:lnTo>
                  <a:pt x="0" y="340"/>
                </a:lnTo>
                <a:lnTo>
                  <a:pt x="605" y="0"/>
                </a:lnTo>
                <a:lnTo>
                  <a:pt x="636" y="46"/>
                </a:lnTo>
                <a:lnTo>
                  <a:pt x="31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4">
            <a:extLst>
              <a:ext uri="{FF2B5EF4-FFF2-40B4-BE49-F238E27FC236}">
                <a16:creationId xmlns:a16="http://schemas.microsoft.com/office/drawing/2014/main" id="{A2815B0D-2B71-DA41-9657-79C6CB74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329" y="6756140"/>
            <a:ext cx="240722" cy="376782"/>
          </a:xfrm>
          <a:custGeom>
            <a:avLst/>
            <a:gdLst>
              <a:gd name="T0" fmla="*/ 62 w 404"/>
              <a:gd name="T1" fmla="*/ 635 h 636"/>
              <a:gd name="T2" fmla="*/ 0 w 404"/>
              <a:gd name="T3" fmla="*/ 604 h 636"/>
              <a:gd name="T4" fmla="*/ 356 w 404"/>
              <a:gd name="T5" fmla="*/ 0 h 636"/>
              <a:gd name="T6" fmla="*/ 403 w 404"/>
              <a:gd name="T7" fmla="*/ 31 h 636"/>
              <a:gd name="T8" fmla="*/ 62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62" y="635"/>
                </a:moveTo>
                <a:lnTo>
                  <a:pt x="0" y="604"/>
                </a:lnTo>
                <a:lnTo>
                  <a:pt x="356" y="0"/>
                </a:lnTo>
                <a:lnTo>
                  <a:pt x="403" y="31"/>
                </a:lnTo>
                <a:lnTo>
                  <a:pt x="62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5">
            <a:extLst>
              <a:ext uri="{FF2B5EF4-FFF2-40B4-BE49-F238E27FC236}">
                <a16:creationId xmlns:a16="http://schemas.microsoft.com/office/drawing/2014/main" id="{71344DE0-25FA-1547-B01D-7FBBABBA8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552" y="7601284"/>
            <a:ext cx="376782" cy="238105"/>
          </a:xfrm>
          <a:custGeom>
            <a:avLst/>
            <a:gdLst>
              <a:gd name="T0" fmla="*/ 605 w 636"/>
              <a:gd name="T1" fmla="*/ 402 h 403"/>
              <a:gd name="T2" fmla="*/ 0 w 636"/>
              <a:gd name="T3" fmla="*/ 46 h 403"/>
              <a:gd name="T4" fmla="*/ 31 w 636"/>
              <a:gd name="T5" fmla="*/ 0 h 403"/>
              <a:gd name="T6" fmla="*/ 635 w 636"/>
              <a:gd name="T7" fmla="*/ 340 h 403"/>
              <a:gd name="T8" fmla="*/ 605 w 636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403">
                <a:moveTo>
                  <a:pt x="605" y="402"/>
                </a:moveTo>
                <a:lnTo>
                  <a:pt x="0" y="46"/>
                </a:lnTo>
                <a:lnTo>
                  <a:pt x="31" y="0"/>
                </a:lnTo>
                <a:lnTo>
                  <a:pt x="635" y="340"/>
                </a:lnTo>
                <a:lnTo>
                  <a:pt x="605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6">
            <a:extLst>
              <a:ext uri="{FF2B5EF4-FFF2-40B4-BE49-F238E27FC236}">
                <a16:creationId xmlns:a16="http://schemas.microsoft.com/office/drawing/2014/main" id="{2542A58E-2788-6443-8661-A30FA22C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9312" y="6756140"/>
            <a:ext cx="240722" cy="376782"/>
          </a:xfrm>
          <a:custGeom>
            <a:avLst/>
            <a:gdLst>
              <a:gd name="T0" fmla="*/ 341 w 404"/>
              <a:gd name="T1" fmla="*/ 635 h 636"/>
              <a:gd name="T2" fmla="*/ 0 w 404"/>
              <a:gd name="T3" fmla="*/ 31 h 636"/>
              <a:gd name="T4" fmla="*/ 47 w 404"/>
              <a:gd name="T5" fmla="*/ 0 h 636"/>
              <a:gd name="T6" fmla="*/ 403 w 404"/>
              <a:gd name="T7" fmla="*/ 604 h 636"/>
              <a:gd name="T8" fmla="*/ 341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341" y="635"/>
                </a:moveTo>
                <a:lnTo>
                  <a:pt x="0" y="31"/>
                </a:lnTo>
                <a:lnTo>
                  <a:pt x="47" y="0"/>
                </a:lnTo>
                <a:lnTo>
                  <a:pt x="403" y="604"/>
                </a:lnTo>
                <a:lnTo>
                  <a:pt x="341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7">
            <a:extLst>
              <a:ext uri="{FF2B5EF4-FFF2-40B4-BE49-F238E27FC236}">
                <a16:creationId xmlns:a16="http://schemas.microsoft.com/office/drawing/2014/main" id="{54C8DC25-599D-224D-B13B-6AD3ECF4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7718" y="6460471"/>
            <a:ext cx="54948" cy="156993"/>
          </a:xfrm>
          <a:custGeom>
            <a:avLst/>
            <a:gdLst>
              <a:gd name="T0" fmla="*/ 30 w 93"/>
              <a:gd name="T1" fmla="*/ 263 h 264"/>
              <a:gd name="T2" fmla="*/ 0 w 93"/>
              <a:gd name="T3" fmla="*/ 0 h 264"/>
              <a:gd name="T4" fmla="*/ 62 w 93"/>
              <a:gd name="T5" fmla="*/ 0 h 264"/>
              <a:gd name="T6" fmla="*/ 92 w 93"/>
              <a:gd name="T7" fmla="*/ 263 h 264"/>
              <a:gd name="T8" fmla="*/ 30 w 93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64">
                <a:moveTo>
                  <a:pt x="30" y="263"/>
                </a:moveTo>
                <a:lnTo>
                  <a:pt x="0" y="0"/>
                </a:lnTo>
                <a:lnTo>
                  <a:pt x="62" y="0"/>
                </a:lnTo>
                <a:lnTo>
                  <a:pt x="92" y="263"/>
                </a:lnTo>
                <a:lnTo>
                  <a:pt x="30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8">
            <a:extLst>
              <a:ext uri="{FF2B5EF4-FFF2-40B4-BE49-F238E27FC236}">
                <a16:creationId xmlns:a16="http://schemas.microsoft.com/office/drawing/2014/main" id="{FE88D237-0DBE-7A4E-B274-B721EFA2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614" y="6497103"/>
            <a:ext cx="65413" cy="156993"/>
          </a:xfrm>
          <a:custGeom>
            <a:avLst/>
            <a:gdLst>
              <a:gd name="T0" fmla="*/ 46 w 109"/>
              <a:gd name="T1" fmla="*/ 263 h 264"/>
              <a:gd name="T2" fmla="*/ 0 w 109"/>
              <a:gd name="T3" fmla="*/ 15 h 264"/>
              <a:gd name="T4" fmla="*/ 62 w 109"/>
              <a:gd name="T5" fmla="*/ 0 h 264"/>
              <a:gd name="T6" fmla="*/ 108 w 109"/>
              <a:gd name="T7" fmla="*/ 263 h 264"/>
              <a:gd name="T8" fmla="*/ 46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46" y="263"/>
                </a:moveTo>
                <a:lnTo>
                  <a:pt x="0" y="15"/>
                </a:lnTo>
                <a:lnTo>
                  <a:pt x="62" y="0"/>
                </a:lnTo>
                <a:lnTo>
                  <a:pt x="108" y="263"/>
                </a:lnTo>
                <a:lnTo>
                  <a:pt x="46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9">
            <a:extLst>
              <a:ext uri="{FF2B5EF4-FFF2-40B4-BE49-F238E27FC236}">
                <a16:creationId xmlns:a16="http://schemas.microsoft.com/office/drawing/2014/main" id="{59DBF20D-B73A-4540-97EE-C0737A0CA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8891" y="6552049"/>
            <a:ext cx="83729" cy="164843"/>
          </a:xfrm>
          <a:custGeom>
            <a:avLst/>
            <a:gdLst>
              <a:gd name="T0" fmla="*/ 77 w 140"/>
              <a:gd name="T1" fmla="*/ 279 h 280"/>
              <a:gd name="T2" fmla="*/ 0 w 140"/>
              <a:gd name="T3" fmla="*/ 31 h 280"/>
              <a:gd name="T4" fmla="*/ 62 w 140"/>
              <a:gd name="T5" fmla="*/ 0 h 280"/>
              <a:gd name="T6" fmla="*/ 139 w 140"/>
              <a:gd name="T7" fmla="*/ 264 h 280"/>
              <a:gd name="T8" fmla="*/ 77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77" y="279"/>
                </a:moveTo>
                <a:lnTo>
                  <a:pt x="0" y="31"/>
                </a:lnTo>
                <a:lnTo>
                  <a:pt x="62" y="0"/>
                </a:lnTo>
                <a:lnTo>
                  <a:pt x="139" y="264"/>
                </a:lnTo>
                <a:lnTo>
                  <a:pt x="77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0">
            <a:extLst>
              <a:ext uri="{FF2B5EF4-FFF2-40B4-BE49-F238E27FC236}">
                <a16:creationId xmlns:a16="http://schemas.microsoft.com/office/drawing/2014/main" id="{14FB8270-3B14-F64C-AD02-CC3E4C8F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636" y="6646245"/>
            <a:ext cx="102044" cy="156993"/>
          </a:xfrm>
          <a:custGeom>
            <a:avLst/>
            <a:gdLst>
              <a:gd name="T0" fmla="*/ 108 w 171"/>
              <a:gd name="T1" fmla="*/ 263 h 264"/>
              <a:gd name="T2" fmla="*/ 0 w 171"/>
              <a:gd name="T3" fmla="*/ 15 h 264"/>
              <a:gd name="T4" fmla="*/ 62 w 171"/>
              <a:gd name="T5" fmla="*/ 0 h 264"/>
              <a:gd name="T6" fmla="*/ 170 w 171"/>
              <a:gd name="T7" fmla="*/ 232 h 264"/>
              <a:gd name="T8" fmla="*/ 108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108" y="263"/>
                </a:moveTo>
                <a:lnTo>
                  <a:pt x="0" y="15"/>
                </a:lnTo>
                <a:lnTo>
                  <a:pt x="62" y="0"/>
                </a:lnTo>
                <a:lnTo>
                  <a:pt x="170" y="232"/>
                </a:lnTo>
                <a:lnTo>
                  <a:pt x="108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1">
            <a:extLst>
              <a:ext uri="{FF2B5EF4-FFF2-40B4-BE49-F238E27FC236}">
                <a16:creationId xmlns:a16="http://schemas.microsoft.com/office/drawing/2014/main" id="{6485710D-412E-244A-A140-DCEF341A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6081" y="6460471"/>
            <a:ext cx="54947" cy="156993"/>
          </a:xfrm>
          <a:custGeom>
            <a:avLst/>
            <a:gdLst>
              <a:gd name="T0" fmla="*/ 62 w 94"/>
              <a:gd name="T1" fmla="*/ 263 h 264"/>
              <a:gd name="T2" fmla="*/ 0 w 94"/>
              <a:gd name="T3" fmla="*/ 263 h 264"/>
              <a:gd name="T4" fmla="*/ 31 w 94"/>
              <a:gd name="T5" fmla="*/ 0 h 264"/>
              <a:gd name="T6" fmla="*/ 93 w 94"/>
              <a:gd name="T7" fmla="*/ 0 h 264"/>
              <a:gd name="T8" fmla="*/ 62 w 94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64">
                <a:moveTo>
                  <a:pt x="62" y="263"/>
                </a:moveTo>
                <a:lnTo>
                  <a:pt x="0" y="263"/>
                </a:lnTo>
                <a:lnTo>
                  <a:pt x="31" y="0"/>
                </a:lnTo>
                <a:lnTo>
                  <a:pt x="93" y="0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2">
            <a:extLst>
              <a:ext uri="{FF2B5EF4-FFF2-40B4-BE49-F238E27FC236}">
                <a16:creationId xmlns:a16="http://schemas.microsoft.com/office/drawing/2014/main" id="{F983D8F8-C4C0-2B45-AF5D-0F57FD1A7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6336" y="6497103"/>
            <a:ext cx="65413" cy="156993"/>
          </a:xfrm>
          <a:custGeom>
            <a:avLst/>
            <a:gdLst>
              <a:gd name="T0" fmla="*/ 62 w 109"/>
              <a:gd name="T1" fmla="*/ 263 h 264"/>
              <a:gd name="T2" fmla="*/ 0 w 109"/>
              <a:gd name="T3" fmla="*/ 263 h 264"/>
              <a:gd name="T4" fmla="*/ 46 w 109"/>
              <a:gd name="T5" fmla="*/ 0 h 264"/>
              <a:gd name="T6" fmla="*/ 108 w 109"/>
              <a:gd name="T7" fmla="*/ 15 h 264"/>
              <a:gd name="T8" fmla="*/ 62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62" y="263"/>
                </a:moveTo>
                <a:lnTo>
                  <a:pt x="0" y="263"/>
                </a:lnTo>
                <a:lnTo>
                  <a:pt x="46" y="0"/>
                </a:lnTo>
                <a:lnTo>
                  <a:pt x="108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3">
            <a:extLst>
              <a:ext uri="{FF2B5EF4-FFF2-40B4-BE49-F238E27FC236}">
                <a16:creationId xmlns:a16="http://schemas.microsoft.com/office/drawing/2014/main" id="{31C3FC0E-0861-A14A-84F3-80BAEF4C6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6126" y="6552049"/>
            <a:ext cx="83729" cy="164843"/>
          </a:xfrm>
          <a:custGeom>
            <a:avLst/>
            <a:gdLst>
              <a:gd name="T0" fmla="*/ 62 w 140"/>
              <a:gd name="T1" fmla="*/ 279 h 280"/>
              <a:gd name="T2" fmla="*/ 0 w 140"/>
              <a:gd name="T3" fmla="*/ 264 h 280"/>
              <a:gd name="T4" fmla="*/ 77 w 140"/>
              <a:gd name="T5" fmla="*/ 0 h 280"/>
              <a:gd name="T6" fmla="*/ 139 w 140"/>
              <a:gd name="T7" fmla="*/ 31 h 280"/>
              <a:gd name="T8" fmla="*/ 62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62" y="279"/>
                </a:moveTo>
                <a:lnTo>
                  <a:pt x="0" y="264"/>
                </a:lnTo>
                <a:lnTo>
                  <a:pt x="77" y="0"/>
                </a:lnTo>
                <a:lnTo>
                  <a:pt x="139" y="31"/>
                </a:lnTo>
                <a:lnTo>
                  <a:pt x="62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4">
            <a:extLst>
              <a:ext uri="{FF2B5EF4-FFF2-40B4-BE49-F238E27FC236}">
                <a16:creationId xmlns:a16="http://schemas.microsoft.com/office/drawing/2014/main" id="{782BB7F9-FED5-5441-93B5-C4EA80614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8065" y="6646245"/>
            <a:ext cx="102046" cy="156993"/>
          </a:xfrm>
          <a:custGeom>
            <a:avLst/>
            <a:gdLst>
              <a:gd name="T0" fmla="*/ 62 w 171"/>
              <a:gd name="T1" fmla="*/ 263 h 264"/>
              <a:gd name="T2" fmla="*/ 0 w 171"/>
              <a:gd name="T3" fmla="*/ 232 h 264"/>
              <a:gd name="T4" fmla="*/ 108 w 171"/>
              <a:gd name="T5" fmla="*/ 0 h 264"/>
              <a:gd name="T6" fmla="*/ 170 w 171"/>
              <a:gd name="T7" fmla="*/ 15 h 264"/>
              <a:gd name="T8" fmla="*/ 62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62" y="263"/>
                </a:moveTo>
                <a:lnTo>
                  <a:pt x="0" y="232"/>
                </a:lnTo>
                <a:lnTo>
                  <a:pt x="108" y="0"/>
                </a:lnTo>
                <a:lnTo>
                  <a:pt x="170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5">
            <a:extLst>
              <a:ext uri="{FF2B5EF4-FFF2-40B4-BE49-F238E27FC236}">
                <a16:creationId xmlns:a16="http://schemas.microsoft.com/office/drawing/2014/main" id="{D665D1B7-7C41-4D42-BD44-226BC123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405" y="8519690"/>
            <a:ext cx="164843" cy="54948"/>
          </a:xfrm>
          <a:custGeom>
            <a:avLst/>
            <a:gdLst>
              <a:gd name="T0" fmla="*/ 15 w 280"/>
              <a:gd name="T1" fmla="*/ 93 h 94"/>
              <a:gd name="T2" fmla="*/ 0 w 280"/>
              <a:gd name="T3" fmla="*/ 31 h 94"/>
              <a:gd name="T4" fmla="*/ 279 w 280"/>
              <a:gd name="T5" fmla="*/ 0 h 94"/>
              <a:gd name="T6" fmla="*/ 279 w 280"/>
              <a:gd name="T7" fmla="*/ 62 h 94"/>
              <a:gd name="T8" fmla="*/ 15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15" y="93"/>
                </a:moveTo>
                <a:lnTo>
                  <a:pt x="0" y="31"/>
                </a:lnTo>
                <a:lnTo>
                  <a:pt x="279" y="0"/>
                </a:lnTo>
                <a:lnTo>
                  <a:pt x="279" y="62"/>
                </a:lnTo>
                <a:lnTo>
                  <a:pt x="15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6">
            <a:extLst>
              <a:ext uri="{FF2B5EF4-FFF2-40B4-BE49-F238E27FC236}">
                <a16:creationId xmlns:a16="http://schemas.microsoft.com/office/drawing/2014/main" id="{C4856AC4-39DF-8245-AA18-B34ED39A8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774" y="8281586"/>
            <a:ext cx="164843" cy="65413"/>
          </a:xfrm>
          <a:custGeom>
            <a:avLst/>
            <a:gdLst>
              <a:gd name="T0" fmla="*/ 15 w 280"/>
              <a:gd name="T1" fmla="*/ 109 h 110"/>
              <a:gd name="T2" fmla="*/ 0 w 280"/>
              <a:gd name="T3" fmla="*/ 47 h 110"/>
              <a:gd name="T4" fmla="*/ 263 w 280"/>
              <a:gd name="T5" fmla="*/ 0 h 110"/>
              <a:gd name="T6" fmla="*/ 279 w 280"/>
              <a:gd name="T7" fmla="*/ 62 h 110"/>
              <a:gd name="T8" fmla="*/ 15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15" y="109"/>
                </a:moveTo>
                <a:lnTo>
                  <a:pt x="0" y="47"/>
                </a:lnTo>
                <a:lnTo>
                  <a:pt x="263" y="0"/>
                </a:lnTo>
                <a:lnTo>
                  <a:pt x="279" y="62"/>
                </a:lnTo>
                <a:lnTo>
                  <a:pt x="15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">
            <a:extLst>
              <a:ext uri="{FF2B5EF4-FFF2-40B4-BE49-F238E27FC236}">
                <a16:creationId xmlns:a16="http://schemas.microsoft.com/office/drawing/2014/main" id="{EDF4B36D-14EF-9A4F-A4CF-F2FB0E10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3827" y="8043479"/>
            <a:ext cx="156993" cy="83729"/>
          </a:xfrm>
          <a:custGeom>
            <a:avLst/>
            <a:gdLst>
              <a:gd name="T0" fmla="*/ 15 w 264"/>
              <a:gd name="T1" fmla="*/ 139 h 140"/>
              <a:gd name="T2" fmla="*/ 0 w 264"/>
              <a:gd name="T3" fmla="*/ 77 h 140"/>
              <a:gd name="T4" fmla="*/ 248 w 264"/>
              <a:gd name="T5" fmla="*/ 0 h 140"/>
              <a:gd name="T6" fmla="*/ 263 w 264"/>
              <a:gd name="T7" fmla="*/ 62 h 140"/>
              <a:gd name="T8" fmla="*/ 15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15" y="139"/>
                </a:moveTo>
                <a:lnTo>
                  <a:pt x="0" y="77"/>
                </a:lnTo>
                <a:lnTo>
                  <a:pt x="248" y="0"/>
                </a:lnTo>
                <a:lnTo>
                  <a:pt x="263" y="62"/>
                </a:lnTo>
                <a:lnTo>
                  <a:pt x="15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">
            <a:extLst>
              <a:ext uri="{FF2B5EF4-FFF2-40B4-BE49-F238E27FC236}">
                <a16:creationId xmlns:a16="http://schemas.microsoft.com/office/drawing/2014/main" id="{F2091F6F-6AFF-2942-A0EF-2144D9DAB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0098" y="7813223"/>
            <a:ext cx="156993" cy="102046"/>
          </a:xfrm>
          <a:custGeom>
            <a:avLst/>
            <a:gdLst>
              <a:gd name="T0" fmla="*/ 16 w 265"/>
              <a:gd name="T1" fmla="*/ 170 h 171"/>
              <a:gd name="T2" fmla="*/ 0 w 265"/>
              <a:gd name="T3" fmla="*/ 108 h 171"/>
              <a:gd name="T4" fmla="*/ 233 w 265"/>
              <a:gd name="T5" fmla="*/ 0 h 171"/>
              <a:gd name="T6" fmla="*/ 264 w 265"/>
              <a:gd name="T7" fmla="*/ 62 h 171"/>
              <a:gd name="T8" fmla="*/ 16 w 265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171">
                <a:moveTo>
                  <a:pt x="16" y="170"/>
                </a:moveTo>
                <a:lnTo>
                  <a:pt x="0" y="108"/>
                </a:lnTo>
                <a:lnTo>
                  <a:pt x="233" y="0"/>
                </a:lnTo>
                <a:lnTo>
                  <a:pt x="264" y="62"/>
                </a:lnTo>
                <a:lnTo>
                  <a:pt x="16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9">
            <a:extLst>
              <a:ext uri="{FF2B5EF4-FFF2-40B4-BE49-F238E27FC236}">
                <a16:creationId xmlns:a16="http://schemas.microsoft.com/office/drawing/2014/main" id="{CBAD14DD-DDBB-AB40-B775-54857CC8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537" y="6866034"/>
            <a:ext cx="120361" cy="156993"/>
          </a:xfrm>
          <a:custGeom>
            <a:avLst/>
            <a:gdLst>
              <a:gd name="T0" fmla="*/ 155 w 202"/>
              <a:gd name="T1" fmla="*/ 263 h 264"/>
              <a:gd name="T2" fmla="*/ 0 w 202"/>
              <a:gd name="T3" fmla="*/ 46 h 264"/>
              <a:gd name="T4" fmla="*/ 47 w 202"/>
              <a:gd name="T5" fmla="*/ 0 h 264"/>
              <a:gd name="T6" fmla="*/ 201 w 202"/>
              <a:gd name="T7" fmla="*/ 217 h 264"/>
              <a:gd name="T8" fmla="*/ 155 w 202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64">
                <a:moveTo>
                  <a:pt x="155" y="263"/>
                </a:moveTo>
                <a:lnTo>
                  <a:pt x="0" y="46"/>
                </a:lnTo>
                <a:lnTo>
                  <a:pt x="47" y="0"/>
                </a:lnTo>
                <a:lnTo>
                  <a:pt x="201" y="217"/>
                </a:lnTo>
                <a:lnTo>
                  <a:pt x="155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20">
            <a:extLst>
              <a:ext uri="{FF2B5EF4-FFF2-40B4-BE49-F238E27FC236}">
                <a16:creationId xmlns:a16="http://schemas.microsoft.com/office/drawing/2014/main" id="{B8BDBEE8-5944-6F40-8407-4565E745B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912" y="7023027"/>
            <a:ext cx="138678" cy="138678"/>
          </a:xfrm>
          <a:custGeom>
            <a:avLst/>
            <a:gdLst>
              <a:gd name="T0" fmla="*/ 171 w 234"/>
              <a:gd name="T1" fmla="*/ 233 h 234"/>
              <a:gd name="T2" fmla="*/ 0 w 234"/>
              <a:gd name="T3" fmla="*/ 47 h 234"/>
              <a:gd name="T4" fmla="*/ 47 w 234"/>
              <a:gd name="T5" fmla="*/ 0 h 234"/>
              <a:gd name="T6" fmla="*/ 233 w 234"/>
              <a:gd name="T7" fmla="*/ 202 h 234"/>
              <a:gd name="T8" fmla="*/ 171 w 234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234">
                <a:moveTo>
                  <a:pt x="171" y="233"/>
                </a:moveTo>
                <a:lnTo>
                  <a:pt x="0" y="47"/>
                </a:lnTo>
                <a:lnTo>
                  <a:pt x="47" y="0"/>
                </a:lnTo>
                <a:lnTo>
                  <a:pt x="233" y="202"/>
                </a:lnTo>
                <a:lnTo>
                  <a:pt x="171" y="23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21">
            <a:extLst>
              <a:ext uri="{FF2B5EF4-FFF2-40B4-BE49-F238E27FC236}">
                <a16:creationId xmlns:a16="http://schemas.microsoft.com/office/drawing/2014/main" id="{13873CED-F542-1E47-A7CF-005AABF9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7220" y="7187870"/>
            <a:ext cx="146526" cy="138676"/>
          </a:xfrm>
          <a:custGeom>
            <a:avLst/>
            <a:gdLst>
              <a:gd name="T0" fmla="*/ 201 w 249"/>
              <a:gd name="T1" fmla="*/ 232 h 233"/>
              <a:gd name="T2" fmla="*/ 0 w 249"/>
              <a:gd name="T3" fmla="*/ 47 h 233"/>
              <a:gd name="T4" fmla="*/ 47 w 249"/>
              <a:gd name="T5" fmla="*/ 0 h 233"/>
              <a:gd name="T6" fmla="*/ 248 w 249"/>
              <a:gd name="T7" fmla="*/ 186 h 233"/>
              <a:gd name="T8" fmla="*/ 201 w 249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33">
                <a:moveTo>
                  <a:pt x="201" y="232"/>
                </a:moveTo>
                <a:lnTo>
                  <a:pt x="0" y="47"/>
                </a:lnTo>
                <a:lnTo>
                  <a:pt x="47" y="0"/>
                </a:lnTo>
                <a:lnTo>
                  <a:pt x="248" y="186"/>
                </a:lnTo>
                <a:lnTo>
                  <a:pt x="201" y="23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22">
            <a:extLst>
              <a:ext uri="{FF2B5EF4-FFF2-40B4-BE49-F238E27FC236}">
                <a16:creationId xmlns:a16="http://schemas.microsoft.com/office/drawing/2014/main" id="{9C06A4D1-681B-044E-8AD1-6B855F4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228" y="7381494"/>
            <a:ext cx="156993" cy="120361"/>
          </a:xfrm>
          <a:custGeom>
            <a:avLst/>
            <a:gdLst>
              <a:gd name="T0" fmla="*/ 216 w 264"/>
              <a:gd name="T1" fmla="*/ 201 h 202"/>
              <a:gd name="T2" fmla="*/ 0 w 264"/>
              <a:gd name="T3" fmla="*/ 46 h 202"/>
              <a:gd name="T4" fmla="*/ 46 w 264"/>
              <a:gd name="T5" fmla="*/ 0 h 202"/>
              <a:gd name="T6" fmla="*/ 263 w 264"/>
              <a:gd name="T7" fmla="*/ 154 h 202"/>
              <a:gd name="T8" fmla="*/ 216 w 264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202">
                <a:moveTo>
                  <a:pt x="216" y="201"/>
                </a:moveTo>
                <a:lnTo>
                  <a:pt x="0" y="46"/>
                </a:lnTo>
                <a:lnTo>
                  <a:pt x="46" y="0"/>
                </a:lnTo>
                <a:lnTo>
                  <a:pt x="263" y="154"/>
                </a:lnTo>
                <a:lnTo>
                  <a:pt x="216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23">
            <a:extLst>
              <a:ext uri="{FF2B5EF4-FFF2-40B4-BE49-F238E27FC236}">
                <a16:creationId xmlns:a16="http://schemas.microsoft.com/office/drawing/2014/main" id="{BFB2311B-4DDA-3746-8A43-99003644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308" y="7418126"/>
            <a:ext cx="146526" cy="120361"/>
          </a:xfrm>
          <a:custGeom>
            <a:avLst/>
            <a:gdLst>
              <a:gd name="T0" fmla="*/ 31 w 249"/>
              <a:gd name="T1" fmla="*/ 201 h 202"/>
              <a:gd name="T2" fmla="*/ 0 w 249"/>
              <a:gd name="T3" fmla="*/ 154 h 202"/>
              <a:gd name="T4" fmla="*/ 217 w 249"/>
              <a:gd name="T5" fmla="*/ 0 h 202"/>
              <a:gd name="T6" fmla="*/ 248 w 249"/>
              <a:gd name="T7" fmla="*/ 46 h 202"/>
              <a:gd name="T8" fmla="*/ 31 w 249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02">
                <a:moveTo>
                  <a:pt x="31" y="201"/>
                </a:moveTo>
                <a:lnTo>
                  <a:pt x="0" y="154"/>
                </a:lnTo>
                <a:lnTo>
                  <a:pt x="217" y="0"/>
                </a:lnTo>
                <a:lnTo>
                  <a:pt x="248" y="46"/>
                </a:lnTo>
                <a:lnTo>
                  <a:pt x="31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24">
            <a:extLst>
              <a:ext uri="{FF2B5EF4-FFF2-40B4-BE49-F238E27FC236}">
                <a16:creationId xmlns:a16="http://schemas.microsoft.com/office/drawing/2014/main" id="{84C7C141-A829-754C-9BD7-0D54A33C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781" y="7224502"/>
            <a:ext cx="146526" cy="128210"/>
          </a:xfrm>
          <a:custGeom>
            <a:avLst/>
            <a:gdLst>
              <a:gd name="T0" fmla="*/ 47 w 249"/>
              <a:gd name="T1" fmla="*/ 217 h 218"/>
              <a:gd name="T2" fmla="*/ 0 w 249"/>
              <a:gd name="T3" fmla="*/ 170 h 218"/>
              <a:gd name="T4" fmla="*/ 202 w 249"/>
              <a:gd name="T5" fmla="*/ 0 h 218"/>
              <a:gd name="T6" fmla="*/ 248 w 249"/>
              <a:gd name="T7" fmla="*/ 47 h 218"/>
              <a:gd name="T8" fmla="*/ 47 w 249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18">
                <a:moveTo>
                  <a:pt x="47" y="217"/>
                </a:moveTo>
                <a:lnTo>
                  <a:pt x="0" y="170"/>
                </a:lnTo>
                <a:lnTo>
                  <a:pt x="202" y="0"/>
                </a:lnTo>
                <a:lnTo>
                  <a:pt x="248" y="47"/>
                </a:lnTo>
                <a:lnTo>
                  <a:pt x="47" y="21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25">
            <a:extLst>
              <a:ext uri="{FF2B5EF4-FFF2-40B4-BE49-F238E27FC236}">
                <a16:creationId xmlns:a16="http://schemas.microsoft.com/office/drawing/2014/main" id="{F03C3779-DD93-A446-AA71-A1E6E01A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789" y="7049193"/>
            <a:ext cx="138676" cy="146526"/>
          </a:xfrm>
          <a:custGeom>
            <a:avLst/>
            <a:gdLst>
              <a:gd name="T0" fmla="*/ 46 w 233"/>
              <a:gd name="T1" fmla="*/ 248 h 249"/>
              <a:gd name="T2" fmla="*/ 0 w 233"/>
              <a:gd name="T3" fmla="*/ 201 h 249"/>
              <a:gd name="T4" fmla="*/ 186 w 233"/>
              <a:gd name="T5" fmla="*/ 0 h 249"/>
              <a:gd name="T6" fmla="*/ 232 w 233"/>
              <a:gd name="T7" fmla="*/ 46 h 249"/>
              <a:gd name="T8" fmla="*/ 46 w 233"/>
              <a:gd name="T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49">
                <a:moveTo>
                  <a:pt x="46" y="248"/>
                </a:moveTo>
                <a:lnTo>
                  <a:pt x="0" y="201"/>
                </a:lnTo>
                <a:lnTo>
                  <a:pt x="186" y="0"/>
                </a:lnTo>
                <a:lnTo>
                  <a:pt x="232" y="46"/>
                </a:lnTo>
                <a:lnTo>
                  <a:pt x="46" y="248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26">
            <a:extLst>
              <a:ext uri="{FF2B5EF4-FFF2-40B4-BE49-F238E27FC236}">
                <a16:creationId xmlns:a16="http://schemas.microsoft.com/office/drawing/2014/main" id="{EEDED8EB-4354-D74F-A37A-E0121A49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479" y="6892200"/>
            <a:ext cx="120361" cy="156993"/>
          </a:xfrm>
          <a:custGeom>
            <a:avLst/>
            <a:gdLst>
              <a:gd name="T0" fmla="*/ 47 w 203"/>
              <a:gd name="T1" fmla="*/ 264 h 265"/>
              <a:gd name="T2" fmla="*/ 0 w 203"/>
              <a:gd name="T3" fmla="*/ 217 h 265"/>
              <a:gd name="T4" fmla="*/ 155 w 203"/>
              <a:gd name="T5" fmla="*/ 0 h 265"/>
              <a:gd name="T6" fmla="*/ 202 w 203"/>
              <a:gd name="T7" fmla="*/ 47 h 265"/>
              <a:gd name="T8" fmla="*/ 47 w 20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65">
                <a:moveTo>
                  <a:pt x="47" y="264"/>
                </a:moveTo>
                <a:lnTo>
                  <a:pt x="0" y="217"/>
                </a:lnTo>
                <a:lnTo>
                  <a:pt x="155" y="0"/>
                </a:lnTo>
                <a:lnTo>
                  <a:pt x="202" y="47"/>
                </a:lnTo>
                <a:lnTo>
                  <a:pt x="47" y="264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27">
            <a:extLst>
              <a:ext uri="{FF2B5EF4-FFF2-40B4-BE49-F238E27FC236}">
                <a16:creationId xmlns:a16="http://schemas.microsoft.com/office/drawing/2014/main" id="{EAE389EB-9654-D641-9B7B-B3665ACE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499" y="8519690"/>
            <a:ext cx="164841" cy="54948"/>
          </a:xfrm>
          <a:custGeom>
            <a:avLst/>
            <a:gdLst>
              <a:gd name="T0" fmla="*/ 264 w 280"/>
              <a:gd name="T1" fmla="*/ 93 h 94"/>
              <a:gd name="T2" fmla="*/ 0 w 280"/>
              <a:gd name="T3" fmla="*/ 62 h 94"/>
              <a:gd name="T4" fmla="*/ 0 w 280"/>
              <a:gd name="T5" fmla="*/ 0 h 94"/>
              <a:gd name="T6" fmla="*/ 279 w 280"/>
              <a:gd name="T7" fmla="*/ 31 h 94"/>
              <a:gd name="T8" fmla="*/ 264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264" y="93"/>
                </a:moveTo>
                <a:lnTo>
                  <a:pt x="0" y="62"/>
                </a:lnTo>
                <a:lnTo>
                  <a:pt x="0" y="0"/>
                </a:lnTo>
                <a:lnTo>
                  <a:pt x="279" y="31"/>
                </a:lnTo>
                <a:lnTo>
                  <a:pt x="264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28">
            <a:extLst>
              <a:ext uri="{FF2B5EF4-FFF2-40B4-BE49-F238E27FC236}">
                <a16:creationId xmlns:a16="http://schemas.microsoft.com/office/drawing/2014/main" id="{B467517A-6415-5647-B2EE-DBA34969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5130" y="8281586"/>
            <a:ext cx="164841" cy="65413"/>
          </a:xfrm>
          <a:custGeom>
            <a:avLst/>
            <a:gdLst>
              <a:gd name="T0" fmla="*/ 264 w 280"/>
              <a:gd name="T1" fmla="*/ 109 h 110"/>
              <a:gd name="T2" fmla="*/ 0 w 280"/>
              <a:gd name="T3" fmla="*/ 62 h 110"/>
              <a:gd name="T4" fmla="*/ 16 w 280"/>
              <a:gd name="T5" fmla="*/ 0 h 110"/>
              <a:gd name="T6" fmla="*/ 279 w 280"/>
              <a:gd name="T7" fmla="*/ 47 h 110"/>
              <a:gd name="T8" fmla="*/ 264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264" y="109"/>
                </a:moveTo>
                <a:lnTo>
                  <a:pt x="0" y="62"/>
                </a:lnTo>
                <a:lnTo>
                  <a:pt x="16" y="0"/>
                </a:lnTo>
                <a:lnTo>
                  <a:pt x="279" y="47"/>
                </a:lnTo>
                <a:lnTo>
                  <a:pt x="264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29">
            <a:extLst>
              <a:ext uri="{FF2B5EF4-FFF2-40B4-BE49-F238E27FC236}">
                <a16:creationId xmlns:a16="http://schemas.microsoft.com/office/drawing/2014/main" id="{3EC983CB-0A4A-1140-B7D3-4305E296A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927" y="8043479"/>
            <a:ext cx="156993" cy="83729"/>
          </a:xfrm>
          <a:custGeom>
            <a:avLst/>
            <a:gdLst>
              <a:gd name="T0" fmla="*/ 248 w 264"/>
              <a:gd name="T1" fmla="*/ 139 h 140"/>
              <a:gd name="T2" fmla="*/ 0 w 264"/>
              <a:gd name="T3" fmla="*/ 62 h 140"/>
              <a:gd name="T4" fmla="*/ 15 w 264"/>
              <a:gd name="T5" fmla="*/ 0 h 140"/>
              <a:gd name="T6" fmla="*/ 263 w 264"/>
              <a:gd name="T7" fmla="*/ 77 h 140"/>
              <a:gd name="T8" fmla="*/ 248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248" y="139"/>
                </a:moveTo>
                <a:lnTo>
                  <a:pt x="0" y="62"/>
                </a:lnTo>
                <a:lnTo>
                  <a:pt x="15" y="0"/>
                </a:lnTo>
                <a:lnTo>
                  <a:pt x="263" y="77"/>
                </a:lnTo>
                <a:lnTo>
                  <a:pt x="248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30">
            <a:extLst>
              <a:ext uri="{FF2B5EF4-FFF2-40B4-BE49-F238E27FC236}">
                <a16:creationId xmlns:a16="http://schemas.microsoft.com/office/drawing/2014/main" id="{D253AA0B-4235-314E-B7E8-A72964CE3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657" y="7813223"/>
            <a:ext cx="156993" cy="102046"/>
          </a:xfrm>
          <a:custGeom>
            <a:avLst/>
            <a:gdLst>
              <a:gd name="T0" fmla="*/ 248 w 264"/>
              <a:gd name="T1" fmla="*/ 170 h 171"/>
              <a:gd name="T2" fmla="*/ 0 w 264"/>
              <a:gd name="T3" fmla="*/ 62 h 171"/>
              <a:gd name="T4" fmla="*/ 31 w 264"/>
              <a:gd name="T5" fmla="*/ 0 h 171"/>
              <a:gd name="T6" fmla="*/ 263 w 264"/>
              <a:gd name="T7" fmla="*/ 108 h 171"/>
              <a:gd name="T8" fmla="*/ 248 w 264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71">
                <a:moveTo>
                  <a:pt x="248" y="170"/>
                </a:moveTo>
                <a:lnTo>
                  <a:pt x="0" y="62"/>
                </a:lnTo>
                <a:lnTo>
                  <a:pt x="31" y="0"/>
                </a:lnTo>
                <a:lnTo>
                  <a:pt x="263" y="108"/>
                </a:lnTo>
                <a:lnTo>
                  <a:pt x="248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F03370-1975-E742-8B03-2EA3C96D777A}"/>
              </a:ext>
            </a:extLst>
          </p:cNvPr>
          <p:cNvGrpSpPr/>
          <p:nvPr/>
        </p:nvGrpSpPr>
        <p:grpSpPr>
          <a:xfrm rot="16730570">
            <a:off x="11212192" y="7244957"/>
            <a:ext cx="1085867" cy="2135100"/>
            <a:chOff x="12027252" y="6994246"/>
            <a:chExt cx="1085867" cy="2135100"/>
          </a:xfrm>
        </p:grpSpPr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F70A2581-5A44-6C4F-B7F2-5E933DDD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8079" y="8501375"/>
              <a:ext cx="313985" cy="313985"/>
            </a:xfrm>
            <a:custGeom>
              <a:avLst/>
              <a:gdLst>
                <a:gd name="T0" fmla="*/ 263 w 528"/>
                <a:gd name="T1" fmla="*/ 0 h 528"/>
                <a:gd name="T2" fmla="*/ 263 w 528"/>
                <a:gd name="T3" fmla="*/ 0 h 528"/>
                <a:gd name="T4" fmla="*/ 0 w 528"/>
                <a:gd name="T5" fmla="*/ 264 h 528"/>
                <a:gd name="T6" fmla="*/ 263 w 528"/>
                <a:gd name="T7" fmla="*/ 527 h 528"/>
                <a:gd name="T8" fmla="*/ 527 w 528"/>
                <a:gd name="T9" fmla="*/ 264 h 528"/>
                <a:gd name="T10" fmla="*/ 263 w 528"/>
                <a:gd name="T11" fmla="*/ 0 h 528"/>
                <a:gd name="T12" fmla="*/ 263 w 528"/>
                <a:gd name="T13" fmla="*/ 388 h 528"/>
                <a:gd name="T14" fmla="*/ 263 w 528"/>
                <a:gd name="T15" fmla="*/ 388 h 528"/>
                <a:gd name="T16" fmla="*/ 139 w 528"/>
                <a:gd name="T17" fmla="*/ 264 h 528"/>
                <a:gd name="T18" fmla="*/ 263 w 528"/>
                <a:gd name="T19" fmla="*/ 140 h 528"/>
                <a:gd name="T20" fmla="*/ 387 w 528"/>
                <a:gd name="T21" fmla="*/ 264 h 528"/>
                <a:gd name="T22" fmla="*/ 263 w 528"/>
                <a:gd name="T23" fmla="*/ 3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8" h="528">
                  <a:moveTo>
                    <a:pt x="263" y="0"/>
                  </a:moveTo>
                  <a:lnTo>
                    <a:pt x="263" y="0"/>
                  </a:lnTo>
                  <a:cubicBezTo>
                    <a:pt x="124" y="0"/>
                    <a:pt x="0" y="109"/>
                    <a:pt x="0" y="264"/>
                  </a:cubicBezTo>
                  <a:cubicBezTo>
                    <a:pt x="0" y="403"/>
                    <a:pt x="124" y="527"/>
                    <a:pt x="263" y="527"/>
                  </a:cubicBezTo>
                  <a:cubicBezTo>
                    <a:pt x="419" y="527"/>
                    <a:pt x="527" y="403"/>
                    <a:pt x="527" y="264"/>
                  </a:cubicBezTo>
                  <a:cubicBezTo>
                    <a:pt x="527" y="109"/>
                    <a:pt x="419" y="0"/>
                    <a:pt x="263" y="0"/>
                  </a:cubicBezTo>
                  <a:close/>
                  <a:moveTo>
                    <a:pt x="263" y="388"/>
                  </a:moveTo>
                  <a:lnTo>
                    <a:pt x="263" y="388"/>
                  </a:lnTo>
                  <a:cubicBezTo>
                    <a:pt x="201" y="388"/>
                    <a:pt x="139" y="326"/>
                    <a:pt x="139" y="264"/>
                  </a:cubicBezTo>
                  <a:cubicBezTo>
                    <a:pt x="139" y="186"/>
                    <a:pt x="201" y="140"/>
                    <a:pt x="263" y="140"/>
                  </a:cubicBezTo>
                  <a:cubicBezTo>
                    <a:pt x="341" y="140"/>
                    <a:pt x="387" y="186"/>
                    <a:pt x="387" y="264"/>
                  </a:cubicBezTo>
                  <a:cubicBezTo>
                    <a:pt x="387" y="326"/>
                    <a:pt x="341" y="388"/>
                    <a:pt x="263" y="388"/>
                  </a:cubicBezTo>
                  <a:close/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8A0B10D-3A3A-224B-878B-FAA16CD3A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456" y="6994246"/>
              <a:ext cx="800663" cy="1564693"/>
            </a:xfrm>
            <a:custGeom>
              <a:avLst/>
              <a:gdLst>
                <a:gd name="T0" fmla="*/ 218 w 1350"/>
                <a:gd name="T1" fmla="*/ 2634 h 2635"/>
                <a:gd name="T2" fmla="*/ 218 w 1350"/>
                <a:gd name="T3" fmla="*/ 2634 h 2635"/>
                <a:gd name="T4" fmla="*/ 1349 w 1350"/>
                <a:gd name="T5" fmla="*/ 0 h 2635"/>
                <a:gd name="T6" fmla="*/ 0 w 1350"/>
                <a:gd name="T7" fmla="*/ 2541 h 2635"/>
                <a:gd name="T8" fmla="*/ 218 w 1350"/>
                <a:gd name="T9" fmla="*/ 263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2635">
                  <a:moveTo>
                    <a:pt x="218" y="2634"/>
                  </a:moveTo>
                  <a:lnTo>
                    <a:pt x="218" y="2634"/>
                  </a:lnTo>
                  <a:cubicBezTo>
                    <a:pt x="1349" y="0"/>
                    <a:pt x="1349" y="0"/>
                    <a:pt x="1349" y="0"/>
                  </a:cubicBezTo>
                  <a:cubicBezTo>
                    <a:pt x="0" y="2541"/>
                    <a:pt x="0" y="2541"/>
                    <a:pt x="0" y="2541"/>
                  </a:cubicBezTo>
                  <a:cubicBezTo>
                    <a:pt x="94" y="2541"/>
                    <a:pt x="171" y="2572"/>
                    <a:pt x="218" y="2634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3">
              <a:extLst>
                <a:ext uri="{FF2B5EF4-FFF2-40B4-BE49-F238E27FC236}">
                  <a16:creationId xmlns:a16="http://schemas.microsoft.com/office/drawing/2014/main" id="{EB0EDCC2-FFC0-904B-B91D-A51C0B88E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7252" y="8742097"/>
              <a:ext cx="303519" cy="387249"/>
            </a:xfrm>
            <a:custGeom>
              <a:avLst/>
              <a:gdLst>
                <a:gd name="T0" fmla="*/ 264 w 513"/>
                <a:gd name="T1" fmla="*/ 0 h 652"/>
                <a:gd name="T2" fmla="*/ 264 w 513"/>
                <a:gd name="T3" fmla="*/ 0 h 652"/>
                <a:gd name="T4" fmla="*/ 0 w 513"/>
                <a:gd name="T5" fmla="*/ 496 h 652"/>
                <a:gd name="T6" fmla="*/ 186 w 513"/>
                <a:gd name="T7" fmla="*/ 496 h 652"/>
                <a:gd name="T8" fmla="*/ 279 w 513"/>
                <a:gd name="T9" fmla="*/ 651 h 652"/>
                <a:gd name="T10" fmla="*/ 512 w 513"/>
                <a:gd name="T11" fmla="*/ 124 h 652"/>
                <a:gd name="T12" fmla="*/ 480 w 513"/>
                <a:gd name="T13" fmla="*/ 124 h 652"/>
                <a:gd name="T14" fmla="*/ 264 w 513"/>
                <a:gd name="T1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652">
                  <a:moveTo>
                    <a:pt x="264" y="0"/>
                  </a:moveTo>
                  <a:lnTo>
                    <a:pt x="264" y="0"/>
                  </a:lnTo>
                  <a:cubicBezTo>
                    <a:pt x="0" y="496"/>
                    <a:pt x="0" y="496"/>
                    <a:pt x="0" y="496"/>
                  </a:cubicBezTo>
                  <a:cubicBezTo>
                    <a:pt x="186" y="496"/>
                    <a:pt x="186" y="496"/>
                    <a:pt x="186" y="496"/>
                  </a:cubicBezTo>
                  <a:cubicBezTo>
                    <a:pt x="279" y="651"/>
                    <a:pt x="279" y="651"/>
                    <a:pt x="279" y="651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496" y="124"/>
                    <a:pt x="496" y="124"/>
                    <a:pt x="480" y="124"/>
                  </a:cubicBezTo>
                  <a:cubicBezTo>
                    <a:pt x="388" y="124"/>
                    <a:pt x="310" y="78"/>
                    <a:pt x="264" y="0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D1F1003C-4B8A-1E47-AA1A-084D63534181}"/>
              </a:ext>
            </a:extLst>
          </p:cNvPr>
          <p:cNvSpPr txBox="1"/>
          <p:nvPr/>
        </p:nvSpPr>
        <p:spPr>
          <a:xfrm flipH="1">
            <a:off x="9447400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6773DE-87EA-0044-8571-7C80F7975C02}"/>
              </a:ext>
            </a:extLst>
          </p:cNvPr>
          <p:cNvSpPr txBox="1"/>
          <p:nvPr/>
        </p:nvSpPr>
        <p:spPr>
          <a:xfrm flipH="1">
            <a:off x="14509257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649793E-5820-BB4D-8D71-C00B1A165EB0}"/>
              </a:ext>
            </a:extLst>
          </p:cNvPr>
          <p:cNvSpPr txBox="1"/>
          <p:nvPr/>
        </p:nvSpPr>
        <p:spPr>
          <a:xfrm flipH="1">
            <a:off x="13480557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0001334-67A2-CD40-8234-B9B95EA747AA}"/>
              </a:ext>
            </a:extLst>
          </p:cNvPr>
          <p:cNvSpPr txBox="1"/>
          <p:nvPr/>
        </p:nvSpPr>
        <p:spPr>
          <a:xfrm flipH="1">
            <a:off x="10427114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73C888D-2A15-D741-A8B2-C3959EA2F662}"/>
              </a:ext>
            </a:extLst>
          </p:cNvPr>
          <p:cNvSpPr txBox="1"/>
          <p:nvPr/>
        </p:nvSpPr>
        <p:spPr>
          <a:xfrm flipH="1">
            <a:off x="11962000" y="55195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sp>
        <p:nvSpPr>
          <p:cNvPr id="236" name="Rectangle: Rounded Corners 13">
            <a:extLst>
              <a:ext uri="{FF2B5EF4-FFF2-40B4-BE49-F238E27FC236}">
                <a16:creationId xmlns:a16="http://schemas.microsoft.com/office/drawing/2014/main" id="{350493CD-E080-7A41-8EFF-0D5F826A6CCF}"/>
              </a:ext>
            </a:extLst>
          </p:cNvPr>
          <p:cNvSpPr/>
          <p:nvPr/>
        </p:nvSpPr>
        <p:spPr>
          <a:xfrm>
            <a:off x="16280723" y="4876800"/>
            <a:ext cx="7020442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221D59F-106C-F64E-BBA9-BC62A4738C35}"/>
              </a:ext>
            </a:extLst>
          </p:cNvPr>
          <p:cNvSpPr txBox="1"/>
          <p:nvPr/>
        </p:nvSpPr>
        <p:spPr>
          <a:xfrm>
            <a:off x="17198011" y="10400262"/>
            <a:ext cx="519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0D1C2E7-AD18-3D40-BBB7-0FDFEDCF97DD}"/>
              </a:ext>
            </a:extLst>
          </p:cNvPr>
          <p:cNvSpPr/>
          <p:nvPr/>
        </p:nvSpPr>
        <p:spPr>
          <a:xfrm>
            <a:off x="16473331" y="9527208"/>
            <a:ext cx="664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60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5" name="Freeform 1">
            <a:extLst>
              <a:ext uri="{FF2B5EF4-FFF2-40B4-BE49-F238E27FC236}">
                <a16:creationId xmlns:a16="http://schemas.microsoft.com/office/drawing/2014/main" id="{3E731F82-32FE-5D44-883F-DB3483253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010" y="6167418"/>
            <a:ext cx="5196457" cy="2548514"/>
          </a:xfrm>
          <a:custGeom>
            <a:avLst/>
            <a:gdLst>
              <a:gd name="T0" fmla="*/ 233 w 8758"/>
              <a:gd name="T1" fmla="*/ 4293 h 4294"/>
              <a:gd name="T2" fmla="*/ 233 w 8758"/>
              <a:gd name="T3" fmla="*/ 4293 h 4294"/>
              <a:gd name="T4" fmla="*/ 1442 w 8758"/>
              <a:gd name="T5" fmla="*/ 1441 h 4294"/>
              <a:gd name="T6" fmla="*/ 4386 w 8758"/>
              <a:gd name="T7" fmla="*/ 233 h 4294"/>
              <a:gd name="T8" fmla="*/ 7315 w 8758"/>
              <a:gd name="T9" fmla="*/ 1441 h 4294"/>
              <a:gd name="T10" fmla="*/ 8540 w 8758"/>
              <a:gd name="T11" fmla="*/ 4293 h 4294"/>
              <a:gd name="T12" fmla="*/ 8757 w 8758"/>
              <a:gd name="T13" fmla="*/ 4293 h 4294"/>
              <a:gd name="T14" fmla="*/ 7470 w 8758"/>
              <a:gd name="T15" fmla="*/ 1286 h 4294"/>
              <a:gd name="T16" fmla="*/ 4386 w 8758"/>
              <a:gd name="T17" fmla="*/ 0 h 4294"/>
              <a:gd name="T18" fmla="*/ 1286 w 8758"/>
              <a:gd name="T19" fmla="*/ 1286 h 4294"/>
              <a:gd name="T20" fmla="*/ 0 w 8758"/>
              <a:gd name="T21" fmla="*/ 4293 h 4294"/>
              <a:gd name="T22" fmla="*/ 233 w 8758"/>
              <a:gd name="T23" fmla="*/ 4293 h 4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58" h="4294">
                <a:moveTo>
                  <a:pt x="233" y="4293"/>
                </a:moveTo>
                <a:lnTo>
                  <a:pt x="233" y="4293"/>
                </a:lnTo>
                <a:cubicBezTo>
                  <a:pt x="248" y="3208"/>
                  <a:pt x="682" y="2216"/>
                  <a:pt x="1442" y="1441"/>
                </a:cubicBezTo>
                <a:cubicBezTo>
                  <a:pt x="2232" y="667"/>
                  <a:pt x="3270" y="233"/>
                  <a:pt x="4386" y="233"/>
                </a:cubicBezTo>
                <a:cubicBezTo>
                  <a:pt x="5487" y="233"/>
                  <a:pt x="6525" y="667"/>
                  <a:pt x="7315" y="1441"/>
                </a:cubicBezTo>
                <a:cubicBezTo>
                  <a:pt x="8075" y="2216"/>
                  <a:pt x="8509" y="3208"/>
                  <a:pt x="8540" y="4293"/>
                </a:cubicBezTo>
                <a:cubicBezTo>
                  <a:pt x="8757" y="4293"/>
                  <a:pt x="8757" y="4293"/>
                  <a:pt x="8757" y="4293"/>
                </a:cubicBezTo>
                <a:cubicBezTo>
                  <a:pt x="8726" y="3146"/>
                  <a:pt x="8276" y="2092"/>
                  <a:pt x="7470" y="1286"/>
                </a:cubicBezTo>
                <a:cubicBezTo>
                  <a:pt x="6649" y="465"/>
                  <a:pt x="5549" y="0"/>
                  <a:pt x="4386" y="0"/>
                </a:cubicBezTo>
                <a:cubicBezTo>
                  <a:pt x="3208" y="0"/>
                  <a:pt x="2108" y="465"/>
                  <a:pt x="1286" y="1286"/>
                </a:cubicBezTo>
                <a:cubicBezTo>
                  <a:pt x="481" y="2092"/>
                  <a:pt x="31" y="3146"/>
                  <a:pt x="0" y="4293"/>
                </a:cubicBezTo>
                <a:lnTo>
                  <a:pt x="233" y="42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">
            <a:extLst>
              <a:ext uri="{FF2B5EF4-FFF2-40B4-BE49-F238E27FC236}">
                <a16:creationId xmlns:a16="http://schemas.microsoft.com/office/drawing/2014/main" id="{F8FBD54D-5533-0440-A188-16C64078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690" y="6452620"/>
            <a:ext cx="47098" cy="413414"/>
          </a:xfrm>
          <a:custGeom>
            <a:avLst/>
            <a:gdLst>
              <a:gd name="T0" fmla="*/ 78 w 79"/>
              <a:gd name="T1" fmla="*/ 697 h 698"/>
              <a:gd name="T2" fmla="*/ 0 w 79"/>
              <a:gd name="T3" fmla="*/ 697 h 698"/>
              <a:gd name="T4" fmla="*/ 0 w 79"/>
              <a:gd name="T5" fmla="*/ 0 h 698"/>
              <a:gd name="T6" fmla="*/ 78 w 79"/>
              <a:gd name="T7" fmla="*/ 0 h 698"/>
              <a:gd name="T8" fmla="*/ 78 w 79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98">
                <a:moveTo>
                  <a:pt x="78" y="697"/>
                </a:moveTo>
                <a:lnTo>
                  <a:pt x="0" y="697"/>
                </a:lnTo>
                <a:lnTo>
                  <a:pt x="0" y="0"/>
                </a:lnTo>
                <a:lnTo>
                  <a:pt x="78" y="0"/>
                </a:lnTo>
                <a:lnTo>
                  <a:pt x="78" y="69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3">
            <a:extLst>
              <a:ext uri="{FF2B5EF4-FFF2-40B4-BE49-F238E27FC236}">
                <a16:creationId xmlns:a16="http://schemas.microsoft.com/office/drawing/2014/main" id="{BA348F2B-11BE-9F46-81D5-444ADFCD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278" y="7601284"/>
            <a:ext cx="376782" cy="238105"/>
          </a:xfrm>
          <a:custGeom>
            <a:avLst/>
            <a:gdLst>
              <a:gd name="T0" fmla="*/ 31 w 637"/>
              <a:gd name="T1" fmla="*/ 402 h 403"/>
              <a:gd name="T2" fmla="*/ 0 w 637"/>
              <a:gd name="T3" fmla="*/ 340 h 403"/>
              <a:gd name="T4" fmla="*/ 605 w 637"/>
              <a:gd name="T5" fmla="*/ 0 h 403"/>
              <a:gd name="T6" fmla="*/ 636 w 637"/>
              <a:gd name="T7" fmla="*/ 46 h 403"/>
              <a:gd name="T8" fmla="*/ 31 w 637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403">
                <a:moveTo>
                  <a:pt x="31" y="402"/>
                </a:moveTo>
                <a:lnTo>
                  <a:pt x="0" y="340"/>
                </a:lnTo>
                <a:lnTo>
                  <a:pt x="605" y="0"/>
                </a:lnTo>
                <a:lnTo>
                  <a:pt x="636" y="46"/>
                </a:lnTo>
                <a:lnTo>
                  <a:pt x="31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4">
            <a:extLst>
              <a:ext uri="{FF2B5EF4-FFF2-40B4-BE49-F238E27FC236}">
                <a16:creationId xmlns:a16="http://schemas.microsoft.com/office/drawing/2014/main" id="{3097FC93-CCB8-6547-9E56-F0C17F2D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8194" y="6756140"/>
            <a:ext cx="240722" cy="376782"/>
          </a:xfrm>
          <a:custGeom>
            <a:avLst/>
            <a:gdLst>
              <a:gd name="T0" fmla="*/ 62 w 404"/>
              <a:gd name="T1" fmla="*/ 635 h 636"/>
              <a:gd name="T2" fmla="*/ 0 w 404"/>
              <a:gd name="T3" fmla="*/ 604 h 636"/>
              <a:gd name="T4" fmla="*/ 356 w 404"/>
              <a:gd name="T5" fmla="*/ 0 h 636"/>
              <a:gd name="T6" fmla="*/ 403 w 404"/>
              <a:gd name="T7" fmla="*/ 31 h 636"/>
              <a:gd name="T8" fmla="*/ 62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62" y="635"/>
                </a:moveTo>
                <a:lnTo>
                  <a:pt x="0" y="604"/>
                </a:lnTo>
                <a:lnTo>
                  <a:pt x="356" y="0"/>
                </a:lnTo>
                <a:lnTo>
                  <a:pt x="403" y="31"/>
                </a:lnTo>
                <a:lnTo>
                  <a:pt x="62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5">
            <a:extLst>
              <a:ext uri="{FF2B5EF4-FFF2-40B4-BE49-F238E27FC236}">
                <a16:creationId xmlns:a16="http://schemas.microsoft.com/office/drawing/2014/main" id="{C300B04D-3DDA-E043-8B41-23A3A0FE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8417" y="7601284"/>
            <a:ext cx="376782" cy="238105"/>
          </a:xfrm>
          <a:custGeom>
            <a:avLst/>
            <a:gdLst>
              <a:gd name="T0" fmla="*/ 605 w 636"/>
              <a:gd name="T1" fmla="*/ 402 h 403"/>
              <a:gd name="T2" fmla="*/ 0 w 636"/>
              <a:gd name="T3" fmla="*/ 46 h 403"/>
              <a:gd name="T4" fmla="*/ 31 w 636"/>
              <a:gd name="T5" fmla="*/ 0 h 403"/>
              <a:gd name="T6" fmla="*/ 635 w 636"/>
              <a:gd name="T7" fmla="*/ 340 h 403"/>
              <a:gd name="T8" fmla="*/ 605 w 636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403">
                <a:moveTo>
                  <a:pt x="605" y="402"/>
                </a:moveTo>
                <a:lnTo>
                  <a:pt x="0" y="46"/>
                </a:lnTo>
                <a:lnTo>
                  <a:pt x="31" y="0"/>
                </a:lnTo>
                <a:lnTo>
                  <a:pt x="635" y="340"/>
                </a:lnTo>
                <a:lnTo>
                  <a:pt x="605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6">
            <a:extLst>
              <a:ext uri="{FF2B5EF4-FFF2-40B4-BE49-F238E27FC236}">
                <a16:creationId xmlns:a16="http://schemas.microsoft.com/office/drawing/2014/main" id="{471D3C16-92A5-BE44-BD3D-56E2BF9B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177" y="6756140"/>
            <a:ext cx="240722" cy="376782"/>
          </a:xfrm>
          <a:custGeom>
            <a:avLst/>
            <a:gdLst>
              <a:gd name="T0" fmla="*/ 341 w 404"/>
              <a:gd name="T1" fmla="*/ 635 h 636"/>
              <a:gd name="T2" fmla="*/ 0 w 404"/>
              <a:gd name="T3" fmla="*/ 31 h 636"/>
              <a:gd name="T4" fmla="*/ 47 w 404"/>
              <a:gd name="T5" fmla="*/ 0 h 636"/>
              <a:gd name="T6" fmla="*/ 403 w 404"/>
              <a:gd name="T7" fmla="*/ 604 h 636"/>
              <a:gd name="T8" fmla="*/ 341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341" y="635"/>
                </a:moveTo>
                <a:lnTo>
                  <a:pt x="0" y="31"/>
                </a:lnTo>
                <a:lnTo>
                  <a:pt x="47" y="0"/>
                </a:lnTo>
                <a:lnTo>
                  <a:pt x="403" y="604"/>
                </a:lnTo>
                <a:lnTo>
                  <a:pt x="341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7">
            <a:extLst>
              <a:ext uri="{FF2B5EF4-FFF2-40B4-BE49-F238E27FC236}">
                <a16:creationId xmlns:a16="http://schemas.microsoft.com/office/drawing/2014/main" id="{5455106C-C1A7-D844-AB79-4B1665236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583" y="6460471"/>
            <a:ext cx="54948" cy="156993"/>
          </a:xfrm>
          <a:custGeom>
            <a:avLst/>
            <a:gdLst>
              <a:gd name="T0" fmla="*/ 30 w 93"/>
              <a:gd name="T1" fmla="*/ 263 h 264"/>
              <a:gd name="T2" fmla="*/ 0 w 93"/>
              <a:gd name="T3" fmla="*/ 0 h 264"/>
              <a:gd name="T4" fmla="*/ 62 w 93"/>
              <a:gd name="T5" fmla="*/ 0 h 264"/>
              <a:gd name="T6" fmla="*/ 92 w 93"/>
              <a:gd name="T7" fmla="*/ 263 h 264"/>
              <a:gd name="T8" fmla="*/ 30 w 93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64">
                <a:moveTo>
                  <a:pt x="30" y="263"/>
                </a:moveTo>
                <a:lnTo>
                  <a:pt x="0" y="0"/>
                </a:lnTo>
                <a:lnTo>
                  <a:pt x="62" y="0"/>
                </a:lnTo>
                <a:lnTo>
                  <a:pt x="92" y="263"/>
                </a:lnTo>
                <a:lnTo>
                  <a:pt x="30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8">
            <a:extLst>
              <a:ext uri="{FF2B5EF4-FFF2-40B4-BE49-F238E27FC236}">
                <a16:creationId xmlns:a16="http://schemas.microsoft.com/office/drawing/2014/main" id="{3AB26936-084C-5841-9C81-B07F4312B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479" y="6497103"/>
            <a:ext cx="65413" cy="156993"/>
          </a:xfrm>
          <a:custGeom>
            <a:avLst/>
            <a:gdLst>
              <a:gd name="T0" fmla="*/ 46 w 109"/>
              <a:gd name="T1" fmla="*/ 263 h 264"/>
              <a:gd name="T2" fmla="*/ 0 w 109"/>
              <a:gd name="T3" fmla="*/ 15 h 264"/>
              <a:gd name="T4" fmla="*/ 62 w 109"/>
              <a:gd name="T5" fmla="*/ 0 h 264"/>
              <a:gd name="T6" fmla="*/ 108 w 109"/>
              <a:gd name="T7" fmla="*/ 263 h 264"/>
              <a:gd name="T8" fmla="*/ 46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46" y="263"/>
                </a:moveTo>
                <a:lnTo>
                  <a:pt x="0" y="15"/>
                </a:lnTo>
                <a:lnTo>
                  <a:pt x="62" y="0"/>
                </a:lnTo>
                <a:lnTo>
                  <a:pt x="108" y="263"/>
                </a:lnTo>
                <a:lnTo>
                  <a:pt x="46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9">
            <a:extLst>
              <a:ext uri="{FF2B5EF4-FFF2-40B4-BE49-F238E27FC236}">
                <a16:creationId xmlns:a16="http://schemas.microsoft.com/office/drawing/2014/main" id="{8E347688-A261-9843-97AF-A88D2B29E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5756" y="6552049"/>
            <a:ext cx="83729" cy="164843"/>
          </a:xfrm>
          <a:custGeom>
            <a:avLst/>
            <a:gdLst>
              <a:gd name="T0" fmla="*/ 77 w 140"/>
              <a:gd name="T1" fmla="*/ 279 h 280"/>
              <a:gd name="T2" fmla="*/ 0 w 140"/>
              <a:gd name="T3" fmla="*/ 31 h 280"/>
              <a:gd name="T4" fmla="*/ 62 w 140"/>
              <a:gd name="T5" fmla="*/ 0 h 280"/>
              <a:gd name="T6" fmla="*/ 139 w 140"/>
              <a:gd name="T7" fmla="*/ 264 h 280"/>
              <a:gd name="T8" fmla="*/ 77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77" y="279"/>
                </a:moveTo>
                <a:lnTo>
                  <a:pt x="0" y="31"/>
                </a:lnTo>
                <a:lnTo>
                  <a:pt x="62" y="0"/>
                </a:lnTo>
                <a:lnTo>
                  <a:pt x="139" y="264"/>
                </a:lnTo>
                <a:lnTo>
                  <a:pt x="77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10">
            <a:extLst>
              <a:ext uri="{FF2B5EF4-FFF2-40B4-BE49-F238E27FC236}">
                <a16:creationId xmlns:a16="http://schemas.microsoft.com/office/drawing/2014/main" id="{CFB12594-A368-034C-AEC4-052B0063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501" y="6646245"/>
            <a:ext cx="102044" cy="156993"/>
          </a:xfrm>
          <a:custGeom>
            <a:avLst/>
            <a:gdLst>
              <a:gd name="T0" fmla="*/ 108 w 171"/>
              <a:gd name="T1" fmla="*/ 263 h 264"/>
              <a:gd name="T2" fmla="*/ 0 w 171"/>
              <a:gd name="T3" fmla="*/ 15 h 264"/>
              <a:gd name="T4" fmla="*/ 62 w 171"/>
              <a:gd name="T5" fmla="*/ 0 h 264"/>
              <a:gd name="T6" fmla="*/ 170 w 171"/>
              <a:gd name="T7" fmla="*/ 232 h 264"/>
              <a:gd name="T8" fmla="*/ 108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108" y="263"/>
                </a:moveTo>
                <a:lnTo>
                  <a:pt x="0" y="15"/>
                </a:lnTo>
                <a:lnTo>
                  <a:pt x="62" y="0"/>
                </a:lnTo>
                <a:lnTo>
                  <a:pt x="170" y="232"/>
                </a:lnTo>
                <a:lnTo>
                  <a:pt x="108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11">
            <a:extLst>
              <a:ext uri="{FF2B5EF4-FFF2-40B4-BE49-F238E27FC236}">
                <a16:creationId xmlns:a16="http://schemas.microsoft.com/office/drawing/2014/main" id="{075D0C64-7881-F449-B856-59B1816D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946" y="6460471"/>
            <a:ext cx="54947" cy="156993"/>
          </a:xfrm>
          <a:custGeom>
            <a:avLst/>
            <a:gdLst>
              <a:gd name="T0" fmla="*/ 62 w 94"/>
              <a:gd name="T1" fmla="*/ 263 h 264"/>
              <a:gd name="T2" fmla="*/ 0 w 94"/>
              <a:gd name="T3" fmla="*/ 263 h 264"/>
              <a:gd name="T4" fmla="*/ 31 w 94"/>
              <a:gd name="T5" fmla="*/ 0 h 264"/>
              <a:gd name="T6" fmla="*/ 93 w 94"/>
              <a:gd name="T7" fmla="*/ 0 h 264"/>
              <a:gd name="T8" fmla="*/ 62 w 94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64">
                <a:moveTo>
                  <a:pt x="62" y="263"/>
                </a:moveTo>
                <a:lnTo>
                  <a:pt x="0" y="263"/>
                </a:lnTo>
                <a:lnTo>
                  <a:pt x="31" y="0"/>
                </a:lnTo>
                <a:lnTo>
                  <a:pt x="93" y="0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2">
            <a:extLst>
              <a:ext uri="{FF2B5EF4-FFF2-40B4-BE49-F238E27FC236}">
                <a16:creationId xmlns:a16="http://schemas.microsoft.com/office/drawing/2014/main" id="{EFE2CEFF-96F7-8942-B5FF-F7C56E76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3201" y="6497103"/>
            <a:ext cx="65413" cy="156993"/>
          </a:xfrm>
          <a:custGeom>
            <a:avLst/>
            <a:gdLst>
              <a:gd name="T0" fmla="*/ 62 w 109"/>
              <a:gd name="T1" fmla="*/ 263 h 264"/>
              <a:gd name="T2" fmla="*/ 0 w 109"/>
              <a:gd name="T3" fmla="*/ 263 h 264"/>
              <a:gd name="T4" fmla="*/ 46 w 109"/>
              <a:gd name="T5" fmla="*/ 0 h 264"/>
              <a:gd name="T6" fmla="*/ 108 w 109"/>
              <a:gd name="T7" fmla="*/ 15 h 264"/>
              <a:gd name="T8" fmla="*/ 62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62" y="263"/>
                </a:moveTo>
                <a:lnTo>
                  <a:pt x="0" y="263"/>
                </a:lnTo>
                <a:lnTo>
                  <a:pt x="46" y="0"/>
                </a:lnTo>
                <a:lnTo>
                  <a:pt x="108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3">
            <a:extLst>
              <a:ext uri="{FF2B5EF4-FFF2-40B4-BE49-F238E27FC236}">
                <a16:creationId xmlns:a16="http://schemas.microsoft.com/office/drawing/2014/main" id="{63381C5C-1477-444C-AEB6-8C116B50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2991" y="6552049"/>
            <a:ext cx="83729" cy="164843"/>
          </a:xfrm>
          <a:custGeom>
            <a:avLst/>
            <a:gdLst>
              <a:gd name="T0" fmla="*/ 62 w 140"/>
              <a:gd name="T1" fmla="*/ 279 h 280"/>
              <a:gd name="T2" fmla="*/ 0 w 140"/>
              <a:gd name="T3" fmla="*/ 264 h 280"/>
              <a:gd name="T4" fmla="*/ 77 w 140"/>
              <a:gd name="T5" fmla="*/ 0 h 280"/>
              <a:gd name="T6" fmla="*/ 139 w 140"/>
              <a:gd name="T7" fmla="*/ 31 h 280"/>
              <a:gd name="T8" fmla="*/ 62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62" y="279"/>
                </a:moveTo>
                <a:lnTo>
                  <a:pt x="0" y="264"/>
                </a:lnTo>
                <a:lnTo>
                  <a:pt x="77" y="0"/>
                </a:lnTo>
                <a:lnTo>
                  <a:pt x="139" y="31"/>
                </a:lnTo>
                <a:lnTo>
                  <a:pt x="62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4">
            <a:extLst>
              <a:ext uri="{FF2B5EF4-FFF2-40B4-BE49-F238E27FC236}">
                <a16:creationId xmlns:a16="http://schemas.microsoft.com/office/drawing/2014/main" id="{C8D7D757-74BF-9244-9A90-A56C641E0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4930" y="6646245"/>
            <a:ext cx="102046" cy="156993"/>
          </a:xfrm>
          <a:custGeom>
            <a:avLst/>
            <a:gdLst>
              <a:gd name="T0" fmla="*/ 62 w 171"/>
              <a:gd name="T1" fmla="*/ 263 h 264"/>
              <a:gd name="T2" fmla="*/ 0 w 171"/>
              <a:gd name="T3" fmla="*/ 232 h 264"/>
              <a:gd name="T4" fmla="*/ 108 w 171"/>
              <a:gd name="T5" fmla="*/ 0 h 264"/>
              <a:gd name="T6" fmla="*/ 170 w 171"/>
              <a:gd name="T7" fmla="*/ 15 h 264"/>
              <a:gd name="T8" fmla="*/ 62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62" y="263"/>
                </a:moveTo>
                <a:lnTo>
                  <a:pt x="0" y="232"/>
                </a:lnTo>
                <a:lnTo>
                  <a:pt x="108" y="0"/>
                </a:lnTo>
                <a:lnTo>
                  <a:pt x="170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5">
            <a:extLst>
              <a:ext uri="{FF2B5EF4-FFF2-40B4-BE49-F238E27FC236}">
                <a16:creationId xmlns:a16="http://schemas.microsoft.com/office/drawing/2014/main" id="{CF74F766-7D2A-9747-A145-6C2EEE1FB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2270" y="8519690"/>
            <a:ext cx="164843" cy="54948"/>
          </a:xfrm>
          <a:custGeom>
            <a:avLst/>
            <a:gdLst>
              <a:gd name="T0" fmla="*/ 15 w 280"/>
              <a:gd name="T1" fmla="*/ 93 h 94"/>
              <a:gd name="T2" fmla="*/ 0 w 280"/>
              <a:gd name="T3" fmla="*/ 31 h 94"/>
              <a:gd name="T4" fmla="*/ 279 w 280"/>
              <a:gd name="T5" fmla="*/ 0 h 94"/>
              <a:gd name="T6" fmla="*/ 279 w 280"/>
              <a:gd name="T7" fmla="*/ 62 h 94"/>
              <a:gd name="T8" fmla="*/ 15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15" y="93"/>
                </a:moveTo>
                <a:lnTo>
                  <a:pt x="0" y="31"/>
                </a:lnTo>
                <a:lnTo>
                  <a:pt x="279" y="0"/>
                </a:lnTo>
                <a:lnTo>
                  <a:pt x="279" y="62"/>
                </a:lnTo>
                <a:lnTo>
                  <a:pt x="15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16">
            <a:extLst>
              <a:ext uri="{FF2B5EF4-FFF2-40B4-BE49-F238E27FC236}">
                <a16:creationId xmlns:a16="http://schemas.microsoft.com/office/drawing/2014/main" id="{7A36A794-884C-434D-8CED-A19F92688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639" y="8281586"/>
            <a:ext cx="164843" cy="65413"/>
          </a:xfrm>
          <a:custGeom>
            <a:avLst/>
            <a:gdLst>
              <a:gd name="T0" fmla="*/ 15 w 280"/>
              <a:gd name="T1" fmla="*/ 109 h 110"/>
              <a:gd name="T2" fmla="*/ 0 w 280"/>
              <a:gd name="T3" fmla="*/ 47 h 110"/>
              <a:gd name="T4" fmla="*/ 263 w 280"/>
              <a:gd name="T5" fmla="*/ 0 h 110"/>
              <a:gd name="T6" fmla="*/ 279 w 280"/>
              <a:gd name="T7" fmla="*/ 62 h 110"/>
              <a:gd name="T8" fmla="*/ 15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15" y="109"/>
                </a:moveTo>
                <a:lnTo>
                  <a:pt x="0" y="47"/>
                </a:lnTo>
                <a:lnTo>
                  <a:pt x="263" y="0"/>
                </a:lnTo>
                <a:lnTo>
                  <a:pt x="279" y="62"/>
                </a:lnTo>
                <a:lnTo>
                  <a:pt x="15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17">
            <a:extLst>
              <a:ext uri="{FF2B5EF4-FFF2-40B4-BE49-F238E27FC236}">
                <a16:creationId xmlns:a16="http://schemas.microsoft.com/office/drawing/2014/main" id="{E1AA58ED-506D-C446-AEEA-64674909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692" y="8043479"/>
            <a:ext cx="156993" cy="83729"/>
          </a:xfrm>
          <a:custGeom>
            <a:avLst/>
            <a:gdLst>
              <a:gd name="T0" fmla="*/ 15 w 264"/>
              <a:gd name="T1" fmla="*/ 139 h 140"/>
              <a:gd name="T2" fmla="*/ 0 w 264"/>
              <a:gd name="T3" fmla="*/ 77 h 140"/>
              <a:gd name="T4" fmla="*/ 248 w 264"/>
              <a:gd name="T5" fmla="*/ 0 h 140"/>
              <a:gd name="T6" fmla="*/ 263 w 264"/>
              <a:gd name="T7" fmla="*/ 62 h 140"/>
              <a:gd name="T8" fmla="*/ 15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15" y="139"/>
                </a:moveTo>
                <a:lnTo>
                  <a:pt x="0" y="77"/>
                </a:lnTo>
                <a:lnTo>
                  <a:pt x="248" y="0"/>
                </a:lnTo>
                <a:lnTo>
                  <a:pt x="263" y="62"/>
                </a:lnTo>
                <a:lnTo>
                  <a:pt x="15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8">
            <a:extLst>
              <a:ext uri="{FF2B5EF4-FFF2-40B4-BE49-F238E27FC236}">
                <a16:creationId xmlns:a16="http://schemas.microsoft.com/office/drawing/2014/main" id="{5B3EE00D-1562-4B41-90EC-E6832681B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6963" y="7813223"/>
            <a:ext cx="156993" cy="102046"/>
          </a:xfrm>
          <a:custGeom>
            <a:avLst/>
            <a:gdLst>
              <a:gd name="T0" fmla="*/ 16 w 265"/>
              <a:gd name="T1" fmla="*/ 170 h 171"/>
              <a:gd name="T2" fmla="*/ 0 w 265"/>
              <a:gd name="T3" fmla="*/ 108 h 171"/>
              <a:gd name="T4" fmla="*/ 233 w 265"/>
              <a:gd name="T5" fmla="*/ 0 h 171"/>
              <a:gd name="T6" fmla="*/ 264 w 265"/>
              <a:gd name="T7" fmla="*/ 62 h 171"/>
              <a:gd name="T8" fmla="*/ 16 w 265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171">
                <a:moveTo>
                  <a:pt x="16" y="170"/>
                </a:moveTo>
                <a:lnTo>
                  <a:pt x="0" y="108"/>
                </a:lnTo>
                <a:lnTo>
                  <a:pt x="233" y="0"/>
                </a:lnTo>
                <a:lnTo>
                  <a:pt x="264" y="62"/>
                </a:lnTo>
                <a:lnTo>
                  <a:pt x="16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9">
            <a:extLst>
              <a:ext uri="{FF2B5EF4-FFF2-40B4-BE49-F238E27FC236}">
                <a16:creationId xmlns:a16="http://schemas.microsoft.com/office/drawing/2014/main" id="{CE48C764-70BF-984C-B1B5-88A75AEDA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402" y="6866034"/>
            <a:ext cx="120361" cy="156993"/>
          </a:xfrm>
          <a:custGeom>
            <a:avLst/>
            <a:gdLst>
              <a:gd name="T0" fmla="*/ 155 w 202"/>
              <a:gd name="T1" fmla="*/ 263 h 264"/>
              <a:gd name="T2" fmla="*/ 0 w 202"/>
              <a:gd name="T3" fmla="*/ 46 h 264"/>
              <a:gd name="T4" fmla="*/ 47 w 202"/>
              <a:gd name="T5" fmla="*/ 0 h 264"/>
              <a:gd name="T6" fmla="*/ 201 w 202"/>
              <a:gd name="T7" fmla="*/ 217 h 264"/>
              <a:gd name="T8" fmla="*/ 155 w 202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64">
                <a:moveTo>
                  <a:pt x="155" y="263"/>
                </a:moveTo>
                <a:lnTo>
                  <a:pt x="0" y="46"/>
                </a:lnTo>
                <a:lnTo>
                  <a:pt x="47" y="0"/>
                </a:lnTo>
                <a:lnTo>
                  <a:pt x="201" y="217"/>
                </a:lnTo>
                <a:lnTo>
                  <a:pt x="155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0">
            <a:extLst>
              <a:ext uri="{FF2B5EF4-FFF2-40B4-BE49-F238E27FC236}">
                <a16:creationId xmlns:a16="http://schemas.microsoft.com/office/drawing/2014/main" id="{18CF585E-808D-7644-8DF0-0DF95AA9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777" y="7023027"/>
            <a:ext cx="138678" cy="138678"/>
          </a:xfrm>
          <a:custGeom>
            <a:avLst/>
            <a:gdLst>
              <a:gd name="T0" fmla="*/ 171 w 234"/>
              <a:gd name="T1" fmla="*/ 233 h 234"/>
              <a:gd name="T2" fmla="*/ 0 w 234"/>
              <a:gd name="T3" fmla="*/ 47 h 234"/>
              <a:gd name="T4" fmla="*/ 47 w 234"/>
              <a:gd name="T5" fmla="*/ 0 h 234"/>
              <a:gd name="T6" fmla="*/ 233 w 234"/>
              <a:gd name="T7" fmla="*/ 202 h 234"/>
              <a:gd name="T8" fmla="*/ 171 w 234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234">
                <a:moveTo>
                  <a:pt x="171" y="233"/>
                </a:moveTo>
                <a:lnTo>
                  <a:pt x="0" y="47"/>
                </a:lnTo>
                <a:lnTo>
                  <a:pt x="47" y="0"/>
                </a:lnTo>
                <a:lnTo>
                  <a:pt x="233" y="202"/>
                </a:lnTo>
                <a:lnTo>
                  <a:pt x="171" y="23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1">
            <a:extLst>
              <a:ext uri="{FF2B5EF4-FFF2-40B4-BE49-F238E27FC236}">
                <a16:creationId xmlns:a16="http://schemas.microsoft.com/office/drawing/2014/main" id="{8FC1101B-E4A1-574D-829F-959DA69E6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085" y="7187870"/>
            <a:ext cx="146526" cy="138676"/>
          </a:xfrm>
          <a:custGeom>
            <a:avLst/>
            <a:gdLst>
              <a:gd name="T0" fmla="*/ 201 w 249"/>
              <a:gd name="T1" fmla="*/ 232 h 233"/>
              <a:gd name="T2" fmla="*/ 0 w 249"/>
              <a:gd name="T3" fmla="*/ 47 h 233"/>
              <a:gd name="T4" fmla="*/ 47 w 249"/>
              <a:gd name="T5" fmla="*/ 0 h 233"/>
              <a:gd name="T6" fmla="*/ 248 w 249"/>
              <a:gd name="T7" fmla="*/ 186 h 233"/>
              <a:gd name="T8" fmla="*/ 201 w 249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33">
                <a:moveTo>
                  <a:pt x="201" y="232"/>
                </a:moveTo>
                <a:lnTo>
                  <a:pt x="0" y="47"/>
                </a:lnTo>
                <a:lnTo>
                  <a:pt x="47" y="0"/>
                </a:lnTo>
                <a:lnTo>
                  <a:pt x="248" y="186"/>
                </a:lnTo>
                <a:lnTo>
                  <a:pt x="201" y="23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2">
            <a:extLst>
              <a:ext uri="{FF2B5EF4-FFF2-40B4-BE49-F238E27FC236}">
                <a16:creationId xmlns:a16="http://schemas.microsoft.com/office/drawing/2014/main" id="{92620FED-A964-C44E-BB5F-B56F16F6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93" y="7381494"/>
            <a:ext cx="156993" cy="120361"/>
          </a:xfrm>
          <a:custGeom>
            <a:avLst/>
            <a:gdLst>
              <a:gd name="T0" fmla="*/ 216 w 264"/>
              <a:gd name="T1" fmla="*/ 201 h 202"/>
              <a:gd name="T2" fmla="*/ 0 w 264"/>
              <a:gd name="T3" fmla="*/ 46 h 202"/>
              <a:gd name="T4" fmla="*/ 46 w 264"/>
              <a:gd name="T5" fmla="*/ 0 h 202"/>
              <a:gd name="T6" fmla="*/ 263 w 264"/>
              <a:gd name="T7" fmla="*/ 154 h 202"/>
              <a:gd name="T8" fmla="*/ 216 w 264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202">
                <a:moveTo>
                  <a:pt x="216" y="201"/>
                </a:moveTo>
                <a:lnTo>
                  <a:pt x="0" y="46"/>
                </a:lnTo>
                <a:lnTo>
                  <a:pt x="46" y="0"/>
                </a:lnTo>
                <a:lnTo>
                  <a:pt x="263" y="154"/>
                </a:lnTo>
                <a:lnTo>
                  <a:pt x="216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3">
            <a:extLst>
              <a:ext uri="{FF2B5EF4-FFF2-40B4-BE49-F238E27FC236}">
                <a16:creationId xmlns:a16="http://schemas.microsoft.com/office/drawing/2014/main" id="{9D2FAFE9-039F-9D4B-8625-625DC9D4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7173" y="7418126"/>
            <a:ext cx="146526" cy="120361"/>
          </a:xfrm>
          <a:custGeom>
            <a:avLst/>
            <a:gdLst>
              <a:gd name="T0" fmla="*/ 31 w 249"/>
              <a:gd name="T1" fmla="*/ 201 h 202"/>
              <a:gd name="T2" fmla="*/ 0 w 249"/>
              <a:gd name="T3" fmla="*/ 154 h 202"/>
              <a:gd name="T4" fmla="*/ 217 w 249"/>
              <a:gd name="T5" fmla="*/ 0 h 202"/>
              <a:gd name="T6" fmla="*/ 248 w 249"/>
              <a:gd name="T7" fmla="*/ 46 h 202"/>
              <a:gd name="T8" fmla="*/ 31 w 249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02">
                <a:moveTo>
                  <a:pt x="31" y="201"/>
                </a:moveTo>
                <a:lnTo>
                  <a:pt x="0" y="154"/>
                </a:lnTo>
                <a:lnTo>
                  <a:pt x="217" y="0"/>
                </a:lnTo>
                <a:lnTo>
                  <a:pt x="248" y="46"/>
                </a:lnTo>
                <a:lnTo>
                  <a:pt x="31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4">
            <a:extLst>
              <a:ext uri="{FF2B5EF4-FFF2-40B4-BE49-F238E27FC236}">
                <a16:creationId xmlns:a16="http://schemas.microsoft.com/office/drawing/2014/main" id="{2D503AED-A6D5-EC4C-8485-E7951317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0646" y="7224502"/>
            <a:ext cx="146526" cy="128210"/>
          </a:xfrm>
          <a:custGeom>
            <a:avLst/>
            <a:gdLst>
              <a:gd name="T0" fmla="*/ 47 w 249"/>
              <a:gd name="T1" fmla="*/ 217 h 218"/>
              <a:gd name="T2" fmla="*/ 0 w 249"/>
              <a:gd name="T3" fmla="*/ 170 h 218"/>
              <a:gd name="T4" fmla="*/ 202 w 249"/>
              <a:gd name="T5" fmla="*/ 0 h 218"/>
              <a:gd name="T6" fmla="*/ 248 w 249"/>
              <a:gd name="T7" fmla="*/ 47 h 218"/>
              <a:gd name="T8" fmla="*/ 47 w 249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18">
                <a:moveTo>
                  <a:pt x="47" y="217"/>
                </a:moveTo>
                <a:lnTo>
                  <a:pt x="0" y="170"/>
                </a:lnTo>
                <a:lnTo>
                  <a:pt x="202" y="0"/>
                </a:lnTo>
                <a:lnTo>
                  <a:pt x="248" y="47"/>
                </a:lnTo>
                <a:lnTo>
                  <a:pt x="47" y="21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5">
            <a:extLst>
              <a:ext uri="{FF2B5EF4-FFF2-40B4-BE49-F238E27FC236}">
                <a16:creationId xmlns:a16="http://schemas.microsoft.com/office/drawing/2014/main" id="{59131081-F617-224B-ACEB-4A54BC136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3654" y="7049193"/>
            <a:ext cx="138676" cy="146526"/>
          </a:xfrm>
          <a:custGeom>
            <a:avLst/>
            <a:gdLst>
              <a:gd name="T0" fmla="*/ 46 w 233"/>
              <a:gd name="T1" fmla="*/ 248 h 249"/>
              <a:gd name="T2" fmla="*/ 0 w 233"/>
              <a:gd name="T3" fmla="*/ 201 h 249"/>
              <a:gd name="T4" fmla="*/ 186 w 233"/>
              <a:gd name="T5" fmla="*/ 0 h 249"/>
              <a:gd name="T6" fmla="*/ 232 w 233"/>
              <a:gd name="T7" fmla="*/ 46 h 249"/>
              <a:gd name="T8" fmla="*/ 46 w 233"/>
              <a:gd name="T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49">
                <a:moveTo>
                  <a:pt x="46" y="248"/>
                </a:moveTo>
                <a:lnTo>
                  <a:pt x="0" y="201"/>
                </a:lnTo>
                <a:lnTo>
                  <a:pt x="186" y="0"/>
                </a:lnTo>
                <a:lnTo>
                  <a:pt x="232" y="46"/>
                </a:lnTo>
                <a:lnTo>
                  <a:pt x="46" y="248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26">
            <a:extLst>
              <a:ext uri="{FF2B5EF4-FFF2-40B4-BE49-F238E27FC236}">
                <a16:creationId xmlns:a16="http://schemas.microsoft.com/office/drawing/2014/main" id="{EA6B9A1E-F610-984E-BD80-C5925112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8344" y="6892200"/>
            <a:ext cx="120361" cy="156993"/>
          </a:xfrm>
          <a:custGeom>
            <a:avLst/>
            <a:gdLst>
              <a:gd name="T0" fmla="*/ 47 w 203"/>
              <a:gd name="T1" fmla="*/ 264 h 265"/>
              <a:gd name="T2" fmla="*/ 0 w 203"/>
              <a:gd name="T3" fmla="*/ 217 h 265"/>
              <a:gd name="T4" fmla="*/ 155 w 203"/>
              <a:gd name="T5" fmla="*/ 0 h 265"/>
              <a:gd name="T6" fmla="*/ 202 w 203"/>
              <a:gd name="T7" fmla="*/ 47 h 265"/>
              <a:gd name="T8" fmla="*/ 47 w 20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65">
                <a:moveTo>
                  <a:pt x="47" y="264"/>
                </a:moveTo>
                <a:lnTo>
                  <a:pt x="0" y="217"/>
                </a:lnTo>
                <a:lnTo>
                  <a:pt x="155" y="0"/>
                </a:lnTo>
                <a:lnTo>
                  <a:pt x="202" y="47"/>
                </a:lnTo>
                <a:lnTo>
                  <a:pt x="47" y="264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7">
            <a:extLst>
              <a:ext uri="{FF2B5EF4-FFF2-40B4-BE49-F238E27FC236}">
                <a16:creationId xmlns:a16="http://schemas.microsoft.com/office/drawing/2014/main" id="{E0F0EE1C-8BB3-5247-9338-5A7D9CD0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5364" y="8519690"/>
            <a:ext cx="164841" cy="54948"/>
          </a:xfrm>
          <a:custGeom>
            <a:avLst/>
            <a:gdLst>
              <a:gd name="T0" fmla="*/ 264 w 280"/>
              <a:gd name="T1" fmla="*/ 93 h 94"/>
              <a:gd name="T2" fmla="*/ 0 w 280"/>
              <a:gd name="T3" fmla="*/ 62 h 94"/>
              <a:gd name="T4" fmla="*/ 0 w 280"/>
              <a:gd name="T5" fmla="*/ 0 h 94"/>
              <a:gd name="T6" fmla="*/ 279 w 280"/>
              <a:gd name="T7" fmla="*/ 31 h 94"/>
              <a:gd name="T8" fmla="*/ 264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264" y="93"/>
                </a:moveTo>
                <a:lnTo>
                  <a:pt x="0" y="62"/>
                </a:lnTo>
                <a:lnTo>
                  <a:pt x="0" y="0"/>
                </a:lnTo>
                <a:lnTo>
                  <a:pt x="279" y="31"/>
                </a:lnTo>
                <a:lnTo>
                  <a:pt x="264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8">
            <a:extLst>
              <a:ext uri="{FF2B5EF4-FFF2-40B4-BE49-F238E27FC236}">
                <a16:creationId xmlns:a16="http://schemas.microsoft.com/office/drawing/2014/main" id="{CDD9AF1D-0B9A-0C49-B5BB-AD67FCFF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995" y="8281586"/>
            <a:ext cx="164841" cy="65413"/>
          </a:xfrm>
          <a:custGeom>
            <a:avLst/>
            <a:gdLst>
              <a:gd name="T0" fmla="*/ 264 w 280"/>
              <a:gd name="T1" fmla="*/ 109 h 110"/>
              <a:gd name="T2" fmla="*/ 0 w 280"/>
              <a:gd name="T3" fmla="*/ 62 h 110"/>
              <a:gd name="T4" fmla="*/ 16 w 280"/>
              <a:gd name="T5" fmla="*/ 0 h 110"/>
              <a:gd name="T6" fmla="*/ 279 w 280"/>
              <a:gd name="T7" fmla="*/ 47 h 110"/>
              <a:gd name="T8" fmla="*/ 264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264" y="109"/>
                </a:moveTo>
                <a:lnTo>
                  <a:pt x="0" y="62"/>
                </a:lnTo>
                <a:lnTo>
                  <a:pt x="16" y="0"/>
                </a:lnTo>
                <a:lnTo>
                  <a:pt x="279" y="47"/>
                </a:lnTo>
                <a:lnTo>
                  <a:pt x="264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9">
            <a:extLst>
              <a:ext uri="{FF2B5EF4-FFF2-40B4-BE49-F238E27FC236}">
                <a16:creationId xmlns:a16="http://schemas.microsoft.com/office/drawing/2014/main" id="{BDAA8C28-FEC6-DF41-A0BC-961385FD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4792" y="8043479"/>
            <a:ext cx="156993" cy="83729"/>
          </a:xfrm>
          <a:custGeom>
            <a:avLst/>
            <a:gdLst>
              <a:gd name="T0" fmla="*/ 248 w 264"/>
              <a:gd name="T1" fmla="*/ 139 h 140"/>
              <a:gd name="T2" fmla="*/ 0 w 264"/>
              <a:gd name="T3" fmla="*/ 62 h 140"/>
              <a:gd name="T4" fmla="*/ 15 w 264"/>
              <a:gd name="T5" fmla="*/ 0 h 140"/>
              <a:gd name="T6" fmla="*/ 263 w 264"/>
              <a:gd name="T7" fmla="*/ 77 h 140"/>
              <a:gd name="T8" fmla="*/ 248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248" y="139"/>
                </a:moveTo>
                <a:lnTo>
                  <a:pt x="0" y="62"/>
                </a:lnTo>
                <a:lnTo>
                  <a:pt x="15" y="0"/>
                </a:lnTo>
                <a:lnTo>
                  <a:pt x="263" y="77"/>
                </a:lnTo>
                <a:lnTo>
                  <a:pt x="248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30">
            <a:extLst>
              <a:ext uri="{FF2B5EF4-FFF2-40B4-BE49-F238E27FC236}">
                <a16:creationId xmlns:a16="http://schemas.microsoft.com/office/drawing/2014/main" id="{A553D309-B55A-254C-A9E9-F739732AB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8522" y="7813223"/>
            <a:ext cx="156993" cy="102046"/>
          </a:xfrm>
          <a:custGeom>
            <a:avLst/>
            <a:gdLst>
              <a:gd name="T0" fmla="*/ 248 w 264"/>
              <a:gd name="T1" fmla="*/ 170 h 171"/>
              <a:gd name="T2" fmla="*/ 0 w 264"/>
              <a:gd name="T3" fmla="*/ 62 h 171"/>
              <a:gd name="T4" fmla="*/ 31 w 264"/>
              <a:gd name="T5" fmla="*/ 0 h 171"/>
              <a:gd name="T6" fmla="*/ 263 w 264"/>
              <a:gd name="T7" fmla="*/ 108 h 171"/>
              <a:gd name="T8" fmla="*/ 248 w 264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71">
                <a:moveTo>
                  <a:pt x="248" y="170"/>
                </a:moveTo>
                <a:lnTo>
                  <a:pt x="0" y="62"/>
                </a:lnTo>
                <a:lnTo>
                  <a:pt x="31" y="0"/>
                </a:lnTo>
                <a:lnTo>
                  <a:pt x="263" y="108"/>
                </a:lnTo>
                <a:lnTo>
                  <a:pt x="248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49D48B4-365D-CE4F-89BF-981EF189CD6D}"/>
              </a:ext>
            </a:extLst>
          </p:cNvPr>
          <p:cNvSpPr txBox="1"/>
          <p:nvPr/>
        </p:nvSpPr>
        <p:spPr>
          <a:xfrm flipH="1">
            <a:off x="16944265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7312C14-E7B5-2B4D-9808-B04A986AB708}"/>
              </a:ext>
            </a:extLst>
          </p:cNvPr>
          <p:cNvSpPr txBox="1"/>
          <p:nvPr/>
        </p:nvSpPr>
        <p:spPr>
          <a:xfrm flipH="1">
            <a:off x="22006122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84E42FA-35C0-664B-9212-2C97476CAAD1}"/>
              </a:ext>
            </a:extLst>
          </p:cNvPr>
          <p:cNvSpPr txBox="1"/>
          <p:nvPr/>
        </p:nvSpPr>
        <p:spPr>
          <a:xfrm flipH="1">
            <a:off x="20977422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86A8E61-001E-4F4B-B1D8-B775CE9FD7A7}"/>
              </a:ext>
            </a:extLst>
          </p:cNvPr>
          <p:cNvSpPr txBox="1"/>
          <p:nvPr/>
        </p:nvSpPr>
        <p:spPr>
          <a:xfrm flipH="1">
            <a:off x="17923979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412B957-63DE-9D47-B88D-BA11D3C74C0C}"/>
              </a:ext>
            </a:extLst>
          </p:cNvPr>
          <p:cNvSpPr txBox="1"/>
          <p:nvPr/>
        </p:nvSpPr>
        <p:spPr>
          <a:xfrm flipH="1">
            <a:off x="19458865" y="55195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D3511FE-2782-734B-AC6C-B5B8D2B9F81C}"/>
              </a:ext>
            </a:extLst>
          </p:cNvPr>
          <p:cNvGrpSpPr/>
          <p:nvPr/>
        </p:nvGrpSpPr>
        <p:grpSpPr>
          <a:xfrm rot="20052321">
            <a:off x="19236612" y="6934248"/>
            <a:ext cx="1085867" cy="2135100"/>
            <a:chOff x="12027252" y="6994246"/>
            <a:chExt cx="1085867" cy="2135100"/>
          </a:xfrm>
        </p:grpSpPr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7A4C506D-7D85-AB4E-807D-2FDBBFD5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8079" y="8501375"/>
              <a:ext cx="313985" cy="313985"/>
            </a:xfrm>
            <a:custGeom>
              <a:avLst/>
              <a:gdLst>
                <a:gd name="T0" fmla="*/ 263 w 528"/>
                <a:gd name="T1" fmla="*/ 0 h 528"/>
                <a:gd name="T2" fmla="*/ 263 w 528"/>
                <a:gd name="T3" fmla="*/ 0 h 528"/>
                <a:gd name="T4" fmla="*/ 0 w 528"/>
                <a:gd name="T5" fmla="*/ 264 h 528"/>
                <a:gd name="T6" fmla="*/ 263 w 528"/>
                <a:gd name="T7" fmla="*/ 527 h 528"/>
                <a:gd name="T8" fmla="*/ 527 w 528"/>
                <a:gd name="T9" fmla="*/ 264 h 528"/>
                <a:gd name="T10" fmla="*/ 263 w 528"/>
                <a:gd name="T11" fmla="*/ 0 h 528"/>
                <a:gd name="T12" fmla="*/ 263 w 528"/>
                <a:gd name="T13" fmla="*/ 388 h 528"/>
                <a:gd name="T14" fmla="*/ 263 w 528"/>
                <a:gd name="T15" fmla="*/ 388 h 528"/>
                <a:gd name="T16" fmla="*/ 139 w 528"/>
                <a:gd name="T17" fmla="*/ 264 h 528"/>
                <a:gd name="T18" fmla="*/ 263 w 528"/>
                <a:gd name="T19" fmla="*/ 140 h 528"/>
                <a:gd name="T20" fmla="*/ 387 w 528"/>
                <a:gd name="T21" fmla="*/ 264 h 528"/>
                <a:gd name="T22" fmla="*/ 263 w 528"/>
                <a:gd name="T23" fmla="*/ 3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8" h="528">
                  <a:moveTo>
                    <a:pt x="263" y="0"/>
                  </a:moveTo>
                  <a:lnTo>
                    <a:pt x="263" y="0"/>
                  </a:lnTo>
                  <a:cubicBezTo>
                    <a:pt x="124" y="0"/>
                    <a:pt x="0" y="109"/>
                    <a:pt x="0" y="264"/>
                  </a:cubicBezTo>
                  <a:cubicBezTo>
                    <a:pt x="0" y="403"/>
                    <a:pt x="124" y="527"/>
                    <a:pt x="263" y="527"/>
                  </a:cubicBezTo>
                  <a:cubicBezTo>
                    <a:pt x="419" y="527"/>
                    <a:pt x="527" y="403"/>
                    <a:pt x="527" y="264"/>
                  </a:cubicBezTo>
                  <a:cubicBezTo>
                    <a:pt x="527" y="109"/>
                    <a:pt x="419" y="0"/>
                    <a:pt x="263" y="0"/>
                  </a:cubicBezTo>
                  <a:close/>
                  <a:moveTo>
                    <a:pt x="263" y="388"/>
                  </a:moveTo>
                  <a:lnTo>
                    <a:pt x="263" y="388"/>
                  </a:lnTo>
                  <a:cubicBezTo>
                    <a:pt x="201" y="388"/>
                    <a:pt x="139" y="326"/>
                    <a:pt x="139" y="264"/>
                  </a:cubicBezTo>
                  <a:cubicBezTo>
                    <a:pt x="139" y="186"/>
                    <a:pt x="201" y="140"/>
                    <a:pt x="263" y="140"/>
                  </a:cubicBezTo>
                  <a:cubicBezTo>
                    <a:pt x="341" y="140"/>
                    <a:pt x="387" y="186"/>
                    <a:pt x="387" y="264"/>
                  </a:cubicBezTo>
                  <a:cubicBezTo>
                    <a:pt x="387" y="326"/>
                    <a:pt x="341" y="388"/>
                    <a:pt x="263" y="388"/>
                  </a:cubicBezTo>
                  <a:close/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5123DD8C-D9D9-3E4A-9776-C2A0CA2B3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456" y="6994246"/>
              <a:ext cx="800663" cy="1564693"/>
            </a:xfrm>
            <a:custGeom>
              <a:avLst/>
              <a:gdLst>
                <a:gd name="T0" fmla="*/ 218 w 1350"/>
                <a:gd name="T1" fmla="*/ 2634 h 2635"/>
                <a:gd name="T2" fmla="*/ 218 w 1350"/>
                <a:gd name="T3" fmla="*/ 2634 h 2635"/>
                <a:gd name="T4" fmla="*/ 1349 w 1350"/>
                <a:gd name="T5" fmla="*/ 0 h 2635"/>
                <a:gd name="T6" fmla="*/ 0 w 1350"/>
                <a:gd name="T7" fmla="*/ 2541 h 2635"/>
                <a:gd name="T8" fmla="*/ 218 w 1350"/>
                <a:gd name="T9" fmla="*/ 263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2635">
                  <a:moveTo>
                    <a:pt x="218" y="2634"/>
                  </a:moveTo>
                  <a:lnTo>
                    <a:pt x="218" y="2634"/>
                  </a:lnTo>
                  <a:cubicBezTo>
                    <a:pt x="1349" y="0"/>
                    <a:pt x="1349" y="0"/>
                    <a:pt x="1349" y="0"/>
                  </a:cubicBezTo>
                  <a:cubicBezTo>
                    <a:pt x="0" y="2541"/>
                    <a:pt x="0" y="2541"/>
                    <a:pt x="0" y="2541"/>
                  </a:cubicBezTo>
                  <a:cubicBezTo>
                    <a:pt x="94" y="2541"/>
                    <a:pt x="171" y="2572"/>
                    <a:pt x="218" y="2634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33">
              <a:extLst>
                <a:ext uri="{FF2B5EF4-FFF2-40B4-BE49-F238E27FC236}">
                  <a16:creationId xmlns:a16="http://schemas.microsoft.com/office/drawing/2014/main" id="{467255A1-9AEC-F540-B8DF-88E665DD7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7252" y="8742097"/>
              <a:ext cx="303519" cy="387249"/>
            </a:xfrm>
            <a:custGeom>
              <a:avLst/>
              <a:gdLst>
                <a:gd name="T0" fmla="*/ 264 w 513"/>
                <a:gd name="T1" fmla="*/ 0 h 652"/>
                <a:gd name="T2" fmla="*/ 264 w 513"/>
                <a:gd name="T3" fmla="*/ 0 h 652"/>
                <a:gd name="T4" fmla="*/ 0 w 513"/>
                <a:gd name="T5" fmla="*/ 496 h 652"/>
                <a:gd name="T6" fmla="*/ 186 w 513"/>
                <a:gd name="T7" fmla="*/ 496 h 652"/>
                <a:gd name="T8" fmla="*/ 279 w 513"/>
                <a:gd name="T9" fmla="*/ 651 h 652"/>
                <a:gd name="T10" fmla="*/ 512 w 513"/>
                <a:gd name="T11" fmla="*/ 124 h 652"/>
                <a:gd name="T12" fmla="*/ 480 w 513"/>
                <a:gd name="T13" fmla="*/ 124 h 652"/>
                <a:gd name="T14" fmla="*/ 264 w 513"/>
                <a:gd name="T1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652">
                  <a:moveTo>
                    <a:pt x="264" y="0"/>
                  </a:moveTo>
                  <a:lnTo>
                    <a:pt x="264" y="0"/>
                  </a:lnTo>
                  <a:cubicBezTo>
                    <a:pt x="0" y="496"/>
                    <a:pt x="0" y="496"/>
                    <a:pt x="0" y="496"/>
                  </a:cubicBezTo>
                  <a:cubicBezTo>
                    <a:pt x="186" y="496"/>
                    <a:pt x="186" y="496"/>
                    <a:pt x="186" y="496"/>
                  </a:cubicBezTo>
                  <a:cubicBezTo>
                    <a:pt x="279" y="651"/>
                    <a:pt x="279" y="651"/>
                    <a:pt x="279" y="651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496" y="124"/>
                    <a:pt x="496" y="124"/>
                    <a:pt x="480" y="124"/>
                  </a:cubicBezTo>
                  <a:cubicBezTo>
                    <a:pt x="388" y="124"/>
                    <a:pt x="310" y="78"/>
                    <a:pt x="264" y="0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46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D4E930B-D4A2-1C4D-AD95-B9AE3665B19C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76" name="Rectangle: Rounded Corners 13">
            <a:extLst>
              <a:ext uri="{FF2B5EF4-FFF2-40B4-BE49-F238E27FC236}">
                <a16:creationId xmlns:a16="http://schemas.microsoft.com/office/drawing/2014/main" id="{4FD4C28D-9B90-7440-9C60-F826C05ECF3A}"/>
              </a:ext>
            </a:extLst>
          </p:cNvPr>
          <p:cNvSpPr/>
          <p:nvPr/>
        </p:nvSpPr>
        <p:spPr>
          <a:xfrm>
            <a:off x="992024" y="4416013"/>
            <a:ext cx="13196941" cy="83265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: Rounded Corners 13">
            <a:extLst>
              <a:ext uri="{FF2B5EF4-FFF2-40B4-BE49-F238E27FC236}">
                <a16:creationId xmlns:a16="http://schemas.microsoft.com/office/drawing/2014/main" id="{ACEBB074-B30C-164B-895D-5EBF9C0F98A0}"/>
              </a:ext>
            </a:extLst>
          </p:cNvPr>
          <p:cNvSpPr/>
          <p:nvPr/>
        </p:nvSpPr>
        <p:spPr>
          <a:xfrm>
            <a:off x="14497943" y="4416013"/>
            <a:ext cx="8887681" cy="83265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8BD3B66-E703-4D40-85A6-9276E94BBB36}"/>
              </a:ext>
            </a:extLst>
          </p:cNvPr>
          <p:cNvGrpSpPr/>
          <p:nvPr/>
        </p:nvGrpSpPr>
        <p:grpSpPr>
          <a:xfrm>
            <a:off x="2050042" y="5163376"/>
            <a:ext cx="5063089" cy="2955759"/>
            <a:chOff x="2434832" y="5058872"/>
            <a:chExt cx="5063089" cy="2955759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5CE7D70D-8457-C240-AE5A-BBD71B2D95FF}"/>
                </a:ext>
              </a:extLst>
            </p:cNvPr>
            <p:cNvSpPr txBox="1"/>
            <p:nvPr/>
          </p:nvSpPr>
          <p:spPr>
            <a:xfrm flipH="1">
              <a:off x="6077042" y="5268759"/>
              <a:ext cx="142087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EBDF32E2-BE7F-3440-9E0E-DC226148A54E}"/>
                </a:ext>
              </a:extLst>
            </p:cNvPr>
            <p:cNvSpPr/>
            <p:nvPr/>
          </p:nvSpPr>
          <p:spPr>
            <a:xfrm>
              <a:off x="2434832" y="5496312"/>
              <a:ext cx="1438316" cy="1627476"/>
            </a:xfrm>
            <a:custGeom>
              <a:avLst/>
              <a:gdLst>
                <a:gd name="connsiteX0" fmla="*/ 342181 w 619125"/>
                <a:gd name="connsiteY0" fmla="*/ -118 h 700549"/>
                <a:gd name="connsiteX1" fmla="*/ -52 w 619125"/>
                <a:gd name="connsiteY1" fmla="*/ 700431 h 700549"/>
                <a:gd name="connsiteX2" fmla="*/ 386473 w 619125"/>
                <a:gd name="connsiteY2" fmla="*/ 700431 h 700549"/>
                <a:gd name="connsiteX3" fmla="*/ 619073 w 619125"/>
                <a:gd name="connsiteY3" fmla="*/ 276562 h 70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700549">
                  <a:moveTo>
                    <a:pt x="342181" y="-118"/>
                  </a:moveTo>
                  <a:cubicBezTo>
                    <a:pt x="125926" y="168078"/>
                    <a:pt x="-395" y="426652"/>
                    <a:pt x="-52" y="700431"/>
                  </a:cubicBezTo>
                  <a:lnTo>
                    <a:pt x="386473" y="700431"/>
                  </a:lnTo>
                  <a:cubicBezTo>
                    <a:pt x="386425" y="528723"/>
                    <a:pt x="474141" y="368881"/>
                    <a:pt x="619073" y="27656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BB8D8490-9F84-1D42-8D02-BD5651940185}"/>
                </a:ext>
              </a:extLst>
            </p:cNvPr>
            <p:cNvSpPr/>
            <p:nvPr/>
          </p:nvSpPr>
          <p:spPr>
            <a:xfrm>
              <a:off x="5131344" y="5496312"/>
              <a:ext cx="1438316" cy="1627476"/>
            </a:xfrm>
            <a:custGeom>
              <a:avLst/>
              <a:gdLst>
                <a:gd name="connsiteX0" fmla="*/ 619073 w 619125"/>
                <a:gd name="connsiteY0" fmla="*/ 700431 h 700549"/>
                <a:gd name="connsiteX1" fmla="*/ 276934 w 619125"/>
                <a:gd name="connsiteY1" fmla="*/ -118 h 700549"/>
                <a:gd name="connsiteX2" fmla="*/ -53 w 619125"/>
                <a:gd name="connsiteY2" fmla="*/ 276562 h 700549"/>
                <a:gd name="connsiteX3" fmla="*/ 232548 w 619125"/>
                <a:gd name="connsiteY3" fmla="*/ 700431 h 70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700549">
                  <a:moveTo>
                    <a:pt x="619073" y="700431"/>
                  </a:moveTo>
                  <a:cubicBezTo>
                    <a:pt x="619320" y="426700"/>
                    <a:pt x="493066" y="168173"/>
                    <a:pt x="276934" y="-118"/>
                  </a:cubicBezTo>
                  <a:lnTo>
                    <a:pt x="-53" y="276562"/>
                  </a:lnTo>
                  <a:cubicBezTo>
                    <a:pt x="144975" y="368795"/>
                    <a:pt x="232719" y="528695"/>
                    <a:pt x="232548" y="70043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16E16E9E-F2B0-F342-A148-9623853EE464}"/>
                </a:ext>
              </a:extLst>
            </p:cNvPr>
            <p:cNvSpPr/>
            <p:nvPr/>
          </p:nvSpPr>
          <p:spPr>
            <a:xfrm>
              <a:off x="3301144" y="5058872"/>
              <a:ext cx="2401766" cy="1034451"/>
            </a:xfrm>
            <a:custGeom>
              <a:avLst/>
              <a:gdLst>
                <a:gd name="connsiteX0" fmla="*/ 1033791 w 1033843"/>
                <a:gd name="connsiteY0" fmla="*/ 164962 h 445281"/>
                <a:gd name="connsiteX1" fmla="*/ -53 w 1033843"/>
                <a:gd name="connsiteY1" fmla="*/ 164962 h 445281"/>
                <a:gd name="connsiteX2" fmla="*/ 280078 w 1033843"/>
                <a:gd name="connsiteY2" fmla="*/ 445163 h 445281"/>
                <a:gd name="connsiteX3" fmla="*/ 753280 w 1033843"/>
                <a:gd name="connsiteY3" fmla="*/ 445163 h 44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3843" h="445281">
                  <a:moveTo>
                    <a:pt x="1033791" y="164962"/>
                  </a:moveTo>
                  <a:cubicBezTo>
                    <a:pt x="724400" y="-55145"/>
                    <a:pt x="309338" y="-55145"/>
                    <a:pt x="-53" y="164962"/>
                  </a:cubicBezTo>
                  <a:lnTo>
                    <a:pt x="280078" y="445163"/>
                  </a:lnTo>
                  <a:cubicBezTo>
                    <a:pt x="428020" y="366640"/>
                    <a:pt x="605337" y="366640"/>
                    <a:pt x="753280" y="4451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92A7C21C-E0A0-5449-B09A-4571EFD54525}"/>
                </a:ext>
              </a:extLst>
            </p:cNvPr>
            <p:cNvSpPr/>
            <p:nvPr/>
          </p:nvSpPr>
          <p:spPr>
            <a:xfrm>
              <a:off x="4324225" y="6503911"/>
              <a:ext cx="901891" cy="626320"/>
            </a:xfrm>
            <a:custGeom>
              <a:avLst/>
              <a:gdLst>
                <a:gd name="connsiteX0" fmla="*/ 10883 w 388220"/>
                <a:gd name="connsiteY0" fmla="*/ 240788 h 269600"/>
                <a:gd name="connsiteX1" fmla="*/ 100446 w 388220"/>
                <a:gd name="connsiteY1" fmla="*/ 258618 h 269600"/>
                <a:gd name="connsiteX2" fmla="*/ 100513 w 388220"/>
                <a:gd name="connsiteY2" fmla="*/ 258580 h 269600"/>
                <a:gd name="connsiteX3" fmla="*/ 388168 w 388220"/>
                <a:gd name="connsiteY3" fmla="*/ -118 h 269600"/>
                <a:gd name="connsiteX4" fmla="*/ 28409 w 388220"/>
                <a:gd name="connsiteY4" fmla="*/ 151257 h 269600"/>
                <a:gd name="connsiteX5" fmla="*/ 28409 w 388220"/>
                <a:gd name="connsiteY5" fmla="*/ 151257 h 269600"/>
                <a:gd name="connsiteX6" fmla="*/ 10883 w 388220"/>
                <a:gd name="connsiteY6" fmla="*/ 240788 h 26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220" h="269600">
                  <a:moveTo>
                    <a:pt x="10883" y="240788"/>
                  </a:moveTo>
                  <a:cubicBezTo>
                    <a:pt x="30685" y="270416"/>
                    <a:pt x="70785" y="278398"/>
                    <a:pt x="100446" y="258618"/>
                  </a:cubicBezTo>
                  <a:cubicBezTo>
                    <a:pt x="100475" y="258608"/>
                    <a:pt x="100494" y="258589"/>
                    <a:pt x="100513" y="258580"/>
                  </a:cubicBezTo>
                  <a:lnTo>
                    <a:pt x="388168" y="-118"/>
                  </a:lnTo>
                  <a:lnTo>
                    <a:pt x="28409" y="151257"/>
                  </a:lnTo>
                  <a:lnTo>
                    <a:pt x="28409" y="151257"/>
                  </a:lnTo>
                  <a:cubicBezTo>
                    <a:pt x="-1090" y="171208"/>
                    <a:pt x="-8920" y="211207"/>
                    <a:pt x="10883" y="240788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6E20F8C-7EF4-C544-9FA4-F6413968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44" y="5882739"/>
              <a:ext cx="740499" cy="483589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3A6F5DD-4FA4-8E40-A678-324C30E4E2C2}"/>
                </a:ext>
              </a:extLst>
            </p:cNvPr>
            <p:cNvSpPr/>
            <p:nvPr/>
          </p:nvSpPr>
          <p:spPr>
            <a:xfrm flipH="1">
              <a:off x="3571580" y="736830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+7,284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9E4D4CE5-0EA8-894F-8E7C-E969898852C4}"/>
                </a:ext>
              </a:extLst>
            </p:cNvPr>
            <p:cNvSpPr/>
            <p:nvPr/>
          </p:nvSpPr>
          <p:spPr>
            <a:xfrm flipH="1">
              <a:off x="2807630" y="6188484"/>
              <a:ext cx="530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10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6145B416-61BD-8149-AB9F-474CAFC1367C}"/>
                </a:ext>
              </a:extLst>
            </p:cNvPr>
            <p:cNvSpPr/>
            <p:nvPr/>
          </p:nvSpPr>
          <p:spPr>
            <a:xfrm flipH="1">
              <a:off x="4258478" y="5322852"/>
              <a:ext cx="530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50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24D767DF-0F7E-2A44-B27B-E0113060BABA}"/>
                </a:ext>
              </a:extLst>
            </p:cNvPr>
            <p:cNvSpPr/>
            <p:nvPr/>
          </p:nvSpPr>
          <p:spPr>
            <a:xfrm flipH="1">
              <a:off x="5505086" y="6188484"/>
              <a:ext cx="889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100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69333FC0-305C-D249-9790-D4C7DA914371}"/>
              </a:ext>
            </a:extLst>
          </p:cNvPr>
          <p:cNvGrpSpPr/>
          <p:nvPr/>
        </p:nvGrpSpPr>
        <p:grpSpPr>
          <a:xfrm>
            <a:off x="9018361" y="4820516"/>
            <a:ext cx="4135266" cy="3298619"/>
            <a:chOff x="7926670" y="4716012"/>
            <a:chExt cx="4135266" cy="3298619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462DD65B-492F-C643-A47D-1625E04B4F30}"/>
                </a:ext>
              </a:extLst>
            </p:cNvPr>
            <p:cNvSpPr txBox="1"/>
            <p:nvPr/>
          </p:nvSpPr>
          <p:spPr>
            <a:xfrm flipH="1">
              <a:off x="7926670" y="4716012"/>
              <a:ext cx="142087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56A86BD4-6A33-A341-9BC9-00261BA9877A}"/>
                </a:ext>
              </a:extLst>
            </p:cNvPr>
            <p:cNvSpPr/>
            <p:nvPr/>
          </p:nvSpPr>
          <p:spPr>
            <a:xfrm>
              <a:off x="7927108" y="5496312"/>
              <a:ext cx="1438316" cy="1627476"/>
            </a:xfrm>
            <a:custGeom>
              <a:avLst/>
              <a:gdLst>
                <a:gd name="connsiteX0" fmla="*/ 342181 w 619125"/>
                <a:gd name="connsiteY0" fmla="*/ -118 h 700549"/>
                <a:gd name="connsiteX1" fmla="*/ -52 w 619125"/>
                <a:gd name="connsiteY1" fmla="*/ 700431 h 700549"/>
                <a:gd name="connsiteX2" fmla="*/ 386473 w 619125"/>
                <a:gd name="connsiteY2" fmla="*/ 700431 h 700549"/>
                <a:gd name="connsiteX3" fmla="*/ 619073 w 619125"/>
                <a:gd name="connsiteY3" fmla="*/ 276562 h 70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700549">
                  <a:moveTo>
                    <a:pt x="342181" y="-118"/>
                  </a:moveTo>
                  <a:cubicBezTo>
                    <a:pt x="125926" y="168078"/>
                    <a:pt x="-395" y="426652"/>
                    <a:pt x="-52" y="700431"/>
                  </a:cubicBezTo>
                  <a:lnTo>
                    <a:pt x="386473" y="700431"/>
                  </a:lnTo>
                  <a:cubicBezTo>
                    <a:pt x="386425" y="528723"/>
                    <a:pt x="474141" y="368881"/>
                    <a:pt x="619073" y="27656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96835251-D173-ED4C-AD56-363797BB75E9}"/>
                </a:ext>
              </a:extLst>
            </p:cNvPr>
            <p:cNvSpPr/>
            <p:nvPr/>
          </p:nvSpPr>
          <p:spPr>
            <a:xfrm>
              <a:off x="10623620" y="5496312"/>
              <a:ext cx="1438316" cy="1627476"/>
            </a:xfrm>
            <a:custGeom>
              <a:avLst/>
              <a:gdLst>
                <a:gd name="connsiteX0" fmla="*/ 619073 w 619125"/>
                <a:gd name="connsiteY0" fmla="*/ 700431 h 700549"/>
                <a:gd name="connsiteX1" fmla="*/ 276934 w 619125"/>
                <a:gd name="connsiteY1" fmla="*/ -118 h 700549"/>
                <a:gd name="connsiteX2" fmla="*/ -53 w 619125"/>
                <a:gd name="connsiteY2" fmla="*/ 276562 h 700549"/>
                <a:gd name="connsiteX3" fmla="*/ 232548 w 619125"/>
                <a:gd name="connsiteY3" fmla="*/ 700431 h 70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700549">
                  <a:moveTo>
                    <a:pt x="619073" y="700431"/>
                  </a:moveTo>
                  <a:cubicBezTo>
                    <a:pt x="619320" y="426700"/>
                    <a:pt x="493066" y="168173"/>
                    <a:pt x="276934" y="-118"/>
                  </a:cubicBezTo>
                  <a:lnTo>
                    <a:pt x="-53" y="276562"/>
                  </a:lnTo>
                  <a:cubicBezTo>
                    <a:pt x="144975" y="368795"/>
                    <a:pt x="232719" y="528695"/>
                    <a:pt x="232548" y="70043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C9D70668-93B3-A345-B2F7-2D8F8DAF421D}"/>
                </a:ext>
              </a:extLst>
            </p:cNvPr>
            <p:cNvSpPr/>
            <p:nvPr/>
          </p:nvSpPr>
          <p:spPr>
            <a:xfrm>
              <a:off x="8793420" y="5058872"/>
              <a:ext cx="2401766" cy="1034451"/>
            </a:xfrm>
            <a:custGeom>
              <a:avLst/>
              <a:gdLst>
                <a:gd name="connsiteX0" fmla="*/ 1033791 w 1033843"/>
                <a:gd name="connsiteY0" fmla="*/ 164962 h 445281"/>
                <a:gd name="connsiteX1" fmla="*/ -53 w 1033843"/>
                <a:gd name="connsiteY1" fmla="*/ 164962 h 445281"/>
                <a:gd name="connsiteX2" fmla="*/ 280078 w 1033843"/>
                <a:gd name="connsiteY2" fmla="*/ 445163 h 445281"/>
                <a:gd name="connsiteX3" fmla="*/ 753280 w 1033843"/>
                <a:gd name="connsiteY3" fmla="*/ 445163 h 44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3843" h="445281">
                  <a:moveTo>
                    <a:pt x="1033791" y="164962"/>
                  </a:moveTo>
                  <a:cubicBezTo>
                    <a:pt x="724400" y="-55145"/>
                    <a:pt x="309338" y="-55145"/>
                    <a:pt x="-53" y="164962"/>
                  </a:cubicBezTo>
                  <a:lnTo>
                    <a:pt x="280078" y="445163"/>
                  </a:lnTo>
                  <a:cubicBezTo>
                    <a:pt x="428020" y="366640"/>
                    <a:pt x="605337" y="366640"/>
                    <a:pt x="753280" y="44516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9E65DA0B-5D74-3A47-A5B9-C33ED1FEA4D9}"/>
                </a:ext>
              </a:extLst>
            </p:cNvPr>
            <p:cNvSpPr/>
            <p:nvPr/>
          </p:nvSpPr>
          <p:spPr>
            <a:xfrm rot="16858679">
              <a:off x="9470393" y="6334413"/>
              <a:ext cx="901891" cy="626320"/>
            </a:xfrm>
            <a:custGeom>
              <a:avLst/>
              <a:gdLst>
                <a:gd name="connsiteX0" fmla="*/ 10883 w 388220"/>
                <a:gd name="connsiteY0" fmla="*/ 240788 h 269600"/>
                <a:gd name="connsiteX1" fmla="*/ 100446 w 388220"/>
                <a:gd name="connsiteY1" fmla="*/ 258618 h 269600"/>
                <a:gd name="connsiteX2" fmla="*/ 100513 w 388220"/>
                <a:gd name="connsiteY2" fmla="*/ 258580 h 269600"/>
                <a:gd name="connsiteX3" fmla="*/ 388168 w 388220"/>
                <a:gd name="connsiteY3" fmla="*/ -118 h 269600"/>
                <a:gd name="connsiteX4" fmla="*/ 28409 w 388220"/>
                <a:gd name="connsiteY4" fmla="*/ 151257 h 269600"/>
                <a:gd name="connsiteX5" fmla="*/ 28409 w 388220"/>
                <a:gd name="connsiteY5" fmla="*/ 151257 h 269600"/>
                <a:gd name="connsiteX6" fmla="*/ 10883 w 388220"/>
                <a:gd name="connsiteY6" fmla="*/ 240788 h 26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220" h="269600">
                  <a:moveTo>
                    <a:pt x="10883" y="240788"/>
                  </a:moveTo>
                  <a:cubicBezTo>
                    <a:pt x="30685" y="270416"/>
                    <a:pt x="70785" y="278398"/>
                    <a:pt x="100446" y="258618"/>
                  </a:cubicBezTo>
                  <a:cubicBezTo>
                    <a:pt x="100475" y="258608"/>
                    <a:pt x="100494" y="258589"/>
                    <a:pt x="100513" y="258580"/>
                  </a:cubicBezTo>
                  <a:lnTo>
                    <a:pt x="388168" y="-118"/>
                  </a:lnTo>
                  <a:lnTo>
                    <a:pt x="28409" y="151257"/>
                  </a:lnTo>
                  <a:lnTo>
                    <a:pt x="28409" y="151257"/>
                  </a:lnTo>
                  <a:cubicBezTo>
                    <a:pt x="-1090" y="171208"/>
                    <a:pt x="-8920" y="211207"/>
                    <a:pt x="10883" y="240788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45AA1AA-7C58-AF46-911F-C977916DBA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5424" y="5187570"/>
              <a:ext cx="265435" cy="817117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A1EDF26-0FCB-CC4B-9932-1F04D748967F}"/>
                </a:ext>
              </a:extLst>
            </p:cNvPr>
            <p:cNvSpPr/>
            <p:nvPr/>
          </p:nvSpPr>
          <p:spPr>
            <a:xfrm flipH="1">
              <a:off x="9063856" y="736830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+2,580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8916C62C-2101-0D42-AA6C-19054DC75471}"/>
                </a:ext>
              </a:extLst>
            </p:cNvPr>
            <p:cNvSpPr/>
            <p:nvPr/>
          </p:nvSpPr>
          <p:spPr>
            <a:xfrm flipH="1">
              <a:off x="8299906" y="6188484"/>
              <a:ext cx="530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10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0BD48A6E-EA26-B849-BC22-BDF3446DFB58}"/>
                </a:ext>
              </a:extLst>
            </p:cNvPr>
            <p:cNvSpPr/>
            <p:nvPr/>
          </p:nvSpPr>
          <p:spPr>
            <a:xfrm flipH="1">
              <a:off x="9750754" y="5322852"/>
              <a:ext cx="530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50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53B9E9E9-6D5E-3948-919C-950F5F32233F}"/>
                </a:ext>
              </a:extLst>
            </p:cNvPr>
            <p:cNvSpPr/>
            <p:nvPr/>
          </p:nvSpPr>
          <p:spPr>
            <a:xfrm flipH="1">
              <a:off x="10997362" y="6188484"/>
              <a:ext cx="889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100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313" name="Chart 312">
            <a:extLst>
              <a:ext uri="{FF2B5EF4-FFF2-40B4-BE49-F238E27FC236}">
                <a16:creationId xmlns:a16="http://schemas.microsoft.com/office/drawing/2014/main" id="{E462B38E-99DB-4145-8CC8-5765D89D8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693226"/>
              </p:ext>
            </p:extLst>
          </p:nvPr>
        </p:nvGraphicFramePr>
        <p:xfrm>
          <a:off x="1739949" y="8424880"/>
          <a:ext cx="11701090" cy="364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29" name="Group 328">
            <a:extLst>
              <a:ext uri="{FF2B5EF4-FFF2-40B4-BE49-F238E27FC236}">
                <a16:creationId xmlns:a16="http://schemas.microsoft.com/office/drawing/2014/main" id="{39AE216D-AFF7-8548-B141-494C17ACC8DC}"/>
              </a:ext>
            </a:extLst>
          </p:cNvPr>
          <p:cNvGrpSpPr/>
          <p:nvPr/>
        </p:nvGrpSpPr>
        <p:grpSpPr>
          <a:xfrm>
            <a:off x="17486587" y="5710659"/>
            <a:ext cx="5196457" cy="5737230"/>
            <a:chOff x="17486587" y="5641157"/>
            <a:chExt cx="5196457" cy="5737230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4EA51685-7C0A-7446-804F-C8F3CCBB793C}"/>
                </a:ext>
              </a:extLst>
            </p:cNvPr>
            <p:cNvGrpSpPr/>
            <p:nvPr/>
          </p:nvGrpSpPr>
          <p:grpSpPr>
            <a:xfrm>
              <a:off x="17486587" y="5641157"/>
              <a:ext cx="5196457" cy="2258049"/>
              <a:chOff x="15418448" y="4302778"/>
              <a:chExt cx="5196457" cy="2258049"/>
            </a:xfrm>
          </p:grpSpPr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4C589D76-B8FE-4140-A97F-ECECC1B95C20}"/>
                  </a:ext>
                </a:extLst>
              </p:cNvPr>
              <p:cNvSpPr txBox="1"/>
              <p:nvPr/>
            </p:nvSpPr>
            <p:spPr>
              <a:xfrm>
                <a:off x="15418448" y="5175832"/>
                <a:ext cx="519645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2D57BDBF-FC31-704E-BCDA-709175276BC2}"/>
                  </a:ext>
                </a:extLst>
              </p:cNvPr>
              <p:cNvSpPr/>
              <p:nvPr/>
            </p:nvSpPr>
            <p:spPr>
              <a:xfrm>
                <a:off x="15418449" y="4302778"/>
                <a:ext cx="519645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Production</a:t>
                </a:r>
                <a:endPara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0B73839-31FE-7A44-BCD5-7DE485C7285C}"/>
                </a:ext>
              </a:extLst>
            </p:cNvPr>
            <p:cNvGrpSpPr/>
            <p:nvPr/>
          </p:nvGrpSpPr>
          <p:grpSpPr>
            <a:xfrm>
              <a:off x="17486587" y="9120338"/>
              <a:ext cx="5196457" cy="2258049"/>
              <a:chOff x="15418448" y="4302778"/>
              <a:chExt cx="5196457" cy="2258049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72E75C08-5564-624B-983B-97B7390B8080}"/>
                  </a:ext>
                </a:extLst>
              </p:cNvPr>
              <p:cNvSpPr txBox="1"/>
              <p:nvPr/>
            </p:nvSpPr>
            <p:spPr>
              <a:xfrm>
                <a:off x="15418448" y="5175832"/>
                <a:ext cx="519645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DB9DF342-AF0E-DC4F-B2C3-FA83E56A06F0}"/>
                  </a:ext>
                </a:extLst>
              </p:cNvPr>
              <p:cNvSpPr/>
              <p:nvPr/>
            </p:nvSpPr>
            <p:spPr>
              <a:xfrm>
                <a:off x="15418449" y="4302778"/>
                <a:ext cx="519645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80EB596-BCE1-1545-AC32-0819178D1A44}"/>
              </a:ext>
            </a:extLst>
          </p:cNvPr>
          <p:cNvGrpSpPr/>
          <p:nvPr/>
        </p:nvGrpSpPr>
        <p:grpSpPr>
          <a:xfrm>
            <a:off x="15812571" y="5899859"/>
            <a:ext cx="958147" cy="958141"/>
            <a:chOff x="8882016" y="4101195"/>
            <a:chExt cx="360824" cy="360824"/>
          </a:xfrm>
          <a:solidFill>
            <a:schemeClr val="accent1"/>
          </a:solidFill>
        </p:grpSpPr>
        <p:sp>
          <p:nvSpPr>
            <p:cNvPr id="331" name="Freeform 372">
              <a:extLst>
                <a:ext uri="{FF2B5EF4-FFF2-40B4-BE49-F238E27FC236}">
                  <a16:creationId xmlns:a16="http://schemas.microsoft.com/office/drawing/2014/main" id="{A8760FEB-455B-6E48-8233-565837D6A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16" y="4220805"/>
              <a:ext cx="360824" cy="241214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32" name="Freeform 373">
              <a:extLst>
                <a:ext uri="{FF2B5EF4-FFF2-40B4-BE49-F238E27FC236}">
                  <a16:creationId xmlns:a16="http://schemas.microsoft.com/office/drawing/2014/main" id="{82C4AA96-3C4D-F542-9BE0-EFECD0520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938" y="4101195"/>
              <a:ext cx="316967" cy="197357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786078BF-BAD6-5A4B-BB04-327D68A0B96A}"/>
              </a:ext>
            </a:extLst>
          </p:cNvPr>
          <p:cNvGrpSpPr/>
          <p:nvPr/>
        </p:nvGrpSpPr>
        <p:grpSpPr>
          <a:xfrm>
            <a:off x="15739268" y="9240356"/>
            <a:ext cx="1104752" cy="1104746"/>
            <a:chOff x="11045825" y="835025"/>
            <a:chExt cx="258763" cy="258763"/>
          </a:xfrm>
          <a:solidFill>
            <a:schemeClr val="accent2"/>
          </a:solidFill>
        </p:grpSpPr>
        <p:sp>
          <p:nvSpPr>
            <p:cNvPr id="334" name="Freeform 2131">
              <a:extLst>
                <a:ext uri="{FF2B5EF4-FFF2-40B4-BE49-F238E27FC236}">
                  <a16:creationId xmlns:a16="http://schemas.microsoft.com/office/drawing/2014/main" id="{DAA2A76B-7541-3049-AB00-2B64B932E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950" y="1065213"/>
              <a:ext cx="38100" cy="9525"/>
            </a:xfrm>
            <a:custGeom>
              <a:avLst/>
              <a:gdLst>
                <a:gd name="T0" fmla="*/ 105 w 120"/>
                <a:gd name="T1" fmla="*/ 0 h 29"/>
                <a:gd name="T2" fmla="*/ 14 w 120"/>
                <a:gd name="T3" fmla="*/ 0 h 29"/>
                <a:gd name="T4" fmla="*/ 8 w 120"/>
                <a:gd name="T5" fmla="*/ 1 h 29"/>
                <a:gd name="T6" fmla="*/ 3 w 120"/>
                <a:gd name="T7" fmla="*/ 4 h 29"/>
                <a:gd name="T8" fmla="*/ 1 w 120"/>
                <a:gd name="T9" fmla="*/ 9 h 29"/>
                <a:gd name="T10" fmla="*/ 0 w 120"/>
                <a:gd name="T11" fmla="*/ 15 h 29"/>
                <a:gd name="T12" fmla="*/ 1 w 120"/>
                <a:gd name="T13" fmla="*/ 21 h 29"/>
                <a:gd name="T14" fmla="*/ 3 w 120"/>
                <a:gd name="T15" fmla="*/ 26 h 29"/>
                <a:gd name="T16" fmla="*/ 8 w 120"/>
                <a:gd name="T17" fmla="*/ 28 h 29"/>
                <a:gd name="T18" fmla="*/ 14 w 120"/>
                <a:gd name="T19" fmla="*/ 29 h 29"/>
                <a:gd name="T20" fmla="*/ 105 w 120"/>
                <a:gd name="T21" fmla="*/ 29 h 29"/>
                <a:gd name="T22" fmla="*/ 111 w 120"/>
                <a:gd name="T23" fmla="*/ 28 h 29"/>
                <a:gd name="T24" fmla="*/ 116 w 120"/>
                <a:gd name="T25" fmla="*/ 26 h 29"/>
                <a:gd name="T26" fmla="*/ 118 w 120"/>
                <a:gd name="T27" fmla="*/ 21 h 29"/>
                <a:gd name="T28" fmla="*/ 120 w 120"/>
                <a:gd name="T29" fmla="*/ 15 h 29"/>
                <a:gd name="T30" fmla="*/ 118 w 120"/>
                <a:gd name="T31" fmla="*/ 9 h 29"/>
                <a:gd name="T32" fmla="*/ 116 w 120"/>
                <a:gd name="T33" fmla="*/ 4 h 29"/>
                <a:gd name="T34" fmla="*/ 111 w 120"/>
                <a:gd name="T35" fmla="*/ 1 h 29"/>
                <a:gd name="T36" fmla="*/ 105 w 12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29">
                  <a:moveTo>
                    <a:pt x="105" y="0"/>
                  </a:move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28"/>
                  </a:lnTo>
                  <a:lnTo>
                    <a:pt x="14" y="29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6" y="26"/>
                  </a:lnTo>
                  <a:lnTo>
                    <a:pt x="118" y="21"/>
                  </a:lnTo>
                  <a:lnTo>
                    <a:pt x="120" y="15"/>
                  </a:lnTo>
                  <a:lnTo>
                    <a:pt x="118" y="9"/>
                  </a:lnTo>
                  <a:lnTo>
                    <a:pt x="116" y="4"/>
                  </a:lnTo>
                  <a:lnTo>
                    <a:pt x="111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132">
              <a:extLst>
                <a:ext uri="{FF2B5EF4-FFF2-40B4-BE49-F238E27FC236}">
                  <a16:creationId xmlns:a16="http://schemas.microsoft.com/office/drawing/2014/main" id="{D3F76923-810D-3F48-BF75-3B719FD3D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5" y="1084263"/>
              <a:ext cx="19050" cy="9525"/>
            </a:xfrm>
            <a:custGeom>
              <a:avLst/>
              <a:gdLst>
                <a:gd name="T0" fmla="*/ 45 w 61"/>
                <a:gd name="T1" fmla="*/ 0 h 30"/>
                <a:gd name="T2" fmla="*/ 16 w 61"/>
                <a:gd name="T3" fmla="*/ 0 h 30"/>
                <a:gd name="T4" fmla="*/ 10 w 61"/>
                <a:gd name="T5" fmla="*/ 1 h 30"/>
                <a:gd name="T6" fmla="*/ 5 w 61"/>
                <a:gd name="T7" fmla="*/ 5 h 30"/>
                <a:gd name="T8" fmla="*/ 1 w 61"/>
                <a:gd name="T9" fmla="*/ 8 h 30"/>
                <a:gd name="T10" fmla="*/ 0 w 61"/>
                <a:gd name="T11" fmla="*/ 14 h 30"/>
                <a:gd name="T12" fmla="*/ 1 w 61"/>
                <a:gd name="T13" fmla="*/ 21 h 30"/>
                <a:gd name="T14" fmla="*/ 5 w 61"/>
                <a:gd name="T15" fmla="*/ 25 h 30"/>
                <a:gd name="T16" fmla="*/ 10 w 61"/>
                <a:gd name="T17" fmla="*/ 29 h 30"/>
                <a:gd name="T18" fmla="*/ 16 w 61"/>
                <a:gd name="T19" fmla="*/ 30 h 30"/>
                <a:gd name="T20" fmla="*/ 45 w 61"/>
                <a:gd name="T21" fmla="*/ 30 h 30"/>
                <a:gd name="T22" fmla="*/ 51 w 61"/>
                <a:gd name="T23" fmla="*/ 29 h 30"/>
                <a:gd name="T24" fmla="*/ 56 w 61"/>
                <a:gd name="T25" fmla="*/ 25 h 30"/>
                <a:gd name="T26" fmla="*/ 60 w 61"/>
                <a:gd name="T27" fmla="*/ 21 h 30"/>
                <a:gd name="T28" fmla="*/ 61 w 61"/>
                <a:gd name="T29" fmla="*/ 14 h 30"/>
                <a:gd name="T30" fmla="*/ 60 w 61"/>
                <a:gd name="T31" fmla="*/ 8 h 30"/>
                <a:gd name="T32" fmla="*/ 56 w 61"/>
                <a:gd name="T33" fmla="*/ 5 h 30"/>
                <a:gd name="T34" fmla="*/ 51 w 61"/>
                <a:gd name="T35" fmla="*/ 1 h 30"/>
                <a:gd name="T36" fmla="*/ 45 w 61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30">
                  <a:moveTo>
                    <a:pt x="45" y="0"/>
                  </a:moveTo>
                  <a:lnTo>
                    <a:pt x="16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5" y="25"/>
                  </a:lnTo>
                  <a:lnTo>
                    <a:pt x="10" y="29"/>
                  </a:lnTo>
                  <a:lnTo>
                    <a:pt x="16" y="30"/>
                  </a:lnTo>
                  <a:lnTo>
                    <a:pt x="45" y="30"/>
                  </a:lnTo>
                  <a:lnTo>
                    <a:pt x="51" y="29"/>
                  </a:lnTo>
                  <a:lnTo>
                    <a:pt x="56" y="25"/>
                  </a:lnTo>
                  <a:lnTo>
                    <a:pt x="60" y="21"/>
                  </a:lnTo>
                  <a:lnTo>
                    <a:pt x="61" y="14"/>
                  </a:lnTo>
                  <a:lnTo>
                    <a:pt x="60" y="8"/>
                  </a:lnTo>
                  <a:lnTo>
                    <a:pt x="56" y="5"/>
                  </a:lnTo>
                  <a:lnTo>
                    <a:pt x="51" y="1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133">
              <a:extLst>
                <a:ext uri="{FF2B5EF4-FFF2-40B4-BE49-F238E27FC236}">
                  <a16:creationId xmlns:a16="http://schemas.microsoft.com/office/drawing/2014/main" id="{E9AB1FA4-411A-FF43-B936-4C42F6814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877888"/>
              <a:ext cx="161925" cy="177800"/>
            </a:xfrm>
            <a:custGeom>
              <a:avLst/>
              <a:gdLst>
                <a:gd name="T0" fmla="*/ 242 w 511"/>
                <a:gd name="T1" fmla="*/ 1 h 556"/>
                <a:gd name="T2" fmla="*/ 217 w 511"/>
                <a:gd name="T3" fmla="*/ 3 h 556"/>
                <a:gd name="T4" fmla="*/ 192 w 511"/>
                <a:gd name="T5" fmla="*/ 8 h 556"/>
                <a:gd name="T6" fmla="*/ 168 w 511"/>
                <a:gd name="T7" fmla="*/ 15 h 556"/>
                <a:gd name="T8" fmla="*/ 134 w 511"/>
                <a:gd name="T9" fmla="*/ 31 h 556"/>
                <a:gd name="T10" fmla="*/ 93 w 511"/>
                <a:gd name="T11" fmla="*/ 58 h 556"/>
                <a:gd name="T12" fmla="*/ 59 w 511"/>
                <a:gd name="T13" fmla="*/ 94 h 556"/>
                <a:gd name="T14" fmla="*/ 31 w 511"/>
                <a:gd name="T15" fmla="*/ 134 h 556"/>
                <a:gd name="T16" fmla="*/ 15 w 511"/>
                <a:gd name="T17" fmla="*/ 168 h 556"/>
                <a:gd name="T18" fmla="*/ 8 w 511"/>
                <a:gd name="T19" fmla="*/ 191 h 556"/>
                <a:gd name="T20" fmla="*/ 3 w 511"/>
                <a:gd name="T21" fmla="*/ 217 h 556"/>
                <a:gd name="T22" fmla="*/ 0 w 511"/>
                <a:gd name="T23" fmla="*/ 243 h 556"/>
                <a:gd name="T24" fmla="*/ 0 w 511"/>
                <a:gd name="T25" fmla="*/ 277 h 556"/>
                <a:gd name="T26" fmla="*/ 8 w 511"/>
                <a:gd name="T27" fmla="*/ 317 h 556"/>
                <a:gd name="T28" fmla="*/ 20 w 511"/>
                <a:gd name="T29" fmla="*/ 355 h 556"/>
                <a:gd name="T30" fmla="*/ 39 w 511"/>
                <a:gd name="T31" fmla="*/ 392 h 556"/>
                <a:gd name="T32" fmla="*/ 63 w 511"/>
                <a:gd name="T33" fmla="*/ 423 h 556"/>
                <a:gd name="T34" fmla="*/ 91 w 511"/>
                <a:gd name="T35" fmla="*/ 451 h 556"/>
                <a:gd name="T36" fmla="*/ 124 w 511"/>
                <a:gd name="T37" fmla="*/ 475 h 556"/>
                <a:gd name="T38" fmla="*/ 160 w 511"/>
                <a:gd name="T39" fmla="*/ 493 h 556"/>
                <a:gd name="T40" fmla="*/ 180 w 511"/>
                <a:gd name="T41" fmla="*/ 542 h 556"/>
                <a:gd name="T42" fmla="*/ 185 w 511"/>
                <a:gd name="T43" fmla="*/ 552 h 556"/>
                <a:gd name="T44" fmla="*/ 196 w 511"/>
                <a:gd name="T45" fmla="*/ 556 h 556"/>
                <a:gd name="T46" fmla="*/ 322 w 511"/>
                <a:gd name="T47" fmla="*/ 555 h 556"/>
                <a:gd name="T48" fmla="*/ 330 w 511"/>
                <a:gd name="T49" fmla="*/ 547 h 556"/>
                <a:gd name="T50" fmla="*/ 331 w 511"/>
                <a:gd name="T51" fmla="*/ 500 h 556"/>
                <a:gd name="T52" fmla="*/ 369 w 511"/>
                <a:gd name="T53" fmla="*/ 484 h 556"/>
                <a:gd name="T54" fmla="*/ 405 w 511"/>
                <a:gd name="T55" fmla="*/ 464 h 556"/>
                <a:gd name="T56" fmla="*/ 435 w 511"/>
                <a:gd name="T57" fmla="*/ 438 h 556"/>
                <a:gd name="T58" fmla="*/ 461 w 511"/>
                <a:gd name="T59" fmla="*/ 407 h 556"/>
                <a:gd name="T60" fmla="*/ 483 w 511"/>
                <a:gd name="T61" fmla="*/ 373 h 556"/>
                <a:gd name="T62" fmla="*/ 499 w 511"/>
                <a:gd name="T63" fmla="*/ 337 h 556"/>
                <a:gd name="T64" fmla="*/ 508 w 511"/>
                <a:gd name="T65" fmla="*/ 298 h 556"/>
                <a:gd name="T66" fmla="*/ 511 w 511"/>
                <a:gd name="T67" fmla="*/ 256 h 556"/>
                <a:gd name="T68" fmla="*/ 510 w 511"/>
                <a:gd name="T69" fmla="*/ 229 h 556"/>
                <a:gd name="T70" fmla="*/ 506 w 511"/>
                <a:gd name="T71" fmla="*/ 205 h 556"/>
                <a:gd name="T72" fmla="*/ 500 w 511"/>
                <a:gd name="T73" fmla="*/ 179 h 556"/>
                <a:gd name="T74" fmla="*/ 491 w 511"/>
                <a:gd name="T75" fmla="*/ 156 h 556"/>
                <a:gd name="T76" fmla="*/ 468 w 511"/>
                <a:gd name="T77" fmla="*/ 113 h 556"/>
                <a:gd name="T78" fmla="*/ 436 w 511"/>
                <a:gd name="T79" fmla="*/ 75 h 556"/>
                <a:gd name="T80" fmla="*/ 399 w 511"/>
                <a:gd name="T81" fmla="*/ 44 h 556"/>
                <a:gd name="T82" fmla="*/ 355 w 511"/>
                <a:gd name="T83" fmla="*/ 20 h 556"/>
                <a:gd name="T84" fmla="*/ 331 w 511"/>
                <a:gd name="T85" fmla="*/ 12 h 556"/>
                <a:gd name="T86" fmla="*/ 307 w 511"/>
                <a:gd name="T87" fmla="*/ 6 h 556"/>
                <a:gd name="T88" fmla="*/ 281 w 511"/>
                <a:gd name="T89" fmla="*/ 1 h 556"/>
                <a:gd name="T90" fmla="*/ 256 w 511"/>
                <a:gd name="T91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556">
                  <a:moveTo>
                    <a:pt x="256" y="0"/>
                  </a:moveTo>
                  <a:lnTo>
                    <a:pt x="242" y="1"/>
                  </a:lnTo>
                  <a:lnTo>
                    <a:pt x="230" y="1"/>
                  </a:lnTo>
                  <a:lnTo>
                    <a:pt x="217" y="3"/>
                  </a:lnTo>
                  <a:lnTo>
                    <a:pt x="204" y="6"/>
                  </a:lnTo>
                  <a:lnTo>
                    <a:pt x="192" y="8"/>
                  </a:lnTo>
                  <a:lnTo>
                    <a:pt x="180" y="12"/>
                  </a:lnTo>
                  <a:lnTo>
                    <a:pt x="168" y="15"/>
                  </a:lnTo>
                  <a:lnTo>
                    <a:pt x="157" y="20"/>
                  </a:lnTo>
                  <a:lnTo>
                    <a:pt x="134" y="31"/>
                  </a:lnTo>
                  <a:lnTo>
                    <a:pt x="113" y="44"/>
                  </a:lnTo>
                  <a:lnTo>
                    <a:pt x="93" y="58"/>
                  </a:lnTo>
                  <a:lnTo>
                    <a:pt x="75" y="75"/>
                  </a:lnTo>
                  <a:lnTo>
                    <a:pt x="59" y="94"/>
                  </a:lnTo>
                  <a:lnTo>
                    <a:pt x="43" y="113"/>
                  </a:lnTo>
                  <a:lnTo>
                    <a:pt x="31" y="134"/>
                  </a:lnTo>
                  <a:lnTo>
                    <a:pt x="20" y="156"/>
                  </a:lnTo>
                  <a:lnTo>
                    <a:pt x="15" y="168"/>
                  </a:lnTo>
                  <a:lnTo>
                    <a:pt x="11" y="179"/>
                  </a:lnTo>
                  <a:lnTo>
                    <a:pt x="8" y="191"/>
                  </a:lnTo>
                  <a:lnTo>
                    <a:pt x="5" y="205"/>
                  </a:lnTo>
                  <a:lnTo>
                    <a:pt x="3" y="217"/>
                  </a:lnTo>
                  <a:lnTo>
                    <a:pt x="2" y="229"/>
                  </a:lnTo>
                  <a:lnTo>
                    <a:pt x="0" y="243"/>
                  </a:lnTo>
                  <a:lnTo>
                    <a:pt x="0" y="256"/>
                  </a:lnTo>
                  <a:lnTo>
                    <a:pt x="0" y="277"/>
                  </a:lnTo>
                  <a:lnTo>
                    <a:pt x="3" y="298"/>
                  </a:lnTo>
                  <a:lnTo>
                    <a:pt x="8" y="317"/>
                  </a:lnTo>
                  <a:lnTo>
                    <a:pt x="13" y="337"/>
                  </a:lnTo>
                  <a:lnTo>
                    <a:pt x="20" y="355"/>
                  </a:lnTo>
                  <a:lnTo>
                    <a:pt x="28" y="373"/>
                  </a:lnTo>
                  <a:lnTo>
                    <a:pt x="39" y="392"/>
                  </a:lnTo>
                  <a:lnTo>
                    <a:pt x="50" y="407"/>
                  </a:lnTo>
                  <a:lnTo>
                    <a:pt x="63" y="423"/>
                  </a:lnTo>
                  <a:lnTo>
                    <a:pt x="76" y="438"/>
                  </a:lnTo>
                  <a:lnTo>
                    <a:pt x="91" y="451"/>
                  </a:lnTo>
                  <a:lnTo>
                    <a:pt x="107" y="464"/>
                  </a:lnTo>
                  <a:lnTo>
                    <a:pt x="124" y="475"/>
                  </a:lnTo>
                  <a:lnTo>
                    <a:pt x="142" y="484"/>
                  </a:lnTo>
                  <a:lnTo>
                    <a:pt x="160" y="493"/>
                  </a:lnTo>
                  <a:lnTo>
                    <a:pt x="180" y="500"/>
                  </a:lnTo>
                  <a:lnTo>
                    <a:pt x="180" y="542"/>
                  </a:lnTo>
                  <a:lnTo>
                    <a:pt x="181" y="547"/>
                  </a:lnTo>
                  <a:lnTo>
                    <a:pt x="185" y="552"/>
                  </a:lnTo>
                  <a:lnTo>
                    <a:pt x="190" y="555"/>
                  </a:lnTo>
                  <a:lnTo>
                    <a:pt x="196" y="556"/>
                  </a:lnTo>
                  <a:lnTo>
                    <a:pt x="316" y="556"/>
                  </a:lnTo>
                  <a:lnTo>
                    <a:pt x="322" y="555"/>
                  </a:lnTo>
                  <a:lnTo>
                    <a:pt x="327" y="552"/>
                  </a:lnTo>
                  <a:lnTo>
                    <a:pt x="330" y="547"/>
                  </a:lnTo>
                  <a:lnTo>
                    <a:pt x="331" y="542"/>
                  </a:lnTo>
                  <a:lnTo>
                    <a:pt x="331" y="500"/>
                  </a:lnTo>
                  <a:lnTo>
                    <a:pt x="351" y="493"/>
                  </a:lnTo>
                  <a:lnTo>
                    <a:pt x="369" y="484"/>
                  </a:lnTo>
                  <a:lnTo>
                    <a:pt x="388" y="475"/>
                  </a:lnTo>
                  <a:lnTo>
                    <a:pt x="405" y="464"/>
                  </a:lnTo>
                  <a:lnTo>
                    <a:pt x="421" y="451"/>
                  </a:lnTo>
                  <a:lnTo>
                    <a:pt x="435" y="438"/>
                  </a:lnTo>
                  <a:lnTo>
                    <a:pt x="449" y="423"/>
                  </a:lnTo>
                  <a:lnTo>
                    <a:pt x="461" y="407"/>
                  </a:lnTo>
                  <a:lnTo>
                    <a:pt x="473" y="392"/>
                  </a:lnTo>
                  <a:lnTo>
                    <a:pt x="483" y="373"/>
                  </a:lnTo>
                  <a:lnTo>
                    <a:pt x="491" y="355"/>
                  </a:lnTo>
                  <a:lnTo>
                    <a:pt x="499" y="337"/>
                  </a:lnTo>
                  <a:lnTo>
                    <a:pt x="504" y="317"/>
                  </a:lnTo>
                  <a:lnTo>
                    <a:pt x="508" y="298"/>
                  </a:lnTo>
                  <a:lnTo>
                    <a:pt x="511" y="277"/>
                  </a:lnTo>
                  <a:lnTo>
                    <a:pt x="511" y="256"/>
                  </a:lnTo>
                  <a:lnTo>
                    <a:pt x="511" y="243"/>
                  </a:lnTo>
                  <a:lnTo>
                    <a:pt x="510" y="229"/>
                  </a:lnTo>
                  <a:lnTo>
                    <a:pt x="508" y="217"/>
                  </a:lnTo>
                  <a:lnTo>
                    <a:pt x="506" y="205"/>
                  </a:lnTo>
                  <a:lnTo>
                    <a:pt x="504" y="191"/>
                  </a:lnTo>
                  <a:lnTo>
                    <a:pt x="500" y="179"/>
                  </a:lnTo>
                  <a:lnTo>
                    <a:pt x="496" y="168"/>
                  </a:lnTo>
                  <a:lnTo>
                    <a:pt x="491" y="156"/>
                  </a:lnTo>
                  <a:lnTo>
                    <a:pt x="480" y="134"/>
                  </a:lnTo>
                  <a:lnTo>
                    <a:pt x="468" y="113"/>
                  </a:lnTo>
                  <a:lnTo>
                    <a:pt x="452" y="94"/>
                  </a:lnTo>
                  <a:lnTo>
                    <a:pt x="436" y="75"/>
                  </a:lnTo>
                  <a:lnTo>
                    <a:pt x="418" y="58"/>
                  </a:lnTo>
                  <a:lnTo>
                    <a:pt x="399" y="44"/>
                  </a:lnTo>
                  <a:lnTo>
                    <a:pt x="378" y="31"/>
                  </a:lnTo>
                  <a:lnTo>
                    <a:pt x="355" y="20"/>
                  </a:lnTo>
                  <a:lnTo>
                    <a:pt x="344" y="15"/>
                  </a:lnTo>
                  <a:lnTo>
                    <a:pt x="331" y="12"/>
                  </a:lnTo>
                  <a:lnTo>
                    <a:pt x="319" y="8"/>
                  </a:lnTo>
                  <a:lnTo>
                    <a:pt x="307" y="6"/>
                  </a:lnTo>
                  <a:lnTo>
                    <a:pt x="295" y="3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134">
              <a:extLst>
                <a:ext uri="{FF2B5EF4-FFF2-40B4-BE49-F238E27FC236}">
                  <a16:creationId xmlns:a16="http://schemas.microsoft.com/office/drawing/2014/main" id="{026C9124-BF1F-C44C-80A2-68DB76403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5825" y="949325"/>
              <a:ext cx="28575" cy="11113"/>
            </a:xfrm>
            <a:custGeom>
              <a:avLst/>
              <a:gdLst>
                <a:gd name="T0" fmla="*/ 76 w 90"/>
                <a:gd name="T1" fmla="*/ 0 h 31"/>
                <a:gd name="T2" fmla="*/ 16 w 90"/>
                <a:gd name="T3" fmla="*/ 0 h 31"/>
                <a:gd name="T4" fmla="*/ 10 w 90"/>
                <a:gd name="T5" fmla="*/ 2 h 31"/>
                <a:gd name="T6" fmla="*/ 5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5 w 90"/>
                <a:gd name="T15" fmla="*/ 26 h 31"/>
                <a:gd name="T16" fmla="*/ 10 w 90"/>
                <a:gd name="T17" fmla="*/ 30 h 31"/>
                <a:gd name="T18" fmla="*/ 16 w 90"/>
                <a:gd name="T19" fmla="*/ 31 h 31"/>
                <a:gd name="T20" fmla="*/ 76 w 90"/>
                <a:gd name="T21" fmla="*/ 31 h 31"/>
                <a:gd name="T22" fmla="*/ 82 w 90"/>
                <a:gd name="T23" fmla="*/ 30 h 31"/>
                <a:gd name="T24" fmla="*/ 87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7 w 90"/>
                <a:gd name="T33" fmla="*/ 5 h 31"/>
                <a:gd name="T34" fmla="*/ 82 w 90"/>
                <a:gd name="T35" fmla="*/ 2 h 31"/>
                <a:gd name="T36" fmla="*/ 76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10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82" y="30"/>
                  </a:lnTo>
                  <a:lnTo>
                    <a:pt x="87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7" y="5"/>
                  </a:lnTo>
                  <a:lnTo>
                    <a:pt x="82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135">
              <a:extLst>
                <a:ext uri="{FF2B5EF4-FFF2-40B4-BE49-F238E27FC236}">
                  <a16:creationId xmlns:a16="http://schemas.microsoft.com/office/drawing/2014/main" id="{104502FA-8F12-C24E-AB3E-6B3970CE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4400" y="863600"/>
              <a:ext cx="34925" cy="34925"/>
            </a:xfrm>
            <a:custGeom>
              <a:avLst/>
              <a:gdLst>
                <a:gd name="T0" fmla="*/ 91 w 107"/>
                <a:gd name="T1" fmla="*/ 107 h 107"/>
                <a:gd name="T2" fmla="*/ 97 w 107"/>
                <a:gd name="T3" fmla="*/ 105 h 107"/>
                <a:gd name="T4" fmla="*/ 102 w 107"/>
                <a:gd name="T5" fmla="*/ 102 h 107"/>
                <a:gd name="T6" fmla="*/ 105 w 107"/>
                <a:gd name="T7" fmla="*/ 97 h 107"/>
                <a:gd name="T8" fmla="*/ 107 w 107"/>
                <a:gd name="T9" fmla="*/ 91 h 107"/>
                <a:gd name="T10" fmla="*/ 105 w 107"/>
                <a:gd name="T11" fmla="*/ 86 h 107"/>
                <a:gd name="T12" fmla="*/ 102 w 107"/>
                <a:gd name="T13" fmla="*/ 81 h 107"/>
                <a:gd name="T14" fmla="*/ 26 w 107"/>
                <a:gd name="T15" fmla="*/ 5 h 107"/>
                <a:gd name="T16" fmla="*/ 21 w 107"/>
                <a:gd name="T17" fmla="*/ 2 h 107"/>
                <a:gd name="T18" fmla="*/ 16 w 107"/>
                <a:gd name="T19" fmla="*/ 0 h 107"/>
                <a:gd name="T20" fmla="*/ 10 w 107"/>
                <a:gd name="T21" fmla="*/ 2 h 107"/>
                <a:gd name="T22" fmla="*/ 5 w 107"/>
                <a:gd name="T23" fmla="*/ 5 h 107"/>
                <a:gd name="T24" fmla="*/ 2 w 107"/>
                <a:gd name="T25" fmla="*/ 10 h 107"/>
                <a:gd name="T26" fmla="*/ 0 w 107"/>
                <a:gd name="T27" fmla="*/ 16 h 107"/>
                <a:gd name="T28" fmla="*/ 2 w 107"/>
                <a:gd name="T29" fmla="*/ 21 h 107"/>
                <a:gd name="T30" fmla="*/ 5 w 107"/>
                <a:gd name="T31" fmla="*/ 26 h 107"/>
                <a:gd name="T32" fmla="*/ 81 w 107"/>
                <a:gd name="T33" fmla="*/ 102 h 107"/>
                <a:gd name="T34" fmla="*/ 86 w 107"/>
                <a:gd name="T35" fmla="*/ 105 h 107"/>
                <a:gd name="T36" fmla="*/ 91 w 107"/>
                <a:gd name="T3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07">
                  <a:moveTo>
                    <a:pt x="91" y="107"/>
                  </a:moveTo>
                  <a:lnTo>
                    <a:pt x="97" y="105"/>
                  </a:lnTo>
                  <a:lnTo>
                    <a:pt x="102" y="102"/>
                  </a:lnTo>
                  <a:lnTo>
                    <a:pt x="105" y="97"/>
                  </a:lnTo>
                  <a:lnTo>
                    <a:pt x="107" y="91"/>
                  </a:lnTo>
                  <a:lnTo>
                    <a:pt x="105" y="86"/>
                  </a:lnTo>
                  <a:lnTo>
                    <a:pt x="102" y="81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1" y="102"/>
                  </a:lnTo>
                  <a:lnTo>
                    <a:pt x="86" y="105"/>
                  </a:lnTo>
                  <a:lnTo>
                    <a:pt x="9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136">
              <a:extLst>
                <a:ext uri="{FF2B5EF4-FFF2-40B4-BE49-F238E27FC236}">
                  <a16:creationId xmlns:a16="http://schemas.microsoft.com/office/drawing/2014/main" id="{3F4B3B32-1E3C-9543-AD2F-D201E78C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835025"/>
              <a:ext cx="9525" cy="28575"/>
            </a:xfrm>
            <a:custGeom>
              <a:avLst/>
              <a:gdLst>
                <a:gd name="T0" fmla="*/ 15 w 29"/>
                <a:gd name="T1" fmla="*/ 90 h 90"/>
                <a:gd name="T2" fmla="*/ 21 w 29"/>
                <a:gd name="T3" fmla="*/ 89 h 90"/>
                <a:gd name="T4" fmla="*/ 26 w 29"/>
                <a:gd name="T5" fmla="*/ 87 h 90"/>
                <a:gd name="T6" fmla="*/ 28 w 29"/>
                <a:gd name="T7" fmla="*/ 82 h 90"/>
                <a:gd name="T8" fmla="*/ 29 w 29"/>
                <a:gd name="T9" fmla="*/ 76 h 90"/>
                <a:gd name="T10" fmla="*/ 29 w 29"/>
                <a:gd name="T11" fmla="*/ 16 h 90"/>
                <a:gd name="T12" fmla="*/ 28 w 29"/>
                <a:gd name="T13" fmla="*/ 10 h 90"/>
                <a:gd name="T14" fmla="*/ 26 w 29"/>
                <a:gd name="T15" fmla="*/ 5 h 90"/>
                <a:gd name="T16" fmla="*/ 21 w 29"/>
                <a:gd name="T17" fmla="*/ 1 h 90"/>
                <a:gd name="T18" fmla="*/ 15 w 29"/>
                <a:gd name="T19" fmla="*/ 0 h 90"/>
                <a:gd name="T20" fmla="*/ 9 w 29"/>
                <a:gd name="T21" fmla="*/ 1 h 90"/>
                <a:gd name="T22" fmla="*/ 4 w 29"/>
                <a:gd name="T23" fmla="*/ 5 h 90"/>
                <a:gd name="T24" fmla="*/ 1 w 29"/>
                <a:gd name="T25" fmla="*/ 10 h 90"/>
                <a:gd name="T26" fmla="*/ 0 w 29"/>
                <a:gd name="T27" fmla="*/ 16 h 90"/>
                <a:gd name="T28" fmla="*/ 0 w 29"/>
                <a:gd name="T29" fmla="*/ 76 h 90"/>
                <a:gd name="T30" fmla="*/ 1 w 29"/>
                <a:gd name="T31" fmla="*/ 82 h 90"/>
                <a:gd name="T32" fmla="*/ 4 w 29"/>
                <a:gd name="T33" fmla="*/ 87 h 90"/>
                <a:gd name="T34" fmla="*/ 9 w 29"/>
                <a:gd name="T35" fmla="*/ 89 h 90"/>
                <a:gd name="T36" fmla="*/ 15 w 29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0">
                  <a:moveTo>
                    <a:pt x="15" y="90"/>
                  </a:moveTo>
                  <a:lnTo>
                    <a:pt x="21" y="89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89"/>
                  </a:ln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137">
              <a:extLst>
                <a:ext uri="{FF2B5EF4-FFF2-40B4-BE49-F238E27FC236}">
                  <a16:creationId xmlns:a16="http://schemas.microsoft.com/office/drawing/2014/main" id="{3875725F-7923-EE44-8F1C-9652DF37C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863600"/>
              <a:ext cx="33338" cy="34925"/>
            </a:xfrm>
            <a:custGeom>
              <a:avLst/>
              <a:gdLst>
                <a:gd name="T0" fmla="*/ 101 w 106"/>
                <a:gd name="T1" fmla="*/ 5 h 107"/>
                <a:gd name="T2" fmla="*/ 96 w 106"/>
                <a:gd name="T3" fmla="*/ 2 h 107"/>
                <a:gd name="T4" fmla="*/ 90 w 106"/>
                <a:gd name="T5" fmla="*/ 0 h 107"/>
                <a:gd name="T6" fmla="*/ 85 w 106"/>
                <a:gd name="T7" fmla="*/ 2 h 107"/>
                <a:gd name="T8" fmla="*/ 80 w 106"/>
                <a:gd name="T9" fmla="*/ 5 h 107"/>
                <a:gd name="T10" fmla="*/ 5 w 106"/>
                <a:gd name="T11" fmla="*/ 80 h 107"/>
                <a:gd name="T12" fmla="*/ 1 w 106"/>
                <a:gd name="T13" fmla="*/ 86 h 107"/>
                <a:gd name="T14" fmla="*/ 0 w 106"/>
                <a:gd name="T15" fmla="*/ 91 h 107"/>
                <a:gd name="T16" fmla="*/ 1 w 106"/>
                <a:gd name="T17" fmla="*/ 97 h 107"/>
                <a:gd name="T18" fmla="*/ 5 w 106"/>
                <a:gd name="T19" fmla="*/ 102 h 107"/>
                <a:gd name="T20" fmla="*/ 10 w 106"/>
                <a:gd name="T21" fmla="*/ 105 h 107"/>
                <a:gd name="T22" fmla="*/ 16 w 106"/>
                <a:gd name="T23" fmla="*/ 107 h 107"/>
                <a:gd name="T24" fmla="*/ 21 w 106"/>
                <a:gd name="T25" fmla="*/ 105 h 107"/>
                <a:gd name="T26" fmla="*/ 25 w 106"/>
                <a:gd name="T27" fmla="*/ 102 h 107"/>
                <a:gd name="T28" fmla="*/ 101 w 106"/>
                <a:gd name="T29" fmla="*/ 26 h 107"/>
                <a:gd name="T30" fmla="*/ 105 w 106"/>
                <a:gd name="T31" fmla="*/ 21 h 107"/>
                <a:gd name="T32" fmla="*/ 106 w 106"/>
                <a:gd name="T33" fmla="*/ 16 h 107"/>
                <a:gd name="T34" fmla="*/ 105 w 106"/>
                <a:gd name="T35" fmla="*/ 10 h 107"/>
                <a:gd name="T36" fmla="*/ 101 w 106"/>
                <a:gd name="T37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07">
                  <a:moveTo>
                    <a:pt x="101" y="5"/>
                  </a:moveTo>
                  <a:lnTo>
                    <a:pt x="96" y="2"/>
                  </a:lnTo>
                  <a:lnTo>
                    <a:pt x="90" y="0"/>
                  </a:lnTo>
                  <a:lnTo>
                    <a:pt x="85" y="2"/>
                  </a:lnTo>
                  <a:lnTo>
                    <a:pt x="80" y="5"/>
                  </a:lnTo>
                  <a:lnTo>
                    <a:pt x="5" y="80"/>
                  </a:lnTo>
                  <a:lnTo>
                    <a:pt x="1" y="86"/>
                  </a:lnTo>
                  <a:lnTo>
                    <a:pt x="0" y="91"/>
                  </a:lnTo>
                  <a:lnTo>
                    <a:pt x="1" y="97"/>
                  </a:lnTo>
                  <a:lnTo>
                    <a:pt x="5" y="102"/>
                  </a:lnTo>
                  <a:lnTo>
                    <a:pt x="10" y="105"/>
                  </a:lnTo>
                  <a:lnTo>
                    <a:pt x="16" y="107"/>
                  </a:lnTo>
                  <a:lnTo>
                    <a:pt x="21" y="105"/>
                  </a:lnTo>
                  <a:lnTo>
                    <a:pt x="25" y="102"/>
                  </a:lnTo>
                  <a:lnTo>
                    <a:pt x="101" y="26"/>
                  </a:lnTo>
                  <a:lnTo>
                    <a:pt x="105" y="21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138">
              <a:extLst>
                <a:ext uri="{FF2B5EF4-FFF2-40B4-BE49-F238E27FC236}">
                  <a16:creationId xmlns:a16="http://schemas.microsoft.com/office/drawing/2014/main" id="{6672250F-3573-114B-B6D3-B468BC25B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949325"/>
              <a:ext cx="28575" cy="11113"/>
            </a:xfrm>
            <a:custGeom>
              <a:avLst/>
              <a:gdLst>
                <a:gd name="T0" fmla="*/ 75 w 90"/>
                <a:gd name="T1" fmla="*/ 0 h 31"/>
                <a:gd name="T2" fmla="*/ 15 w 90"/>
                <a:gd name="T3" fmla="*/ 0 h 31"/>
                <a:gd name="T4" fmla="*/ 9 w 90"/>
                <a:gd name="T5" fmla="*/ 2 h 31"/>
                <a:gd name="T6" fmla="*/ 4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4 w 90"/>
                <a:gd name="T15" fmla="*/ 26 h 31"/>
                <a:gd name="T16" fmla="*/ 9 w 90"/>
                <a:gd name="T17" fmla="*/ 30 h 31"/>
                <a:gd name="T18" fmla="*/ 15 w 90"/>
                <a:gd name="T19" fmla="*/ 31 h 31"/>
                <a:gd name="T20" fmla="*/ 75 w 90"/>
                <a:gd name="T21" fmla="*/ 31 h 31"/>
                <a:gd name="T22" fmla="*/ 81 w 90"/>
                <a:gd name="T23" fmla="*/ 30 h 31"/>
                <a:gd name="T24" fmla="*/ 86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6 w 90"/>
                <a:gd name="T33" fmla="*/ 5 h 31"/>
                <a:gd name="T34" fmla="*/ 81 w 90"/>
                <a:gd name="T35" fmla="*/ 2 h 31"/>
                <a:gd name="T36" fmla="*/ 75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5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75" y="31"/>
                  </a:lnTo>
                  <a:lnTo>
                    <a:pt x="81" y="30"/>
                  </a:lnTo>
                  <a:lnTo>
                    <a:pt x="86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6" y="5"/>
                  </a:lnTo>
                  <a:lnTo>
                    <a:pt x="81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10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9" name="Freeform 48">
            <a:extLst>
              <a:ext uri="{FF2B5EF4-FFF2-40B4-BE49-F238E27FC236}">
                <a16:creationId xmlns:a16="http://schemas.microsoft.com/office/drawing/2014/main" id="{3B91553A-4939-E244-8ED9-8D9DEB5EDA8E}"/>
              </a:ext>
            </a:extLst>
          </p:cNvPr>
          <p:cNvSpPr/>
          <p:nvPr/>
        </p:nvSpPr>
        <p:spPr>
          <a:xfrm>
            <a:off x="2269207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22F168C-0320-2845-B713-54A75635ABC0}"/>
              </a:ext>
            </a:extLst>
          </p:cNvPr>
          <p:cNvSpPr/>
          <p:nvPr/>
        </p:nvSpPr>
        <p:spPr>
          <a:xfrm>
            <a:off x="3829772" y="4777085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90F6DD74-D33D-AD4D-998C-F683F73D9215}"/>
              </a:ext>
            </a:extLst>
          </p:cNvPr>
          <p:cNvSpPr/>
          <p:nvPr/>
        </p:nvSpPr>
        <p:spPr>
          <a:xfrm>
            <a:off x="7719044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1B69C85-E36F-0041-88CB-B52B70662458}"/>
              </a:ext>
            </a:extLst>
          </p:cNvPr>
          <p:cNvSpPr/>
          <p:nvPr/>
        </p:nvSpPr>
        <p:spPr>
          <a:xfrm rot="16200000">
            <a:off x="8452434" y="5311096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327303F9-D235-D74A-95B6-9BDD1863C80C}"/>
              </a:ext>
            </a:extLst>
          </p:cNvPr>
          <p:cNvSpPr/>
          <p:nvPr/>
        </p:nvSpPr>
        <p:spPr>
          <a:xfrm>
            <a:off x="13168881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07A8111-8A4E-B44C-990F-76DDA3D3B1B8}"/>
              </a:ext>
            </a:extLst>
          </p:cNvPr>
          <p:cNvSpPr/>
          <p:nvPr/>
        </p:nvSpPr>
        <p:spPr>
          <a:xfrm rot="2750560">
            <a:off x="15264673" y="5041609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1DDBF1AE-2E50-144F-9E46-CDF0B5B38735}"/>
              </a:ext>
            </a:extLst>
          </p:cNvPr>
          <p:cNvSpPr/>
          <p:nvPr/>
        </p:nvSpPr>
        <p:spPr>
          <a:xfrm>
            <a:off x="18618718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C95B03-9BCD-3949-8757-F6043348CE9A}"/>
              </a:ext>
            </a:extLst>
          </p:cNvPr>
          <p:cNvSpPr/>
          <p:nvPr/>
        </p:nvSpPr>
        <p:spPr>
          <a:xfrm rot="20673339">
            <a:off x="20048970" y="4744960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D1A12A-FA0B-934E-A1BA-B68877707763}"/>
              </a:ext>
            </a:extLst>
          </p:cNvPr>
          <p:cNvGrpSpPr/>
          <p:nvPr/>
        </p:nvGrpSpPr>
        <p:grpSpPr>
          <a:xfrm>
            <a:off x="1621688" y="6038318"/>
            <a:ext cx="4933929" cy="541302"/>
            <a:chOff x="1621688" y="6038318"/>
            <a:chExt cx="4933929" cy="54130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C6447AA-F2B1-E643-9926-6FC04A3ECEAC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FC6741-E24A-CD47-8EAC-0A2E9604B17D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BBDE81-C8F8-F742-9D14-3D95D6768B5E}"/>
              </a:ext>
            </a:extLst>
          </p:cNvPr>
          <p:cNvGrpSpPr/>
          <p:nvPr/>
        </p:nvGrpSpPr>
        <p:grpSpPr>
          <a:xfrm>
            <a:off x="7062850" y="6038318"/>
            <a:ext cx="4933929" cy="541302"/>
            <a:chOff x="1621688" y="6038318"/>
            <a:chExt cx="4933929" cy="54130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D9E9EF-163B-C843-B505-A8543EE9862D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FC0A1D-2298-6A47-AAE6-F8465A0755ED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DA297FC-7CE9-184F-969D-A07B200BD142}"/>
              </a:ext>
            </a:extLst>
          </p:cNvPr>
          <p:cNvGrpSpPr/>
          <p:nvPr/>
        </p:nvGrpSpPr>
        <p:grpSpPr>
          <a:xfrm>
            <a:off x="12535145" y="6038318"/>
            <a:ext cx="4933929" cy="541302"/>
            <a:chOff x="1621688" y="6038318"/>
            <a:chExt cx="4933929" cy="54130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DA14176-9BD2-2543-9CC5-27061DF7CAD5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49FCB-D0D4-C943-B412-A127AB996B74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15BFC09-B682-3347-90C7-29385ECC0D77}"/>
              </a:ext>
            </a:extLst>
          </p:cNvPr>
          <p:cNvGrpSpPr/>
          <p:nvPr/>
        </p:nvGrpSpPr>
        <p:grpSpPr>
          <a:xfrm>
            <a:off x="17986546" y="6038318"/>
            <a:ext cx="4933929" cy="541302"/>
            <a:chOff x="1621688" y="6038318"/>
            <a:chExt cx="4933929" cy="5413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152C8F-9600-804F-9B73-69B469F731A1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17C867-D66A-404A-80D7-6C9E08C749EF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9CB9D4-EA61-9241-A3EE-CE1F33ACDCB9}"/>
              </a:ext>
            </a:extLst>
          </p:cNvPr>
          <p:cNvGrpSpPr/>
          <p:nvPr/>
        </p:nvGrpSpPr>
        <p:grpSpPr>
          <a:xfrm>
            <a:off x="6778639" y="4527394"/>
            <a:ext cx="10928195" cy="8118088"/>
            <a:chOff x="6778639" y="4527394"/>
            <a:chExt cx="10928195" cy="811808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E0AB4B-2EFA-E74E-B079-12D412051FCE}"/>
                </a:ext>
              </a:extLst>
            </p:cNvPr>
            <p:cNvCxnSpPr/>
            <p:nvPr/>
          </p:nvCxnSpPr>
          <p:spPr>
            <a:xfrm>
              <a:off x="6778639" y="4527394"/>
              <a:ext cx="0" cy="8118088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933F57D-F41E-8540-B02C-8BAD01457630}"/>
                </a:ext>
              </a:extLst>
            </p:cNvPr>
            <p:cNvCxnSpPr/>
            <p:nvPr/>
          </p:nvCxnSpPr>
          <p:spPr>
            <a:xfrm>
              <a:off x="12287341" y="4527394"/>
              <a:ext cx="0" cy="8118088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91FCD80-97BB-3443-A76B-0DDB8295D135}"/>
                </a:ext>
              </a:extLst>
            </p:cNvPr>
            <p:cNvCxnSpPr/>
            <p:nvPr/>
          </p:nvCxnSpPr>
          <p:spPr>
            <a:xfrm>
              <a:off x="17706834" y="4527394"/>
              <a:ext cx="0" cy="8118088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EE313C6-77FB-FD41-AB74-3328AFFECAEB}"/>
              </a:ext>
            </a:extLst>
          </p:cNvPr>
          <p:cNvGrpSpPr/>
          <p:nvPr/>
        </p:nvGrpSpPr>
        <p:grpSpPr>
          <a:xfrm>
            <a:off x="2485154" y="8394635"/>
            <a:ext cx="1476682" cy="787715"/>
            <a:chOff x="9243997" y="4594983"/>
            <a:chExt cx="1476682" cy="787715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D81F95B-950C-5440-B67F-EB9FFFE3942F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F90AB1-2B7D-674B-A5AC-7378A19EAC89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3B4203E-F533-884A-822B-2D7C8A74C121}"/>
              </a:ext>
            </a:extLst>
          </p:cNvPr>
          <p:cNvGrpSpPr/>
          <p:nvPr/>
        </p:nvGrpSpPr>
        <p:grpSpPr>
          <a:xfrm>
            <a:off x="3984754" y="8394635"/>
            <a:ext cx="1476682" cy="787715"/>
            <a:chOff x="9243997" y="4594983"/>
            <a:chExt cx="1476682" cy="78771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F145C6-0346-F347-9E27-45BB568DF52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BA833AC-FCBA-5947-8832-0D454049B813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0305BE2-CA21-574B-8951-BB12E0E62F09}"/>
              </a:ext>
            </a:extLst>
          </p:cNvPr>
          <p:cNvGrpSpPr/>
          <p:nvPr/>
        </p:nvGrpSpPr>
        <p:grpSpPr>
          <a:xfrm>
            <a:off x="2485154" y="11806469"/>
            <a:ext cx="1476682" cy="787715"/>
            <a:chOff x="9243997" y="4594983"/>
            <a:chExt cx="1476682" cy="78771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8CA6CDB-E65F-2448-894C-06DF3707446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A45227-4892-8242-8A43-5274E830CED7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5132008-54B6-1441-ADEA-C479F5968F43}"/>
              </a:ext>
            </a:extLst>
          </p:cNvPr>
          <p:cNvGrpSpPr/>
          <p:nvPr/>
        </p:nvGrpSpPr>
        <p:grpSpPr>
          <a:xfrm>
            <a:off x="2485154" y="9533997"/>
            <a:ext cx="1476682" cy="787715"/>
            <a:chOff x="9243997" y="4594983"/>
            <a:chExt cx="1476682" cy="78771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DC6DD3-AA91-294F-8EB6-8D85C2D41CA0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36FEF94-3035-3345-8C4C-3BE95B1877D8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C9A81A-213D-2D42-9485-6662453C31C5}"/>
              </a:ext>
            </a:extLst>
          </p:cNvPr>
          <p:cNvGrpSpPr/>
          <p:nvPr/>
        </p:nvGrpSpPr>
        <p:grpSpPr>
          <a:xfrm>
            <a:off x="3984754" y="9533997"/>
            <a:ext cx="1476682" cy="787715"/>
            <a:chOff x="9243997" y="4594983"/>
            <a:chExt cx="1476682" cy="78771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1BFFBAB-F6FB-8A40-BD4F-D8E03488BD4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DF0A14E-B65F-3F4D-8C54-C11A36EEF91F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DC6D0E-68BD-C840-AF0E-237D8F0A5711}"/>
              </a:ext>
            </a:extLst>
          </p:cNvPr>
          <p:cNvGrpSpPr/>
          <p:nvPr/>
        </p:nvGrpSpPr>
        <p:grpSpPr>
          <a:xfrm>
            <a:off x="3984754" y="11812721"/>
            <a:ext cx="1476682" cy="787715"/>
            <a:chOff x="9243997" y="4594983"/>
            <a:chExt cx="1476682" cy="78771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CE6742-E4DD-4F4A-BD1A-11F47A0B87A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ABD321B-BBE2-DB4C-8E8F-176C2849906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BBCB883-1EC5-E14A-B90A-F873F1BF3C7F}"/>
              </a:ext>
            </a:extLst>
          </p:cNvPr>
          <p:cNvGrpSpPr/>
          <p:nvPr/>
        </p:nvGrpSpPr>
        <p:grpSpPr>
          <a:xfrm>
            <a:off x="2485154" y="10673359"/>
            <a:ext cx="1476682" cy="787715"/>
            <a:chOff x="9243997" y="4594983"/>
            <a:chExt cx="1476682" cy="78771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5B112F0-AE02-D841-B06B-8855E812B0F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7D7F6CA-586D-C64E-A61C-FC20E351A67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6824A68-1E77-3F40-AB45-437CB4C1D770}"/>
              </a:ext>
            </a:extLst>
          </p:cNvPr>
          <p:cNvGrpSpPr/>
          <p:nvPr/>
        </p:nvGrpSpPr>
        <p:grpSpPr>
          <a:xfrm>
            <a:off x="3984754" y="10673359"/>
            <a:ext cx="1476682" cy="787715"/>
            <a:chOff x="9243997" y="4594983"/>
            <a:chExt cx="1476682" cy="78771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AB4A9DA-48EA-B24C-B1BA-69283842E16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B3510E1-C04D-6042-B219-D6870B85573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425627A-C3F3-F24D-B553-6CABD64685BF}"/>
              </a:ext>
            </a:extLst>
          </p:cNvPr>
          <p:cNvGrpSpPr/>
          <p:nvPr/>
        </p:nvGrpSpPr>
        <p:grpSpPr>
          <a:xfrm>
            <a:off x="7970937" y="8394635"/>
            <a:ext cx="1476682" cy="787715"/>
            <a:chOff x="9243997" y="4594983"/>
            <a:chExt cx="1476682" cy="787715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D935A67-BE23-954E-A925-251EF96D4D7C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C4C9CF-D6EF-3F4C-B151-74A7F9FD0D7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C797E12-8F0C-854A-B09F-C93526EE91BA}"/>
              </a:ext>
            </a:extLst>
          </p:cNvPr>
          <p:cNvGrpSpPr/>
          <p:nvPr/>
        </p:nvGrpSpPr>
        <p:grpSpPr>
          <a:xfrm>
            <a:off x="9470537" y="8394635"/>
            <a:ext cx="1476682" cy="787715"/>
            <a:chOff x="9243997" y="4594983"/>
            <a:chExt cx="1476682" cy="78771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3A11ED5-39DB-9343-9D50-E9B53F18C53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13CFDF3-0F5E-8E45-9282-40DD208317F3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AD6543-40B0-924A-A3D3-C549339AE5E3}"/>
              </a:ext>
            </a:extLst>
          </p:cNvPr>
          <p:cNvGrpSpPr/>
          <p:nvPr/>
        </p:nvGrpSpPr>
        <p:grpSpPr>
          <a:xfrm>
            <a:off x="7970937" y="11806469"/>
            <a:ext cx="1476682" cy="787715"/>
            <a:chOff x="9243997" y="4594983"/>
            <a:chExt cx="1476682" cy="787715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1622A43-7EBE-4749-8DD2-CF455E183AE6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06FAB79-82CE-AA47-A052-123D406673A7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4D5F6DE-DF9C-824E-B0FA-7461DBF9B30D}"/>
              </a:ext>
            </a:extLst>
          </p:cNvPr>
          <p:cNvGrpSpPr/>
          <p:nvPr/>
        </p:nvGrpSpPr>
        <p:grpSpPr>
          <a:xfrm>
            <a:off x="7970937" y="9533997"/>
            <a:ext cx="1476682" cy="787715"/>
            <a:chOff x="9243997" y="4594983"/>
            <a:chExt cx="1476682" cy="78771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5381240-E30C-664C-A97A-A5DF6421DC2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AC7B6BD-397F-E040-858F-80FC7A92CC95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982117-7F39-0844-9D7F-43FC9C12FA89}"/>
              </a:ext>
            </a:extLst>
          </p:cNvPr>
          <p:cNvGrpSpPr/>
          <p:nvPr/>
        </p:nvGrpSpPr>
        <p:grpSpPr>
          <a:xfrm>
            <a:off x="9470537" y="9533997"/>
            <a:ext cx="1476682" cy="787715"/>
            <a:chOff x="9243997" y="4594983"/>
            <a:chExt cx="1476682" cy="78771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7CF2361-B936-C943-9555-A099A28BD9D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7016E95-95BE-AA44-AC9F-0FAE47CE3E84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DCC9A54-7D8A-B04D-9730-C8BEA112CB2C}"/>
              </a:ext>
            </a:extLst>
          </p:cNvPr>
          <p:cNvGrpSpPr/>
          <p:nvPr/>
        </p:nvGrpSpPr>
        <p:grpSpPr>
          <a:xfrm>
            <a:off x="9470537" y="11812721"/>
            <a:ext cx="1476682" cy="787715"/>
            <a:chOff x="9243997" y="4594983"/>
            <a:chExt cx="1476682" cy="787715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94BAA3-E9CE-F341-9CE6-B05F41C904A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FAA7595-D124-D541-84D8-9F01B1881012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43E99AC-6C3D-8A4D-85E3-7D4C5F82C001}"/>
              </a:ext>
            </a:extLst>
          </p:cNvPr>
          <p:cNvGrpSpPr/>
          <p:nvPr/>
        </p:nvGrpSpPr>
        <p:grpSpPr>
          <a:xfrm>
            <a:off x="7970937" y="10673359"/>
            <a:ext cx="1476682" cy="787715"/>
            <a:chOff x="9243997" y="4594983"/>
            <a:chExt cx="1476682" cy="787715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6DB0386-B77C-B445-9058-AD29774A190A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0E8052-2210-7C40-8229-62F7FFEA9C5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775FD6-5D80-5C47-B66A-F2EFFB0D84E4}"/>
              </a:ext>
            </a:extLst>
          </p:cNvPr>
          <p:cNvGrpSpPr/>
          <p:nvPr/>
        </p:nvGrpSpPr>
        <p:grpSpPr>
          <a:xfrm>
            <a:off x="9470537" y="10673359"/>
            <a:ext cx="1476682" cy="787715"/>
            <a:chOff x="9243997" y="4594983"/>
            <a:chExt cx="1476682" cy="787715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79DD841-4488-B647-9E1F-CFA5CF1C9B7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BB38614-168B-2C42-9DC9-0437B98DF3F8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38D1AF1-60B8-294C-AD9E-D3A3DB4D48B5}"/>
              </a:ext>
            </a:extLst>
          </p:cNvPr>
          <p:cNvGrpSpPr/>
          <p:nvPr/>
        </p:nvGrpSpPr>
        <p:grpSpPr>
          <a:xfrm>
            <a:off x="13421494" y="8394635"/>
            <a:ext cx="1476682" cy="787715"/>
            <a:chOff x="9243997" y="4594983"/>
            <a:chExt cx="1476682" cy="787715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563D9C7-FDA6-964B-8DBA-7EC44FDC75A7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541331-016A-054F-829D-4D40DD3FE8E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D12FA21-8BD7-5F46-9150-A096579647BA}"/>
              </a:ext>
            </a:extLst>
          </p:cNvPr>
          <p:cNvGrpSpPr/>
          <p:nvPr/>
        </p:nvGrpSpPr>
        <p:grpSpPr>
          <a:xfrm>
            <a:off x="14921094" y="8394635"/>
            <a:ext cx="1476682" cy="787715"/>
            <a:chOff x="9243997" y="4594983"/>
            <a:chExt cx="1476682" cy="787715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45D83D6-37E3-0446-846E-1A6F11D013E8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89D0493-2DB2-844C-844F-017FD776A3B5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7ED2D41-D00C-2643-A167-69B571E04F07}"/>
              </a:ext>
            </a:extLst>
          </p:cNvPr>
          <p:cNvGrpSpPr/>
          <p:nvPr/>
        </p:nvGrpSpPr>
        <p:grpSpPr>
          <a:xfrm>
            <a:off x="13421494" y="11806469"/>
            <a:ext cx="1476682" cy="787715"/>
            <a:chOff x="9243997" y="4594983"/>
            <a:chExt cx="1476682" cy="787715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3721626-A353-8B42-B05B-EC2654033D74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4ACE00F-A889-904D-93EA-C4E286DD6908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B9FD262-F3CB-B140-A274-D188938D2D0D}"/>
              </a:ext>
            </a:extLst>
          </p:cNvPr>
          <p:cNvGrpSpPr/>
          <p:nvPr/>
        </p:nvGrpSpPr>
        <p:grpSpPr>
          <a:xfrm>
            <a:off x="13421494" y="9533997"/>
            <a:ext cx="1476682" cy="787715"/>
            <a:chOff x="9243997" y="4594983"/>
            <a:chExt cx="1476682" cy="787715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E0FB2B4-2BA0-DC4C-9821-8A62B8C3404E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D03507C-58A5-8846-89A4-DDD4907F504D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038887F-61E6-D54C-879C-D514EFA9FC4D}"/>
              </a:ext>
            </a:extLst>
          </p:cNvPr>
          <p:cNvGrpSpPr/>
          <p:nvPr/>
        </p:nvGrpSpPr>
        <p:grpSpPr>
          <a:xfrm>
            <a:off x="14921094" y="9533997"/>
            <a:ext cx="1476682" cy="787715"/>
            <a:chOff x="9243997" y="4594983"/>
            <a:chExt cx="1476682" cy="787715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BDCC92C-9562-824E-9DA0-BD4E4B834E44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E00A04-6098-3A43-A85D-D672A8475972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EFBD958-61BC-554F-B654-EC571BB6537E}"/>
              </a:ext>
            </a:extLst>
          </p:cNvPr>
          <p:cNvGrpSpPr/>
          <p:nvPr/>
        </p:nvGrpSpPr>
        <p:grpSpPr>
          <a:xfrm>
            <a:off x="14921094" y="11812721"/>
            <a:ext cx="1476682" cy="787715"/>
            <a:chOff x="9243997" y="4594983"/>
            <a:chExt cx="1476682" cy="787715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4E61910-289B-3E4A-A697-BFB76DED3D54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E1E6F5A-4344-8444-A99E-01CF6664B45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3EE1FB2-D298-264E-9C5D-B27E6D42567F}"/>
              </a:ext>
            </a:extLst>
          </p:cNvPr>
          <p:cNvGrpSpPr/>
          <p:nvPr/>
        </p:nvGrpSpPr>
        <p:grpSpPr>
          <a:xfrm>
            <a:off x="13421494" y="10673359"/>
            <a:ext cx="1476682" cy="787715"/>
            <a:chOff x="9243997" y="4594983"/>
            <a:chExt cx="1476682" cy="78771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762C842-280D-0246-A77E-F9483DE6CA8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88845F3-0ACA-294F-819E-AB0702F9A450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8AC156-3CB6-1840-888B-05D415660676}"/>
              </a:ext>
            </a:extLst>
          </p:cNvPr>
          <p:cNvGrpSpPr/>
          <p:nvPr/>
        </p:nvGrpSpPr>
        <p:grpSpPr>
          <a:xfrm>
            <a:off x="14921094" y="10673359"/>
            <a:ext cx="1476682" cy="787715"/>
            <a:chOff x="9243997" y="4594983"/>
            <a:chExt cx="1476682" cy="78771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B7A4FFA-4E69-434D-BB69-77357FA97970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C90CFFE-C10C-9A4D-BE90-54B8CC3330B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8E07880-23C4-A748-B507-C41FB039A977}"/>
              </a:ext>
            </a:extLst>
          </p:cNvPr>
          <p:cNvGrpSpPr/>
          <p:nvPr/>
        </p:nvGrpSpPr>
        <p:grpSpPr>
          <a:xfrm>
            <a:off x="18875439" y="8394635"/>
            <a:ext cx="1476682" cy="787715"/>
            <a:chOff x="9243997" y="4594983"/>
            <a:chExt cx="1476682" cy="787715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241B66F-F639-DB4A-914E-F74E3F98A31B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FA829D1-27E5-0E43-AD74-F20D567E1DE4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FA9B740-24CB-0445-B980-1847DD7348A3}"/>
              </a:ext>
            </a:extLst>
          </p:cNvPr>
          <p:cNvGrpSpPr/>
          <p:nvPr/>
        </p:nvGrpSpPr>
        <p:grpSpPr>
          <a:xfrm>
            <a:off x="20375039" y="8394635"/>
            <a:ext cx="1476682" cy="787715"/>
            <a:chOff x="9243997" y="4594983"/>
            <a:chExt cx="1476682" cy="7877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0565A97-53DE-5D44-B6C4-AC124CA520B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13E9619-7437-E54F-9E51-B5F7469062C5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BA4A0F3-B3D4-0D44-9D5F-9978D9D2A05F}"/>
              </a:ext>
            </a:extLst>
          </p:cNvPr>
          <p:cNvGrpSpPr/>
          <p:nvPr/>
        </p:nvGrpSpPr>
        <p:grpSpPr>
          <a:xfrm>
            <a:off x="18875439" y="11806469"/>
            <a:ext cx="1476682" cy="787715"/>
            <a:chOff x="9243997" y="4594983"/>
            <a:chExt cx="1476682" cy="787715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1036C30-3E4B-6B45-B40F-066E3D5292BF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EC75336-00BF-3B4E-AC2A-99808E346203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340307B-1B05-C14A-9A10-7F6BFB65796F}"/>
              </a:ext>
            </a:extLst>
          </p:cNvPr>
          <p:cNvGrpSpPr/>
          <p:nvPr/>
        </p:nvGrpSpPr>
        <p:grpSpPr>
          <a:xfrm>
            <a:off x="18875439" y="9533997"/>
            <a:ext cx="1476682" cy="787715"/>
            <a:chOff x="9243997" y="4594983"/>
            <a:chExt cx="1476682" cy="787715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C863CA4-0ED2-E94D-92FC-52C536703127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40796B3-0729-9A47-994C-7B0A4021E20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611A891-AEE6-2E40-83A7-BB155D4261A3}"/>
              </a:ext>
            </a:extLst>
          </p:cNvPr>
          <p:cNvGrpSpPr/>
          <p:nvPr/>
        </p:nvGrpSpPr>
        <p:grpSpPr>
          <a:xfrm>
            <a:off x="20375039" y="9533997"/>
            <a:ext cx="1476682" cy="787715"/>
            <a:chOff x="9243997" y="4594983"/>
            <a:chExt cx="1476682" cy="787715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93B221D-57B5-1C43-AE72-2E69D84ECCD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26E3540-A183-F647-9A00-011302C3FC6F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7D8C760-2587-5844-8C7D-66B719FF1C80}"/>
              </a:ext>
            </a:extLst>
          </p:cNvPr>
          <p:cNvGrpSpPr/>
          <p:nvPr/>
        </p:nvGrpSpPr>
        <p:grpSpPr>
          <a:xfrm>
            <a:off x="20375039" y="11812721"/>
            <a:ext cx="1476682" cy="787715"/>
            <a:chOff x="9243997" y="4594983"/>
            <a:chExt cx="1476682" cy="787715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15ACE98-3907-2746-8EBF-526EF16C241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89F56F1-5A2D-DE42-A664-2605A83AEA2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6106E6E-B4EF-2949-AF4F-9DCC7BD00F30}"/>
              </a:ext>
            </a:extLst>
          </p:cNvPr>
          <p:cNvGrpSpPr/>
          <p:nvPr/>
        </p:nvGrpSpPr>
        <p:grpSpPr>
          <a:xfrm>
            <a:off x="18875439" y="10673359"/>
            <a:ext cx="1476682" cy="787715"/>
            <a:chOff x="9243997" y="4594983"/>
            <a:chExt cx="1476682" cy="787715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D54D0D2-D028-E740-8143-39AE4B6496A6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3429793-8870-9344-BC59-BFB328D535F1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5895BFD-7A97-B94B-B460-E999C8277C84}"/>
              </a:ext>
            </a:extLst>
          </p:cNvPr>
          <p:cNvGrpSpPr/>
          <p:nvPr/>
        </p:nvGrpSpPr>
        <p:grpSpPr>
          <a:xfrm>
            <a:off x="20375039" y="10673359"/>
            <a:ext cx="1476682" cy="787715"/>
            <a:chOff x="9243997" y="4594983"/>
            <a:chExt cx="1476682" cy="787715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0659340-BCBC-6847-8AB4-24B6563EF2D1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F972011-6C91-844F-914A-63210C8A3EE2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47A2327-3E33-6849-B5DF-DDCDB44E95FF}"/>
              </a:ext>
            </a:extLst>
          </p:cNvPr>
          <p:cNvSpPr/>
          <p:nvPr/>
        </p:nvSpPr>
        <p:spPr>
          <a:xfrm>
            <a:off x="1980740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8A89AC7-A4FC-BD40-BAE0-3182B82F5BC8}"/>
              </a:ext>
            </a:extLst>
          </p:cNvPr>
          <p:cNvSpPr/>
          <p:nvPr/>
        </p:nvSpPr>
        <p:spPr>
          <a:xfrm>
            <a:off x="7574812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D6389D5-639F-5343-873B-E9B16D730A58}"/>
              </a:ext>
            </a:extLst>
          </p:cNvPr>
          <p:cNvSpPr/>
          <p:nvPr/>
        </p:nvSpPr>
        <p:spPr>
          <a:xfrm>
            <a:off x="12985834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D23664E-9F08-A247-B71E-6AA9205D1A0A}"/>
              </a:ext>
            </a:extLst>
          </p:cNvPr>
          <p:cNvSpPr/>
          <p:nvPr/>
        </p:nvSpPr>
        <p:spPr>
          <a:xfrm>
            <a:off x="18371025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0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0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C1D4"/>
      </a:accent1>
      <a:accent2>
        <a:srgbClr val="F3C236"/>
      </a:accent2>
      <a:accent3>
        <a:srgbClr val="2A5BFE"/>
      </a:accent3>
      <a:accent4>
        <a:srgbClr val="8956FD"/>
      </a:accent4>
      <a:accent5>
        <a:srgbClr val="01C1D4"/>
      </a:accent5>
      <a:accent6>
        <a:srgbClr val="F3C236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119591</TotalTime>
  <Words>1330</Words>
  <Application>Microsoft Macintosh PowerPoint</Application>
  <PresentationFormat>Custom</PresentationFormat>
  <Paragraphs>443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Lato</vt:lpstr>
      <vt:lpstr>Lato Light</vt:lpstr>
      <vt:lpstr>Lato Medium</vt:lpstr>
      <vt:lpstr>Lato Regular</vt:lpstr>
      <vt:lpstr>Montserrat Light</vt:lpstr>
      <vt:lpstr>Poppins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19488</cp:revision>
  <dcterms:created xsi:type="dcterms:W3CDTF">2014-11-12T21:47:38Z</dcterms:created>
  <dcterms:modified xsi:type="dcterms:W3CDTF">2020-06-09T03:00:38Z</dcterms:modified>
  <cp:category/>
</cp:coreProperties>
</file>