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76" r:id="rId2"/>
    <p:sldId id="277" r:id="rId3"/>
    <p:sldId id="278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87" r:id="rId12"/>
    <p:sldId id="288" r:id="rId13"/>
    <p:sldId id="286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3"/>
    <p:restoredTop sz="95970"/>
  </p:normalViewPr>
  <p:slideViewPr>
    <p:cSldViewPr snapToGrid="0" snapToObjects="1">
      <p:cViewPr varScale="1">
        <p:scale>
          <a:sx n="61" d="100"/>
          <a:sy n="61" d="100"/>
        </p:scale>
        <p:origin x="3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2097501265265E-2"/>
          <c:y val="8.5251887716540076E-2"/>
          <c:w val="0.94726116074055766"/>
          <c:h val="0.80651416774640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Countries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AA-6A4A-82B9-EBB3718E00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AA-6A4A-82B9-EBB3718E00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AA-6A4A-82B9-EBB3718E001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FFA-7D4D-9585-687CF51EBD0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AA-6A4A-82B9-EBB3718E001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6AA-6A4A-82B9-EBB3718E001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6AA-6A4A-82B9-EBB3718E001D}"/>
              </c:ext>
            </c:extLst>
          </c:dPt>
          <c:cat>
            <c:strRef>
              <c:f>Sheet1!$A$2:$A$9</c:f>
              <c:strCache>
                <c:ptCount val="8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  <c:pt idx="3">
                  <c:v>Ago</c:v>
                </c:pt>
                <c:pt idx="4">
                  <c:v>Sep</c:v>
                </c:pt>
                <c:pt idx="5">
                  <c:v>Oct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25</c:v>
                </c:pt>
                <c:pt idx="2">
                  <c:v>15</c:v>
                </c:pt>
                <c:pt idx="3">
                  <c:v>22</c:v>
                </c:pt>
                <c:pt idx="4">
                  <c:v>30</c:v>
                </c:pt>
                <c:pt idx="5">
                  <c:v>10</c:v>
                </c:pt>
                <c:pt idx="6">
                  <c:v>15</c:v>
                </c:pt>
                <c:pt idx="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6AA-6A4A-82B9-EBB3718E0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4"/>
        <c:overlap val="-100"/>
        <c:axId val="1531171824"/>
        <c:axId val="1531174576"/>
      </c:barChart>
      <c:catAx>
        <c:axId val="153117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531174576"/>
        <c:crosses val="autoZero"/>
        <c:auto val="1"/>
        <c:lblAlgn val="ctr"/>
        <c:lblOffset val="100"/>
        <c:noMultiLvlLbl val="0"/>
      </c:catAx>
      <c:valAx>
        <c:axId val="15311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53117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7.4</c:v>
                </c:pt>
                <c:pt idx="5">
                  <c:v>4.5999999999999996</c:v>
                </c:pt>
                <c:pt idx="6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21-9248-BE5B-200D824FDC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221-9248-BE5B-200D824FDC5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4221-9248-BE5B-200D824FDC5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4221-9248-BE5B-200D824FDC5B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4221-9248-BE5B-200D824FDC5B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4221-9248-BE5B-200D824FDC5B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4221-9248-BE5B-200D824FDC5B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4221-9248-BE5B-200D824FDC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5.5</c:v>
                </c:pt>
                <c:pt idx="5">
                  <c:v>6.2</c:v>
                </c:pt>
                <c:pt idx="6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221-9248-BE5B-200D824FDC5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20" normalizeH="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3746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83-F547-936A-47A2A0CA68AF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83-F547-936A-47A2A0CA68AF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83-F547-936A-47A2A0CA68AF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83-F547-936A-47A2A0CA68A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883-F547-936A-47A2A0CA68AF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Poppins Light" pitchFamily="2" charset="77"/>
                      <a:ea typeface="Lato Light" panose="020F0502020204030203" pitchFamily="34" charset="0"/>
                      <a:cs typeface="Poppins Light" pitchFamily="2" charset="77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883-F547-936A-47A2A0CA68A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Poppins Light" pitchFamily="2" charset="77"/>
                      <a:ea typeface="Lato Light" panose="020F0502020204030203" pitchFamily="34" charset="0"/>
                      <a:cs typeface="Poppins Light" pitchFamily="2" charset="77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883-F547-936A-47A2A0CA68A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Poppins Light" pitchFamily="2" charset="77"/>
                      <a:ea typeface="Lato Light" panose="020F0502020204030203" pitchFamily="34" charset="0"/>
                      <a:cs typeface="Poppins Light" pitchFamily="2" charset="77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883-F547-936A-47A2A0CA68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Financial</c:v>
                </c:pt>
                <c:pt idx="1">
                  <c:v>Business</c:v>
                </c:pt>
                <c:pt idx="2">
                  <c:v>Strategy</c:v>
                </c:pt>
                <c:pt idx="3">
                  <c:v>Commerce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4.7</c:v>
                </c:pt>
                <c:pt idx="5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883-F547-936A-47A2A0CA68A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"/>
        <c:overlap val="-27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135888960051533E-2"/>
          <c:y val="0.14906981061845292"/>
          <c:w val="0.88202789152190664"/>
          <c:h val="0.67257374326196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32-3F4B-A01B-CC43508A94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32-3F4B-A01B-CC43508A94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32-3F4B-A01B-CC43508A9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6038608"/>
        <c:axId val="986039264"/>
      </c:barChart>
      <c:catAx>
        <c:axId val="98603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986039264"/>
        <c:crosses val="autoZero"/>
        <c:auto val="1"/>
        <c:lblAlgn val="ctr"/>
        <c:lblOffset val="100"/>
        <c:noMultiLvlLbl val="0"/>
      </c:catAx>
      <c:valAx>
        <c:axId val="98603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98603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50A-F94D-A617-3AC8AAC291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50A-F94D-A617-3AC8AAC2917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650A-F94D-A617-3AC8AAC2917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650A-F94D-A617-3AC8AAC2917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650A-F94D-A617-3AC8AAC29175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650A-F94D-A617-3AC8AAC29175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650A-F94D-A617-3AC8AAC29175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50A-F94D-A617-3AC8AAC29175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50A-F94D-A617-3AC8AAC291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  <c:pt idx="4">
                  <c:v>Financial</c:v>
                </c:pt>
                <c:pt idx="5">
                  <c:v>Commerce</c:v>
                </c:pt>
                <c:pt idx="6">
                  <c:v>Logistic</c:v>
                </c:pt>
                <c:pt idx="7">
                  <c:v>Strategy</c:v>
                </c:pt>
                <c:pt idx="8">
                  <c:v>Design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70</c:v>
                </c:pt>
                <c:pt idx="1">
                  <c:v>27</c:v>
                </c:pt>
                <c:pt idx="2">
                  <c:v>59</c:v>
                </c:pt>
                <c:pt idx="3">
                  <c:v>37</c:v>
                </c:pt>
                <c:pt idx="4">
                  <c:v>63</c:v>
                </c:pt>
                <c:pt idx="5">
                  <c:v>60</c:v>
                </c:pt>
                <c:pt idx="6">
                  <c:v>57</c:v>
                </c:pt>
                <c:pt idx="7">
                  <c:v>37</c:v>
                </c:pt>
                <c:pt idx="8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50A-F94D-A617-3AC8AAC291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C1C-2145-BAF8-30645E976B1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C1C-2145-BAF8-30645E976B1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C1C-2145-BAF8-30645E976B1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3C1C-2145-BAF8-30645E976B1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3C1C-2145-BAF8-30645E976B1E}"/>
              </c:ext>
            </c:extLst>
          </c:dPt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C1C-2145-BAF8-30645E976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369692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C4C-F54B-A572-0C29D755E3A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C4C-F54B-A572-0C29D755E3A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C4C-F54B-A572-0C29D755E3A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CC4C-F54B-A572-0C29D755E3A2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CC4C-F54B-A572-0C29D755E3A2}"/>
              </c:ext>
            </c:extLst>
          </c:dPt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C4C-F54B-A572-0C29D755E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369692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B08-504A-A0C0-ED59A50C214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B08-504A-A0C0-ED59A50C214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B08-504A-A0C0-ED59A50C214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B08-504A-A0C0-ED59A50C2142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4B08-504A-A0C0-ED59A50C2142}"/>
              </c:ext>
            </c:extLst>
          </c:dPt>
          <c:cat>
            <c:strRef>
              <c:f>Sheet1!$A$2:$A$4</c:f>
              <c:strCache>
                <c:ptCount val="3"/>
                <c:pt idx="0">
                  <c:v>Jul</c:v>
                </c:pt>
                <c:pt idx="1">
                  <c:v>Ago</c:v>
                </c:pt>
                <c:pt idx="2">
                  <c:v>Sep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B08-504A-A0C0-ED59A50C2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369692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5.2920828747181493E-2"/>
          <c:w val="0.88385226967597008"/>
          <c:h val="0.803504015703944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1FF-D344-9F7E-C8D65BAB883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1FF-D344-9F7E-C8D65BAB883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1FF-D344-9F7E-C8D65BAB883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E1FF-D344-9F7E-C8D65BAB8837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E1FF-D344-9F7E-C8D65BAB8837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FF-D344-9F7E-C8D65BAB8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defRPr>
            </a:pPr>
            <a:endParaRPr lang="en-US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369692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346-4747-ACE3-AF626F3F95D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46-4747-ACE3-AF626F3F95D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1346-4747-ACE3-AF626F3F95D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1346-4747-ACE3-AF626F3F95D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1346-4747-ACE3-AF626F3F95D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346-4747-ACE3-AF626F3F95D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346-4747-ACE3-AF626F3F95D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346-4747-ACE3-AF626F3F95DF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346-4747-ACE3-AF626F3F95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  <c:pt idx="4">
                  <c:v>Financial</c:v>
                </c:pt>
                <c:pt idx="5">
                  <c:v>Commerce</c:v>
                </c:pt>
                <c:pt idx="6">
                  <c:v>Logistic</c:v>
                </c:pt>
                <c:pt idx="7">
                  <c:v>Strategy</c:v>
                </c:pt>
                <c:pt idx="8">
                  <c:v>Design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70</c:v>
                </c:pt>
                <c:pt idx="1">
                  <c:v>27</c:v>
                </c:pt>
                <c:pt idx="2">
                  <c:v>59</c:v>
                </c:pt>
                <c:pt idx="3">
                  <c:v>37</c:v>
                </c:pt>
                <c:pt idx="4">
                  <c:v>63</c:v>
                </c:pt>
                <c:pt idx="5">
                  <c:v>60</c:v>
                </c:pt>
                <c:pt idx="6">
                  <c:v>57</c:v>
                </c:pt>
                <c:pt idx="7">
                  <c:v>37</c:v>
                </c:pt>
                <c:pt idx="8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346-4747-ACE3-AF626F3F95D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  <c:pt idx="3">
                  <c:v>Ago</c:v>
                </c:pt>
                <c:pt idx="4">
                  <c:v>Sep</c:v>
                </c:pt>
                <c:pt idx="5">
                  <c:v>Oct</c:v>
                </c:pt>
                <c:pt idx="6">
                  <c:v>Nov</c:v>
                </c:pt>
                <c:pt idx="7">
                  <c:v>Dic</c:v>
                </c:pt>
                <c:pt idx="8">
                  <c:v>Jan</c:v>
                </c:pt>
                <c:pt idx="9">
                  <c:v>Feb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4.5</c:v>
                </c:pt>
                <c:pt idx="9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12-5843-8BED-6CB3207CD3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  <c:pt idx="3">
                  <c:v>Ago</c:v>
                </c:pt>
                <c:pt idx="4">
                  <c:v>Sep</c:v>
                </c:pt>
                <c:pt idx="5">
                  <c:v>Oct</c:v>
                </c:pt>
                <c:pt idx="6">
                  <c:v>Nov</c:v>
                </c:pt>
                <c:pt idx="7">
                  <c:v>Dic</c:v>
                </c:pt>
                <c:pt idx="8">
                  <c:v>Jan</c:v>
                </c:pt>
                <c:pt idx="9">
                  <c:v>Feb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2.8</c:v>
                </c:pt>
                <c:pt idx="9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12-5843-8BED-6CB3207CD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6"/>
        <c:overlap val="100"/>
        <c:axId val="2017449952"/>
        <c:axId val="2017140704"/>
      </c:barChart>
      <c:catAx>
        <c:axId val="201744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2017140704"/>
        <c:crosses val="autoZero"/>
        <c:auto val="1"/>
        <c:lblAlgn val="ctr"/>
        <c:lblOffset val="100"/>
        <c:noMultiLvlLbl val="0"/>
      </c:catAx>
      <c:valAx>
        <c:axId val="201714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201744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49B-D14E-8BF9-BC98EBAFEA5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49B-D14E-8BF9-BC98EBAFEA5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A49B-D14E-8BF9-BC98EBAFEA5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49B-D14E-8BF9-BC98EBAFEA5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A49B-D14E-8BF9-BC98EBAFEA5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49B-D14E-8BF9-BC98EBAFEA5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49B-D14E-8BF9-BC98EBAFEA5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9B-D14E-8BF9-BC98EBAFEA5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49B-D14E-8BF9-BC98EBAFEA51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lt1"/>
                      </a:solidFill>
                      <a:latin typeface="Poppins Light" pitchFamily="2" charset="77"/>
                      <a:ea typeface="+mn-ea"/>
                      <a:cs typeface="Poppins Light" pitchFamily="2" charset="77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49B-D14E-8BF9-BC98EBAFEA5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49B-D14E-8BF9-BC98EBAFEA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  <c:pt idx="3">
                  <c:v>Ago</c:v>
                </c:pt>
                <c:pt idx="4">
                  <c:v>Sep</c:v>
                </c:pt>
                <c:pt idx="5">
                  <c:v>Oct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49B-D14E-8BF9-BC98EBAFEA5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2673664"/>
        <c:axId val="62675200"/>
      </c:barChart>
      <c:catAx>
        <c:axId val="62673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2675200"/>
        <c:crosses val="autoZero"/>
        <c:auto val="1"/>
        <c:lblAlgn val="ctr"/>
        <c:lblOffset val="100"/>
        <c:noMultiLvlLbl val="0"/>
      </c:catAx>
      <c:valAx>
        <c:axId val="62675200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6267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135888960051533E-2"/>
          <c:y val="0.14906981061845292"/>
          <c:w val="0.88202789152190664"/>
          <c:h val="0.67257374326196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A10-6F4D-BEF8-6B081DC751D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A10-6F4D-BEF8-6B081DC751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10-6F4D-BEF8-6B081DC751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10-6F4D-BEF8-6B081DC751D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10-6F4D-BEF8-6B081DC751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10-6F4D-BEF8-6B081DC751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10-6F4D-BEF8-6B081DC751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10-6F4D-BEF8-6B081DC751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A10-6F4D-BEF8-6B081DC751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4.5999999999999996</c:v>
                </c:pt>
                <c:pt idx="1">
                  <c:v>2.6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10-6F4D-BEF8-6B081DC751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10-6F4D-BEF8-6B081DC751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3.7</c:v>
                </c:pt>
                <c:pt idx="1">
                  <c:v>2.1</c:v>
                </c:pt>
                <c:pt idx="2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10-6F4D-BEF8-6B081DC751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100"/>
        <c:axId val="986038608"/>
        <c:axId val="986039264"/>
      </c:barChart>
      <c:catAx>
        <c:axId val="98603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986039264"/>
        <c:crosses val="autoZero"/>
        <c:auto val="1"/>
        <c:lblAlgn val="ctr"/>
        <c:lblOffset val="100"/>
        <c:noMultiLvlLbl val="0"/>
      </c:catAx>
      <c:valAx>
        <c:axId val="986039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603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Strategy</c:v>
                </c:pt>
                <c:pt idx="2">
                  <c:v>Financial</c:v>
                </c:pt>
                <c:pt idx="3">
                  <c:v>Commerce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9-FA4C-B53B-5EE182ED4D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Strategy</c:v>
                </c:pt>
                <c:pt idx="2">
                  <c:v>Financial</c:v>
                </c:pt>
                <c:pt idx="3">
                  <c:v>Commerce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9-FA4C-B53B-5EE182ED4D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Strategy</c:v>
                </c:pt>
                <c:pt idx="2">
                  <c:v>Financial</c:v>
                </c:pt>
                <c:pt idx="3">
                  <c:v>Commerce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9-FA4C-B53B-5EE182ED4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"/>
        <c:overlap val="1"/>
        <c:axId val="646058000"/>
        <c:axId val="636491584"/>
      </c:barChart>
      <c:catAx>
        <c:axId val="646058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36491584"/>
        <c:crosses val="autoZero"/>
        <c:auto val="1"/>
        <c:lblAlgn val="ctr"/>
        <c:lblOffset val="100"/>
        <c:noMultiLvlLbl val="0"/>
      </c:catAx>
      <c:valAx>
        <c:axId val="63649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460580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3DD-8A43-8E9B-B4BE5A0B6C4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DD-8A43-8E9B-B4BE5A0B6C4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3DD-8A43-8E9B-B4BE5A0B6C4C}"/>
              </c:ext>
            </c:extLst>
          </c:dPt>
          <c:cat>
            <c:strRef>
              <c:f>Sheet1!$A$2:$A$5</c:f>
              <c:strCache>
                <c:ptCount val="4"/>
                <c:pt idx="0">
                  <c:v>Mayo</c:v>
                </c:pt>
                <c:pt idx="1">
                  <c:v>June</c:v>
                </c:pt>
                <c:pt idx="2">
                  <c:v>July</c:v>
                </c:pt>
                <c:pt idx="3">
                  <c:v>Agosto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3DD-8A43-8E9B-B4BE5A0B6C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Mayo</c:v>
                </c:pt>
                <c:pt idx="1">
                  <c:v>June</c:v>
                </c:pt>
                <c:pt idx="2">
                  <c:v>July</c:v>
                </c:pt>
                <c:pt idx="3">
                  <c:v>Agosto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7-43DD-8A43-8E9B-B4BE5A0B6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664310799"/>
        <c:axId val="66431243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Mayo</c:v>
                </c:pt>
                <c:pt idx="1">
                  <c:v>June</c:v>
                </c:pt>
                <c:pt idx="2">
                  <c:v>July</c:v>
                </c:pt>
                <c:pt idx="3">
                  <c:v>Agosto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3DD-8A43-8E9B-B4BE5A0B6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1346512"/>
        <c:axId val="1578921856"/>
      </c:lineChart>
      <c:catAx>
        <c:axId val="6643107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64312431"/>
        <c:crosses val="autoZero"/>
        <c:auto val="1"/>
        <c:lblAlgn val="ctr"/>
        <c:lblOffset val="100"/>
        <c:noMultiLvlLbl val="0"/>
      </c:catAx>
      <c:valAx>
        <c:axId val="66431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64310799"/>
        <c:crosses val="autoZero"/>
        <c:crossBetween val="between"/>
      </c:valAx>
      <c:valAx>
        <c:axId val="15789218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1731346512"/>
        <c:crosses val="max"/>
        <c:crossBetween val="between"/>
      </c:valAx>
      <c:catAx>
        <c:axId val="1731346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89218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NASDAQ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F-F041-9CFB-47AC4239DF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NYSE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2.6</c:v>
                </c:pt>
                <c:pt idx="6">
                  <c:v>3.9</c:v>
                </c:pt>
                <c:pt idx="7">
                  <c:v>2.7</c:v>
                </c:pt>
                <c:pt idx="8">
                  <c:v>2.8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9F-F041-9CFB-47AC4239DF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 JONES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9F-F041-9CFB-47AC4239D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2097501265265E-2"/>
          <c:y val="8.5251887716540076E-2"/>
          <c:w val="0.94726116074055766"/>
          <c:h val="0.80651416774640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Countries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36-3846-B459-FB264C7C608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36-3846-B459-FB264C7C608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36-3846-B459-FB264C7C608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D36-3846-B459-FB264C7C608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D36-3846-B459-FB264C7C608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D36-3846-B459-FB264C7C608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D36-3846-B459-FB264C7C608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D36-3846-B459-FB264C7C6084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D36-3846-B459-FB264C7C6084}"/>
              </c:ext>
            </c:extLst>
          </c:dPt>
          <c:cat>
            <c:strRef>
              <c:f>Sheet1!$A$2:$A$9</c:f>
              <c:strCache>
                <c:ptCount val="8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Ago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25</c:v>
                </c:pt>
                <c:pt idx="2">
                  <c:v>15</c:v>
                </c:pt>
                <c:pt idx="3">
                  <c:v>22</c:v>
                </c:pt>
                <c:pt idx="4">
                  <c:v>30</c:v>
                </c:pt>
                <c:pt idx="5">
                  <c:v>10</c:v>
                </c:pt>
                <c:pt idx="6">
                  <c:v>15</c:v>
                </c:pt>
                <c:pt idx="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D36-3846-B459-FB264C7C6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5"/>
        <c:overlap val="-3"/>
        <c:axId val="1531171824"/>
        <c:axId val="1531174576"/>
      </c:barChart>
      <c:catAx>
        <c:axId val="153117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531174576"/>
        <c:crosses val="autoZero"/>
        <c:auto val="1"/>
        <c:lblAlgn val="ctr"/>
        <c:lblOffset val="100"/>
        <c:noMultiLvlLbl val="0"/>
      </c:catAx>
      <c:valAx>
        <c:axId val="15311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53117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17-A74A-AF21-B1F214167708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17-A74A-AF21-B1F214167708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17-A74A-AF21-B1F21416770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17-A74A-AF21-B1F21416770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17-A74A-AF21-B1F214167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Poppins Light" pitchFamily="2" charset="77"/>
              <a:ea typeface="Lato Light" panose="020F0502020204030203" pitchFamily="34" charset="0"/>
              <a:cs typeface="Poppins Light" pitchFamily="2" charset="77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69F-8C45-BFB4-7A911F543F5B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9F-8C45-BFB4-7A911F543F5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69F-8C45-BFB4-7A911F543F5B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69F-8C45-BFB4-7A911F543F5B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9F-8C45-BFB4-7A911F543F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8824836265263618"/>
          <c:w val="1"/>
          <c:h val="0.110495841837558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Poppins Light" pitchFamily="2" charset="77"/>
              <a:ea typeface="Lato Light" panose="020F0502020204030203" pitchFamily="34" charset="0"/>
              <a:cs typeface="Poppins Light" pitchFamily="2" charset="77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E4-EB4D-A6A0-5E7916452340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E4-EB4D-A6A0-5E7916452340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E4-EB4D-A6A0-5E7916452340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E4-EB4D-A6A0-5E7916452340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E4-EB4D-A6A0-5E7916452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337713346448635"/>
          <c:w val="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Poppins Light" pitchFamily="2" charset="77"/>
              <a:ea typeface="Lato Light" panose="020F0502020204030203" pitchFamily="34" charset="0"/>
              <a:cs typeface="Poppins Light" pitchFamily="2" charset="77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NASDAQ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6A-ED4C-9EE0-28B795114E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NYSE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2.8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6A-ED4C-9EE0-28B795114E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 JONES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6A-ED4C-9EE0-28B795114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5"/>
        <c:overlap val="-27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0DFF8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Title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41-F447-8251-E0A92750569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41-F447-8251-E0A92750569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41-F447-8251-E0A92750569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541-F447-8251-E0A92750569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41-F447-8251-E0A927505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2A0-754A-AE60-A16B4C0FE0E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2A0-754A-AE60-A16B4C0FE0E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2A0-754A-AE60-A16B4C0FE0E5}"/>
              </c:ext>
            </c:extLst>
          </c:dPt>
          <c:cat>
            <c:strRef>
              <c:f>Sheet1!$A$2:$A$5</c:f>
              <c:strCache>
                <c:ptCount val="4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A0-754A-AE60-A16B4C0FE0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100"/>
        <c:axId val="542308687"/>
        <c:axId val="542309071"/>
      </c:barChart>
      <c:catAx>
        <c:axId val="542308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542309071"/>
        <c:crosses val="autoZero"/>
        <c:auto val="1"/>
        <c:lblAlgn val="ctr"/>
        <c:lblOffset val="100"/>
        <c:noMultiLvlLbl val="0"/>
      </c:catAx>
      <c:valAx>
        <c:axId val="542309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54230868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2097501265265E-2"/>
          <c:y val="8.5251887716540076E-2"/>
          <c:w val="0.94726116074055766"/>
          <c:h val="0.80651416774640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Countries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D7-E14C-AD1B-74C807683D16}"/>
              </c:ext>
            </c:extLst>
          </c:dPt>
          <c:cat>
            <c:strRef>
              <c:f>Sheet1!$A$2:$A$10</c:f>
              <c:strCache>
                <c:ptCount val="9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Ago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</c:v>
                </c:pt>
                <c:pt idx="1">
                  <c:v>25</c:v>
                </c:pt>
                <c:pt idx="2">
                  <c:v>15</c:v>
                </c:pt>
                <c:pt idx="3">
                  <c:v>22</c:v>
                </c:pt>
                <c:pt idx="4">
                  <c:v>30</c:v>
                </c:pt>
                <c:pt idx="5">
                  <c:v>10</c:v>
                </c:pt>
                <c:pt idx="6">
                  <c:v>15</c:v>
                </c:pt>
                <c:pt idx="7">
                  <c:v>21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7-E14C-AD1B-74C807683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1531171824"/>
        <c:axId val="1531174576"/>
      </c:barChart>
      <c:catAx>
        <c:axId val="153117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1531174576"/>
        <c:crosses val="autoZero"/>
        <c:auto val="1"/>
        <c:lblAlgn val="ctr"/>
        <c:lblOffset val="100"/>
        <c:noMultiLvlLbl val="0"/>
      </c:catAx>
      <c:valAx>
        <c:axId val="15311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153117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Roboto Light" panose="02000000000000000000" pitchFamily="2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D3CB90-91DA-EA4B-8D4C-F2F0823C8D49}"/>
              </a:ext>
            </a:extLst>
          </p:cNvPr>
          <p:cNvGrpSpPr/>
          <p:nvPr/>
        </p:nvGrpSpPr>
        <p:grpSpPr>
          <a:xfrm>
            <a:off x="1846833" y="4511564"/>
            <a:ext cx="20683984" cy="5617006"/>
            <a:chOff x="1846833" y="5068389"/>
            <a:chExt cx="20683984" cy="5617006"/>
          </a:xfrm>
        </p:grpSpPr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B5C3492D-8F47-2C4B-9706-F076CD1EAF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9394725"/>
                </p:ext>
              </p:extLst>
            </p:nvPr>
          </p:nvGraphicFramePr>
          <p:xfrm>
            <a:off x="1846833" y="6327649"/>
            <a:ext cx="20683984" cy="43577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7424CC-C25B-5E41-BD78-85D7C0437185}"/>
                </a:ext>
              </a:extLst>
            </p:cNvPr>
            <p:cNvGrpSpPr/>
            <p:nvPr/>
          </p:nvGrpSpPr>
          <p:grpSpPr>
            <a:xfrm>
              <a:off x="2220686" y="5068389"/>
              <a:ext cx="20310131" cy="836023"/>
              <a:chOff x="2220686" y="5068389"/>
              <a:chExt cx="19306910" cy="83602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CF5170-2E3E-3D4A-9252-366F19589F90}"/>
                  </a:ext>
                </a:extLst>
              </p:cNvPr>
              <p:cNvSpPr/>
              <p:nvPr/>
            </p:nvSpPr>
            <p:spPr>
              <a:xfrm>
                <a:off x="2220686" y="5068389"/>
                <a:ext cx="3108960" cy="83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E4D6D2-C642-254F-B4BD-B0A7FF81006D}"/>
                  </a:ext>
                </a:extLst>
              </p:cNvPr>
              <p:cNvSpPr/>
              <p:nvPr/>
            </p:nvSpPr>
            <p:spPr>
              <a:xfrm>
                <a:off x="5460276" y="5068389"/>
                <a:ext cx="3108960" cy="83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Suppliers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3A9257-DA3C-B843-BC78-9784794F4290}"/>
                  </a:ext>
                </a:extLst>
              </p:cNvPr>
              <p:cNvSpPr/>
              <p:nvPr/>
            </p:nvSpPr>
            <p:spPr>
              <a:xfrm>
                <a:off x="8699866" y="5068389"/>
                <a:ext cx="3108960" cy="83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Community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CDEEE8-233E-354A-BC8E-BFDDCC618596}"/>
                  </a:ext>
                </a:extLst>
              </p:cNvPr>
              <p:cNvSpPr/>
              <p:nvPr/>
            </p:nvSpPr>
            <p:spPr>
              <a:xfrm>
                <a:off x="11939456" y="5068389"/>
                <a:ext cx="3108960" cy="83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Competitors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5F86984-E4F3-4744-AF7C-4EC9575F94F4}"/>
                  </a:ext>
                </a:extLst>
              </p:cNvPr>
              <p:cNvSpPr/>
              <p:nvPr/>
            </p:nvSpPr>
            <p:spPr>
              <a:xfrm>
                <a:off x="15179046" y="5068389"/>
                <a:ext cx="3108960" cy="83602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Financial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A0C9D8-3824-AE4C-A858-94113005CB3E}"/>
                  </a:ext>
                </a:extLst>
              </p:cNvPr>
              <p:cNvSpPr/>
              <p:nvPr/>
            </p:nvSpPr>
            <p:spPr>
              <a:xfrm>
                <a:off x="18418636" y="5068389"/>
                <a:ext cx="3108960" cy="83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Strategy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120F3F-BF74-4849-AEFF-652A74564CC2}"/>
              </a:ext>
            </a:extLst>
          </p:cNvPr>
          <p:cNvGrpSpPr/>
          <p:nvPr/>
        </p:nvGrpSpPr>
        <p:grpSpPr>
          <a:xfrm>
            <a:off x="2876827" y="10885902"/>
            <a:ext cx="18623995" cy="1575043"/>
            <a:chOff x="3906822" y="11284063"/>
            <a:chExt cx="18623995" cy="15750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AA5B8EA-2DCC-8248-9648-E10B2D72F9B4}"/>
                </a:ext>
              </a:extLst>
            </p:cNvPr>
            <p:cNvGrpSpPr/>
            <p:nvPr/>
          </p:nvGrpSpPr>
          <p:grpSpPr>
            <a:xfrm>
              <a:off x="3906822" y="11309461"/>
              <a:ext cx="9102410" cy="1549645"/>
              <a:chOff x="10857727" y="4616959"/>
              <a:chExt cx="9102410" cy="154964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C45E0BA-69FC-E248-B0A1-6CDBDA5604F9}"/>
                  </a:ext>
                </a:extLst>
              </p:cNvPr>
              <p:cNvSpPr/>
              <p:nvPr/>
            </p:nvSpPr>
            <p:spPr>
              <a:xfrm>
                <a:off x="10857727" y="4825566"/>
                <a:ext cx="229116" cy="2291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37823B4-4227-5042-BB5A-E76573071E61}"/>
                  </a:ext>
                </a:extLst>
              </p:cNvPr>
              <p:cNvGrpSpPr/>
              <p:nvPr/>
            </p:nvGrpSpPr>
            <p:grpSpPr>
              <a:xfrm>
                <a:off x="11501732" y="4616959"/>
                <a:ext cx="8458405" cy="1549645"/>
                <a:chOff x="1815213" y="7999712"/>
                <a:chExt cx="8458405" cy="154964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48BDC2-910A-B74F-832B-1C6B7A904AD5}"/>
                    </a:ext>
                  </a:extLst>
                </p:cNvPr>
                <p:cNvSpPr txBox="1"/>
                <p:nvPr/>
              </p:nvSpPr>
              <p:spPr>
                <a:xfrm>
                  <a:off x="1815215" y="8595250"/>
                  <a:ext cx="845840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Poppins Light" pitchFamily="2" charset="77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advice, promotions only work as well.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BDFABF-8155-A846-B654-E5DAD1BCC9F0}"/>
                    </a:ext>
                  </a:extLst>
                </p:cNvPr>
                <p:cNvSpPr txBox="1"/>
                <p:nvPr/>
              </p:nvSpPr>
              <p:spPr>
                <a:xfrm>
                  <a:off x="1815213" y="7999712"/>
                  <a:ext cx="44668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tx2"/>
                      </a:solidFill>
                      <a:latin typeface="Poppins Medium" pitchFamily="2" charset="77"/>
                      <a:ea typeface="Lato" panose="020F0502020204030203" pitchFamily="34" charset="0"/>
                      <a:cs typeface="Poppins Medium" pitchFamily="2" charset="77"/>
                    </a:rPr>
                    <a:t>Business System</a:t>
                  </a:r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F3ECBC-8C96-FD42-9702-84EA1F93901C}"/>
                </a:ext>
              </a:extLst>
            </p:cNvPr>
            <p:cNvGrpSpPr/>
            <p:nvPr/>
          </p:nvGrpSpPr>
          <p:grpSpPr>
            <a:xfrm>
              <a:off x="13428407" y="11284063"/>
              <a:ext cx="9102410" cy="1549645"/>
              <a:chOff x="10857727" y="4616959"/>
              <a:chExt cx="9102410" cy="154964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940A74-9F8A-F844-9AA7-2B04E6A056A6}"/>
                  </a:ext>
                </a:extLst>
              </p:cNvPr>
              <p:cNvSpPr/>
              <p:nvPr/>
            </p:nvSpPr>
            <p:spPr>
              <a:xfrm>
                <a:off x="10857727" y="4825566"/>
                <a:ext cx="229116" cy="2291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2D6FA5B-7451-E345-9F95-E19B709E65F9}"/>
                  </a:ext>
                </a:extLst>
              </p:cNvPr>
              <p:cNvGrpSpPr/>
              <p:nvPr/>
            </p:nvGrpSpPr>
            <p:grpSpPr>
              <a:xfrm>
                <a:off x="11501732" y="4616959"/>
                <a:ext cx="8458405" cy="1549645"/>
                <a:chOff x="1815213" y="7999712"/>
                <a:chExt cx="8458405" cy="1549645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04849A6-8A61-A943-BE21-B48B12AF8672}"/>
                    </a:ext>
                  </a:extLst>
                </p:cNvPr>
                <p:cNvSpPr txBox="1"/>
                <p:nvPr/>
              </p:nvSpPr>
              <p:spPr>
                <a:xfrm>
                  <a:off x="1815215" y="8595250"/>
                  <a:ext cx="845840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Poppins Light" pitchFamily="2" charset="77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advice, promotions only work as well.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710C4E8-DD14-1242-9755-97D37F208F39}"/>
                    </a:ext>
                  </a:extLst>
                </p:cNvPr>
                <p:cNvSpPr txBox="1"/>
                <p:nvPr/>
              </p:nvSpPr>
              <p:spPr>
                <a:xfrm>
                  <a:off x="1815213" y="7999712"/>
                  <a:ext cx="44668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tx2"/>
                      </a:solidFill>
                      <a:latin typeface="Poppins Medium" pitchFamily="2" charset="77"/>
                      <a:ea typeface="Lato" panose="020F0502020204030203" pitchFamily="34" charset="0"/>
                      <a:cs typeface="Poppins Medium" pitchFamily="2" charset="77"/>
                    </a:rPr>
                    <a:t>Suppliers</a:t>
                  </a:r>
                </a:p>
              </p:txBody>
            </p:sp>
          </p:grpSp>
        </p:grpSp>
      </p:grp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E169E124-7F08-5F49-BFBA-EE838713A83D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EFA42953-BBA5-C448-B199-7FA7B5BE922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2B8164-5027-A34C-9829-7B380D30635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CD9164-7A0D-ED4C-8A43-F4F88B936142}"/>
              </a:ext>
            </a:extLst>
          </p:cNvPr>
          <p:cNvGrpSpPr/>
          <p:nvPr/>
        </p:nvGrpSpPr>
        <p:grpSpPr>
          <a:xfrm>
            <a:off x="1679017" y="4877384"/>
            <a:ext cx="21019618" cy="7189410"/>
            <a:chOff x="1679017" y="4405182"/>
            <a:chExt cx="21019618" cy="71894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3B182AD-F8F0-5B43-A149-939B0FACC6C6}"/>
                </a:ext>
              </a:extLst>
            </p:cNvPr>
            <p:cNvSpPr/>
            <p:nvPr/>
          </p:nvSpPr>
          <p:spPr>
            <a:xfrm>
              <a:off x="1679017" y="4405182"/>
              <a:ext cx="21019618" cy="7189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ECFA75-638F-F24A-B2CD-1CF647E64F3B}"/>
                </a:ext>
              </a:extLst>
            </p:cNvPr>
            <p:cNvGrpSpPr/>
            <p:nvPr/>
          </p:nvGrpSpPr>
          <p:grpSpPr>
            <a:xfrm>
              <a:off x="16408165" y="6799558"/>
              <a:ext cx="3936026" cy="2400658"/>
              <a:chOff x="15885441" y="7236180"/>
              <a:chExt cx="3936026" cy="240065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4C363A9-5C66-964E-AFFE-65F89933A408}"/>
                  </a:ext>
                </a:extLst>
              </p:cNvPr>
              <p:cNvSpPr/>
              <p:nvPr/>
            </p:nvSpPr>
            <p:spPr>
              <a:xfrm>
                <a:off x="16171779" y="7236180"/>
                <a:ext cx="336335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2020</a:t>
                </a:r>
                <a:endParaRPr lang="en-US" sz="8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8B6FDA-A52D-F848-89A1-E8266D8074C4}"/>
                  </a:ext>
                </a:extLst>
              </p:cNvPr>
              <p:cNvSpPr txBox="1"/>
              <p:nvPr/>
            </p:nvSpPr>
            <p:spPr>
              <a:xfrm>
                <a:off x="15885441" y="8251843"/>
                <a:ext cx="393602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6D0C66-EB79-E945-AD73-4703B93B5A1A}"/>
                </a:ext>
              </a:extLst>
            </p:cNvPr>
            <p:cNvGrpSpPr/>
            <p:nvPr/>
          </p:nvGrpSpPr>
          <p:grpSpPr>
            <a:xfrm>
              <a:off x="1679017" y="4997586"/>
              <a:ext cx="13613256" cy="6004601"/>
              <a:chOff x="1679017" y="4498363"/>
              <a:chExt cx="13613256" cy="6004601"/>
            </a:xfrm>
          </p:grpSpPr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7D30F9B2-E2A2-B14C-A59B-20E28C3344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42449844"/>
                  </p:ext>
                </p:extLst>
              </p:nvPr>
            </p:nvGraphicFramePr>
            <p:xfrm>
              <a:off x="1679017" y="4498363"/>
              <a:ext cx="13613256" cy="53199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8B990A-17C8-7245-BCF0-A57182202B03}"/>
                  </a:ext>
                </a:extLst>
              </p:cNvPr>
              <p:cNvSpPr txBox="1"/>
              <p:nvPr/>
            </p:nvSpPr>
            <p:spPr>
              <a:xfrm>
                <a:off x="2818243" y="9671967"/>
                <a:ext cx="2593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 System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621B3A-9FC4-EA47-985B-4C6B370D5C41}"/>
                  </a:ext>
                </a:extLst>
              </p:cNvPr>
              <p:cNvSpPr txBox="1"/>
              <p:nvPr/>
            </p:nvSpPr>
            <p:spPr>
              <a:xfrm>
                <a:off x="5810317" y="9671967"/>
                <a:ext cx="2593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E2493A-AE78-8A4C-89BB-03C0AA45DCC6}"/>
                  </a:ext>
                </a:extLst>
              </p:cNvPr>
              <p:cNvSpPr txBox="1"/>
              <p:nvPr/>
            </p:nvSpPr>
            <p:spPr>
              <a:xfrm>
                <a:off x="8838967" y="9671967"/>
                <a:ext cx="2593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Community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1E6816-E6D2-3243-BBC8-1B65C398AB7B}"/>
                  </a:ext>
                </a:extLst>
              </p:cNvPr>
              <p:cNvSpPr txBox="1"/>
              <p:nvPr/>
            </p:nvSpPr>
            <p:spPr>
              <a:xfrm>
                <a:off x="11837877" y="9671967"/>
                <a:ext cx="2593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Competitors</a:t>
                </a:r>
              </a:p>
            </p:txBody>
          </p:sp>
        </p:grpSp>
      </p:grp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34E9D75B-77F8-2346-A866-B15F08C77A5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B2363338-983D-F540-AA9D-13C0F48569B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761383-F17D-2744-90C1-EB4F5FD7945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4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EF959F1-DF7C-9A47-B51C-D87F0258A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75119"/>
              </p:ext>
            </p:extLst>
          </p:nvPr>
        </p:nvGraphicFramePr>
        <p:xfrm>
          <a:off x="8953501" y="4273848"/>
          <a:ext cx="13870796" cy="7891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353AB73-EE3D-644D-A5AF-23E74FAD55F1}"/>
              </a:ext>
            </a:extLst>
          </p:cNvPr>
          <p:cNvGrpSpPr/>
          <p:nvPr/>
        </p:nvGrpSpPr>
        <p:grpSpPr>
          <a:xfrm>
            <a:off x="1562879" y="4995735"/>
            <a:ext cx="6478240" cy="6573615"/>
            <a:chOff x="1271300" y="4995735"/>
            <a:chExt cx="6478240" cy="657361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BB3894-9F27-DB4B-BD43-783A9212E956}"/>
                </a:ext>
              </a:extLst>
            </p:cNvPr>
            <p:cNvSpPr/>
            <p:nvPr/>
          </p:nvSpPr>
          <p:spPr>
            <a:xfrm>
              <a:off x="1271300" y="5204342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06C547-357E-E141-8861-8CEF0AA7EC95}"/>
                </a:ext>
              </a:extLst>
            </p:cNvPr>
            <p:cNvSpPr txBox="1"/>
            <p:nvPr/>
          </p:nvSpPr>
          <p:spPr>
            <a:xfrm>
              <a:off x="1915307" y="5591273"/>
              <a:ext cx="58342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AC7700-EDB1-3B44-BF24-0CFF36ABF9BE}"/>
                </a:ext>
              </a:extLst>
            </p:cNvPr>
            <p:cNvSpPr txBox="1"/>
            <p:nvPr/>
          </p:nvSpPr>
          <p:spPr>
            <a:xfrm>
              <a:off x="1915305" y="499573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 System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F8F80A8-D5C9-074A-A7C4-E39FDC976514}"/>
                </a:ext>
              </a:extLst>
            </p:cNvPr>
            <p:cNvGrpSpPr/>
            <p:nvPr/>
          </p:nvGrpSpPr>
          <p:grpSpPr>
            <a:xfrm>
              <a:off x="1271300" y="7507720"/>
              <a:ext cx="6478240" cy="1549645"/>
              <a:chOff x="1271300" y="7507720"/>
              <a:chExt cx="6478240" cy="154964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4A08D6-F47C-834D-9285-218A6D6A775E}"/>
                  </a:ext>
                </a:extLst>
              </p:cNvPr>
              <p:cNvSpPr/>
              <p:nvPr/>
            </p:nvSpPr>
            <p:spPr>
              <a:xfrm>
                <a:off x="1271300" y="7716327"/>
                <a:ext cx="229116" cy="2291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489D17-02DC-9B4C-867A-FCF68DF0C503}"/>
                  </a:ext>
                </a:extLst>
              </p:cNvPr>
              <p:cNvSpPr txBox="1"/>
              <p:nvPr/>
            </p:nvSpPr>
            <p:spPr>
              <a:xfrm>
                <a:off x="1915307" y="8103258"/>
                <a:ext cx="58342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478BAB-634A-9D48-8971-BE5D00D769B8}"/>
                  </a:ext>
                </a:extLst>
              </p:cNvPr>
              <p:cNvSpPr txBox="1"/>
              <p:nvPr/>
            </p:nvSpPr>
            <p:spPr>
              <a:xfrm>
                <a:off x="1915305" y="7507720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E7B3187-F88E-8546-A4A2-17B7BADD87E5}"/>
                </a:ext>
              </a:extLst>
            </p:cNvPr>
            <p:cNvSpPr/>
            <p:nvPr/>
          </p:nvSpPr>
          <p:spPr>
            <a:xfrm>
              <a:off x="1271300" y="10228312"/>
              <a:ext cx="229116" cy="2291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16CCF8-38AC-4545-9EFD-EF01B44B8CF8}"/>
                </a:ext>
              </a:extLst>
            </p:cNvPr>
            <p:cNvSpPr txBox="1"/>
            <p:nvPr/>
          </p:nvSpPr>
          <p:spPr>
            <a:xfrm>
              <a:off x="1915307" y="10615243"/>
              <a:ext cx="58342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4F5F80-CA04-8942-8DAC-6AE19960E50E}"/>
                </a:ext>
              </a:extLst>
            </p:cNvPr>
            <p:cNvSpPr txBox="1"/>
            <p:nvPr/>
          </p:nvSpPr>
          <p:spPr>
            <a:xfrm>
              <a:off x="1915305" y="1001970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</p:grp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7B0FF973-A71F-5F40-989E-0951B023E24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1EFDB2C1-66C3-514F-AC46-69D828ADABD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32A8-2D28-1C46-9A63-CA78C292A60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6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44">
            <a:extLst>
              <a:ext uri="{FF2B5EF4-FFF2-40B4-BE49-F238E27FC236}">
                <a16:creationId xmlns:a16="http://schemas.microsoft.com/office/drawing/2014/main" id="{490EDF37-45BF-D04E-9051-ADF01AB20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688352"/>
              </p:ext>
            </p:extLst>
          </p:nvPr>
        </p:nvGraphicFramePr>
        <p:xfrm>
          <a:off x="2607733" y="6117183"/>
          <a:ext cx="3285068" cy="472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44">
            <a:extLst>
              <a:ext uri="{FF2B5EF4-FFF2-40B4-BE49-F238E27FC236}">
                <a16:creationId xmlns:a16="http://schemas.microsoft.com/office/drawing/2014/main" id="{5CCC958A-A416-9646-999F-2D28ABFF5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130208"/>
              </p:ext>
            </p:extLst>
          </p:nvPr>
        </p:nvGraphicFramePr>
        <p:xfrm>
          <a:off x="10546291" y="6117183"/>
          <a:ext cx="3285068" cy="472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44">
            <a:extLst>
              <a:ext uri="{FF2B5EF4-FFF2-40B4-BE49-F238E27FC236}">
                <a16:creationId xmlns:a16="http://schemas.microsoft.com/office/drawing/2014/main" id="{037E78CA-3D50-BE44-AC9A-90DC670B95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980004"/>
              </p:ext>
            </p:extLst>
          </p:nvPr>
        </p:nvGraphicFramePr>
        <p:xfrm>
          <a:off x="18484849" y="6117183"/>
          <a:ext cx="3285068" cy="472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395">
            <a:extLst>
              <a:ext uri="{FF2B5EF4-FFF2-40B4-BE49-F238E27FC236}">
                <a16:creationId xmlns:a16="http://schemas.microsoft.com/office/drawing/2014/main" id="{5A1F54B4-10BE-FD42-AA37-F4C76DA4BD7C}"/>
              </a:ext>
            </a:extLst>
          </p:cNvPr>
          <p:cNvSpPr txBox="1"/>
          <p:nvPr/>
        </p:nvSpPr>
        <p:spPr>
          <a:xfrm>
            <a:off x="1967692" y="4788106"/>
            <a:ext cx="456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Financial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77CE9F00-613F-4A4F-9065-AA03896F20BA}"/>
              </a:ext>
            </a:extLst>
          </p:cNvPr>
          <p:cNvSpPr txBox="1"/>
          <p:nvPr/>
        </p:nvSpPr>
        <p:spPr>
          <a:xfrm>
            <a:off x="9906250" y="4788106"/>
            <a:ext cx="456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9074165F-1649-D347-A50A-A7063981189A}"/>
              </a:ext>
            </a:extLst>
          </p:cNvPr>
          <p:cNvSpPr txBox="1"/>
          <p:nvPr/>
        </p:nvSpPr>
        <p:spPr>
          <a:xfrm>
            <a:off x="17844809" y="4788106"/>
            <a:ext cx="456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DA47DF-8FB7-AA40-AF93-3A0E79718649}"/>
              </a:ext>
            </a:extLst>
          </p:cNvPr>
          <p:cNvSpPr txBox="1"/>
          <p:nvPr/>
        </p:nvSpPr>
        <p:spPr>
          <a:xfrm>
            <a:off x="1333149" y="11204673"/>
            <a:ext cx="5834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D7C77C-E150-D845-986A-7BC0354685C7}"/>
              </a:ext>
            </a:extLst>
          </p:cNvPr>
          <p:cNvSpPr txBox="1"/>
          <p:nvPr/>
        </p:nvSpPr>
        <p:spPr>
          <a:xfrm>
            <a:off x="9271707" y="11204673"/>
            <a:ext cx="5834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EA1CC-19E3-BF47-B711-A3D32317A87F}"/>
              </a:ext>
            </a:extLst>
          </p:cNvPr>
          <p:cNvSpPr txBox="1"/>
          <p:nvPr/>
        </p:nvSpPr>
        <p:spPr>
          <a:xfrm>
            <a:off x="17210265" y="11204673"/>
            <a:ext cx="5834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35901956-DAEC-0C4A-A56E-032A5C72A4D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7DCE7ECD-DFB5-CB4B-836F-462F52ED169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D23E32-E435-EE4E-BD94-C737D51DB73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6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44">
            <a:extLst>
              <a:ext uri="{FF2B5EF4-FFF2-40B4-BE49-F238E27FC236}">
                <a16:creationId xmlns:a16="http://schemas.microsoft.com/office/drawing/2014/main" id="{7053BACC-9C77-7A4F-A0DB-4229C4B7B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597498"/>
              </p:ext>
            </p:extLst>
          </p:nvPr>
        </p:nvGraphicFramePr>
        <p:xfrm>
          <a:off x="11335009" y="5831423"/>
          <a:ext cx="11342111" cy="6235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CuadroTexto 395">
            <a:extLst>
              <a:ext uri="{FF2B5EF4-FFF2-40B4-BE49-F238E27FC236}">
                <a16:creationId xmlns:a16="http://schemas.microsoft.com/office/drawing/2014/main" id="{EB5A9F76-17FC-7B4B-80B2-7A912B967FEC}"/>
              </a:ext>
            </a:extLst>
          </p:cNvPr>
          <p:cNvSpPr txBox="1"/>
          <p:nvPr/>
        </p:nvSpPr>
        <p:spPr>
          <a:xfrm>
            <a:off x="12822054" y="5032976"/>
            <a:ext cx="163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45%</a:t>
            </a:r>
          </a:p>
        </p:txBody>
      </p: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B4E79027-7993-8747-84A2-447EEF92A7D5}"/>
              </a:ext>
            </a:extLst>
          </p:cNvPr>
          <p:cNvSpPr txBox="1"/>
          <p:nvPr/>
        </p:nvSpPr>
        <p:spPr>
          <a:xfrm>
            <a:off x="16188288" y="5032976"/>
            <a:ext cx="163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50%</a:t>
            </a: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6DC2A5D8-4D0D-F042-9E95-35E4D9E63CE9}"/>
              </a:ext>
            </a:extLst>
          </p:cNvPr>
          <p:cNvSpPr txBox="1"/>
          <p:nvPr/>
        </p:nvSpPr>
        <p:spPr>
          <a:xfrm>
            <a:off x="19554522" y="5032976"/>
            <a:ext cx="163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70%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002108-0ED7-B440-9825-32BE15E079F2}"/>
              </a:ext>
            </a:extLst>
          </p:cNvPr>
          <p:cNvSpPr txBox="1"/>
          <p:nvPr/>
        </p:nvSpPr>
        <p:spPr>
          <a:xfrm flipH="1">
            <a:off x="1791925" y="5682741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45304-6B44-3444-9A64-AB831AA53551}"/>
              </a:ext>
            </a:extLst>
          </p:cNvPr>
          <p:cNvSpPr txBox="1"/>
          <p:nvPr/>
        </p:nvSpPr>
        <p:spPr>
          <a:xfrm flipH="1">
            <a:off x="2961607" y="492041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00BD00-8B9B-C841-AD94-F0105F9207C9}"/>
              </a:ext>
            </a:extLst>
          </p:cNvPr>
          <p:cNvSpPr/>
          <p:nvPr/>
        </p:nvSpPr>
        <p:spPr>
          <a:xfrm flipH="1">
            <a:off x="7663757" y="5043602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E1C48-D971-C146-9840-DD07CA7EF44B}"/>
              </a:ext>
            </a:extLst>
          </p:cNvPr>
          <p:cNvSpPr txBox="1"/>
          <p:nvPr/>
        </p:nvSpPr>
        <p:spPr>
          <a:xfrm flipH="1">
            <a:off x="1791925" y="8087920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1920CB-F7A3-7549-8DCD-10AF64967CA5}"/>
              </a:ext>
            </a:extLst>
          </p:cNvPr>
          <p:cNvSpPr txBox="1"/>
          <p:nvPr/>
        </p:nvSpPr>
        <p:spPr>
          <a:xfrm flipH="1">
            <a:off x="2961607" y="732559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B2C92C-F99A-E744-9942-ABA17A3F3475}"/>
              </a:ext>
            </a:extLst>
          </p:cNvPr>
          <p:cNvSpPr/>
          <p:nvPr/>
        </p:nvSpPr>
        <p:spPr>
          <a:xfrm flipH="1">
            <a:off x="7657935" y="7498311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56E59E-C6C9-E54F-A933-19803028DC84}"/>
              </a:ext>
            </a:extLst>
          </p:cNvPr>
          <p:cNvSpPr txBox="1"/>
          <p:nvPr/>
        </p:nvSpPr>
        <p:spPr>
          <a:xfrm flipH="1">
            <a:off x="1791925" y="10715344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15D0FC-AC0E-8A41-973B-E10367A8C3FF}"/>
              </a:ext>
            </a:extLst>
          </p:cNvPr>
          <p:cNvSpPr txBox="1"/>
          <p:nvPr/>
        </p:nvSpPr>
        <p:spPr>
          <a:xfrm flipH="1">
            <a:off x="2961607" y="995302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Financial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B44BF1-B968-7F47-822D-8C2FC589CF79}"/>
              </a:ext>
            </a:extLst>
          </p:cNvPr>
          <p:cNvSpPr/>
          <p:nvPr/>
        </p:nvSpPr>
        <p:spPr>
          <a:xfrm flipH="1">
            <a:off x="7663757" y="10136179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03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802A7331-AF79-3245-A732-894B9CD6125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D79533CD-FF63-104F-9E4B-CF445A10669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6ABE4B-A16D-C34A-8D2D-FD1AAD9F3A2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7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D2C1542-71E4-A248-B53D-00E108149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051009"/>
              </p:ext>
            </p:extLst>
          </p:nvPr>
        </p:nvGraphicFramePr>
        <p:xfrm>
          <a:off x="4337050" y="4065588"/>
          <a:ext cx="15703550" cy="639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FC0F524-B883-754C-B9E2-0300D6F81112}"/>
              </a:ext>
            </a:extLst>
          </p:cNvPr>
          <p:cNvSpPr/>
          <p:nvPr/>
        </p:nvSpPr>
        <p:spPr>
          <a:xfrm>
            <a:off x="3098800" y="7951596"/>
            <a:ext cx="17653000" cy="198998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BE67F7-6D41-C24C-9CD4-4A0E499F908F}"/>
              </a:ext>
            </a:extLst>
          </p:cNvPr>
          <p:cNvCxnSpPr/>
          <p:nvPr/>
        </p:nvCxnSpPr>
        <p:spPr>
          <a:xfrm>
            <a:off x="4568172" y="7951596"/>
            <a:ext cx="159550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955146-04B9-B943-A603-62C76DDF2D2E}"/>
              </a:ext>
            </a:extLst>
          </p:cNvPr>
          <p:cNvSpPr/>
          <p:nvPr/>
        </p:nvSpPr>
        <p:spPr>
          <a:xfrm>
            <a:off x="20523200" y="7251282"/>
            <a:ext cx="3863975" cy="1338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$23,585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A5287A-AFDE-654C-A11A-456DFD16D7D0}"/>
              </a:ext>
            </a:extLst>
          </p:cNvPr>
          <p:cNvGrpSpPr/>
          <p:nvPr/>
        </p:nvGrpSpPr>
        <p:grpSpPr>
          <a:xfrm>
            <a:off x="2876827" y="10885902"/>
            <a:ext cx="18623995" cy="1575043"/>
            <a:chOff x="3906822" y="11284063"/>
            <a:chExt cx="18623995" cy="15750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F537EE8-96FA-1647-B32F-228AD695B4F2}"/>
                </a:ext>
              </a:extLst>
            </p:cNvPr>
            <p:cNvGrpSpPr/>
            <p:nvPr/>
          </p:nvGrpSpPr>
          <p:grpSpPr>
            <a:xfrm>
              <a:off x="3906822" y="11309461"/>
              <a:ext cx="9102410" cy="1549645"/>
              <a:chOff x="10857727" y="4616959"/>
              <a:chExt cx="9102410" cy="154964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AEA33A-1FCE-A244-9E06-AF4E1031BEAF}"/>
                  </a:ext>
                </a:extLst>
              </p:cNvPr>
              <p:cNvSpPr/>
              <p:nvPr/>
            </p:nvSpPr>
            <p:spPr>
              <a:xfrm>
                <a:off x="10857727" y="4825566"/>
                <a:ext cx="229116" cy="2291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BAF0793-FB40-324B-915D-0742014F1F8B}"/>
                  </a:ext>
                </a:extLst>
              </p:cNvPr>
              <p:cNvGrpSpPr/>
              <p:nvPr/>
            </p:nvGrpSpPr>
            <p:grpSpPr>
              <a:xfrm>
                <a:off x="11501732" y="4616959"/>
                <a:ext cx="8458405" cy="1549645"/>
                <a:chOff x="1815213" y="7999712"/>
                <a:chExt cx="8458405" cy="1549645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C57AF-ED3B-8041-BA99-CAF892E8B08D}"/>
                    </a:ext>
                  </a:extLst>
                </p:cNvPr>
                <p:cNvSpPr txBox="1"/>
                <p:nvPr/>
              </p:nvSpPr>
              <p:spPr>
                <a:xfrm>
                  <a:off x="1815215" y="8595250"/>
                  <a:ext cx="845840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Poppins Light" pitchFamily="2" charset="77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advice, promotions only work as well.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85F4F3B-3F74-B34A-9722-0D183053FECA}"/>
                    </a:ext>
                  </a:extLst>
                </p:cNvPr>
                <p:cNvSpPr txBox="1"/>
                <p:nvPr/>
              </p:nvSpPr>
              <p:spPr>
                <a:xfrm>
                  <a:off x="1815213" y="7999712"/>
                  <a:ext cx="44668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tx2"/>
                      </a:solidFill>
                      <a:latin typeface="Poppins Medium" pitchFamily="2" charset="77"/>
                      <a:ea typeface="Lato" panose="020F0502020204030203" pitchFamily="34" charset="0"/>
                      <a:cs typeface="Poppins Medium" pitchFamily="2" charset="77"/>
                    </a:rPr>
                    <a:t>Business System</a:t>
                  </a: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BF88E2-564C-C240-8F30-9BE6A9FD8018}"/>
                </a:ext>
              </a:extLst>
            </p:cNvPr>
            <p:cNvGrpSpPr/>
            <p:nvPr/>
          </p:nvGrpSpPr>
          <p:grpSpPr>
            <a:xfrm>
              <a:off x="13428407" y="11284063"/>
              <a:ext cx="9102410" cy="1549645"/>
              <a:chOff x="10857727" y="4616959"/>
              <a:chExt cx="9102410" cy="1549645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38DFA31-ED8B-AB41-8A68-66481923595C}"/>
                  </a:ext>
                </a:extLst>
              </p:cNvPr>
              <p:cNvSpPr/>
              <p:nvPr/>
            </p:nvSpPr>
            <p:spPr>
              <a:xfrm>
                <a:off x="10857727" y="4825566"/>
                <a:ext cx="229116" cy="2291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7283F12-9963-FB47-99C5-AE816E4C6EE9}"/>
                  </a:ext>
                </a:extLst>
              </p:cNvPr>
              <p:cNvGrpSpPr/>
              <p:nvPr/>
            </p:nvGrpSpPr>
            <p:grpSpPr>
              <a:xfrm>
                <a:off x="11501732" y="4616959"/>
                <a:ext cx="8458405" cy="1549645"/>
                <a:chOff x="1815213" y="7999712"/>
                <a:chExt cx="8458405" cy="1549645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B88607A-6032-FD47-9821-EDB08472F5BC}"/>
                    </a:ext>
                  </a:extLst>
                </p:cNvPr>
                <p:cNvSpPr txBox="1"/>
                <p:nvPr/>
              </p:nvSpPr>
              <p:spPr>
                <a:xfrm>
                  <a:off x="1815215" y="8595250"/>
                  <a:ext cx="845840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Poppins Light" pitchFamily="2" charset="77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advice, promotions only work as well.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E59BDCA-A33C-AD47-86D8-76CCD5832CDC}"/>
                    </a:ext>
                  </a:extLst>
                </p:cNvPr>
                <p:cNvSpPr txBox="1"/>
                <p:nvPr/>
              </p:nvSpPr>
              <p:spPr>
                <a:xfrm>
                  <a:off x="1815213" y="7999712"/>
                  <a:ext cx="44668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tx2"/>
                      </a:solidFill>
                      <a:latin typeface="Poppins Medium" pitchFamily="2" charset="77"/>
                      <a:ea typeface="Lato" panose="020F0502020204030203" pitchFamily="34" charset="0"/>
                      <a:cs typeface="Poppins Medium" pitchFamily="2" charset="77"/>
                    </a:rPr>
                    <a:t>Suppliers</a:t>
                  </a:r>
                </a:p>
              </p:txBody>
            </p:sp>
          </p:grpSp>
        </p:grpSp>
      </p:grp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48EBE417-EAEB-9349-B4FA-CFCE810510B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D26B609B-8DB9-5442-AE64-429E0B7EF84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9501C9-D5F9-644B-99BC-36ED6AF2D5A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5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4DE697-92BB-A149-8D94-4047A5122920}"/>
              </a:ext>
            </a:extLst>
          </p:cNvPr>
          <p:cNvGrpSpPr/>
          <p:nvPr/>
        </p:nvGrpSpPr>
        <p:grpSpPr>
          <a:xfrm>
            <a:off x="1805470" y="5521423"/>
            <a:ext cx="20776233" cy="5697215"/>
            <a:chOff x="1805471" y="5102697"/>
            <a:chExt cx="20776233" cy="5697215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5BE84E8F-F665-C147-BA82-FADEDA2FDB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95290139"/>
                </p:ext>
              </p:extLst>
            </p:nvPr>
          </p:nvGraphicFramePr>
          <p:xfrm>
            <a:off x="1805471" y="5102698"/>
            <a:ext cx="15091051" cy="56972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E0DDB4-2269-FF4E-A89D-C1BAAC3A014F}"/>
                </a:ext>
              </a:extLst>
            </p:cNvPr>
            <p:cNvGrpSpPr/>
            <p:nvPr/>
          </p:nvGrpSpPr>
          <p:grpSpPr>
            <a:xfrm>
              <a:off x="17194796" y="5102697"/>
              <a:ext cx="5386908" cy="5697214"/>
              <a:chOff x="11243867" y="5490221"/>
              <a:chExt cx="5386908" cy="569721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10D60A9-C0C3-6846-8530-1D620A817A85}"/>
                  </a:ext>
                </a:extLst>
              </p:cNvPr>
              <p:cNvSpPr/>
              <p:nvPr/>
            </p:nvSpPr>
            <p:spPr>
              <a:xfrm>
                <a:off x="11243867" y="5698828"/>
                <a:ext cx="229116" cy="2291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18C28C8-2765-F94F-A593-63D22B32A93A}"/>
                  </a:ext>
                </a:extLst>
              </p:cNvPr>
              <p:cNvSpPr txBox="1"/>
              <p:nvPr/>
            </p:nvSpPr>
            <p:spPr>
              <a:xfrm>
                <a:off x="11887875" y="6085759"/>
                <a:ext cx="47429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844707-A340-1744-B447-0111CCC876D6}"/>
                  </a:ext>
                </a:extLst>
              </p:cNvPr>
              <p:cNvSpPr txBox="1"/>
              <p:nvPr/>
            </p:nvSpPr>
            <p:spPr>
              <a:xfrm>
                <a:off x="11887872" y="5490221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 System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7199DDF-D4BD-704E-9FF1-2FE1B25698E5}"/>
                  </a:ext>
                </a:extLst>
              </p:cNvPr>
              <p:cNvSpPr/>
              <p:nvPr/>
            </p:nvSpPr>
            <p:spPr>
              <a:xfrm>
                <a:off x="11243867" y="8984622"/>
                <a:ext cx="229116" cy="2291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A9DC25-3B85-A44B-97DA-2C78F30B2AA8}"/>
                  </a:ext>
                </a:extLst>
              </p:cNvPr>
              <p:cNvSpPr txBox="1"/>
              <p:nvPr/>
            </p:nvSpPr>
            <p:spPr>
              <a:xfrm>
                <a:off x="11887875" y="9371553"/>
                <a:ext cx="47429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4F836D-A5C7-5E4E-B705-1F750ED0E492}"/>
                  </a:ext>
                </a:extLst>
              </p:cNvPr>
              <p:cNvSpPr txBox="1"/>
              <p:nvPr/>
            </p:nvSpPr>
            <p:spPr>
              <a:xfrm>
                <a:off x="11887872" y="8776015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E090B778-7997-B74E-99E3-5C0725ABCE88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835A4F59-1E3C-EE4B-A77C-F9F86F63691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8B06E5-0F61-694C-B9BD-636B5CEAB4A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4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69868-458B-0A4D-866C-B44B0B072410}"/>
              </a:ext>
            </a:extLst>
          </p:cNvPr>
          <p:cNvGrpSpPr/>
          <p:nvPr/>
        </p:nvGrpSpPr>
        <p:grpSpPr>
          <a:xfrm>
            <a:off x="1438137" y="4094922"/>
            <a:ext cx="21501376" cy="6216661"/>
            <a:chOff x="1438137" y="4094922"/>
            <a:chExt cx="21501376" cy="6216661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A1BB1859-F936-FE4F-A4AE-D35AE5F2DD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25016074"/>
                </p:ext>
              </p:extLst>
            </p:nvPr>
          </p:nvGraphicFramePr>
          <p:xfrm>
            <a:off x="1438137" y="4094922"/>
            <a:ext cx="21501376" cy="5831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1420CD-5B83-BE47-9EF5-0DEAC6B19D9F}"/>
                </a:ext>
              </a:extLst>
            </p:cNvPr>
            <p:cNvSpPr txBox="1"/>
            <p:nvPr/>
          </p:nvSpPr>
          <p:spPr>
            <a:xfrm>
              <a:off x="4075538" y="9665252"/>
              <a:ext cx="4170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1B761D-59C1-A54E-BCE7-D4D801863743}"/>
                </a:ext>
              </a:extLst>
            </p:cNvPr>
            <p:cNvSpPr txBox="1"/>
            <p:nvPr/>
          </p:nvSpPr>
          <p:spPr>
            <a:xfrm>
              <a:off x="10396528" y="9665252"/>
              <a:ext cx="4170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ADE309-0128-AF4C-8F8E-E52751936E43}"/>
                </a:ext>
              </a:extLst>
            </p:cNvPr>
            <p:cNvSpPr txBox="1"/>
            <p:nvPr/>
          </p:nvSpPr>
          <p:spPr>
            <a:xfrm>
              <a:off x="16717518" y="9665252"/>
              <a:ext cx="4170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Competitors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1959F5-B1A0-AF47-A6F4-49F9B70F3B4C}"/>
              </a:ext>
            </a:extLst>
          </p:cNvPr>
          <p:cNvSpPr txBox="1"/>
          <p:nvPr/>
        </p:nvSpPr>
        <p:spPr>
          <a:xfrm flipH="1">
            <a:off x="3342658" y="10643391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069364-DF5D-4F4B-B2FF-69474B9DEB24}"/>
              </a:ext>
            </a:extLst>
          </p:cNvPr>
          <p:cNvSpPr txBox="1"/>
          <p:nvPr/>
        </p:nvSpPr>
        <p:spPr>
          <a:xfrm flipH="1">
            <a:off x="9663648" y="10643391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FB5C7A-EE27-074C-A93D-CD89EFF8A593}"/>
              </a:ext>
            </a:extLst>
          </p:cNvPr>
          <p:cNvSpPr txBox="1"/>
          <p:nvPr/>
        </p:nvSpPr>
        <p:spPr>
          <a:xfrm flipH="1">
            <a:off x="15984638" y="10643391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A7AD0FF8-3CAE-8945-B232-E23261F5A548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9CDD136A-8948-8D41-BC0A-B6781446011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E1A9EB-FCF0-E14C-A57A-2D18D8E7205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4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FB534EA-4C44-934C-AE63-0772FF7BC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224098"/>
              </p:ext>
            </p:extLst>
          </p:nvPr>
        </p:nvGraphicFramePr>
        <p:xfrm>
          <a:off x="8702566" y="4995735"/>
          <a:ext cx="14121729" cy="7071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D14A9DF6-02A9-834C-BF8E-A190CE54C5B1}"/>
              </a:ext>
            </a:extLst>
          </p:cNvPr>
          <p:cNvGrpSpPr/>
          <p:nvPr/>
        </p:nvGrpSpPr>
        <p:grpSpPr>
          <a:xfrm>
            <a:off x="1562879" y="4995735"/>
            <a:ext cx="6478240" cy="6573615"/>
            <a:chOff x="1271300" y="4995735"/>
            <a:chExt cx="6478240" cy="657361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D2DB80-1102-1C4E-8E70-13E8F68BD8AC}"/>
                </a:ext>
              </a:extLst>
            </p:cNvPr>
            <p:cNvSpPr/>
            <p:nvPr/>
          </p:nvSpPr>
          <p:spPr>
            <a:xfrm>
              <a:off x="1271300" y="5204342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4ADECA-7ADD-F440-893A-B2349ED53D8A}"/>
                </a:ext>
              </a:extLst>
            </p:cNvPr>
            <p:cNvSpPr txBox="1"/>
            <p:nvPr/>
          </p:nvSpPr>
          <p:spPr>
            <a:xfrm>
              <a:off x="1915307" y="5591273"/>
              <a:ext cx="58342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0B794D-EFC4-014E-A767-594D8A0FB04C}"/>
                </a:ext>
              </a:extLst>
            </p:cNvPr>
            <p:cNvSpPr txBox="1"/>
            <p:nvPr/>
          </p:nvSpPr>
          <p:spPr>
            <a:xfrm>
              <a:off x="1915305" y="499573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Logistic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8AEF98D-4D2F-EC4C-B103-D884F6346E17}"/>
                </a:ext>
              </a:extLst>
            </p:cNvPr>
            <p:cNvGrpSpPr/>
            <p:nvPr/>
          </p:nvGrpSpPr>
          <p:grpSpPr>
            <a:xfrm>
              <a:off x="1271300" y="7507720"/>
              <a:ext cx="6478240" cy="1549645"/>
              <a:chOff x="1271300" y="7507720"/>
              <a:chExt cx="6478240" cy="154964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277F967-13DA-1045-A7D9-5AA7896605CA}"/>
                  </a:ext>
                </a:extLst>
              </p:cNvPr>
              <p:cNvSpPr/>
              <p:nvPr/>
            </p:nvSpPr>
            <p:spPr>
              <a:xfrm>
                <a:off x="1271300" y="7716327"/>
                <a:ext cx="229116" cy="2291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F281C71-882C-DB4F-AD0F-7E11281559F4}"/>
                  </a:ext>
                </a:extLst>
              </p:cNvPr>
              <p:cNvSpPr txBox="1"/>
              <p:nvPr/>
            </p:nvSpPr>
            <p:spPr>
              <a:xfrm>
                <a:off x="1915307" y="8103258"/>
                <a:ext cx="58342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20AD2B0-E6B5-F74A-BADF-7A37176ABC13}"/>
                  </a:ext>
                </a:extLst>
              </p:cNvPr>
              <p:cNvSpPr txBox="1"/>
              <p:nvPr/>
            </p:nvSpPr>
            <p:spPr>
              <a:xfrm>
                <a:off x="1915305" y="7507720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47392CC-2F76-3949-B12E-220E3CD7F892}"/>
                </a:ext>
              </a:extLst>
            </p:cNvPr>
            <p:cNvSpPr/>
            <p:nvPr/>
          </p:nvSpPr>
          <p:spPr>
            <a:xfrm>
              <a:off x="1271300" y="10228312"/>
              <a:ext cx="229116" cy="2291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D2BFF4-F2E6-8F44-ACAD-C670B120D591}"/>
                </a:ext>
              </a:extLst>
            </p:cNvPr>
            <p:cNvSpPr txBox="1"/>
            <p:nvPr/>
          </p:nvSpPr>
          <p:spPr>
            <a:xfrm>
              <a:off x="1915307" y="10615243"/>
              <a:ext cx="58342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BCDBE7-D447-3149-A9C3-A807117D3262}"/>
                </a:ext>
              </a:extLst>
            </p:cNvPr>
            <p:cNvSpPr txBox="1"/>
            <p:nvPr/>
          </p:nvSpPr>
          <p:spPr>
            <a:xfrm>
              <a:off x="1915305" y="1001970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</p:grp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F830D9F4-D2C5-F041-BAA7-EF06B7E3766C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C5CD61D3-BB4B-6F48-BB6A-CC31BD2272E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AF935-8EC6-4A42-812B-B632486A970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44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A8459F8-FB68-EB4D-AB84-DC41E8B47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032061"/>
              </p:ext>
            </p:extLst>
          </p:nvPr>
        </p:nvGraphicFramePr>
        <p:xfrm>
          <a:off x="8804365" y="4790163"/>
          <a:ext cx="13857303" cy="7743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ECF93C23-7FC3-3B49-BD6B-C9AA8E9E7033}"/>
              </a:ext>
            </a:extLst>
          </p:cNvPr>
          <p:cNvSpPr/>
          <p:nvPr/>
        </p:nvSpPr>
        <p:spPr>
          <a:xfrm>
            <a:off x="2151761" y="10779771"/>
            <a:ext cx="58178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Connecting to share advice. That’s why we provide point solutions.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B2E3F2-FE8D-6B4B-9D18-9FC2FE822DA5}"/>
              </a:ext>
            </a:extLst>
          </p:cNvPr>
          <p:cNvGrpSpPr/>
          <p:nvPr/>
        </p:nvGrpSpPr>
        <p:grpSpPr>
          <a:xfrm>
            <a:off x="1562879" y="4713975"/>
            <a:ext cx="6478240" cy="1549645"/>
            <a:chOff x="1562879" y="3699942"/>
            <a:chExt cx="6478240" cy="154964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AC72022-EB0F-DC4C-9FA5-0F6C3C19BDC1}"/>
                </a:ext>
              </a:extLst>
            </p:cNvPr>
            <p:cNvSpPr/>
            <p:nvPr/>
          </p:nvSpPr>
          <p:spPr>
            <a:xfrm>
              <a:off x="1562879" y="3908549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C0B900-F75C-7F44-B390-61016FF10C2F}"/>
                </a:ext>
              </a:extLst>
            </p:cNvPr>
            <p:cNvSpPr txBox="1"/>
            <p:nvPr/>
          </p:nvSpPr>
          <p:spPr>
            <a:xfrm>
              <a:off x="2206886" y="4295480"/>
              <a:ext cx="58342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191259-6167-2148-8540-F64B8FE0D399}"/>
                </a:ext>
              </a:extLst>
            </p:cNvPr>
            <p:cNvSpPr txBox="1"/>
            <p:nvPr/>
          </p:nvSpPr>
          <p:spPr>
            <a:xfrm>
              <a:off x="2206884" y="3699942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046704-775E-ED4A-8ED4-540331234742}"/>
              </a:ext>
            </a:extLst>
          </p:cNvPr>
          <p:cNvGrpSpPr/>
          <p:nvPr/>
        </p:nvGrpSpPr>
        <p:grpSpPr>
          <a:xfrm>
            <a:off x="1562879" y="6793777"/>
            <a:ext cx="6478240" cy="1549645"/>
            <a:chOff x="1271300" y="7507720"/>
            <a:chExt cx="6478240" cy="154964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E26C99E-4197-D646-BB3B-7D12DA0CBA0D}"/>
                </a:ext>
              </a:extLst>
            </p:cNvPr>
            <p:cNvSpPr/>
            <p:nvPr/>
          </p:nvSpPr>
          <p:spPr>
            <a:xfrm>
              <a:off x="1271300" y="7716327"/>
              <a:ext cx="229116" cy="2291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5F4AA5-8ECF-2142-9885-68F5E1F0D6DA}"/>
                </a:ext>
              </a:extLst>
            </p:cNvPr>
            <p:cNvSpPr txBox="1"/>
            <p:nvPr/>
          </p:nvSpPr>
          <p:spPr>
            <a:xfrm>
              <a:off x="1915307" y="8103258"/>
              <a:ext cx="58342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384DD66-9E2D-C646-9167-B6249D6D90F5}"/>
                </a:ext>
              </a:extLst>
            </p:cNvPr>
            <p:cNvSpPr txBox="1"/>
            <p:nvPr/>
          </p:nvSpPr>
          <p:spPr>
            <a:xfrm>
              <a:off x="1915305" y="7507720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Strategy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6192BEB7-EA68-5946-B4F2-AE268CCBF4DB}"/>
              </a:ext>
            </a:extLst>
          </p:cNvPr>
          <p:cNvSpPr/>
          <p:nvPr/>
        </p:nvSpPr>
        <p:spPr>
          <a:xfrm>
            <a:off x="1562879" y="8932519"/>
            <a:ext cx="229116" cy="2291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B5FD43-DCB2-A241-A9B9-1456B39C32F5}"/>
              </a:ext>
            </a:extLst>
          </p:cNvPr>
          <p:cNvSpPr txBox="1"/>
          <p:nvPr/>
        </p:nvSpPr>
        <p:spPr>
          <a:xfrm>
            <a:off x="2206886" y="9319450"/>
            <a:ext cx="5834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0BC2DC-F115-A445-9487-D61B924AD5E1}"/>
              </a:ext>
            </a:extLst>
          </p:cNvPr>
          <p:cNvSpPr txBox="1"/>
          <p:nvPr/>
        </p:nvSpPr>
        <p:spPr>
          <a:xfrm>
            <a:off x="2206884" y="872391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Commerce</a:t>
            </a: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54166848-A06B-504E-8337-D8BCDD6C11D5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933B9900-E392-0A46-B7B4-A93F5385682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F7C05-4C04-5440-97AC-64AF5B2B23D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0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DFFC57B-6899-354E-8D15-B5BA6F448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022529"/>
              </p:ext>
            </p:extLst>
          </p:nvPr>
        </p:nvGraphicFramePr>
        <p:xfrm>
          <a:off x="1239353" y="3773645"/>
          <a:ext cx="21898944" cy="6723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4DE49CE-6CF5-784C-A3EC-7E986F18C5E9}"/>
              </a:ext>
            </a:extLst>
          </p:cNvPr>
          <p:cNvSpPr txBox="1"/>
          <p:nvPr/>
        </p:nvSpPr>
        <p:spPr>
          <a:xfrm>
            <a:off x="1818514" y="11401782"/>
            <a:ext cx="8130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B68B16-463D-BE47-8C30-50344AA5E610}"/>
              </a:ext>
            </a:extLst>
          </p:cNvPr>
          <p:cNvGrpSpPr/>
          <p:nvPr/>
        </p:nvGrpSpPr>
        <p:grpSpPr>
          <a:xfrm>
            <a:off x="12930287" y="11555669"/>
            <a:ext cx="10208010" cy="646331"/>
            <a:chOff x="10377695" y="11420463"/>
            <a:chExt cx="10208010" cy="6463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589CC9-807E-A444-BEDC-C3C288EFB777}"/>
                </a:ext>
              </a:extLst>
            </p:cNvPr>
            <p:cNvGrpSpPr/>
            <p:nvPr/>
          </p:nvGrpSpPr>
          <p:grpSpPr>
            <a:xfrm>
              <a:off x="10377695" y="11420463"/>
              <a:ext cx="3402670" cy="646331"/>
              <a:chOff x="1562879" y="7507720"/>
              <a:chExt cx="3402670" cy="64633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CCB7036-9EF2-8447-A6A7-A80062C58BC8}"/>
                  </a:ext>
                </a:extLst>
              </p:cNvPr>
              <p:cNvSpPr/>
              <p:nvPr/>
            </p:nvSpPr>
            <p:spPr>
              <a:xfrm>
                <a:off x="1562879" y="7716327"/>
                <a:ext cx="229116" cy="2291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CA8757-0BE4-0948-A190-E6F507F309B3}"/>
                  </a:ext>
                </a:extLst>
              </p:cNvPr>
              <p:cNvSpPr txBox="1"/>
              <p:nvPr/>
            </p:nvSpPr>
            <p:spPr>
              <a:xfrm>
                <a:off x="2002480" y="7507720"/>
                <a:ext cx="2963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6D4535C-6A80-FF49-800C-963BCBFC51ED}"/>
                </a:ext>
              </a:extLst>
            </p:cNvPr>
            <p:cNvGrpSpPr/>
            <p:nvPr/>
          </p:nvGrpSpPr>
          <p:grpSpPr>
            <a:xfrm>
              <a:off x="13780365" y="11420463"/>
              <a:ext cx="3402670" cy="646331"/>
              <a:chOff x="1562879" y="7507720"/>
              <a:chExt cx="3402670" cy="64633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BF02F3F-12B4-FC4D-AFF8-B39161A97B9F}"/>
                  </a:ext>
                </a:extLst>
              </p:cNvPr>
              <p:cNvSpPr/>
              <p:nvPr/>
            </p:nvSpPr>
            <p:spPr>
              <a:xfrm>
                <a:off x="1562879" y="7716327"/>
                <a:ext cx="229116" cy="2291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D7B289-8A06-9042-AD48-BEB58F99EB9B}"/>
                  </a:ext>
                </a:extLst>
              </p:cNvPr>
              <p:cNvSpPr txBox="1"/>
              <p:nvPr/>
            </p:nvSpPr>
            <p:spPr>
              <a:xfrm>
                <a:off x="2002480" y="7507720"/>
                <a:ext cx="2963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Financial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D63CD3-8807-804F-AF0A-F06CA1675D3C}"/>
                </a:ext>
              </a:extLst>
            </p:cNvPr>
            <p:cNvGrpSpPr/>
            <p:nvPr/>
          </p:nvGrpSpPr>
          <p:grpSpPr>
            <a:xfrm>
              <a:off x="17183035" y="11420463"/>
              <a:ext cx="3402670" cy="646331"/>
              <a:chOff x="1562879" y="7507720"/>
              <a:chExt cx="3402670" cy="64633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CE44EF-ACFC-A84F-A469-D7314162C80D}"/>
                  </a:ext>
                </a:extLst>
              </p:cNvPr>
              <p:cNvSpPr/>
              <p:nvPr/>
            </p:nvSpPr>
            <p:spPr>
              <a:xfrm>
                <a:off x="1562879" y="7716327"/>
                <a:ext cx="229116" cy="2291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AF4CA0-0C16-7144-924B-7D64CEFFF244}"/>
                  </a:ext>
                </a:extLst>
              </p:cNvPr>
              <p:cNvSpPr txBox="1"/>
              <p:nvPr/>
            </p:nvSpPr>
            <p:spPr>
              <a:xfrm>
                <a:off x="2002480" y="7507720"/>
                <a:ext cx="2963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Strategy</a:t>
                </a:r>
              </a:p>
            </p:txBody>
          </p:sp>
        </p:grpSp>
      </p:grp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372C1680-1348-D94B-8166-35456CFAB4B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C5A2A042-6A1F-A34C-BB69-AECE20C1AD9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972B56-5FC1-6548-8489-D0F3360EA14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7FD4FCD5-3EA5-9A49-85CF-436537689A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793876"/>
              </p:ext>
            </p:extLst>
          </p:nvPr>
        </p:nvGraphicFramePr>
        <p:xfrm>
          <a:off x="1379105" y="5354607"/>
          <a:ext cx="21619440" cy="7293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BE738DC-A141-DB46-AB50-9D56BA156207}"/>
              </a:ext>
            </a:extLst>
          </p:cNvPr>
          <p:cNvSpPr txBox="1"/>
          <p:nvPr/>
        </p:nvSpPr>
        <p:spPr>
          <a:xfrm>
            <a:off x="19759918" y="5081797"/>
            <a:ext cx="26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5A34C7-8E6D-EA40-9346-D01661EAA79D}"/>
              </a:ext>
            </a:extLst>
          </p:cNvPr>
          <p:cNvSpPr txBox="1"/>
          <p:nvPr/>
        </p:nvSpPr>
        <p:spPr>
          <a:xfrm>
            <a:off x="16213153" y="5081797"/>
            <a:ext cx="26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Financial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5B541A-7CB7-C54A-9652-9DB823B91107}"/>
              </a:ext>
            </a:extLst>
          </p:cNvPr>
          <p:cNvSpPr txBox="1"/>
          <p:nvPr/>
        </p:nvSpPr>
        <p:spPr>
          <a:xfrm>
            <a:off x="12666391" y="5081797"/>
            <a:ext cx="26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EF79AD-9746-344C-BBF4-80E2DA7F4AE5}"/>
              </a:ext>
            </a:extLst>
          </p:cNvPr>
          <p:cNvSpPr txBox="1"/>
          <p:nvPr/>
        </p:nvSpPr>
        <p:spPr>
          <a:xfrm>
            <a:off x="9119626" y="5081797"/>
            <a:ext cx="26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29EE8C-9066-0246-9094-9380E083252D}"/>
              </a:ext>
            </a:extLst>
          </p:cNvPr>
          <p:cNvSpPr txBox="1"/>
          <p:nvPr/>
        </p:nvSpPr>
        <p:spPr>
          <a:xfrm>
            <a:off x="5576363" y="5081797"/>
            <a:ext cx="26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E29D14-9003-554A-8787-B2B282980DE5}"/>
              </a:ext>
            </a:extLst>
          </p:cNvPr>
          <p:cNvSpPr txBox="1"/>
          <p:nvPr/>
        </p:nvSpPr>
        <p:spPr>
          <a:xfrm>
            <a:off x="2029598" y="5081797"/>
            <a:ext cx="26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CB8CC5-CC30-574F-A739-6964AA078846}"/>
              </a:ext>
            </a:extLst>
          </p:cNvPr>
          <p:cNvSpPr/>
          <p:nvPr/>
        </p:nvSpPr>
        <p:spPr>
          <a:xfrm>
            <a:off x="2221819" y="4312356"/>
            <a:ext cx="22963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+20</a:t>
            </a:r>
            <a:endParaRPr lang="en-US" sz="66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C27804-8247-4946-9095-26A58056BEDE}"/>
              </a:ext>
            </a:extLst>
          </p:cNvPr>
          <p:cNvSpPr/>
          <p:nvPr/>
        </p:nvSpPr>
        <p:spPr>
          <a:xfrm>
            <a:off x="5768584" y="4312356"/>
            <a:ext cx="22963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+7</a:t>
            </a:r>
            <a:endParaRPr lang="en-US" sz="66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DB69A1-BF8A-CC47-8F2A-5CDC5C97856C}"/>
              </a:ext>
            </a:extLst>
          </p:cNvPr>
          <p:cNvSpPr/>
          <p:nvPr/>
        </p:nvSpPr>
        <p:spPr>
          <a:xfrm>
            <a:off x="9311847" y="4312356"/>
            <a:ext cx="22963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+45</a:t>
            </a:r>
            <a:endParaRPr lang="en-US" sz="66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A31B93-E3D0-B646-B406-3F88F8AE2B02}"/>
              </a:ext>
            </a:extLst>
          </p:cNvPr>
          <p:cNvSpPr/>
          <p:nvPr/>
        </p:nvSpPr>
        <p:spPr>
          <a:xfrm>
            <a:off x="16211403" y="4312356"/>
            <a:ext cx="22963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+9</a:t>
            </a:r>
            <a:endParaRPr lang="en-US" sz="6600" dirty="0">
              <a:solidFill>
                <a:schemeClr val="accent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F99F97-9BC0-8E44-97A9-2C42441C3894}"/>
              </a:ext>
            </a:extLst>
          </p:cNvPr>
          <p:cNvSpPr/>
          <p:nvPr/>
        </p:nvSpPr>
        <p:spPr>
          <a:xfrm>
            <a:off x="12662889" y="4312356"/>
            <a:ext cx="22963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+10</a:t>
            </a:r>
            <a:endParaRPr lang="en-US" sz="66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6C9C5D-19D1-6A4C-B736-9FA2499FF040}"/>
              </a:ext>
            </a:extLst>
          </p:cNvPr>
          <p:cNvSpPr/>
          <p:nvPr/>
        </p:nvSpPr>
        <p:spPr>
          <a:xfrm>
            <a:off x="19952139" y="4312356"/>
            <a:ext cx="22963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+14</a:t>
            </a:r>
            <a:endParaRPr lang="en-US" sz="66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F6389D-ADFF-7F47-BE11-803D2BA77C74}"/>
              </a:ext>
            </a:extLst>
          </p:cNvPr>
          <p:cNvSpPr txBox="1"/>
          <p:nvPr/>
        </p:nvSpPr>
        <p:spPr>
          <a:xfrm>
            <a:off x="15660490" y="5904578"/>
            <a:ext cx="372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</a:t>
            </a: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982BD487-B463-3247-8B66-E01A0CE1CB6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CE9E7248-07F5-C24B-9358-78D076FC436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4D5C79-DC4A-5647-A214-AB4666CAA2F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796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C2DFD40-3A9D-A349-AB66-E9EBCF754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082096"/>
              </p:ext>
            </p:extLst>
          </p:nvPr>
        </p:nvGraphicFramePr>
        <p:xfrm>
          <a:off x="1860402" y="6824587"/>
          <a:ext cx="9232491" cy="5368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A5E5245-B446-2E4A-81FE-8C8029F3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34413"/>
              </p:ext>
            </p:extLst>
          </p:nvPr>
        </p:nvGraphicFramePr>
        <p:xfrm>
          <a:off x="12570310" y="5492496"/>
          <a:ext cx="9704952" cy="6574300"/>
        </p:xfrm>
        <a:graphic>
          <a:graphicData uri="http://schemas.openxmlformats.org/drawingml/2006/table">
            <a:tbl>
              <a:tblPr firstRow="1" bandRow="1">
                <a:effectLst>
                  <a:outerShdw blurRad="25400" algn="ctr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852476">
                  <a:extLst>
                    <a:ext uri="{9D8B030D-6E8A-4147-A177-3AD203B41FA5}">
                      <a16:colId xmlns:a16="http://schemas.microsoft.com/office/drawing/2014/main" val="4226183169"/>
                    </a:ext>
                  </a:extLst>
                </a:gridCol>
                <a:gridCol w="4852476">
                  <a:extLst>
                    <a:ext uri="{9D8B030D-6E8A-4147-A177-3AD203B41FA5}">
                      <a16:colId xmlns:a16="http://schemas.microsoft.com/office/drawing/2014/main" val="3941840632"/>
                    </a:ext>
                  </a:extLst>
                </a:gridCol>
              </a:tblGrid>
              <a:tr h="1221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Advertising agency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Advertising Budget Per Month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699135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Apr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85%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26913"/>
                  </a:ext>
                </a:extLst>
              </a:tr>
              <a:tr h="70388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May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70%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44379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Jun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40%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60511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Jul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50%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38882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Ago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90%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9432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Sep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20%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39565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35%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798316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Nov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40%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09797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C3E48F5-A014-DF46-8811-E118EFE2541D}"/>
              </a:ext>
            </a:extLst>
          </p:cNvPr>
          <p:cNvSpPr txBox="1"/>
          <p:nvPr/>
        </p:nvSpPr>
        <p:spPr>
          <a:xfrm>
            <a:off x="1860402" y="5280820"/>
            <a:ext cx="8130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8" name="CuadroTexto 350">
            <a:extLst>
              <a:ext uri="{FF2B5EF4-FFF2-40B4-BE49-F238E27FC236}">
                <a16:creationId xmlns:a16="http://schemas.microsoft.com/office/drawing/2014/main" id="{8B968C8A-1EFA-F244-BF53-2ADBA072FE1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9" name="CuadroTexto 351">
            <a:extLst>
              <a:ext uri="{FF2B5EF4-FFF2-40B4-BE49-F238E27FC236}">
                <a16:creationId xmlns:a16="http://schemas.microsoft.com/office/drawing/2014/main" id="{C3DEED6F-58E8-2E44-A937-3AF8C98CB6C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867CFF-8DF5-704B-BE26-3B4F14A5FBA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A5D1FF0-9CE0-884E-8E23-09DFE6C7A2EB}"/>
              </a:ext>
            </a:extLst>
          </p:cNvPr>
          <p:cNvGrpSpPr/>
          <p:nvPr/>
        </p:nvGrpSpPr>
        <p:grpSpPr>
          <a:xfrm flipH="1">
            <a:off x="4170523" y="4595571"/>
            <a:ext cx="3256415" cy="1766843"/>
            <a:chOff x="1228823" y="3937175"/>
            <a:chExt cx="3256415" cy="176684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FEC02F-4925-9F47-A4C9-10A0A821B115}"/>
                </a:ext>
              </a:extLst>
            </p:cNvPr>
            <p:cNvSpPr txBox="1"/>
            <p:nvPr/>
          </p:nvSpPr>
          <p:spPr>
            <a:xfrm flipH="1">
              <a:off x="1228823" y="5109625"/>
              <a:ext cx="3256415" cy="594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Model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8AA537-993D-F646-B347-1B6876AA239C}"/>
                </a:ext>
              </a:extLst>
            </p:cNvPr>
            <p:cNvSpPr/>
            <p:nvPr/>
          </p:nvSpPr>
          <p:spPr>
            <a:xfrm flipH="1">
              <a:off x="1228823" y="3937175"/>
              <a:ext cx="22637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Poppins Light" pitchFamily="2" charset="77"/>
                  <a:ea typeface="Roboto Medium" panose="02000000000000000000" pitchFamily="2" charset="0"/>
                  <a:cs typeface="Poppins Light" pitchFamily="2" charset="77"/>
                </a:rPr>
                <a:t>5.36%</a:t>
              </a:r>
              <a:endParaRPr lang="en-US" sz="7200" dirty="0"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11D889-D9DF-6246-84DD-4B74FF828AB3}"/>
                </a:ext>
              </a:extLst>
            </p:cNvPr>
            <p:cNvSpPr txBox="1"/>
            <p:nvPr/>
          </p:nvSpPr>
          <p:spPr>
            <a:xfrm flipH="1">
              <a:off x="1228824" y="4510319"/>
              <a:ext cx="267689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3600" dirty="0">
                  <a:solidFill>
                    <a:schemeClr val="accent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58436202-71B0-3540-B75A-59C58C6DDC61}"/>
              </a:ext>
            </a:extLst>
          </p:cNvPr>
          <p:cNvSpPr/>
          <p:nvPr/>
        </p:nvSpPr>
        <p:spPr>
          <a:xfrm>
            <a:off x="1963801" y="4618434"/>
            <a:ext cx="1721119" cy="17211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B1DF83-18EA-524B-84CF-A7AA9BC3648C}"/>
              </a:ext>
            </a:extLst>
          </p:cNvPr>
          <p:cNvSpPr/>
          <p:nvPr/>
        </p:nvSpPr>
        <p:spPr>
          <a:xfrm>
            <a:off x="9464466" y="4618434"/>
            <a:ext cx="1721119" cy="17211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62FC2B-2E6B-0A4B-A600-F7D9FEC65A43}"/>
              </a:ext>
            </a:extLst>
          </p:cNvPr>
          <p:cNvSpPr/>
          <p:nvPr/>
        </p:nvSpPr>
        <p:spPr>
          <a:xfrm>
            <a:off x="16889393" y="4618434"/>
            <a:ext cx="1721119" cy="17211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785B3D-5E04-8343-906C-832F7910BB12}"/>
              </a:ext>
            </a:extLst>
          </p:cNvPr>
          <p:cNvGrpSpPr/>
          <p:nvPr/>
        </p:nvGrpSpPr>
        <p:grpSpPr>
          <a:xfrm>
            <a:off x="2475853" y="5080245"/>
            <a:ext cx="677308" cy="677304"/>
            <a:chOff x="8882016" y="4101195"/>
            <a:chExt cx="360824" cy="360824"/>
          </a:xfrm>
          <a:solidFill>
            <a:schemeClr val="bg1"/>
          </a:solidFill>
        </p:grpSpPr>
        <p:sp>
          <p:nvSpPr>
            <p:cNvPr id="36" name="Freeform 372">
              <a:extLst>
                <a:ext uri="{FF2B5EF4-FFF2-40B4-BE49-F238E27FC236}">
                  <a16:creationId xmlns:a16="http://schemas.microsoft.com/office/drawing/2014/main" id="{9C96C4AC-8922-8E4C-A5EC-AA85818F8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16" y="4220805"/>
              <a:ext cx="360824" cy="241214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7" name="Freeform 373">
              <a:extLst>
                <a:ext uri="{FF2B5EF4-FFF2-40B4-BE49-F238E27FC236}">
                  <a16:creationId xmlns:a16="http://schemas.microsoft.com/office/drawing/2014/main" id="{78740D75-688F-DC42-9A72-4C167A566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938" y="4101195"/>
              <a:ext cx="316967" cy="197357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3AD7B1-0216-BE40-805E-28CF28A5DD96}"/>
              </a:ext>
            </a:extLst>
          </p:cNvPr>
          <p:cNvGrpSpPr/>
          <p:nvPr/>
        </p:nvGrpSpPr>
        <p:grpSpPr>
          <a:xfrm>
            <a:off x="17377065" y="5149391"/>
            <a:ext cx="708628" cy="677410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8B7E2C4-153C-E441-B061-A7ED90E8D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BEAD0BA-4F14-C544-9529-D134A48F9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FE1AB99-C8B8-DA45-A557-C154C11C0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73732E5-1143-A943-8A4E-A0E1DED706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6DACCD-CA19-6441-863E-9AE3EF54E1AB}"/>
              </a:ext>
            </a:extLst>
          </p:cNvPr>
          <p:cNvGrpSpPr/>
          <p:nvPr/>
        </p:nvGrpSpPr>
        <p:grpSpPr>
          <a:xfrm>
            <a:off x="9928302" y="5060236"/>
            <a:ext cx="780942" cy="780938"/>
            <a:chOff x="11045825" y="835025"/>
            <a:chExt cx="258763" cy="258763"/>
          </a:xfrm>
          <a:solidFill>
            <a:schemeClr val="bg1"/>
          </a:solidFill>
        </p:grpSpPr>
        <p:sp>
          <p:nvSpPr>
            <p:cNvPr id="57" name="Freeform 2131">
              <a:extLst>
                <a:ext uri="{FF2B5EF4-FFF2-40B4-BE49-F238E27FC236}">
                  <a16:creationId xmlns:a16="http://schemas.microsoft.com/office/drawing/2014/main" id="{4DEE9D3D-27FF-6A46-B272-4794E957D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950" y="1065213"/>
              <a:ext cx="38100" cy="9525"/>
            </a:xfrm>
            <a:custGeom>
              <a:avLst/>
              <a:gdLst>
                <a:gd name="T0" fmla="*/ 105 w 120"/>
                <a:gd name="T1" fmla="*/ 0 h 29"/>
                <a:gd name="T2" fmla="*/ 14 w 120"/>
                <a:gd name="T3" fmla="*/ 0 h 29"/>
                <a:gd name="T4" fmla="*/ 8 w 120"/>
                <a:gd name="T5" fmla="*/ 1 h 29"/>
                <a:gd name="T6" fmla="*/ 3 w 120"/>
                <a:gd name="T7" fmla="*/ 4 h 29"/>
                <a:gd name="T8" fmla="*/ 1 w 120"/>
                <a:gd name="T9" fmla="*/ 9 h 29"/>
                <a:gd name="T10" fmla="*/ 0 w 120"/>
                <a:gd name="T11" fmla="*/ 15 h 29"/>
                <a:gd name="T12" fmla="*/ 1 w 120"/>
                <a:gd name="T13" fmla="*/ 21 h 29"/>
                <a:gd name="T14" fmla="*/ 3 w 120"/>
                <a:gd name="T15" fmla="*/ 26 h 29"/>
                <a:gd name="T16" fmla="*/ 8 w 120"/>
                <a:gd name="T17" fmla="*/ 28 h 29"/>
                <a:gd name="T18" fmla="*/ 14 w 120"/>
                <a:gd name="T19" fmla="*/ 29 h 29"/>
                <a:gd name="T20" fmla="*/ 105 w 120"/>
                <a:gd name="T21" fmla="*/ 29 h 29"/>
                <a:gd name="T22" fmla="*/ 111 w 120"/>
                <a:gd name="T23" fmla="*/ 28 h 29"/>
                <a:gd name="T24" fmla="*/ 116 w 120"/>
                <a:gd name="T25" fmla="*/ 26 h 29"/>
                <a:gd name="T26" fmla="*/ 118 w 120"/>
                <a:gd name="T27" fmla="*/ 21 h 29"/>
                <a:gd name="T28" fmla="*/ 120 w 120"/>
                <a:gd name="T29" fmla="*/ 15 h 29"/>
                <a:gd name="T30" fmla="*/ 118 w 120"/>
                <a:gd name="T31" fmla="*/ 9 h 29"/>
                <a:gd name="T32" fmla="*/ 116 w 120"/>
                <a:gd name="T33" fmla="*/ 4 h 29"/>
                <a:gd name="T34" fmla="*/ 111 w 120"/>
                <a:gd name="T35" fmla="*/ 1 h 29"/>
                <a:gd name="T36" fmla="*/ 105 w 12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29">
                  <a:moveTo>
                    <a:pt x="105" y="0"/>
                  </a:move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28"/>
                  </a:lnTo>
                  <a:lnTo>
                    <a:pt x="14" y="29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6" y="26"/>
                  </a:lnTo>
                  <a:lnTo>
                    <a:pt x="118" y="21"/>
                  </a:lnTo>
                  <a:lnTo>
                    <a:pt x="120" y="15"/>
                  </a:lnTo>
                  <a:lnTo>
                    <a:pt x="118" y="9"/>
                  </a:lnTo>
                  <a:lnTo>
                    <a:pt x="116" y="4"/>
                  </a:lnTo>
                  <a:lnTo>
                    <a:pt x="111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32">
              <a:extLst>
                <a:ext uri="{FF2B5EF4-FFF2-40B4-BE49-F238E27FC236}">
                  <a16:creationId xmlns:a16="http://schemas.microsoft.com/office/drawing/2014/main" id="{F23FF97E-6104-FB48-B9FC-9307BF7C5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5" y="1084263"/>
              <a:ext cx="19050" cy="9525"/>
            </a:xfrm>
            <a:custGeom>
              <a:avLst/>
              <a:gdLst>
                <a:gd name="T0" fmla="*/ 45 w 61"/>
                <a:gd name="T1" fmla="*/ 0 h 30"/>
                <a:gd name="T2" fmla="*/ 16 w 61"/>
                <a:gd name="T3" fmla="*/ 0 h 30"/>
                <a:gd name="T4" fmla="*/ 10 w 61"/>
                <a:gd name="T5" fmla="*/ 1 h 30"/>
                <a:gd name="T6" fmla="*/ 5 w 61"/>
                <a:gd name="T7" fmla="*/ 5 h 30"/>
                <a:gd name="T8" fmla="*/ 1 w 61"/>
                <a:gd name="T9" fmla="*/ 8 h 30"/>
                <a:gd name="T10" fmla="*/ 0 w 61"/>
                <a:gd name="T11" fmla="*/ 14 h 30"/>
                <a:gd name="T12" fmla="*/ 1 w 61"/>
                <a:gd name="T13" fmla="*/ 21 h 30"/>
                <a:gd name="T14" fmla="*/ 5 w 61"/>
                <a:gd name="T15" fmla="*/ 25 h 30"/>
                <a:gd name="T16" fmla="*/ 10 w 61"/>
                <a:gd name="T17" fmla="*/ 29 h 30"/>
                <a:gd name="T18" fmla="*/ 16 w 61"/>
                <a:gd name="T19" fmla="*/ 30 h 30"/>
                <a:gd name="T20" fmla="*/ 45 w 61"/>
                <a:gd name="T21" fmla="*/ 30 h 30"/>
                <a:gd name="T22" fmla="*/ 51 w 61"/>
                <a:gd name="T23" fmla="*/ 29 h 30"/>
                <a:gd name="T24" fmla="*/ 56 w 61"/>
                <a:gd name="T25" fmla="*/ 25 h 30"/>
                <a:gd name="T26" fmla="*/ 60 w 61"/>
                <a:gd name="T27" fmla="*/ 21 h 30"/>
                <a:gd name="T28" fmla="*/ 61 w 61"/>
                <a:gd name="T29" fmla="*/ 14 h 30"/>
                <a:gd name="T30" fmla="*/ 60 w 61"/>
                <a:gd name="T31" fmla="*/ 8 h 30"/>
                <a:gd name="T32" fmla="*/ 56 w 61"/>
                <a:gd name="T33" fmla="*/ 5 h 30"/>
                <a:gd name="T34" fmla="*/ 51 w 61"/>
                <a:gd name="T35" fmla="*/ 1 h 30"/>
                <a:gd name="T36" fmla="*/ 45 w 61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30">
                  <a:moveTo>
                    <a:pt x="45" y="0"/>
                  </a:moveTo>
                  <a:lnTo>
                    <a:pt x="16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5" y="25"/>
                  </a:lnTo>
                  <a:lnTo>
                    <a:pt x="10" y="29"/>
                  </a:lnTo>
                  <a:lnTo>
                    <a:pt x="16" y="30"/>
                  </a:lnTo>
                  <a:lnTo>
                    <a:pt x="45" y="30"/>
                  </a:lnTo>
                  <a:lnTo>
                    <a:pt x="51" y="29"/>
                  </a:lnTo>
                  <a:lnTo>
                    <a:pt x="56" y="25"/>
                  </a:lnTo>
                  <a:lnTo>
                    <a:pt x="60" y="21"/>
                  </a:lnTo>
                  <a:lnTo>
                    <a:pt x="61" y="14"/>
                  </a:lnTo>
                  <a:lnTo>
                    <a:pt x="60" y="8"/>
                  </a:lnTo>
                  <a:lnTo>
                    <a:pt x="56" y="5"/>
                  </a:lnTo>
                  <a:lnTo>
                    <a:pt x="51" y="1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33">
              <a:extLst>
                <a:ext uri="{FF2B5EF4-FFF2-40B4-BE49-F238E27FC236}">
                  <a16:creationId xmlns:a16="http://schemas.microsoft.com/office/drawing/2014/main" id="{11A47E00-4980-D647-BA8A-F52718D0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877888"/>
              <a:ext cx="161925" cy="177800"/>
            </a:xfrm>
            <a:custGeom>
              <a:avLst/>
              <a:gdLst>
                <a:gd name="T0" fmla="*/ 242 w 511"/>
                <a:gd name="T1" fmla="*/ 1 h 556"/>
                <a:gd name="T2" fmla="*/ 217 w 511"/>
                <a:gd name="T3" fmla="*/ 3 h 556"/>
                <a:gd name="T4" fmla="*/ 192 w 511"/>
                <a:gd name="T5" fmla="*/ 8 h 556"/>
                <a:gd name="T6" fmla="*/ 168 w 511"/>
                <a:gd name="T7" fmla="*/ 15 h 556"/>
                <a:gd name="T8" fmla="*/ 134 w 511"/>
                <a:gd name="T9" fmla="*/ 31 h 556"/>
                <a:gd name="T10" fmla="*/ 93 w 511"/>
                <a:gd name="T11" fmla="*/ 58 h 556"/>
                <a:gd name="T12" fmla="*/ 59 w 511"/>
                <a:gd name="T13" fmla="*/ 94 h 556"/>
                <a:gd name="T14" fmla="*/ 31 w 511"/>
                <a:gd name="T15" fmla="*/ 134 h 556"/>
                <a:gd name="T16" fmla="*/ 15 w 511"/>
                <a:gd name="T17" fmla="*/ 168 h 556"/>
                <a:gd name="T18" fmla="*/ 8 w 511"/>
                <a:gd name="T19" fmla="*/ 191 h 556"/>
                <a:gd name="T20" fmla="*/ 3 w 511"/>
                <a:gd name="T21" fmla="*/ 217 h 556"/>
                <a:gd name="T22" fmla="*/ 0 w 511"/>
                <a:gd name="T23" fmla="*/ 243 h 556"/>
                <a:gd name="T24" fmla="*/ 0 w 511"/>
                <a:gd name="T25" fmla="*/ 277 h 556"/>
                <a:gd name="T26" fmla="*/ 8 w 511"/>
                <a:gd name="T27" fmla="*/ 317 h 556"/>
                <a:gd name="T28" fmla="*/ 20 w 511"/>
                <a:gd name="T29" fmla="*/ 355 h 556"/>
                <a:gd name="T30" fmla="*/ 39 w 511"/>
                <a:gd name="T31" fmla="*/ 392 h 556"/>
                <a:gd name="T32" fmla="*/ 63 w 511"/>
                <a:gd name="T33" fmla="*/ 423 h 556"/>
                <a:gd name="T34" fmla="*/ 91 w 511"/>
                <a:gd name="T35" fmla="*/ 451 h 556"/>
                <a:gd name="T36" fmla="*/ 124 w 511"/>
                <a:gd name="T37" fmla="*/ 475 h 556"/>
                <a:gd name="T38" fmla="*/ 160 w 511"/>
                <a:gd name="T39" fmla="*/ 493 h 556"/>
                <a:gd name="T40" fmla="*/ 180 w 511"/>
                <a:gd name="T41" fmla="*/ 542 h 556"/>
                <a:gd name="T42" fmla="*/ 185 w 511"/>
                <a:gd name="T43" fmla="*/ 552 h 556"/>
                <a:gd name="T44" fmla="*/ 196 w 511"/>
                <a:gd name="T45" fmla="*/ 556 h 556"/>
                <a:gd name="T46" fmla="*/ 322 w 511"/>
                <a:gd name="T47" fmla="*/ 555 h 556"/>
                <a:gd name="T48" fmla="*/ 330 w 511"/>
                <a:gd name="T49" fmla="*/ 547 h 556"/>
                <a:gd name="T50" fmla="*/ 331 w 511"/>
                <a:gd name="T51" fmla="*/ 500 h 556"/>
                <a:gd name="T52" fmla="*/ 369 w 511"/>
                <a:gd name="T53" fmla="*/ 484 h 556"/>
                <a:gd name="T54" fmla="*/ 405 w 511"/>
                <a:gd name="T55" fmla="*/ 464 h 556"/>
                <a:gd name="T56" fmla="*/ 435 w 511"/>
                <a:gd name="T57" fmla="*/ 438 h 556"/>
                <a:gd name="T58" fmla="*/ 461 w 511"/>
                <a:gd name="T59" fmla="*/ 407 h 556"/>
                <a:gd name="T60" fmla="*/ 483 w 511"/>
                <a:gd name="T61" fmla="*/ 373 h 556"/>
                <a:gd name="T62" fmla="*/ 499 w 511"/>
                <a:gd name="T63" fmla="*/ 337 h 556"/>
                <a:gd name="T64" fmla="*/ 508 w 511"/>
                <a:gd name="T65" fmla="*/ 298 h 556"/>
                <a:gd name="T66" fmla="*/ 511 w 511"/>
                <a:gd name="T67" fmla="*/ 256 h 556"/>
                <a:gd name="T68" fmla="*/ 510 w 511"/>
                <a:gd name="T69" fmla="*/ 229 h 556"/>
                <a:gd name="T70" fmla="*/ 506 w 511"/>
                <a:gd name="T71" fmla="*/ 205 h 556"/>
                <a:gd name="T72" fmla="*/ 500 w 511"/>
                <a:gd name="T73" fmla="*/ 179 h 556"/>
                <a:gd name="T74" fmla="*/ 491 w 511"/>
                <a:gd name="T75" fmla="*/ 156 h 556"/>
                <a:gd name="T76" fmla="*/ 468 w 511"/>
                <a:gd name="T77" fmla="*/ 113 h 556"/>
                <a:gd name="T78" fmla="*/ 436 w 511"/>
                <a:gd name="T79" fmla="*/ 75 h 556"/>
                <a:gd name="T80" fmla="*/ 399 w 511"/>
                <a:gd name="T81" fmla="*/ 44 h 556"/>
                <a:gd name="T82" fmla="*/ 355 w 511"/>
                <a:gd name="T83" fmla="*/ 20 h 556"/>
                <a:gd name="T84" fmla="*/ 331 w 511"/>
                <a:gd name="T85" fmla="*/ 12 h 556"/>
                <a:gd name="T86" fmla="*/ 307 w 511"/>
                <a:gd name="T87" fmla="*/ 6 h 556"/>
                <a:gd name="T88" fmla="*/ 281 w 511"/>
                <a:gd name="T89" fmla="*/ 1 h 556"/>
                <a:gd name="T90" fmla="*/ 256 w 511"/>
                <a:gd name="T91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556">
                  <a:moveTo>
                    <a:pt x="256" y="0"/>
                  </a:moveTo>
                  <a:lnTo>
                    <a:pt x="242" y="1"/>
                  </a:lnTo>
                  <a:lnTo>
                    <a:pt x="230" y="1"/>
                  </a:lnTo>
                  <a:lnTo>
                    <a:pt x="217" y="3"/>
                  </a:lnTo>
                  <a:lnTo>
                    <a:pt x="204" y="6"/>
                  </a:lnTo>
                  <a:lnTo>
                    <a:pt x="192" y="8"/>
                  </a:lnTo>
                  <a:lnTo>
                    <a:pt x="180" y="12"/>
                  </a:lnTo>
                  <a:lnTo>
                    <a:pt x="168" y="15"/>
                  </a:lnTo>
                  <a:lnTo>
                    <a:pt x="157" y="20"/>
                  </a:lnTo>
                  <a:lnTo>
                    <a:pt x="134" y="31"/>
                  </a:lnTo>
                  <a:lnTo>
                    <a:pt x="113" y="44"/>
                  </a:lnTo>
                  <a:lnTo>
                    <a:pt x="93" y="58"/>
                  </a:lnTo>
                  <a:lnTo>
                    <a:pt x="75" y="75"/>
                  </a:lnTo>
                  <a:lnTo>
                    <a:pt x="59" y="94"/>
                  </a:lnTo>
                  <a:lnTo>
                    <a:pt x="43" y="113"/>
                  </a:lnTo>
                  <a:lnTo>
                    <a:pt x="31" y="134"/>
                  </a:lnTo>
                  <a:lnTo>
                    <a:pt x="20" y="156"/>
                  </a:lnTo>
                  <a:lnTo>
                    <a:pt x="15" y="168"/>
                  </a:lnTo>
                  <a:lnTo>
                    <a:pt x="11" y="179"/>
                  </a:lnTo>
                  <a:lnTo>
                    <a:pt x="8" y="191"/>
                  </a:lnTo>
                  <a:lnTo>
                    <a:pt x="5" y="205"/>
                  </a:lnTo>
                  <a:lnTo>
                    <a:pt x="3" y="217"/>
                  </a:lnTo>
                  <a:lnTo>
                    <a:pt x="2" y="229"/>
                  </a:lnTo>
                  <a:lnTo>
                    <a:pt x="0" y="243"/>
                  </a:lnTo>
                  <a:lnTo>
                    <a:pt x="0" y="256"/>
                  </a:lnTo>
                  <a:lnTo>
                    <a:pt x="0" y="277"/>
                  </a:lnTo>
                  <a:lnTo>
                    <a:pt x="3" y="298"/>
                  </a:lnTo>
                  <a:lnTo>
                    <a:pt x="8" y="317"/>
                  </a:lnTo>
                  <a:lnTo>
                    <a:pt x="13" y="337"/>
                  </a:lnTo>
                  <a:lnTo>
                    <a:pt x="20" y="355"/>
                  </a:lnTo>
                  <a:lnTo>
                    <a:pt x="28" y="373"/>
                  </a:lnTo>
                  <a:lnTo>
                    <a:pt x="39" y="392"/>
                  </a:lnTo>
                  <a:lnTo>
                    <a:pt x="50" y="407"/>
                  </a:lnTo>
                  <a:lnTo>
                    <a:pt x="63" y="423"/>
                  </a:lnTo>
                  <a:lnTo>
                    <a:pt x="76" y="438"/>
                  </a:lnTo>
                  <a:lnTo>
                    <a:pt x="91" y="451"/>
                  </a:lnTo>
                  <a:lnTo>
                    <a:pt x="107" y="464"/>
                  </a:lnTo>
                  <a:lnTo>
                    <a:pt x="124" y="475"/>
                  </a:lnTo>
                  <a:lnTo>
                    <a:pt x="142" y="484"/>
                  </a:lnTo>
                  <a:lnTo>
                    <a:pt x="160" y="493"/>
                  </a:lnTo>
                  <a:lnTo>
                    <a:pt x="180" y="500"/>
                  </a:lnTo>
                  <a:lnTo>
                    <a:pt x="180" y="542"/>
                  </a:lnTo>
                  <a:lnTo>
                    <a:pt x="181" y="547"/>
                  </a:lnTo>
                  <a:lnTo>
                    <a:pt x="185" y="552"/>
                  </a:lnTo>
                  <a:lnTo>
                    <a:pt x="190" y="555"/>
                  </a:lnTo>
                  <a:lnTo>
                    <a:pt x="196" y="556"/>
                  </a:lnTo>
                  <a:lnTo>
                    <a:pt x="316" y="556"/>
                  </a:lnTo>
                  <a:lnTo>
                    <a:pt x="322" y="555"/>
                  </a:lnTo>
                  <a:lnTo>
                    <a:pt x="327" y="552"/>
                  </a:lnTo>
                  <a:lnTo>
                    <a:pt x="330" y="547"/>
                  </a:lnTo>
                  <a:lnTo>
                    <a:pt x="331" y="542"/>
                  </a:lnTo>
                  <a:lnTo>
                    <a:pt x="331" y="500"/>
                  </a:lnTo>
                  <a:lnTo>
                    <a:pt x="351" y="493"/>
                  </a:lnTo>
                  <a:lnTo>
                    <a:pt x="369" y="484"/>
                  </a:lnTo>
                  <a:lnTo>
                    <a:pt x="388" y="475"/>
                  </a:lnTo>
                  <a:lnTo>
                    <a:pt x="405" y="464"/>
                  </a:lnTo>
                  <a:lnTo>
                    <a:pt x="421" y="451"/>
                  </a:lnTo>
                  <a:lnTo>
                    <a:pt x="435" y="438"/>
                  </a:lnTo>
                  <a:lnTo>
                    <a:pt x="449" y="423"/>
                  </a:lnTo>
                  <a:lnTo>
                    <a:pt x="461" y="407"/>
                  </a:lnTo>
                  <a:lnTo>
                    <a:pt x="473" y="392"/>
                  </a:lnTo>
                  <a:lnTo>
                    <a:pt x="483" y="373"/>
                  </a:lnTo>
                  <a:lnTo>
                    <a:pt x="491" y="355"/>
                  </a:lnTo>
                  <a:lnTo>
                    <a:pt x="499" y="337"/>
                  </a:lnTo>
                  <a:lnTo>
                    <a:pt x="504" y="317"/>
                  </a:lnTo>
                  <a:lnTo>
                    <a:pt x="508" y="298"/>
                  </a:lnTo>
                  <a:lnTo>
                    <a:pt x="511" y="277"/>
                  </a:lnTo>
                  <a:lnTo>
                    <a:pt x="511" y="256"/>
                  </a:lnTo>
                  <a:lnTo>
                    <a:pt x="511" y="243"/>
                  </a:lnTo>
                  <a:lnTo>
                    <a:pt x="510" y="229"/>
                  </a:lnTo>
                  <a:lnTo>
                    <a:pt x="508" y="217"/>
                  </a:lnTo>
                  <a:lnTo>
                    <a:pt x="506" y="205"/>
                  </a:lnTo>
                  <a:lnTo>
                    <a:pt x="504" y="191"/>
                  </a:lnTo>
                  <a:lnTo>
                    <a:pt x="500" y="179"/>
                  </a:lnTo>
                  <a:lnTo>
                    <a:pt x="496" y="168"/>
                  </a:lnTo>
                  <a:lnTo>
                    <a:pt x="491" y="156"/>
                  </a:lnTo>
                  <a:lnTo>
                    <a:pt x="480" y="134"/>
                  </a:lnTo>
                  <a:lnTo>
                    <a:pt x="468" y="113"/>
                  </a:lnTo>
                  <a:lnTo>
                    <a:pt x="452" y="94"/>
                  </a:lnTo>
                  <a:lnTo>
                    <a:pt x="436" y="75"/>
                  </a:lnTo>
                  <a:lnTo>
                    <a:pt x="418" y="58"/>
                  </a:lnTo>
                  <a:lnTo>
                    <a:pt x="399" y="44"/>
                  </a:lnTo>
                  <a:lnTo>
                    <a:pt x="378" y="31"/>
                  </a:lnTo>
                  <a:lnTo>
                    <a:pt x="355" y="20"/>
                  </a:lnTo>
                  <a:lnTo>
                    <a:pt x="344" y="15"/>
                  </a:lnTo>
                  <a:lnTo>
                    <a:pt x="331" y="12"/>
                  </a:lnTo>
                  <a:lnTo>
                    <a:pt x="319" y="8"/>
                  </a:lnTo>
                  <a:lnTo>
                    <a:pt x="307" y="6"/>
                  </a:lnTo>
                  <a:lnTo>
                    <a:pt x="295" y="3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34">
              <a:extLst>
                <a:ext uri="{FF2B5EF4-FFF2-40B4-BE49-F238E27FC236}">
                  <a16:creationId xmlns:a16="http://schemas.microsoft.com/office/drawing/2014/main" id="{4B3E3BF2-103D-254C-9410-F37F5EA25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5825" y="949325"/>
              <a:ext cx="28575" cy="11113"/>
            </a:xfrm>
            <a:custGeom>
              <a:avLst/>
              <a:gdLst>
                <a:gd name="T0" fmla="*/ 76 w 90"/>
                <a:gd name="T1" fmla="*/ 0 h 31"/>
                <a:gd name="T2" fmla="*/ 16 w 90"/>
                <a:gd name="T3" fmla="*/ 0 h 31"/>
                <a:gd name="T4" fmla="*/ 10 w 90"/>
                <a:gd name="T5" fmla="*/ 2 h 31"/>
                <a:gd name="T6" fmla="*/ 5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5 w 90"/>
                <a:gd name="T15" fmla="*/ 26 h 31"/>
                <a:gd name="T16" fmla="*/ 10 w 90"/>
                <a:gd name="T17" fmla="*/ 30 h 31"/>
                <a:gd name="T18" fmla="*/ 16 w 90"/>
                <a:gd name="T19" fmla="*/ 31 h 31"/>
                <a:gd name="T20" fmla="*/ 76 w 90"/>
                <a:gd name="T21" fmla="*/ 31 h 31"/>
                <a:gd name="T22" fmla="*/ 82 w 90"/>
                <a:gd name="T23" fmla="*/ 30 h 31"/>
                <a:gd name="T24" fmla="*/ 87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7 w 90"/>
                <a:gd name="T33" fmla="*/ 5 h 31"/>
                <a:gd name="T34" fmla="*/ 82 w 90"/>
                <a:gd name="T35" fmla="*/ 2 h 31"/>
                <a:gd name="T36" fmla="*/ 76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10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82" y="30"/>
                  </a:lnTo>
                  <a:lnTo>
                    <a:pt x="87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7" y="5"/>
                  </a:lnTo>
                  <a:lnTo>
                    <a:pt x="82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35">
              <a:extLst>
                <a:ext uri="{FF2B5EF4-FFF2-40B4-BE49-F238E27FC236}">
                  <a16:creationId xmlns:a16="http://schemas.microsoft.com/office/drawing/2014/main" id="{88794C87-6402-5448-85CE-FDB3A73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4400" y="863600"/>
              <a:ext cx="34925" cy="34925"/>
            </a:xfrm>
            <a:custGeom>
              <a:avLst/>
              <a:gdLst>
                <a:gd name="T0" fmla="*/ 91 w 107"/>
                <a:gd name="T1" fmla="*/ 107 h 107"/>
                <a:gd name="T2" fmla="*/ 97 w 107"/>
                <a:gd name="T3" fmla="*/ 105 h 107"/>
                <a:gd name="T4" fmla="*/ 102 w 107"/>
                <a:gd name="T5" fmla="*/ 102 h 107"/>
                <a:gd name="T6" fmla="*/ 105 w 107"/>
                <a:gd name="T7" fmla="*/ 97 h 107"/>
                <a:gd name="T8" fmla="*/ 107 w 107"/>
                <a:gd name="T9" fmla="*/ 91 h 107"/>
                <a:gd name="T10" fmla="*/ 105 w 107"/>
                <a:gd name="T11" fmla="*/ 86 h 107"/>
                <a:gd name="T12" fmla="*/ 102 w 107"/>
                <a:gd name="T13" fmla="*/ 81 h 107"/>
                <a:gd name="T14" fmla="*/ 26 w 107"/>
                <a:gd name="T15" fmla="*/ 5 h 107"/>
                <a:gd name="T16" fmla="*/ 21 w 107"/>
                <a:gd name="T17" fmla="*/ 2 h 107"/>
                <a:gd name="T18" fmla="*/ 16 w 107"/>
                <a:gd name="T19" fmla="*/ 0 h 107"/>
                <a:gd name="T20" fmla="*/ 10 w 107"/>
                <a:gd name="T21" fmla="*/ 2 h 107"/>
                <a:gd name="T22" fmla="*/ 5 w 107"/>
                <a:gd name="T23" fmla="*/ 5 h 107"/>
                <a:gd name="T24" fmla="*/ 2 w 107"/>
                <a:gd name="T25" fmla="*/ 10 h 107"/>
                <a:gd name="T26" fmla="*/ 0 w 107"/>
                <a:gd name="T27" fmla="*/ 16 h 107"/>
                <a:gd name="T28" fmla="*/ 2 w 107"/>
                <a:gd name="T29" fmla="*/ 21 h 107"/>
                <a:gd name="T30" fmla="*/ 5 w 107"/>
                <a:gd name="T31" fmla="*/ 26 h 107"/>
                <a:gd name="T32" fmla="*/ 81 w 107"/>
                <a:gd name="T33" fmla="*/ 102 h 107"/>
                <a:gd name="T34" fmla="*/ 86 w 107"/>
                <a:gd name="T35" fmla="*/ 105 h 107"/>
                <a:gd name="T36" fmla="*/ 91 w 107"/>
                <a:gd name="T3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07">
                  <a:moveTo>
                    <a:pt x="91" y="107"/>
                  </a:moveTo>
                  <a:lnTo>
                    <a:pt x="97" y="105"/>
                  </a:lnTo>
                  <a:lnTo>
                    <a:pt x="102" y="102"/>
                  </a:lnTo>
                  <a:lnTo>
                    <a:pt x="105" y="97"/>
                  </a:lnTo>
                  <a:lnTo>
                    <a:pt x="107" y="91"/>
                  </a:lnTo>
                  <a:lnTo>
                    <a:pt x="105" y="86"/>
                  </a:lnTo>
                  <a:lnTo>
                    <a:pt x="102" y="81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1" y="102"/>
                  </a:lnTo>
                  <a:lnTo>
                    <a:pt x="86" y="105"/>
                  </a:lnTo>
                  <a:lnTo>
                    <a:pt x="9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36">
              <a:extLst>
                <a:ext uri="{FF2B5EF4-FFF2-40B4-BE49-F238E27FC236}">
                  <a16:creationId xmlns:a16="http://schemas.microsoft.com/office/drawing/2014/main" id="{835811B4-E56A-1E4A-8015-CB24044B1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835025"/>
              <a:ext cx="9525" cy="28575"/>
            </a:xfrm>
            <a:custGeom>
              <a:avLst/>
              <a:gdLst>
                <a:gd name="T0" fmla="*/ 15 w 29"/>
                <a:gd name="T1" fmla="*/ 90 h 90"/>
                <a:gd name="T2" fmla="*/ 21 w 29"/>
                <a:gd name="T3" fmla="*/ 89 h 90"/>
                <a:gd name="T4" fmla="*/ 26 w 29"/>
                <a:gd name="T5" fmla="*/ 87 h 90"/>
                <a:gd name="T6" fmla="*/ 28 w 29"/>
                <a:gd name="T7" fmla="*/ 82 h 90"/>
                <a:gd name="T8" fmla="*/ 29 w 29"/>
                <a:gd name="T9" fmla="*/ 76 h 90"/>
                <a:gd name="T10" fmla="*/ 29 w 29"/>
                <a:gd name="T11" fmla="*/ 16 h 90"/>
                <a:gd name="T12" fmla="*/ 28 w 29"/>
                <a:gd name="T13" fmla="*/ 10 h 90"/>
                <a:gd name="T14" fmla="*/ 26 w 29"/>
                <a:gd name="T15" fmla="*/ 5 h 90"/>
                <a:gd name="T16" fmla="*/ 21 w 29"/>
                <a:gd name="T17" fmla="*/ 1 h 90"/>
                <a:gd name="T18" fmla="*/ 15 w 29"/>
                <a:gd name="T19" fmla="*/ 0 h 90"/>
                <a:gd name="T20" fmla="*/ 9 w 29"/>
                <a:gd name="T21" fmla="*/ 1 h 90"/>
                <a:gd name="T22" fmla="*/ 4 w 29"/>
                <a:gd name="T23" fmla="*/ 5 h 90"/>
                <a:gd name="T24" fmla="*/ 1 w 29"/>
                <a:gd name="T25" fmla="*/ 10 h 90"/>
                <a:gd name="T26" fmla="*/ 0 w 29"/>
                <a:gd name="T27" fmla="*/ 16 h 90"/>
                <a:gd name="T28" fmla="*/ 0 w 29"/>
                <a:gd name="T29" fmla="*/ 76 h 90"/>
                <a:gd name="T30" fmla="*/ 1 w 29"/>
                <a:gd name="T31" fmla="*/ 82 h 90"/>
                <a:gd name="T32" fmla="*/ 4 w 29"/>
                <a:gd name="T33" fmla="*/ 87 h 90"/>
                <a:gd name="T34" fmla="*/ 9 w 29"/>
                <a:gd name="T35" fmla="*/ 89 h 90"/>
                <a:gd name="T36" fmla="*/ 15 w 29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0">
                  <a:moveTo>
                    <a:pt x="15" y="90"/>
                  </a:moveTo>
                  <a:lnTo>
                    <a:pt x="21" y="89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89"/>
                  </a:ln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7">
              <a:extLst>
                <a:ext uri="{FF2B5EF4-FFF2-40B4-BE49-F238E27FC236}">
                  <a16:creationId xmlns:a16="http://schemas.microsoft.com/office/drawing/2014/main" id="{83B4DCD8-E984-8343-854E-791C3DFF7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863600"/>
              <a:ext cx="33338" cy="34925"/>
            </a:xfrm>
            <a:custGeom>
              <a:avLst/>
              <a:gdLst>
                <a:gd name="T0" fmla="*/ 101 w 106"/>
                <a:gd name="T1" fmla="*/ 5 h 107"/>
                <a:gd name="T2" fmla="*/ 96 w 106"/>
                <a:gd name="T3" fmla="*/ 2 h 107"/>
                <a:gd name="T4" fmla="*/ 90 w 106"/>
                <a:gd name="T5" fmla="*/ 0 h 107"/>
                <a:gd name="T6" fmla="*/ 85 w 106"/>
                <a:gd name="T7" fmla="*/ 2 h 107"/>
                <a:gd name="T8" fmla="*/ 80 w 106"/>
                <a:gd name="T9" fmla="*/ 5 h 107"/>
                <a:gd name="T10" fmla="*/ 5 w 106"/>
                <a:gd name="T11" fmla="*/ 80 h 107"/>
                <a:gd name="T12" fmla="*/ 1 w 106"/>
                <a:gd name="T13" fmla="*/ 86 h 107"/>
                <a:gd name="T14" fmla="*/ 0 w 106"/>
                <a:gd name="T15" fmla="*/ 91 h 107"/>
                <a:gd name="T16" fmla="*/ 1 w 106"/>
                <a:gd name="T17" fmla="*/ 97 h 107"/>
                <a:gd name="T18" fmla="*/ 5 w 106"/>
                <a:gd name="T19" fmla="*/ 102 h 107"/>
                <a:gd name="T20" fmla="*/ 10 w 106"/>
                <a:gd name="T21" fmla="*/ 105 h 107"/>
                <a:gd name="T22" fmla="*/ 16 w 106"/>
                <a:gd name="T23" fmla="*/ 107 h 107"/>
                <a:gd name="T24" fmla="*/ 21 w 106"/>
                <a:gd name="T25" fmla="*/ 105 h 107"/>
                <a:gd name="T26" fmla="*/ 25 w 106"/>
                <a:gd name="T27" fmla="*/ 102 h 107"/>
                <a:gd name="T28" fmla="*/ 101 w 106"/>
                <a:gd name="T29" fmla="*/ 26 h 107"/>
                <a:gd name="T30" fmla="*/ 105 w 106"/>
                <a:gd name="T31" fmla="*/ 21 h 107"/>
                <a:gd name="T32" fmla="*/ 106 w 106"/>
                <a:gd name="T33" fmla="*/ 16 h 107"/>
                <a:gd name="T34" fmla="*/ 105 w 106"/>
                <a:gd name="T35" fmla="*/ 10 h 107"/>
                <a:gd name="T36" fmla="*/ 101 w 106"/>
                <a:gd name="T37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07">
                  <a:moveTo>
                    <a:pt x="101" y="5"/>
                  </a:moveTo>
                  <a:lnTo>
                    <a:pt x="96" y="2"/>
                  </a:lnTo>
                  <a:lnTo>
                    <a:pt x="90" y="0"/>
                  </a:lnTo>
                  <a:lnTo>
                    <a:pt x="85" y="2"/>
                  </a:lnTo>
                  <a:lnTo>
                    <a:pt x="80" y="5"/>
                  </a:lnTo>
                  <a:lnTo>
                    <a:pt x="5" y="80"/>
                  </a:lnTo>
                  <a:lnTo>
                    <a:pt x="1" y="86"/>
                  </a:lnTo>
                  <a:lnTo>
                    <a:pt x="0" y="91"/>
                  </a:lnTo>
                  <a:lnTo>
                    <a:pt x="1" y="97"/>
                  </a:lnTo>
                  <a:lnTo>
                    <a:pt x="5" y="102"/>
                  </a:lnTo>
                  <a:lnTo>
                    <a:pt x="10" y="105"/>
                  </a:lnTo>
                  <a:lnTo>
                    <a:pt x="16" y="107"/>
                  </a:lnTo>
                  <a:lnTo>
                    <a:pt x="21" y="105"/>
                  </a:lnTo>
                  <a:lnTo>
                    <a:pt x="25" y="102"/>
                  </a:lnTo>
                  <a:lnTo>
                    <a:pt x="101" y="26"/>
                  </a:lnTo>
                  <a:lnTo>
                    <a:pt x="105" y="21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38">
              <a:extLst>
                <a:ext uri="{FF2B5EF4-FFF2-40B4-BE49-F238E27FC236}">
                  <a16:creationId xmlns:a16="http://schemas.microsoft.com/office/drawing/2014/main" id="{A00AC016-57C3-0544-B372-60FA892E0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949325"/>
              <a:ext cx="28575" cy="11113"/>
            </a:xfrm>
            <a:custGeom>
              <a:avLst/>
              <a:gdLst>
                <a:gd name="T0" fmla="*/ 75 w 90"/>
                <a:gd name="T1" fmla="*/ 0 h 31"/>
                <a:gd name="T2" fmla="*/ 15 w 90"/>
                <a:gd name="T3" fmla="*/ 0 h 31"/>
                <a:gd name="T4" fmla="*/ 9 w 90"/>
                <a:gd name="T5" fmla="*/ 2 h 31"/>
                <a:gd name="T6" fmla="*/ 4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4 w 90"/>
                <a:gd name="T15" fmla="*/ 26 h 31"/>
                <a:gd name="T16" fmla="*/ 9 w 90"/>
                <a:gd name="T17" fmla="*/ 30 h 31"/>
                <a:gd name="T18" fmla="*/ 15 w 90"/>
                <a:gd name="T19" fmla="*/ 31 h 31"/>
                <a:gd name="T20" fmla="*/ 75 w 90"/>
                <a:gd name="T21" fmla="*/ 31 h 31"/>
                <a:gd name="T22" fmla="*/ 81 w 90"/>
                <a:gd name="T23" fmla="*/ 30 h 31"/>
                <a:gd name="T24" fmla="*/ 86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6 w 90"/>
                <a:gd name="T33" fmla="*/ 5 h 31"/>
                <a:gd name="T34" fmla="*/ 81 w 90"/>
                <a:gd name="T35" fmla="*/ 2 h 31"/>
                <a:gd name="T36" fmla="*/ 75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5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75" y="31"/>
                  </a:lnTo>
                  <a:lnTo>
                    <a:pt x="81" y="30"/>
                  </a:lnTo>
                  <a:lnTo>
                    <a:pt x="86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6" y="5"/>
                  </a:lnTo>
                  <a:lnTo>
                    <a:pt x="81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F27BE4-A3FD-584A-ADB1-9E32B43BA3E2}"/>
              </a:ext>
            </a:extLst>
          </p:cNvPr>
          <p:cNvCxnSpPr/>
          <p:nvPr/>
        </p:nvCxnSpPr>
        <p:spPr>
          <a:xfrm>
            <a:off x="8522208" y="4618434"/>
            <a:ext cx="0" cy="79637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81279C-8F41-644A-B829-324D3A94CB11}"/>
              </a:ext>
            </a:extLst>
          </p:cNvPr>
          <p:cNvCxnSpPr/>
          <p:nvPr/>
        </p:nvCxnSpPr>
        <p:spPr>
          <a:xfrm>
            <a:off x="15947136" y="4618434"/>
            <a:ext cx="0" cy="79637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C3253DBC-DCCB-BC49-B9B0-CB3FF3B06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409193"/>
              </p:ext>
            </p:extLst>
          </p:nvPr>
        </p:nvGraphicFramePr>
        <p:xfrm>
          <a:off x="1957825" y="7147896"/>
          <a:ext cx="5469541" cy="5434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A6942D98-AC6A-5E42-ADCE-3C40E035C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928059"/>
              </p:ext>
            </p:extLst>
          </p:nvPr>
        </p:nvGraphicFramePr>
        <p:xfrm>
          <a:off x="9382752" y="7147896"/>
          <a:ext cx="5469541" cy="5434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9CD1C631-A77F-A843-8108-EEB24EB6D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857625"/>
              </p:ext>
            </p:extLst>
          </p:nvPr>
        </p:nvGraphicFramePr>
        <p:xfrm>
          <a:off x="16842391" y="7147896"/>
          <a:ext cx="5469541" cy="5434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21BAB207-426A-704C-B3BD-2B8C7FE26C7E}"/>
              </a:ext>
            </a:extLst>
          </p:cNvPr>
          <p:cNvGrpSpPr/>
          <p:nvPr/>
        </p:nvGrpSpPr>
        <p:grpSpPr>
          <a:xfrm flipH="1">
            <a:off x="11562862" y="4595571"/>
            <a:ext cx="3256415" cy="1766843"/>
            <a:chOff x="1228823" y="3937175"/>
            <a:chExt cx="3256415" cy="176684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EDD7D1F-9DB4-F14B-BD36-6F27111344FA}"/>
                </a:ext>
              </a:extLst>
            </p:cNvPr>
            <p:cNvSpPr txBox="1"/>
            <p:nvPr/>
          </p:nvSpPr>
          <p:spPr>
            <a:xfrm flipH="1">
              <a:off x="1228823" y="5109625"/>
              <a:ext cx="3256415" cy="594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Model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9F80A9A-897F-0248-A366-5F699A7F43A5}"/>
                </a:ext>
              </a:extLst>
            </p:cNvPr>
            <p:cNvSpPr/>
            <p:nvPr/>
          </p:nvSpPr>
          <p:spPr>
            <a:xfrm flipH="1">
              <a:off x="1228823" y="3937175"/>
              <a:ext cx="22637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Poppins Light" pitchFamily="2" charset="77"/>
                  <a:ea typeface="Roboto Medium" panose="02000000000000000000" pitchFamily="2" charset="0"/>
                  <a:cs typeface="Poppins Light" pitchFamily="2" charset="77"/>
                </a:rPr>
                <a:t>3.98%</a:t>
              </a:r>
              <a:endParaRPr lang="en-US" sz="7200" dirty="0"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E0F29A8-804C-1B41-914E-C4A07223127D}"/>
                </a:ext>
              </a:extLst>
            </p:cNvPr>
            <p:cNvSpPr txBox="1"/>
            <p:nvPr/>
          </p:nvSpPr>
          <p:spPr>
            <a:xfrm flipH="1">
              <a:off x="1228824" y="4510319"/>
              <a:ext cx="267689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3600" dirty="0">
                  <a:solidFill>
                    <a:schemeClr val="accent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363F60E-637D-0E40-A09A-666E312FE9C7}"/>
              </a:ext>
            </a:extLst>
          </p:cNvPr>
          <p:cNvGrpSpPr/>
          <p:nvPr/>
        </p:nvGrpSpPr>
        <p:grpSpPr>
          <a:xfrm flipH="1">
            <a:off x="18987788" y="4595571"/>
            <a:ext cx="3256415" cy="1766843"/>
            <a:chOff x="1228823" y="3937175"/>
            <a:chExt cx="3256415" cy="176684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92BB6B-E162-3C44-B3A5-AA7C5898FF57}"/>
                </a:ext>
              </a:extLst>
            </p:cNvPr>
            <p:cNvSpPr txBox="1"/>
            <p:nvPr/>
          </p:nvSpPr>
          <p:spPr>
            <a:xfrm flipH="1">
              <a:off x="1228823" y="5109625"/>
              <a:ext cx="3256415" cy="594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Model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D1D9D60-A792-7E4F-A5C4-D44F989C716A}"/>
                </a:ext>
              </a:extLst>
            </p:cNvPr>
            <p:cNvSpPr/>
            <p:nvPr/>
          </p:nvSpPr>
          <p:spPr>
            <a:xfrm flipH="1">
              <a:off x="1228823" y="3937175"/>
              <a:ext cx="22637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Poppins Light" pitchFamily="2" charset="77"/>
                  <a:ea typeface="Roboto Medium" panose="02000000000000000000" pitchFamily="2" charset="0"/>
                  <a:cs typeface="Poppins Light" pitchFamily="2" charset="77"/>
                </a:rPr>
                <a:t>1.27%</a:t>
              </a:r>
              <a:endParaRPr lang="en-US" sz="7200" dirty="0"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CDE01EA-C91D-DA4A-B3AB-A62ABD40F66A}"/>
                </a:ext>
              </a:extLst>
            </p:cNvPr>
            <p:cNvSpPr txBox="1"/>
            <p:nvPr/>
          </p:nvSpPr>
          <p:spPr>
            <a:xfrm flipH="1">
              <a:off x="1228824" y="4510319"/>
              <a:ext cx="267689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3600" dirty="0">
                  <a:solidFill>
                    <a:schemeClr val="accent3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</p:grp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0AEE7FC2-08F3-384C-93AA-9D9BBB2144B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F05FB6DE-228A-CF4C-BF99-7097C8EBF6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016E96-B17D-0545-B0BD-1E76C0535D5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4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97926CF5-C0D5-7D45-A809-0B1FEF811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182314"/>
              </p:ext>
            </p:extLst>
          </p:nvPr>
        </p:nvGraphicFramePr>
        <p:xfrm>
          <a:off x="1239353" y="5053805"/>
          <a:ext cx="21898944" cy="749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4323AFC-EB30-8340-8035-76A14F99E353}"/>
              </a:ext>
            </a:extLst>
          </p:cNvPr>
          <p:cNvGrpSpPr/>
          <p:nvPr/>
        </p:nvGrpSpPr>
        <p:grpSpPr>
          <a:xfrm>
            <a:off x="1921870" y="4715165"/>
            <a:ext cx="20810247" cy="1007968"/>
            <a:chOff x="1882113" y="11774787"/>
            <a:chExt cx="20810247" cy="100796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81B996-98BF-CE4F-AB25-505D19E204A7}"/>
                </a:ext>
              </a:extLst>
            </p:cNvPr>
            <p:cNvSpPr/>
            <p:nvPr/>
          </p:nvSpPr>
          <p:spPr>
            <a:xfrm>
              <a:off x="1882113" y="11868019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CF406A-836A-5D42-86AE-D980B5874109}"/>
                </a:ext>
              </a:extLst>
            </p:cNvPr>
            <p:cNvSpPr txBox="1"/>
            <p:nvPr/>
          </p:nvSpPr>
          <p:spPr>
            <a:xfrm>
              <a:off x="2463230" y="11774787"/>
              <a:ext cx="4925488" cy="100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87E3ED5-ED93-0E43-AD16-84EEF5DCCDA9}"/>
                </a:ext>
              </a:extLst>
            </p:cNvPr>
            <p:cNvSpPr/>
            <p:nvPr/>
          </p:nvSpPr>
          <p:spPr>
            <a:xfrm>
              <a:off x="9435522" y="11868019"/>
              <a:ext cx="332233" cy="3322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2504AEE-6FD4-EB42-A22A-A0CD61ED7B56}"/>
                </a:ext>
              </a:extLst>
            </p:cNvPr>
            <p:cNvSpPr txBox="1"/>
            <p:nvPr/>
          </p:nvSpPr>
          <p:spPr>
            <a:xfrm>
              <a:off x="10016639" y="11774787"/>
              <a:ext cx="4925488" cy="100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CB7FE50-B1A2-EF4F-91B6-2DC2E2DE1294}"/>
                </a:ext>
              </a:extLst>
            </p:cNvPr>
            <p:cNvSpPr/>
            <p:nvPr/>
          </p:nvSpPr>
          <p:spPr>
            <a:xfrm>
              <a:off x="17185755" y="11868019"/>
              <a:ext cx="332233" cy="3322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89D92C-672D-1743-9FED-A02F7D202BDF}"/>
                </a:ext>
              </a:extLst>
            </p:cNvPr>
            <p:cNvSpPr txBox="1"/>
            <p:nvPr/>
          </p:nvSpPr>
          <p:spPr>
            <a:xfrm>
              <a:off x="17766872" y="11774787"/>
              <a:ext cx="4925488" cy="100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893E74A8-C35D-A041-9D5F-E60F296E7150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CBA67551-D40C-6E4E-A0A0-E3F71DA18C7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884486-64D1-F143-9227-D75AA1D7048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3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65E2E6E-30E2-BE4F-9A24-200583A6E309}"/>
              </a:ext>
            </a:extLst>
          </p:cNvPr>
          <p:cNvGrpSpPr/>
          <p:nvPr/>
        </p:nvGrpSpPr>
        <p:grpSpPr>
          <a:xfrm>
            <a:off x="1776991" y="5521217"/>
            <a:ext cx="8438529" cy="5697214"/>
            <a:chOff x="1776991" y="4310419"/>
            <a:chExt cx="8438529" cy="7756375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2DD9A525-C0F6-0343-B348-1D7F1276A0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1750299"/>
                </p:ext>
              </p:extLst>
            </p:nvPr>
          </p:nvGraphicFramePr>
          <p:xfrm>
            <a:off x="1776991" y="4310419"/>
            <a:ext cx="8438529" cy="77563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D6D4B7-0015-2347-AF5E-2F441BF656B1}"/>
                </a:ext>
              </a:extLst>
            </p:cNvPr>
            <p:cNvSpPr txBox="1"/>
            <p:nvPr/>
          </p:nvSpPr>
          <p:spPr>
            <a:xfrm>
              <a:off x="2275615" y="7018003"/>
              <a:ext cx="1925324" cy="54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A31907-F857-0D49-A3E3-86F8453A66CE}"/>
                </a:ext>
              </a:extLst>
            </p:cNvPr>
            <p:cNvSpPr txBox="1"/>
            <p:nvPr/>
          </p:nvSpPr>
          <p:spPr>
            <a:xfrm>
              <a:off x="4240695" y="8104364"/>
              <a:ext cx="1925324" cy="54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2A9F1D-9B93-AA47-A6C1-344486826CA2}"/>
                </a:ext>
              </a:extLst>
            </p:cNvPr>
            <p:cNvSpPr txBox="1"/>
            <p:nvPr/>
          </p:nvSpPr>
          <p:spPr>
            <a:xfrm>
              <a:off x="6175295" y="4882607"/>
              <a:ext cx="1925324" cy="54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Strategy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C8BCFD-8421-5647-B283-59F348311EA2}"/>
                </a:ext>
              </a:extLst>
            </p:cNvPr>
            <p:cNvSpPr txBox="1"/>
            <p:nvPr/>
          </p:nvSpPr>
          <p:spPr>
            <a:xfrm>
              <a:off x="8137796" y="9051421"/>
              <a:ext cx="1925324" cy="54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Commerce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F51AB80-15EB-3D4D-9ADE-F306C59D3585}"/>
              </a:ext>
            </a:extLst>
          </p:cNvPr>
          <p:cNvSpPr/>
          <p:nvPr/>
        </p:nvSpPr>
        <p:spPr>
          <a:xfrm>
            <a:off x="11243867" y="5698828"/>
            <a:ext cx="229116" cy="2291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44A9EA-DBB7-4043-ADAE-3904FD9F0C79}"/>
              </a:ext>
            </a:extLst>
          </p:cNvPr>
          <p:cNvSpPr txBox="1"/>
          <p:nvPr/>
        </p:nvSpPr>
        <p:spPr>
          <a:xfrm>
            <a:off x="11887875" y="6085759"/>
            <a:ext cx="474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D736E8-6CDB-D848-97A8-26617C971AFA}"/>
              </a:ext>
            </a:extLst>
          </p:cNvPr>
          <p:cNvSpPr txBox="1"/>
          <p:nvPr/>
        </p:nvSpPr>
        <p:spPr>
          <a:xfrm>
            <a:off x="11887872" y="549022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F186BC-E2DD-A344-AE34-BB5C0E87A851}"/>
              </a:ext>
            </a:extLst>
          </p:cNvPr>
          <p:cNvSpPr/>
          <p:nvPr/>
        </p:nvSpPr>
        <p:spPr>
          <a:xfrm>
            <a:off x="11243867" y="8984622"/>
            <a:ext cx="229116" cy="2291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E50053-2F4D-1544-887E-FB63855046E3}"/>
              </a:ext>
            </a:extLst>
          </p:cNvPr>
          <p:cNvSpPr txBox="1"/>
          <p:nvPr/>
        </p:nvSpPr>
        <p:spPr>
          <a:xfrm>
            <a:off x="11887875" y="9371553"/>
            <a:ext cx="474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3928CD-5C71-E547-BC4B-107986EFDDE6}"/>
              </a:ext>
            </a:extLst>
          </p:cNvPr>
          <p:cNvSpPr txBox="1"/>
          <p:nvPr/>
        </p:nvSpPr>
        <p:spPr>
          <a:xfrm>
            <a:off x="11887872" y="877601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C74220-BED9-234A-AB11-014BB0CCF107}"/>
              </a:ext>
            </a:extLst>
          </p:cNvPr>
          <p:cNvSpPr/>
          <p:nvPr/>
        </p:nvSpPr>
        <p:spPr>
          <a:xfrm>
            <a:off x="17223276" y="5698828"/>
            <a:ext cx="229116" cy="2291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E20BF9-C034-874F-B1BE-2C00808D049D}"/>
              </a:ext>
            </a:extLst>
          </p:cNvPr>
          <p:cNvSpPr txBox="1"/>
          <p:nvPr/>
        </p:nvSpPr>
        <p:spPr>
          <a:xfrm>
            <a:off x="17867284" y="6085759"/>
            <a:ext cx="474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578B32-4E3A-E948-A5CC-2260EC647CC3}"/>
              </a:ext>
            </a:extLst>
          </p:cNvPr>
          <p:cNvSpPr txBox="1"/>
          <p:nvPr/>
        </p:nvSpPr>
        <p:spPr>
          <a:xfrm>
            <a:off x="17867281" y="549022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Financial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B30443-A38E-7D40-98A7-B13DE4F8B817}"/>
              </a:ext>
            </a:extLst>
          </p:cNvPr>
          <p:cNvSpPr/>
          <p:nvPr/>
        </p:nvSpPr>
        <p:spPr>
          <a:xfrm>
            <a:off x="17223276" y="8984622"/>
            <a:ext cx="229116" cy="2291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5056A-2B0D-D44D-A922-E4FFA85E9CC6}"/>
              </a:ext>
            </a:extLst>
          </p:cNvPr>
          <p:cNvSpPr txBox="1"/>
          <p:nvPr/>
        </p:nvSpPr>
        <p:spPr>
          <a:xfrm>
            <a:off x="17867284" y="9371553"/>
            <a:ext cx="474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E32A77-0A8B-004E-A350-F0AD951DB9F3}"/>
              </a:ext>
            </a:extLst>
          </p:cNvPr>
          <p:cNvSpPr txBox="1"/>
          <p:nvPr/>
        </p:nvSpPr>
        <p:spPr>
          <a:xfrm>
            <a:off x="17867281" y="877601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Commerce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1D203EA4-AB1C-3146-87C3-186B8C2FE12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523395E2-66E9-194E-8725-F9BC1E0667F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61603E-04D4-4549-A87B-65F31FD4BA8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9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6ABAC7-9AEA-2E44-9270-EC1A26385ADA}"/>
              </a:ext>
            </a:extLst>
          </p:cNvPr>
          <p:cNvGrpSpPr/>
          <p:nvPr/>
        </p:nvGrpSpPr>
        <p:grpSpPr>
          <a:xfrm>
            <a:off x="1716433" y="4499256"/>
            <a:ext cx="20944784" cy="8016539"/>
            <a:chOff x="1716433" y="4049486"/>
            <a:chExt cx="20944784" cy="80165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D18406-E59B-D344-9DFE-8AFE945EDE7B}"/>
                </a:ext>
              </a:extLst>
            </p:cNvPr>
            <p:cNvGrpSpPr/>
            <p:nvPr/>
          </p:nvGrpSpPr>
          <p:grpSpPr>
            <a:xfrm>
              <a:off x="1716433" y="4049486"/>
              <a:ext cx="20944784" cy="6985513"/>
              <a:chOff x="1716433" y="5096131"/>
              <a:chExt cx="20944784" cy="5764696"/>
            </a:xfrm>
          </p:grpSpPr>
          <p:graphicFrame>
            <p:nvGraphicFramePr>
              <p:cNvPr id="37" name="Chart 36">
                <a:extLst>
                  <a:ext uri="{FF2B5EF4-FFF2-40B4-BE49-F238E27FC236}">
                    <a16:creationId xmlns:a16="http://schemas.microsoft.com/office/drawing/2014/main" id="{5038EEA4-1453-CF45-9588-1A0759818B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3616828"/>
                  </p:ext>
                </p:extLst>
              </p:nvPr>
            </p:nvGraphicFramePr>
            <p:xfrm>
              <a:off x="1716433" y="5096131"/>
              <a:ext cx="20944784" cy="57646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E1E5DA-B0E0-8D4A-A9C3-1EC419B0E4CE}"/>
                  </a:ext>
                </a:extLst>
              </p:cNvPr>
              <p:cNvSpPr txBox="1"/>
              <p:nvPr/>
            </p:nvSpPr>
            <p:spPr>
              <a:xfrm flipH="1">
                <a:off x="3475363" y="6054814"/>
                <a:ext cx="2952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70%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F89DA7-0DB7-C742-A778-406F2B34A254}"/>
                  </a:ext>
                </a:extLst>
              </p:cNvPr>
              <p:cNvSpPr txBox="1"/>
              <p:nvPr/>
            </p:nvSpPr>
            <p:spPr>
              <a:xfrm flipH="1">
                <a:off x="8468014" y="7870362"/>
                <a:ext cx="2952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50%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4D10F1-41A0-6D40-83E1-D2DD4D556A68}"/>
                  </a:ext>
                </a:extLst>
              </p:cNvPr>
              <p:cNvSpPr txBox="1"/>
              <p:nvPr/>
            </p:nvSpPr>
            <p:spPr>
              <a:xfrm flipH="1">
                <a:off x="13499067" y="6902954"/>
                <a:ext cx="2952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65%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B735CD1-BA88-C347-8655-36E58991D0B7}"/>
                  </a:ext>
                </a:extLst>
              </p:cNvPr>
              <p:cNvSpPr txBox="1"/>
              <p:nvPr/>
            </p:nvSpPr>
            <p:spPr>
              <a:xfrm flipH="1">
                <a:off x="18568527" y="5881263"/>
                <a:ext cx="2952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80%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858938D-4BC6-D143-934D-C97A56EFC923}"/>
                </a:ext>
              </a:extLst>
            </p:cNvPr>
            <p:cNvSpPr txBox="1"/>
            <p:nvPr/>
          </p:nvSpPr>
          <p:spPr>
            <a:xfrm>
              <a:off x="2718248" y="1141969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 System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1B8962-D300-FE4F-B4AE-21C35C474E76}"/>
                </a:ext>
              </a:extLst>
            </p:cNvPr>
            <p:cNvSpPr txBox="1"/>
            <p:nvPr/>
          </p:nvSpPr>
          <p:spPr>
            <a:xfrm>
              <a:off x="7710899" y="1141969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91628FD-D6D8-FC45-A9C9-9B3E1530F1E9}"/>
                </a:ext>
              </a:extLst>
            </p:cNvPr>
            <p:cNvSpPr txBox="1"/>
            <p:nvPr/>
          </p:nvSpPr>
          <p:spPr>
            <a:xfrm>
              <a:off x="12741952" y="1141969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Strategy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4EDC5E-4118-0D47-B322-D5F118179F16}"/>
                </a:ext>
              </a:extLst>
            </p:cNvPr>
            <p:cNvSpPr txBox="1"/>
            <p:nvPr/>
          </p:nvSpPr>
          <p:spPr>
            <a:xfrm>
              <a:off x="17773005" y="1141969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Commerce</a:t>
              </a:r>
            </a:p>
          </p:txBody>
        </p:sp>
      </p:grp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9E375334-707C-4A4B-BEF2-486AC146B64B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E6AF252F-B81D-B144-82DB-F27FA0A7297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B4642E-403C-B047-8E4E-8AE488A17F8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7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C8396B9-BD3E-E645-8381-243BDDE8D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912289"/>
              </p:ext>
            </p:extLst>
          </p:nvPr>
        </p:nvGraphicFramePr>
        <p:xfrm>
          <a:off x="12932229" y="5422199"/>
          <a:ext cx="9594489" cy="610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57122071-B3D6-3E48-BDE2-58BF6A22A2D7}"/>
              </a:ext>
            </a:extLst>
          </p:cNvPr>
          <p:cNvGrpSpPr/>
          <p:nvPr/>
        </p:nvGrpSpPr>
        <p:grpSpPr>
          <a:xfrm>
            <a:off x="3989034" y="6333692"/>
            <a:ext cx="2676897" cy="1198315"/>
            <a:chOff x="1228823" y="4384759"/>
            <a:chExt cx="2676897" cy="119831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DF81457-1ADB-4548-9D23-FC05C5F6AF3B}"/>
                </a:ext>
              </a:extLst>
            </p:cNvPr>
            <p:cNvSpPr/>
            <p:nvPr/>
          </p:nvSpPr>
          <p:spPr>
            <a:xfrm flipH="1">
              <a:off x="1228823" y="4384759"/>
              <a:ext cx="22637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Roboto Medium" panose="02000000000000000000" pitchFamily="2" charset="0"/>
                  <a:cs typeface="Poppins Light" pitchFamily="2" charset="77"/>
                </a:rPr>
                <a:t>5.36%</a:t>
              </a:r>
              <a:endParaRPr lang="en-US" sz="7200" dirty="0"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F9B952-2CF7-EA4E-8CA1-CA1433764F9F}"/>
                </a:ext>
              </a:extLst>
            </p:cNvPr>
            <p:cNvSpPr txBox="1"/>
            <p:nvPr/>
          </p:nvSpPr>
          <p:spPr>
            <a:xfrm flipH="1">
              <a:off x="1228824" y="4957903"/>
              <a:ext cx="267689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3600" dirty="0">
                  <a:solidFill>
                    <a:schemeClr val="accent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7D2744F9-A744-D94F-8505-FB69AC48CD25}"/>
              </a:ext>
            </a:extLst>
          </p:cNvPr>
          <p:cNvSpPr/>
          <p:nvPr/>
        </p:nvSpPr>
        <p:spPr>
          <a:xfrm>
            <a:off x="1860457" y="5969931"/>
            <a:ext cx="1721119" cy="17211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484CA5-4644-7C41-A9BE-190C7AD9CA7C}"/>
              </a:ext>
            </a:extLst>
          </p:cNvPr>
          <p:cNvGrpSpPr/>
          <p:nvPr/>
        </p:nvGrpSpPr>
        <p:grpSpPr>
          <a:xfrm>
            <a:off x="2372509" y="6431742"/>
            <a:ext cx="677308" cy="677304"/>
            <a:chOff x="8882016" y="4101195"/>
            <a:chExt cx="360824" cy="360824"/>
          </a:xfrm>
          <a:solidFill>
            <a:schemeClr val="bg1"/>
          </a:solidFill>
        </p:grpSpPr>
        <p:sp>
          <p:nvSpPr>
            <p:cNvPr id="59" name="Freeform 372">
              <a:extLst>
                <a:ext uri="{FF2B5EF4-FFF2-40B4-BE49-F238E27FC236}">
                  <a16:creationId xmlns:a16="http://schemas.microsoft.com/office/drawing/2014/main" id="{31A2C132-DE47-1144-8172-543DDC37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16" y="4220805"/>
              <a:ext cx="360824" cy="241214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" name="Freeform 373">
              <a:extLst>
                <a:ext uri="{FF2B5EF4-FFF2-40B4-BE49-F238E27FC236}">
                  <a16:creationId xmlns:a16="http://schemas.microsoft.com/office/drawing/2014/main" id="{041B7E94-93E7-AE4E-960E-E713A5D68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938" y="4101195"/>
              <a:ext cx="316967" cy="197357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4035699-04A1-AB4E-BD47-3ACB0C0E2BBE}"/>
              </a:ext>
            </a:extLst>
          </p:cNvPr>
          <p:cNvSpPr txBox="1"/>
          <p:nvPr/>
        </p:nvSpPr>
        <p:spPr>
          <a:xfrm>
            <a:off x="6712046" y="5950059"/>
            <a:ext cx="474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A90A886C-EDB6-1348-89D7-DF90F336D5E0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9A4444DC-A377-DE41-A93C-DF5478A63A7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2E1C49-3E28-F446-B5DC-C1A44ED5CBE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3A5777-22E7-824D-8851-EF009B6DEEE6}"/>
              </a:ext>
            </a:extLst>
          </p:cNvPr>
          <p:cNvGrpSpPr/>
          <p:nvPr/>
        </p:nvGrpSpPr>
        <p:grpSpPr>
          <a:xfrm>
            <a:off x="3989034" y="9140687"/>
            <a:ext cx="2676897" cy="1198315"/>
            <a:chOff x="1228823" y="4384759"/>
            <a:chExt cx="2676897" cy="11983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DB2B0D-8A28-564F-A289-C863E1B62B94}"/>
                </a:ext>
              </a:extLst>
            </p:cNvPr>
            <p:cNvSpPr/>
            <p:nvPr/>
          </p:nvSpPr>
          <p:spPr>
            <a:xfrm flipH="1">
              <a:off x="1228823" y="4384759"/>
              <a:ext cx="22637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Roboto Medium" panose="02000000000000000000" pitchFamily="2" charset="0"/>
                  <a:cs typeface="Poppins Light" pitchFamily="2" charset="77"/>
                </a:rPr>
                <a:t>5.36%</a:t>
              </a:r>
              <a:endParaRPr lang="en-US" sz="7200" dirty="0"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5CC616-07E3-A442-84EF-215ADA59B40E}"/>
                </a:ext>
              </a:extLst>
            </p:cNvPr>
            <p:cNvSpPr txBox="1"/>
            <p:nvPr/>
          </p:nvSpPr>
          <p:spPr>
            <a:xfrm flipH="1">
              <a:off x="1228824" y="4957903"/>
              <a:ext cx="267689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3600" dirty="0">
                  <a:solidFill>
                    <a:schemeClr val="accent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E4BE9B33-587C-5545-B6CD-08449E6E0F20}"/>
              </a:ext>
            </a:extLst>
          </p:cNvPr>
          <p:cNvSpPr/>
          <p:nvPr/>
        </p:nvSpPr>
        <p:spPr>
          <a:xfrm>
            <a:off x="1860457" y="8776926"/>
            <a:ext cx="1721119" cy="17211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E32AFE-B34E-5149-9459-E3C16B06935A}"/>
              </a:ext>
            </a:extLst>
          </p:cNvPr>
          <p:cNvGrpSpPr/>
          <p:nvPr/>
        </p:nvGrpSpPr>
        <p:grpSpPr>
          <a:xfrm>
            <a:off x="2372509" y="9238737"/>
            <a:ext cx="677308" cy="677304"/>
            <a:chOff x="8882016" y="4101195"/>
            <a:chExt cx="360824" cy="360824"/>
          </a:xfrm>
          <a:solidFill>
            <a:schemeClr val="bg1"/>
          </a:solidFill>
        </p:grpSpPr>
        <p:sp>
          <p:nvSpPr>
            <p:cNvPr id="23" name="Freeform 372">
              <a:extLst>
                <a:ext uri="{FF2B5EF4-FFF2-40B4-BE49-F238E27FC236}">
                  <a16:creationId xmlns:a16="http://schemas.microsoft.com/office/drawing/2014/main" id="{9921BE80-3366-364E-86AE-FA6C463E3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16" y="4220805"/>
              <a:ext cx="360824" cy="241214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4" name="Freeform 373">
              <a:extLst>
                <a:ext uri="{FF2B5EF4-FFF2-40B4-BE49-F238E27FC236}">
                  <a16:creationId xmlns:a16="http://schemas.microsoft.com/office/drawing/2014/main" id="{D6704207-BA6F-B445-8495-E00FCA8EF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938" y="4101195"/>
              <a:ext cx="316967" cy="197357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EE216B-2D5C-0142-8F90-09EC1197CFF4}"/>
              </a:ext>
            </a:extLst>
          </p:cNvPr>
          <p:cNvSpPr txBox="1"/>
          <p:nvPr/>
        </p:nvSpPr>
        <p:spPr>
          <a:xfrm>
            <a:off x="6712046" y="8757054"/>
            <a:ext cx="474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</p:spTree>
    <p:extLst>
      <p:ext uri="{BB962C8B-B14F-4D97-AF65-F5344CB8AC3E}">
        <p14:creationId xmlns:p14="http://schemas.microsoft.com/office/powerpoint/2010/main" val="289262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A297B68-7190-164F-9581-609E172FB58E}"/>
              </a:ext>
            </a:extLst>
          </p:cNvPr>
          <p:cNvGrpSpPr/>
          <p:nvPr/>
        </p:nvGrpSpPr>
        <p:grpSpPr>
          <a:xfrm>
            <a:off x="1796196" y="4466541"/>
            <a:ext cx="20785258" cy="8093149"/>
            <a:chOff x="1796196" y="4150392"/>
            <a:chExt cx="20785258" cy="8093149"/>
          </a:xfrm>
        </p:grpSpPr>
        <p:graphicFrame>
          <p:nvGraphicFramePr>
            <p:cNvPr id="52" name="Chart 51">
              <a:extLst>
                <a:ext uri="{FF2B5EF4-FFF2-40B4-BE49-F238E27FC236}">
                  <a16:creationId xmlns:a16="http://schemas.microsoft.com/office/drawing/2014/main" id="{C82E4818-F500-D741-B0C8-7C3E2720016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68769433"/>
                </p:ext>
              </p:extLst>
            </p:nvPr>
          </p:nvGraphicFramePr>
          <p:xfrm>
            <a:off x="1796196" y="4150392"/>
            <a:ext cx="20785258" cy="70967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B6740B-6CB9-5640-A8BE-42585EA5822D}"/>
                </a:ext>
              </a:extLst>
            </p:cNvPr>
            <p:cNvSpPr txBox="1"/>
            <p:nvPr/>
          </p:nvSpPr>
          <p:spPr>
            <a:xfrm>
              <a:off x="2415907" y="11412544"/>
              <a:ext cx="2593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 System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E8C206-0E04-E844-A56E-E576DF4B9910}"/>
                </a:ext>
              </a:extLst>
            </p:cNvPr>
            <p:cNvSpPr txBox="1"/>
            <p:nvPr/>
          </p:nvSpPr>
          <p:spPr>
            <a:xfrm>
              <a:off x="5298253" y="11412544"/>
              <a:ext cx="2593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BB07F7-36C2-4B41-A1F2-C52B969AA3A3}"/>
                </a:ext>
              </a:extLst>
            </p:cNvPr>
            <p:cNvSpPr txBox="1"/>
            <p:nvPr/>
          </p:nvSpPr>
          <p:spPr>
            <a:xfrm>
              <a:off x="8180599" y="11412544"/>
              <a:ext cx="2593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4BE6148-80FB-8A45-A652-8FAE8247A793}"/>
                </a:ext>
              </a:extLst>
            </p:cNvPr>
            <p:cNvSpPr txBox="1"/>
            <p:nvPr/>
          </p:nvSpPr>
          <p:spPr>
            <a:xfrm>
              <a:off x="11069781" y="11412544"/>
              <a:ext cx="2593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Competitors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157CF9B-1413-A54D-B143-AA05BD753D9E}"/>
                </a:ext>
              </a:extLst>
            </p:cNvPr>
            <p:cNvSpPr txBox="1"/>
            <p:nvPr/>
          </p:nvSpPr>
          <p:spPr>
            <a:xfrm>
              <a:off x="13934017" y="11412544"/>
              <a:ext cx="2593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75117C-CA8D-AE47-BE0B-D0FB5637DC9D}"/>
                </a:ext>
              </a:extLst>
            </p:cNvPr>
            <p:cNvSpPr txBox="1"/>
            <p:nvPr/>
          </p:nvSpPr>
          <p:spPr>
            <a:xfrm>
              <a:off x="16857887" y="11412544"/>
              <a:ext cx="2593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Strategy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B21A4C-1CEA-4B4F-8A01-793A2C45400B}"/>
                </a:ext>
              </a:extLst>
            </p:cNvPr>
            <p:cNvSpPr txBox="1"/>
            <p:nvPr/>
          </p:nvSpPr>
          <p:spPr>
            <a:xfrm>
              <a:off x="19720355" y="11412544"/>
              <a:ext cx="2593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Design</a:t>
              </a:r>
            </a:p>
          </p:txBody>
        </p: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34ED0039-22F2-064C-BCA2-89DB4C19202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83DB114C-7676-9843-8EEE-957F18BFF80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F1DF36-ABC0-B34B-8B62-15ABC7403F9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9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A4C7E305-F425-1E41-BB5C-210E15F83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172782"/>
              </p:ext>
            </p:extLst>
          </p:nvPr>
        </p:nvGraphicFramePr>
        <p:xfrm>
          <a:off x="1771649" y="4323926"/>
          <a:ext cx="20834352" cy="6512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Subtitle 2">
            <a:extLst>
              <a:ext uri="{FF2B5EF4-FFF2-40B4-BE49-F238E27FC236}">
                <a16:creationId xmlns:a16="http://schemas.microsoft.com/office/drawing/2014/main" id="{64DE02E2-3870-584C-B011-24736E5DB3A3}"/>
              </a:ext>
            </a:extLst>
          </p:cNvPr>
          <p:cNvSpPr txBox="1">
            <a:spLocks/>
          </p:cNvSpPr>
          <p:nvPr/>
        </p:nvSpPr>
        <p:spPr>
          <a:xfrm>
            <a:off x="2225367" y="11457929"/>
            <a:ext cx="5585134" cy="123201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dirty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To get your company’s name out there, you need to make.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27BF9C-7C4E-5F4C-8168-922DC19C2160}"/>
              </a:ext>
            </a:extLst>
          </p:cNvPr>
          <p:cNvSpPr/>
          <p:nvPr/>
        </p:nvSpPr>
        <p:spPr>
          <a:xfrm>
            <a:off x="1771649" y="11878139"/>
            <a:ext cx="328948" cy="328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C16DFA8-0717-AE44-83BB-4264295B1588}"/>
              </a:ext>
            </a:extLst>
          </p:cNvPr>
          <p:cNvSpPr txBox="1">
            <a:spLocks/>
          </p:cNvSpPr>
          <p:nvPr/>
        </p:nvSpPr>
        <p:spPr>
          <a:xfrm>
            <a:off x="17020869" y="11457929"/>
            <a:ext cx="5585134" cy="123201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dirty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To get your company’s name out there, you need to make.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88B08-CC28-3048-BC94-47AC33C4C350}"/>
              </a:ext>
            </a:extLst>
          </p:cNvPr>
          <p:cNvSpPr/>
          <p:nvPr/>
        </p:nvSpPr>
        <p:spPr>
          <a:xfrm>
            <a:off x="16567151" y="11878139"/>
            <a:ext cx="328948" cy="328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DC58D5B-67AF-B347-8B47-D8C92079F472}"/>
              </a:ext>
            </a:extLst>
          </p:cNvPr>
          <p:cNvSpPr txBox="1">
            <a:spLocks/>
          </p:cNvSpPr>
          <p:nvPr/>
        </p:nvSpPr>
        <p:spPr>
          <a:xfrm>
            <a:off x="9623118" y="11457929"/>
            <a:ext cx="5585134" cy="123201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dirty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To get your company’s name out there, you need to make.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F2FB5E-E88A-E44B-A103-A8B65B15423B}"/>
              </a:ext>
            </a:extLst>
          </p:cNvPr>
          <p:cNvSpPr/>
          <p:nvPr/>
        </p:nvSpPr>
        <p:spPr>
          <a:xfrm>
            <a:off x="9169400" y="11878139"/>
            <a:ext cx="328948" cy="328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</p:txBody>
      </p:sp>
      <p:sp>
        <p:nvSpPr>
          <p:cNvPr id="43" name="Freeform 227">
            <a:extLst>
              <a:ext uri="{FF2B5EF4-FFF2-40B4-BE49-F238E27FC236}">
                <a16:creationId xmlns:a16="http://schemas.microsoft.com/office/drawing/2014/main" id="{E96615D7-4812-DF4F-8EA2-6012E9D6E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96" y="4862077"/>
            <a:ext cx="1459431" cy="1454940"/>
          </a:xfrm>
          <a:custGeom>
            <a:avLst/>
            <a:gdLst>
              <a:gd name="T0" fmla="*/ 0 w 1431"/>
              <a:gd name="T1" fmla="*/ 257175 h 1430"/>
              <a:gd name="T2" fmla="*/ 0 w 1431"/>
              <a:gd name="T3" fmla="*/ 257175 h 1430"/>
              <a:gd name="T4" fmla="*/ 257789 w 1431"/>
              <a:gd name="T5" fmla="*/ 513990 h 1430"/>
              <a:gd name="T6" fmla="*/ 257789 w 1431"/>
              <a:gd name="T7" fmla="*/ 513990 h 1430"/>
              <a:gd name="T8" fmla="*/ 515577 w 1431"/>
              <a:gd name="T9" fmla="*/ 257175 h 1430"/>
              <a:gd name="T10" fmla="*/ 515577 w 1431"/>
              <a:gd name="T11" fmla="*/ 257175 h 1430"/>
              <a:gd name="T12" fmla="*/ 257789 w 1431"/>
              <a:gd name="T13" fmla="*/ 0 h 1430"/>
              <a:gd name="T14" fmla="*/ 257789 w 1431"/>
              <a:gd name="T15" fmla="*/ 0 h 1430"/>
              <a:gd name="T16" fmla="*/ 0 w 1431"/>
              <a:gd name="T17" fmla="*/ 257175 h 14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0">
                <a:moveTo>
                  <a:pt x="0" y="715"/>
                </a:moveTo>
                <a:lnTo>
                  <a:pt x="0" y="715"/>
                </a:lnTo>
                <a:cubicBezTo>
                  <a:pt x="0" y="1109"/>
                  <a:pt x="321" y="1429"/>
                  <a:pt x="715" y="1429"/>
                </a:cubicBezTo>
                <a:cubicBezTo>
                  <a:pt x="1110" y="1429"/>
                  <a:pt x="1430" y="1109"/>
                  <a:pt x="1430" y="715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1" y="0"/>
                  <a:pt x="0" y="320"/>
                  <a:pt x="0" y="7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40%</a:t>
            </a:r>
          </a:p>
        </p:txBody>
      </p:sp>
      <p:sp>
        <p:nvSpPr>
          <p:cNvPr id="44" name="Freeform 228">
            <a:extLst>
              <a:ext uri="{FF2B5EF4-FFF2-40B4-BE49-F238E27FC236}">
                <a16:creationId xmlns:a16="http://schemas.microsoft.com/office/drawing/2014/main" id="{619FDDB4-C42E-1143-A87F-321442FB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96" y="4862077"/>
            <a:ext cx="1459431" cy="1454940"/>
          </a:xfrm>
          <a:custGeom>
            <a:avLst/>
            <a:gdLst>
              <a:gd name="T0" fmla="*/ 0 w 1431"/>
              <a:gd name="T1" fmla="*/ 257175 h 1430"/>
              <a:gd name="T2" fmla="*/ 0 w 1431"/>
              <a:gd name="T3" fmla="*/ 257175 h 1430"/>
              <a:gd name="T4" fmla="*/ 257789 w 1431"/>
              <a:gd name="T5" fmla="*/ 513990 h 1430"/>
              <a:gd name="T6" fmla="*/ 257789 w 1431"/>
              <a:gd name="T7" fmla="*/ 513990 h 1430"/>
              <a:gd name="T8" fmla="*/ 515577 w 1431"/>
              <a:gd name="T9" fmla="*/ 257175 h 1430"/>
              <a:gd name="T10" fmla="*/ 515577 w 1431"/>
              <a:gd name="T11" fmla="*/ 257175 h 1430"/>
              <a:gd name="T12" fmla="*/ 257789 w 1431"/>
              <a:gd name="T13" fmla="*/ 0 h 1430"/>
              <a:gd name="T14" fmla="*/ 257789 w 1431"/>
              <a:gd name="T15" fmla="*/ 0 h 1430"/>
              <a:gd name="T16" fmla="*/ 0 w 1431"/>
              <a:gd name="T17" fmla="*/ 257175 h 14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0">
                <a:moveTo>
                  <a:pt x="0" y="715"/>
                </a:moveTo>
                <a:lnTo>
                  <a:pt x="0" y="715"/>
                </a:lnTo>
                <a:cubicBezTo>
                  <a:pt x="0" y="1109"/>
                  <a:pt x="321" y="1429"/>
                  <a:pt x="715" y="1429"/>
                </a:cubicBezTo>
                <a:cubicBezTo>
                  <a:pt x="1110" y="1429"/>
                  <a:pt x="1430" y="1109"/>
                  <a:pt x="1430" y="715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1" y="0"/>
                  <a:pt x="0" y="320"/>
                  <a:pt x="0" y="715"/>
                </a:cubicBezTo>
              </a:path>
            </a:pathLst>
          </a:custGeom>
          <a:noFill/>
          <a:ln w="108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7" name="Freeform 227">
            <a:extLst>
              <a:ext uri="{FF2B5EF4-FFF2-40B4-BE49-F238E27FC236}">
                <a16:creationId xmlns:a16="http://schemas.microsoft.com/office/drawing/2014/main" id="{2E935D25-493A-CD4B-A452-8BC40A981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950" y="6427170"/>
            <a:ext cx="1459431" cy="1454940"/>
          </a:xfrm>
          <a:custGeom>
            <a:avLst/>
            <a:gdLst>
              <a:gd name="T0" fmla="*/ 0 w 1431"/>
              <a:gd name="T1" fmla="*/ 257175 h 1430"/>
              <a:gd name="T2" fmla="*/ 0 w 1431"/>
              <a:gd name="T3" fmla="*/ 257175 h 1430"/>
              <a:gd name="T4" fmla="*/ 257789 w 1431"/>
              <a:gd name="T5" fmla="*/ 513990 h 1430"/>
              <a:gd name="T6" fmla="*/ 257789 w 1431"/>
              <a:gd name="T7" fmla="*/ 513990 h 1430"/>
              <a:gd name="T8" fmla="*/ 515577 w 1431"/>
              <a:gd name="T9" fmla="*/ 257175 h 1430"/>
              <a:gd name="T10" fmla="*/ 515577 w 1431"/>
              <a:gd name="T11" fmla="*/ 257175 h 1430"/>
              <a:gd name="T12" fmla="*/ 257789 w 1431"/>
              <a:gd name="T13" fmla="*/ 0 h 1430"/>
              <a:gd name="T14" fmla="*/ 257789 w 1431"/>
              <a:gd name="T15" fmla="*/ 0 h 1430"/>
              <a:gd name="T16" fmla="*/ 0 w 1431"/>
              <a:gd name="T17" fmla="*/ 257175 h 14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0">
                <a:moveTo>
                  <a:pt x="0" y="715"/>
                </a:moveTo>
                <a:lnTo>
                  <a:pt x="0" y="715"/>
                </a:lnTo>
                <a:cubicBezTo>
                  <a:pt x="0" y="1109"/>
                  <a:pt x="321" y="1429"/>
                  <a:pt x="715" y="1429"/>
                </a:cubicBezTo>
                <a:cubicBezTo>
                  <a:pt x="1110" y="1429"/>
                  <a:pt x="1430" y="1109"/>
                  <a:pt x="1430" y="715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1" y="0"/>
                  <a:pt x="0" y="320"/>
                  <a:pt x="0" y="7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25%</a:t>
            </a:r>
          </a:p>
        </p:txBody>
      </p:sp>
      <p:sp>
        <p:nvSpPr>
          <p:cNvPr id="50" name="Freeform 227">
            <a:extLst>
              <a:ext uri="{FF2B5EF4-FFF2-40B4-BE49-F238E27FC236}">
                <a16:creationId xmlns:a16="http://schemas.microsoft.com/office/drawing/2014/main" id="{F45C6D6B-60DB-1E48-986B-350F483E5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8519" y="3548857"/>
            <a:ext cx="1459431" cy="1454940"/>
          </a:xfrm>
          <a:custGeom>
            <a:avLst/>
            <a:gdLst>
              <a:gd name="T0" fmla="*/ 0 w 1431"/>
              <a:gd name="T1" fmla="*/ 257175 h 1430"/>
              <a:gd name="T2" fmla="*/ 0 w 1431"/>
              <a:gd name="T3" fmla="*/ 257175 h 1430"/>
              <a:gd name="T4" fmla="*/ 257789 w 1431"/>
              <a:gd name="T5" fmla="*/ 513990 h 1430"/>
              <a:gd name="T6" fmla="*/ 257789 w 1431"/>
              <a:gd name="T7" fmla="*/ 513990 h 1430"/>
              <a:gd name="T8" fmla="*/ 515577 w 1431"/>
              <a:gd name="T9" fmla="*/ 257175 h 1430"/>
              <a:gd name="T10" fmla="*/ 515577 w 1431"/>
              <a:gd name="T11" fmla="*/ 257175 h 1430"/>
              <a:gd name="T12" fmla="*/ 257789 w 1431"/>
              <a:gd name="T13" fmla="*/ 0 h 1430"/>
              <a:gd name="T14" fmla="*/ 257789 w 1431"/>
              <a:gd name="T15" fmla="*/ 0 h 1430"/>
              <a:gd name="T16" fmla="*/ 0 w 1431"/>
              <a:gd name="T17" fmla="*/ 257175 h 14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0">
                <a:moveTo>
                  <a:pt x="0" y="715"/>
                </a:moveTo>
                <a:lnTo>
                  <a:pt x="0" y="715"/>
                </a:lnTo>
                <a:cubicBezTo>
                  <a:pt x="0" y="1109"/>
                  <a:pt x="321" y="1429"/>
                  <a:pt x="715" y="1429"/>
                </a:cubicBezTo>
                <a:cubicBezTo>
                  <a:pt x="1110" y="1429"/>
                  <a:pt x="1430" y="1109"/>
                  <a:pt x="1430" y="715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1" y="0"/>
                  <a:pt x="0" y="320"/>
                  <a:pt x="0" y="7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75%</a:t>
            </a:r>
          </a:p>
        </p:txBody>
      </p: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E4B46689-763D-3747-8C57-DEFC2A243084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553768A2-4CB7-BB41-A5B3-1F0132F97C1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9DBB04-03CB-9245-B4CD-195AA976BBD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6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Rouge Light">
      <a:dk1>
        <a:srgbClr val="737572"/>
      </a:dk1>
      <a:lt1>
        <a:srgbClr val="FFFFFF"/>
      </a:lt1>
      <a:dk2>
        <a:srgbClr val="363E48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6D6F6B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4297</TotalTime>
  <Words>814</Words>
  <Application>Microsoft Macintosh PowerPoint</Application>
  <PresentationFormat>Custom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Lopez Luis Enrique</cp:lastModifiedBy>
  <cp:revision>387</cp:revision>
  <dcterms:created xsi:type="dcterms:W3CDTF">2020-05-04T13:20:50Z</dcterms:created>
  <dcterms:modified xsi:type="dcterms:W3CDTF">2020-09-25T19:08:18Z</dcterms:modified>
</cp:coreProperties>
</file>