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9" r:id="rId2"/>
    <p:sldId id="257" r:id="rId3"/>
    <p:sldId id="25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FD"/>
    <a:srgbClr val="F8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/>
    <p:restoredTop sz="95970"/>
  </p:normalViewPr>
  <p:slideViewPr>
    <p:cSldViewPr snapToGrid="0" snapToObjects="1">
      <p:cViewPr varScale="1">
        <p:scale>
          <a:sx n="50" d="100"/>
          <a:sy n="50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892-4F42-94BD-9EE2E124ED0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892-4F42-94BD-9EE2E124ED0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892-4F42-94BD-9EE2E124ED0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892-4F42-94BD-9EE2E124ED04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F892-4F42-94BD-9EE2E124ED04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F892-4F42-94BD-9EE2E124ED04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F892-4F42-94BD-9EE2E124ED04}"/>
              </c:ext>
            </c:extLst>
          </c:dPt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26</c:v>
                </c:pt>
                <c:pt idx="2">
                  <c:v>46</c:v>
                </c:pt>
                <c:pt idx="3">
                  <c:v>37</c:v>
                </c:pt>
                <c:pt idx="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892-4F42-94BD-9EE2E124ED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</c:v>
                </c:pt>
                <c:pt idx="1">
                  <c:v>14</c:v>
                </c:pt>
                <c:pt idx="2">
                  <c:v>25</c:v>
                </c:pt>
                <c:pt idx="3">
                  <c:v>26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92-4F42-94BD-9EE2E124E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24"/>
        <c:axId val="430677536"/>
        <c:axId val="430674256"/>
      </c:barChart>
      <c:catAx>
        <c:axId val="430677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0674256"/>
        <c:crosses val="autoZero"/>
        <c:auto val="1"/>
        <c:lblAlgn val="ctr"/>
        <c:lblOffset val="100"/>
        <c:noMultiLvlLbl val="0"/>
      </c:catAx>
      <c:valAx>
        <c:axId val="4306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43067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Develop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7F-9B4F-9599-0582CC464E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Analyze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7F-9B4F-9599-0582CC464E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Identify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7F-9B4F-9599-0582CC464E2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802490944"/>
        <c:axId val="773272432"/>
      </c:barChart>
      <c:catAx>
        <c:axId val="80249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773272432"/>
        <c:crosses val="autoZero"/>
        <c:auto val="1"/>
        <c:lblAlgn val="ctr"/>
        <c:lblOffset val="100"/>
        <c:noMultiLvlLbl val="0"/>
      </c:catAx>
      <c:valAx>
        <c:axId val="773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80249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21E-E645-B3C1-18BB858F45AB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2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s-MX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421E-E645-B3C1-18BB858F45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E-E645-B3C1-18BB858F45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421E-E645-B3C1-18BB858F45A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2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s-MX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421E-E645-B3C1-18BB858F45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1E-E645-B3C1-18BB858F45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1E-E645-B3C1-18BB858F45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2.9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1E-E645-B3C1-18BB858F45A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21E-E645-B3C1-18BB858F45AB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2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s-MX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21E-E645-B3C1-18BB858F45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4.5999999999999996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1E-E645-B3C1-18BB858F45A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21E-E645-B3C1-18BB858F45A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2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s-MX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421E-E645-B3C1-18BB858F45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1.8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21E-E645-B3C1-18BB858F45A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72"/>
        <c:overlap val="-22"/>
        <c:axId val="301665039"/>
        <c:axId val="301513791"/>
      </c:barChart>
      <c:catAx>
        <c:axId val="30166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301513791"/>
        <c:crosses val="autoZero"/>
        <c:auto val="1"/>
        <c:lblAlgn val="ctr"/>
        <c:lblOffset val="100"/>
        <c:noMultiLvlLbl val="0"/>
      </c:catAx>
      <c:valAx>
        <c:axId val="301513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30166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2CCC-1E44-B373-2AFF5F2C6CF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2CCC-1E44-B373-2AFF5F2C6CF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2CCC-1E44-B373-2AFF5F2C6C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CC-1E44-B373-2AFF5F2C6C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CCC-1E44-B373-2AFF5F2C6CFC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2CCC-1E44-B373-2AFF5F2C6CFC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2CCC-1E44-B373-2AFF5F2C6CFC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2CCC-1E44-B373-2AFF5F2C6CFC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2CCC-1E44-B373-2AFF5F2C6CFC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2CCC-1E44-B373-2AFF5F2C6C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CCC-1E44-B373-2AFF5F2C6CF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axId val="637464016"/>
        <c:axId val="323156224"/>
      </c:barChart>
      <c:catAx>
        <c:axId val="637464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7464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F5-FD44-80F5-8E59C5258089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F5-FD44-80F5-8E59C5258089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F5-FD44-80F5-8E59C525808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EF5-FD44-80F5-8E59C5258089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EF5-FD44-80F5-8E59C5258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Employment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C9-CB45-8028-D214ED27A295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C9-CB45-8028-D214ED27A29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C9-CB45-8028-D214ED27A29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C9-CB45-8028-D214ED27A295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3C9-CB45-8028-D214ED27A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87-B541-89AA-0653FA0986C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87-B541-89AA-0653FA0986CE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87-B541-89AA-0653FA0986CE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87-B541-89AA-0653FA0986CE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3.6</c:v>
                </c:pt>
                <c:pt idx="1">
                  <c:v>5.4</c:v>
                </c:pt>
                <c:pt idx="2">
                  <c:v>2.9</c:v>
                </c:pt>
                <c:pt idx="3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87-B541-89AA-0653FA0986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F7-0A4E-9FD8-193AC51FE33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F7-0A4E-9FD8-193AC51FE33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FF7-0A4E-9FD8-193AC51FE33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FF7-0A4E-9FD8-193AC51FE33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FF7-0A4E-9FD8-193AC51FE33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FF7-0A4E-9FD8-193AC51FE33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FF7-0A4E-9FD8-193AC51FE337}"/>
              </c:ext>
            </c:extLst>
          </c:dPt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28</c:v>
                </c:pt>
                <c:pt idx="1">
                  <c:v>24</c:v>
                </c:pt>
                <c:pt idx="2">
                  <c:v>22</c:v>
                </c:pt>
                <c:pt idx="3">
                  <c:v>20</c:v>
                </c:pt>
                <c:pt idx="4">
                  <c:v>18</c:v>
                </c:pt>
                <c:pt idx="5">
                  <c:v>14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FF7-0A4E-9FD8-193AC51FE3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20</c:v>
                </c:pt>
                <c:pt idx="1">
                  <c:v>16</c:v>
                </c:pt>
                <c:pt idx="2">
                  <c:v>12</c:v>
                </c:pt>
                <c:pt idx="3">
                  <c:v>8</c:v>
                </c:pt>
                <c:pt idx="4">
                  <c:v>4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FF7-0A4E-9FD8-193AC51FE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-20"/>
        <c:axId val="430677536"/>
        <c:axId val="430674256"/>
      </c:barChart>
      <c:catAx>
        <c:axId val="430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430674256"/>
        <c:crosses val="autoZero"/>
        <c:auto val="1"/>
        <c:lblAlgn val="ctr"/>
        <c:lblOffset val="100"/>
        <c:noMultiLvlLbl val="0"/>
      </c:catAx>
      <c:valAx>
        <c:axId val="430674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067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8E-134D-A940-400181E1AD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8E-134D-A940-400181E1AD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8E-134D-A940-400181E1A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8056432"/>
        <c:axId val="1255266400"/>
      </c:barChart>
      <c:catAx>
        <c:axId val="84805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1255266400"/>
        <c:crosses val="autoZero"/>
        <c:auto val="1"/>
        <c:lblAlgn val="ctr"/>
        <c:lblOffset val="100"/>
        <c:noMultiLvlLbl val="0"/>
      </c:catAx>
      <c:valAx>
        <c:axId val="125526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84805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AB-D240-B8F2-43E98545A74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AB-D240-B8F2-43E98545A74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AB-D240-B8F2-43E98545A74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AB-D240-B8F2-43E98545A74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AB-D240-B8F2-43E98545A7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Octuber</c:v>
                </c:pt>
                <c:pt idx="4">
                  <c:v>November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5.5</c:v>
                </c:pt>
                <c:pt idx="4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AAB-D240-B8F2-43E98545A74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"/>
        <c:overlap val="-27"/>
        <c:axId val="761211919"/>
        <c:axId val="760717855"/>
      </c:barChart>
      <c:catAx>
        <c:axId val="76121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760717855"/>
        <c:crosses val="autoZero"/>
        <c:auto val="1"/>
        <c:lblAlgn val="ctr"/>
        <c:lblOffset val="100"/>
        <c:noMultiLvlLbl val="0"/>
      </c:catAx>
      <c:valAx>
        <c:axId val="760717855"/>
        <c:scaling>
          <c:orientation val="minMax"/>
        </c:scaling>
        <c:delete val="0"/>
        <c:axPos val="l"/>
        <c:majorGridlines>
          <c:spPr>
            <a:ln w="25400" cap="flat" cmpd="sng" algn="ctr">
              <a:solidFill>
                <a:schemeClr val="tx1">
                  <a:lumMod val="20000"/>
                  <a:lumOff val="80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76121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Categoría 5</c:v>
                </c:pt>
                <c:pt idx="5">
                  <c:v>Categoría 6</c:v>
                </c:pt>
                <c:pt idx="6">
                  <c:v>Categoría 7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1.4</c:v>
                </c:pt>
                <c:pt idx="1">
                  <c:v>1</c:v>
                </c:pt>
                <c:pt idx="2">
                  <c:v>0.7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9D-414F-98B1-8ECB5C86847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softEdge rad="0"/>
            </a:effectLst>
          </c:spPr>
          <c:invertIfNegative val="0"/>
          <c:cat>
            <c:strRef>
              <c:f>Hoja1!$A$2:$A$8</c:f>
              <c:strCache>
                <c:ptCount val="7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Categoría 5</c:v>
                </c:pt>
                <c:pt idx="5">
                  <c:v>Categoría 6</c:v>
                </c:pt>
                <c:pt idx="6">
                  <c:v>Categoría 7</c:v>
                </c:pt>
              </c:strCache>
            </c:strRef>
          </c:cat>
          <c:val>
            <c:numRef>
              <c:f>Hoja1!$C$2:$C$8</c:f>
              <c:numCache>
                <c:formatCode>General</c:formatCode>
                <c:ptCount val="7"/>
                <c:pt idx="0">
                  <c:v>4.3</c:v>
                </c:pt>
                <c:pt idx="1">
                  <c:v>5</c:v>
                </c:pt>
                <c:pt idx="2">
                  <c:v>7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9D-414F-98B1-8ECB5C8684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5288927"/>
        <c:axId val="2055290559"/>
      </c:barChart>
      <c:catAx>
        <c:axId val="205528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55290559"/>
        <c:crosses val="autoZero"/>
        <c:auto val="1"/>
        <c:lblAlgn val="ctr"/>
        <c:lblOffset val="100"/>
        <c:noMultiLvlLbl val="0"/>
      </c:catAx>
      <c:valAx>
        <c:axId val="20552905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5528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047618823739346E-2"/>
          <c:y val="0.15348518456609211"/>
          <c:w val="0.94595238117626068"/>
          <c:h val="0.743234613511925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Hoja1!$A$2:$A$13</c:f>
              <c:strCache>
                <c:ptCount val="12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Categoría 5</c:v>
                </c:pt>
                <c:pt idx="5">
                  <c:v>Categoría 6</c:v>
                </c:pt>
                <c:pt idx="6">
                  <c:v>Categoría 7</c:v>
                </c:pt>
                <c:pt idx="7">
                  <c:v>Categoría 8</c:v>
                </c:pt>
                <c:pt idx="8">
                  <c:v>Categoría 9</c:v>
                </c:pt>
                <c:pt idx="9">
                  <c:v>Categoría 10</c:v>
                </c:pt>
                <c:pt idx="10">
                  <c:v>Categoría 11</c:v>
                </c:pt>
                <c:pt idx="11">
                  <c:v>Categoría 12</c:v>
                </c:pt>
              </c:strCache>
            </c:str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78-C245-AA6A-DF22DE5E51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3"/>
        <c:overlap val="-27"/>
        <c:axId val="2070932911"/>
        <c:axId val="2070822879"/>
      </c:barChart>
      <c:catAx>
        <c:axId val="20709329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70822879"/>
        <c:crosses val="autoZero"/>
        <c:auto val="1"/>
        <c:lblAlgn val="ctr"/>
        <c:lblOffset val="100"/>
        <c:noMultiLvlLbl val="0"/>
      </c:catAx>
      <c:valAx>
        <c:axId val="207082287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7093291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Categoría 5</c:v>
                </c:pt>
                <c:pt idx="5">
                  <c:v>Categoría 6</c:v>
                </c:pt>
                <c:pt idx="6">
                  <c:v>Categoría 7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2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1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A7-8946-8294-1E8ADDA06675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softEdge rad="0"/>
            </a:effectLst>
          </c:spPr>
          <c:invertIfNegative val="0"/>
          <c:cat>
            <c:strRef>
              <c:f>Hoja1!$A$2:$A$8</c:f>
              <c:strCache>
                <c:ptCount val="7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Categoría 5</c:v>
                </c:pt>
                <c:pt idx="5">
                  <c:v>Categoría 6</c:v>
                </c:pt>
                <c:pt idx="6">
                  <c:v>Categoría 7</c:v>
                </c:pt>
              </c:strCache>
            </c:strRef>
          </c:cat>
          <c:val>
            <c:numRef>
              <c:f>Hoja1!$C$2:$C$8</c:f>
              <c:numCache>
                <c:formatCode>General</c:formatCode>
                <c:ptCount val="7"/>
                <c:pt idx="0">
                  <c:v>6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A7-8946-8294-1E8ADDA06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5288927"/>
        <c:axId val="2055290559"/>
      </c:barChart>
      <c:catAx>
        <c:axId val="205528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55290559"/>
        <c:crosses val="autoZero"/>
        <c:auto val="1"/>
        <c:lblAlgn val="ctr"/>
        <c:lblOffset val="100"/>
        <c:noMultiLvlLbl val="0"/>
      </c:catAx>
      <c:valAx>
        <c:axId val="20552905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5528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B6-2A40-A525-24669D9C755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BB6-2A40-A525-24669D9C755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B6-2A40-A525-24669D9C7559}"/>
              </c:ext>
            </c:extLst>
          </c:dPt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B6-2A40-A525-24669D9C75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5.5</c:v>
                </c:pt>
                <c:pt idx="1">
                  <c:v>4.5</c:v>
                </c:pt>
                <c:pt idx="2">
                  <c:v>3.5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B6-2A40-A525-24669D9C7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00"/>
        <c:axId val="536234239"/>
        <c:axId val="53165190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1.4</c:v>
                </c:pt>
                <c:pt idx="2">
                  <c:v>3.2</c:v>
                </c:pt>
                <c:pt idx="3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B6-2A40-A525-24669D9C7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234239"/>
        <c:axId val="531651903"/>
      </c:lineChart>
      <c:catAx>
        <c:axId val="5362342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1651903"/>
        <c:crosses val="autoZero"/>
        <c:auto val="1"/>
        <c:lblAlgn val="ctr"/>
        <c:lblOffset val="100"/>
        <c:noMultiLvlLbl val="0"/>
      </c:catAx>
      <c:valAx>
        <c:axId val="531651903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53623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A1-E744-BA53-92E0104D91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A1-E744-BA53-92E0104D91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8A1-E744-BA53-92E0104D91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A1-E744-BA53-92E0104D91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8A1-E744-BA53-92E0104D91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8A1-E744-BA53-92E0104D91D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E8A1-E744-BA53-92E0104D91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2.9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A1-E744-BA53-92E0104D91D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E8A1-E744-BA53-92E0104D91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4.5999999999999996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8A1-E744-BA53-92E0104D91D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8A1-E744-BA53-92E0104D91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1.8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8A1-E744-BA53-92E0104D91D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5"/>
        <c:overlap val="-42"/>
        <c:axId val="301665039"/>
        <c:axId val="301513791"/>
      </c:barChart>
      <c:catAx>
        <c:axId val="30166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301513791"/>
        <c:crosses val="autoZero"/>
        <c:auto val="1"/>
        <c:lblAlgn val="ctr"/>
        <c:lblOffset val="100"/>
        <c:noMultiLvlLbl val="0"/>
      </c:catAx>
      <c:valAx>
        <c:axId val="301513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30166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Categoría 5</c:v>
                </c:pt>
                <c:pt idx="5">
                  <c:v>Categoría 6</c:v>
                </c:pt>
                <c:pt idx="6">
                  <c:v>Categoría 7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1.4</c:v>
                </c:pt>
                <c:pt idx="1">
                  <c:v>1</c:v>
                </c:pt>
                <c:pt idx="2">
                  <c:v>0.7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39-2142-800C-26CB10AA4FA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softEdge rad="0"/>
            </a:effectLst>
          </c:spPr>
          <c:invertIfNegative val="0"/>
          <c:cat>
            <c:strRef>
              <c:f>Hoja1!$A$2:$A$8</c:f>
              <c:strCache>
                <c:ptCount val="7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Categoría 5</c:v>
                </c:pt>
                <c:pt idx="5">
                  <c:v>Categoría 6</c:v>
                </c:pt>
                <c:pt idx="6">
                  <c:v>Categoría 7</c:v>
                </c:pt>
              </c:strCache>
            </c:strRef>
          </c:cat>
          <c:val>
            <c:numRef>
              <c:f>Hoja1!$C$2:$C$8</c:f>
              <c:numCache>
                <c:formatCode>General</c:formatCode>
                <c:ptCount val="7"/>
                <c:pt idx="0">
                  <c:v>4.3</c:v>
                </c:pt>
                <c:pt idx="1">
                  <c:v>5</c:v>
                </c:pt>
                <c:pt idx="2">
                  <c:v>7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39-2142-800C-26CB10AA4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5288927"/>
        <c:axId val="2055290559"/>
      </c:barChart>
      <c:catAx>
        <c:axId val="205528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55290559"/>
        <c:crosses val="autoZero"/>
        <c:auto val="1"/>
        <c:lblAlgn val="ctr"/>
        <c:lblOffset val="100"/>
        <c:noMultiLvlLbl val="0"/>
      </c:catAx>
      <c:valAx>
        <c:axId val="20552905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5528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C6F-F449-A735-CDF7DFD0410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C6F-F449-A735-CDF7DFD0410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C6F-F449-A735-CDF7DFD0410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C6F-F449-A735-CDF7DFD041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C6F-F449-A735-CDF7DFD0410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89-A540-8B5B-BAA4D942E97A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89-A540-8B5B-BAA4D942E97A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289-A540-8B5B-BAA4D942E97A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289-A540-8B5B-BAA4D942E97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289-A540-8B5B-BAA4D942E97A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289-A540-8B5B-BAA4D942E97A}"/>
              </c:ext>
            </c:extLst>
          </c:dPt>
          <c:dPt>
            <c:idx val="6"/>
            <c:invertIfNegative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289-A540-8B5B-BAA4D942E97A}"/>
              </c:ext>
            </c:extLst>
          </c:dPt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28</c:v>
                </c:pt>
                <c:pt idx="1">
                  <c:v>24</c:v>
                </c:pt>
                <c:pt idx="2">
                  <c:v>22</c:v>
                </c:pt>
                <c:pt idx="3">
                  <c:v>20</c:v>
                </c:pt>
                <c:pt idx="4">
                  <c:v>18</c:v>
                </c:pt>
                <c:pt idx="5">
                  <c:v>14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289-A540-8B5B-BAA4D942E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-20"/>
        <c:axId val="430677536"/>
        <c:axId val="430674256"/>
      </c:barChart>
      <c:catAx>
        <c:axId val="430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430674256"/>
        <c:crosses val="autoZero"/>
        <c:auto val="1"/>
        <c:lblAlgn val="ctr"/>
        <c:lblOffset val="100"/>
        <c:noMultiLvlLbl val="0"/>
      </c:catAx>
      <c:valAx>
        <c:axId val="430674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067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7BC-4C48-B8C5-A1CC20D949B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7BC-4C48-B8C5-A1CC20D949B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7BC-4C48-B8C5-A1CC20D949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BC-4C48-B8C5-A1CC20D949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0"/>
        <c:overlap val="-27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Develop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E6-DC4C-A3F8-8880A3005B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Analyze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E6-DC4C-A3F8-8880A3005B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Identify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E6-DC4C-A3F8-8880A3005BC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802490944"/>
        <c:axId val="773272432"/>
      </c:barChart>
      <c:catAx>
        <c:axId val="80249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773272432"/>
        <c:crosses val="autoZero"/>
        <c:auto val="1"/>
        <c:lblAlgn val="ctr"/>
        <c:lblOffset val="100"/>
        <c:noMultiLvlLbl val="0"/>
      </c:catAx>
      <c:valAx>
        <c:axId val="773272432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80249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5-7844-85D8-00E102E0FC1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5-7844-85D8-00E102E0FC1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5-7844-85D8-00E102E0FC1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5-7844-85D8-00E102E0FC1C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3.1</c:v>
                </c:pt>
                <c:pt idx="1">
                  <c:v>5.3</c:v>
                </c:pt>
                <c:pt idx="2">
                  <c:v>2.5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5-7844-85D8-00E102E0F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5-7844-85D8-00E102E0FC1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5-7844-85D8-00E102E0FC1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5-7844-85D8-00E102E0FC1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5-7844-85D8-00E102E0FC1C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3.1</c:v>
                </c:pt>
                <c:pt idx="1">
                  <c:v>5.3</c:v>
                </c:pt>
                <c:pt idx="2">
                  <c:v>2.5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5-7844-85D8-00E102E0F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047618823739346E-2"/>
          <c:y val="0.15348518456609211"/>
          <c:w val="0.94595238117626068"/>
          <c:h val="0.743234613511925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Hoja1!$A$2:$A$13</c:f>
              <c:strCache>
                <c:ptCount val="12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Categoría 5</c:v>
                </c:pt>
                <c:pt idx="5">
                  <c:v>Categoría 6</c:v>
                </c:pt>
                <c:pt idx="6">
                  <c:v>Categoría 7</c:v>
                </c:pt>
                <c:pt idx="7">
                  <c:v>Categoría 8</c:v>
                </c:pt>
                <c:pt idx="8">
                  <c:v>Categoría 9</c:v>
                </c:pt>
                <c:pt idx="9">
                  <c:v>Categoría 10</c:v>
                </c:pt>
                <c:pt idx="10">
                  <c:v>Categoría 11</c:v>
                </c:pt>
                <c:pt idx="11">
                  <c:v>Categoría 12</c:v>
                </c:pt>
              </c:strCache>
            </c:str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10</c:v>
                </c:pt>
                <c:pt idx="1">
                  <c:v>2</c:v>
                </c:pt>
                <c:pt idx="2">
                  <c:v>3</c:v>
                </c:pt>
                <c:pt idx="3">
                  <c:v>8</c:v>
                </c:pt>
                <c:pt idx="4">
                  <c:v>5</c:v>
                </c:pt>
                <c:pt idx="5">
                  <c:v>8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12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3A-7A43-B11C-5DB1E2A8A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3"/>
        <c:overlap val="-27"/>
        <c:axId val="2070932911"/>
        <c:axId val="2070822879"/>
      </c:barChart>
      <c:catAx>
        <c:axId val="20709329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70822879"/>
        <c:crosses val="autoZero"/>
        <c:auto val="1"/>
        <c:lblAlgn val="ctr"/>
        <c:lblOffset val="100"/>
        <c:noMultiLvlLbl val="0"/>
      </c:catAx>
      <c:valAx>
        <c:axId val="207082287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7093291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Hoja1!$A$2:$A$12</c:f>
              <c:strCache>
                <c:ptCount val="11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Categoría 5</c:v>
                </c:pt>
                <c:pt idx="5">
                  <c:v>Categoría 6</c:v>
                </c:pt>
                <c:pt idx="6">
                  <c:v>Categoría 7</c:v>
                </c:pt>
                <c:pt idx="7">
                  <c:v>Categoría 8</c:v>
                </c:pt>
                <c:pt idx="8">
                  <c:v>Categoría 9</c:v>
                </c:pt>
                <c:pt idx="9">
                  <c:v>Categoría 10</c:v>
                </c:pt>
                <c:pt idx="10">
                  <c:v>Categoría 11</c:v>
                </c:pt>
              </c:strCache>
            </c:strRef>
          </c:cat>
          <c:val>
            <c:numRef>
              <c:f>Hoja1!$B$2:$B$12</c:f>
              <c:numCache>
                <c:formatCode>General</c:formatCode>
                <c:ptCount val="11"/>
                <c:pt idx="0">
                  <c:v>1.4</c:v>
                </c:pt>
                <c:pt idx="1">
                  <c:v>1</c:v>
                </c:pt>
                <c:pt idx="2">
                  <c:v>0.7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4</c:v>
                </c:pt>
                <c:pt idx="7">
                  <c:v>2</c:v>
                </c:pt>
                <c:pt idx="8">
                  <c:v>6</c:v>
                </c:pt>
                <c:pt idx="9">
                  <c:v>5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E7-D74B-8862-AA42B1AAE2F4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softEdge rad="0"/>
            </a:effectLst>
          </c:spPr>
          <c:invertIfNegative val="0"/>
          <c:cat>
            <c:strRef>
              <c:f>Hoja1!$A$2:$A$12</c:f>
              <c:strCache>
                <c:ptCount val="11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Categoría 5</c:v>
                </c:pt>
                <c:pt idx="5">
                  <c:v>Categoría 6</c:v>
                </c:pt>
                <c:pt idx="6">
                  <c:v>Categoría 7</c:v>
                </c:pt>
                <c:pt idx="7">
                  <c:v>Categoría 8</c:v>
                </c:pt>
                <c:pt idx="8">
                  <c:v>Categoría 9</c:v>
                </c:pt>
                <c:pt idx="9">
                  <c:v>Categoría 10</c:v>
                </c:pt>
                <c:pt idx="10">
                  <c:v>Categoría 11</c:v>
                </c:pt>
              </c:strCache>
            </c:strRef>
          </c:cat>
          <c:val>
            <c:numRef>
              <c:f>Hoja1!$C$2:$C$12</c:f>
              <c:numCache>
                <c:formatCode>General</c:formatCode>
                <c:ptCount val="11"/>
                <c:pt idx="0">
                  <c:v>4.3</c:v>
                </c:pt>
                <c:pt idx="1">
                  <c:v>5</c:v>
                </c:pt>
                <c:pt idx="2">
                  <c:v>7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2</c:v>
                </c:pt>
                <c:pt idx="7">
                  <c:v>6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E7-D74B-8862-AA42B1AAE2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5288927"/>
        <c:axId val="2055290559"/>
      </c:barChart>
      <c:catAx>
        <c:axId val="205528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55290559"/>
        <c:crosses val="autoZero"/>
        <c:auto val="1"/>
        <c:lblAlgn val="ctr"/>
        <c:lblOffset val="100"/>
        <c:noMultiLvlLbl val="0"/>
      </c:catAx>
      <c:valAx>
        <c:axId val="20552905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5528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812B-9440-B75A-CF581516253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12B-9440-B75A-CF581516253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812B-9440-B75A-CF58151625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12B-9440-B75A-CF58151625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15-744C-AEB0-E92A1876C06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15-744C-AEB0-E92A1876C06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815-744C-AEB0-E92A1876C06E}"/>
              </c:ext>
            </c:extLst>
          </c:dPt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815-744C-AEB0-E92A1876C0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27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0.169048467786654"/>
          <c:w val="0.92562513848602002"/>
          <c:h val="0.73112504493964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NASDAQ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1.8</c:v>
                </c:pt>
                <c:pt idx="8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C2-8740-BB98-4C407E058B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NYSE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  <c:pt idx="3">
                  <c:v>4.3</c:v>
                </c:pt>
                <c:pt idx="4">
                  <c:v>2.5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1.8</c:v>
                </c:pt>
                <c:pt idx="8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C2-8740-BB98-4C407E058B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DOWN JONES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C2-8740-BB98-4C407E058B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8"/>
        <c:overlap val="-71"/>
        <c:axId val="2129750800"/>
        <c:axId val="2129754496"/>
      </c:barChart>
      <c:catAx>
        <c:axId val="212975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2129754496"/>
        <c:crosses val="autoZero"/>
        <c:auto val="1"/>
        <c:lblAlgn val="ctr"/>
        <c:lblOffset val="100"/>
        <c:noMultiLvlLbl val="0"/>
      </c:catAx>
      <c:valAx>
        <c:axId val="2129754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2129750800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135888960051533E-2"/>
          <c:y val="0.14906981061845292"/>
          <c:w val="0.88202789152190664"/>
          <c:h val="0.67257374326196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6C-0E48-B78E-10A8C1BCBF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6C-0E48-B78E-10A8C1BCBF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6C-0E48-B78E-10A8C1BCBF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0"/>
        <c:overlap val="-40"/>
        <c:axId val="986038608"/>
        <c:axId val="986039264"/>
      </c:barChart>
      <c:catAx>
        <c:axId val="986038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86039264"/>
        <c:crosses val="autoZero"/>
        <c:auto val="1"/>
        <c:lblAlgn val="ctr"/>
        <c:lblOffset val="100"/>
        <c:noMultiLvlLbl val="0"/>
      </c:catAx>
      <c:valAx>
        <c:axId val="98603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98603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6CF-7246-8408-89C54AC3256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CF-7246-8408-89C54AC3256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6CF-7246-8408-89C54AC3256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6CF-7246-8408-89C54AC32560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CF-7246-8408-89C54AC325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6CF-7246-8408-89C54AC3256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6CF-7246-8408-89C54AC3256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6CF-7246-8408-89C54AC3256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6CF-7246-8408-89C54AC32560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CF-7246-8408-89C54AC325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2"/>
        <c:overlap val="-27"/>
        <c:axId val="701542976"/>
        <c:axId val="701676656"/>
      </c:barChart>
      <c:catAx>
        <c:axId val="70154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701676656"/>
        <c:crosses val="autoZero"/>
        <c:auto val="1"/>
        <c:lblAlgn val="ctr"/>
        <c:lblOffset val="100"/>
        <c:noMultiLvlLbl val="0"/>
      </c:catAx>
      <c:valAx>
        <c:axId val="70167665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70154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Chart 111">
            <a:extLst>
              <a:ext uri="{FF2B5EF4-FFF2-40B4-BE49-F238E27FC236}">
                <a16:creationId xmlns:a16="http://schemas.microsoft.com/office/drawing/2014/main" id="{1F0C4352-D6FF-594A-9E5C-5E8170A140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683795"/>
              </p:ext>
            </p:extLst>
          </p:nvPr>
        </p:nvGraphicFramePr>
        <p:xfrm>
          <a:off x="1883409" y="5201179"/>
          <a:ext cx="20610832" cy="5683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140F512-759C-2448-BF9B-F5A7634E091E}"/>
              </a:ext>
            </a:extLst>
          </p:cNvPr>
          <p:cNvGrpSpPr/>
          <p:nvPr/>
        </p:nvGrpSpPr>
        <p:grpSpPr>
          <a:xfrm>
            <a:off x="14540132" y="4579988"/>
            <a:ext cx="2623862" cy="1752219"/>
            <a:chOff x="15600344" y="4791456"/>
            <a:chExt cx="2623862" cy="143230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8EC905F-F1A1-6D4D-A048-F538CF2304DE}"/>
                </a:ext>
              </a:extLst>
            </p:cNvPr>
            <p:cNvSpPr/>
            <p:nvPr/>
          </p:nvSpPr>
          <p:spPr>
            <a:xfrm rot="10800000">
              <a:off x="15600344" y="4791456"/>
              <a:ext cx="2623862" cy="120033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22" name="Triangle 121">
              <a:extLst>
                <a:ext uri="{FF2B5EF4-FFF2-40B4-BE49-F238E27FC236}">
                  <a16:creationId xmlns:a16="http://schemas.microsoft.com/office/drawing/2014/main" id="{014C9A9B-8156-CD45-ACD0-A9CE679E8E87}"/>
                </a:ext>
              </a:extLst>
            </p:cNvPr>
            <p:cNvSpPr/>
            <p:nvPr/>
          </p:nvSpPr>
          <p:spPr>
            <a:xfrm rot="10800000">
              <a:off x="16687706" y="5836699"/>
              <a:ext cx="448987" cy="38705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F14EE5B7-2247-3140-8C77-2B366D7FBBBE}"/>
              </a:ext>
            </a:extLst>
          </p:cNvPr>
          <p:cNvSpPr txBox="1"/>
          <p:nvPr/>
        </p:nvSpPr>
        <p:spPr>
          <a:xfrm>
            <a:off x="15019420" y="4678614"/>
            <a:ext cx="1665135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8A37389-A13E-E240-9363-92DF1E390E60}"/>
              </a:ext>
            </a:extLst>
          </p:cNvPr>
          <p:cNvSpPr/>
          <p:nvPr/>
        </p:nvSpPr>
        <p:spPr>
          <a:xfrm>
            <a:off x="15019419" y="5273921"/>
            <a:ext cx="1665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54.72%</a:t>
            </a:r>
            <a:endParaRPr lang="en-US" sz="4800" b="1" dirty="0">
              <a:solidFill>
                <a:schemeClr val="bg1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6" name="CuadroTexto 395">
            <a:extLst>
              <a:ext uri="{FF2B5EF4-FFF2-40B4-BE49-F238E27FC236}">
                <a16:creationId xmlns:a16="http://schemas.microsoft.com/office/drawing/2014/main" id="{FA4AC51C-3235-FB4C-BAAC-9FDDC5307D35}"/>
              </a:ext>
            </a:extLst>
          </p:cNvPr>
          <p:cNvSpPr txBox="1"/>
          <p:nvPr/>
        </p:nvSpPr>
        <p:spPr>
          <a:xfrm>
            <a:off x="3202206" y="11678964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2%</a:t>
            </a:r>
          </a:p>
        </p:txBody>
      </p:sp>
      <p:sp>
        <p:nvSpPr>
          <p:cNvPr id="127" name="CuadroTexto 395">
            <a:extLst>
              <a:ext uri="{FF2B5EF4-FFF2-40B4-BE49-F238E27FC236}">
                <a16:creationId xmlns:a16="http://schemas.microsoft.com/office/drawing/2014/main" id="{ECB7EB48-BC65-0E46-A530-6691D5A7D444}"/>
              </a:ext>
            </a:extLst>
          </p:cNvPr>
          <p:cNvSpPr txBox="1"/>
          <p:nvPr/>
        </p:nvSpPr>
        <p:spPr>
          <a:xfrm>
            <a:off x="3046356" y="11134476"/>
            <a:ext cx="26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July</a:t>
            </a:r>
          </a:p>
        </p:txBody>
      </p:sp>
      <p:sp>
        <p:nvSpPr>
          <p:cNvPr id="129" name="CuadroTexto 395">
            <a:extLst>
              <a:ext uri="{FF2B5EF4-FFF2-40B4-BE49-F238E27FC236}">
                <a16:creationId xmlns:a16="http://schemas.microsoft.com/office/drawing/2014/main" id="{F77C9BCF-B7C6-D74C-85D7-7C6B13328143}"/>
              </a:ext>
            </a:extLst>
          </p:cNvPr>
          <p:cNvSpPr txBox="1"/>
          <p:nvPr/>
        </p:nvSpPr>
        <p:spPr>
          <a:xfrm>
            <a:off x="7162386" y="11678964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6%</a:t>
            </a:r>
          </a:p>
        </p:txBody>
      </p:sp>
      <p:sp>
        <p:nvSpPr>
          <p:cNvPr id="130" name="CuadroTexto 395">
            <a:extLst>
              <a:ext uri="{FF2B5EF4-FFF2-40B4-BE49-F238E27FC236}">
                <a16:creationId xmlns:a16="http://schemas.microsoft.com/office/drawing/2014/main" id="{653F0136-1246-0249-B68F-C9040DAE9DA6}"/>
              </a:ext>
            </a:extLst>
          </p:cNvPr>
          <p:cNvSpPr txBox="1"/>
          <p:nvPr/>
        </p:nvSpPr>
        <p:spPr>
          <a:xfrm>
            <a:off x="7006536" y="11134476"/>
            <a:ext cx="26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August</a:t>
            </a:r>
          </a:p>
        </p:txBody>
      </p:sp>
      <p:sp>
        <p:nvSpPr>
          <p:cNvPr id="132" name="CuadroTexto 395">
            <a:extLst>
              <a:ext uri="{FF2B5EF4-FFF2-40B4-BE49-F238E27FC236}">
                <a16:creationId xmlns:a16="http://schemas.microsoft.com/office/drawing/2014/main" id="{0BF6A384-ABF2-C245-B0BE-D61E983F216C}"/>
              </a:ext>
            </a:extLst>
          </p:cNvPr>
          <p:cNvSpPr txBox="1"/>
          <p:nvPr/>
        </p:nvSpPr>
        <p:spPr>
          <a:xfrm>
            <a:off x="11122566" y="11678964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10%</a:t>
            </a:r>
          </a:p>
        </p:txBody>
      </p:sp>
      <p:sp>
        <p:nvSpPr>
          <p:cNvPr id="133" name="CuadroTexto 395">
            <a:extLst>
              <a:ext uri="{FF2B5EF4-FFF2-40B4-BE49-F238E27FC236}">
                <a16:creationId xmlns:a16="http://schemas.microsoft.com/office/drawing/2014/main" id="{B57A281C-0FFB-BC40-8EA9-1CC4A30193A4}"/>
              </a:ext>
            </a:extLst>
          </p:cNvPr>
          <p:cNvSpPr txBox="1"/>
          <p:nvPr/>
        </p:nvSpPr>
        <p:spPr>
          <a:xfrm>
            <a:off x="10966716" y="11134476"/>
            <a:ext cx="26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September</a:t>
            </a:r>
          </a:p>
        </p:txBody>
      </p:sp>
      <p:sp>
        <p:nvSpPr>
          <p:cNvPr id="135" name="CuadroTexto 395">
            <a:extLst>
              <a:ext uri="{FF2B5EF4-FFF2-40B4-BE49-F238E27FC236}">
                <a16:creationId xmlns:a16="http://schemas.microsoft.com/office/drawing/2014/main" id="{FF98368E-2BD8-2E43-B015-D1248F57062A}"/>
              </a:ext>
            </a:extLst>
          </p:cNvPr>
          <p:cNvSpPr txBox="1"/>
          <p:nvPr/>
        </p:nvSpPr>
        <p:spPr>
          <a:xfrm>
            <a:off x="15193096" y="11678964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12%</a:t>
            </a:r>
          </a:p>
        </p:txBody>
      </p:sp>
      <p:sp>
        <p:nvSpPr>
          <p:cNvPr id="136" name="CuadroTexto 395">
            <a:extLst>
              <a:ext uri="{FF2B5EF4-FFF2-40B4-BE49-F238E27FC236}">
                <a16:creationId xmlns:a16="http://schemas.microsoft.com/office/drawing/2014/main" id="{5CFBCE78-BB3E-9347-B295-8E293626B96D}"/>
              </a:ext>
            </a:extLst>
          </p:cNvPr>
          <p:cNvSpPr txBox="1"/>
          <p:nvPr/>
        </p:nvSpPr>
        <p:spPr>
          <a:xfrm>
            <a:off x="15037246" y="11134476"/>
            <a:ext cx="26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October</a:t>
            </a:r>
          </a:p>
        </p:txBody>
      </p:sp>
      <p:sp>
        <p:nvSpPr>
          <p:cNvPr id="138" name="CuadroTexto 395">
            <a:extLst>
              <a:ext uri="{FF2B5EF4-FFF2-40B4-BE49-F238E27FC236}">
                <a16:creationId xmlns:a16="http://schemas.microsoft.com/office/drawing/2014/main" id="{5D8D808D-13B2-8442-A5F2-23D99C802C1F}"/>
              </a:ext>
            </a:extLst>
          </p:cNvPr>
          <p:cNvSpPr txBox="1"/>
          <p:nvPr/>
        </p:nvSpPr>
        <p:spPr>
          <a:xfrm>
            <a:off x="19216689" y="11678964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16%</a:t>
            </a:r>
          </a:p>
        </p:txBody>
      </p:sp>
      <p:sp>
        <p:nvSpPr>
          <p:cNvPr id="139" name="CuadroTexto 395">
            <a:extLst>
              <a:ext uri="{FF2B5EF4-FFF2-40B4-BE49-F238E27FC236}">
                <a16:creationId xmlns:a16="http://schemas.microsoft.com/office/drawing/2014/main" id="{AB3FBDF1-2BAD-B641-A8B1-06B90C86A488}"/>
              </a:ext>
            </a:extLst>
          </p:cNvPr>
          <p:cNvSpPr txBox="1"/>
          <p:nvPr/>
        </p:nvSpPr>
        <p:spPr>
          <a:xfrm>
            <a:off x="19060839" y="11134476"/>
            <a:ext cx="26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November</a:t>
            </a:r>
          </a:p>
        </p:txBody>
      </p:sp>
      <p:sp>
        <p:nvSpPr>
          <p:cNvPr id="21" name="CuadroTexto 350">
            <a:extLst>
              <a:ext uri="{FF2B5EF4-FFF2-40B4-BE49-F238E27FC236}">
                <a16:creationId xmlns:a16="http://schemas.microsoft.com/office/drawing/2014/main" id="{396FD70A-4B72-044C-BB12-CECE975CD043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1B9B12A8-EF0F-9B4C-8F0A-56C9AE31066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CDF602-6D9C-E84B-B167-8633A536493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20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EBAEF0CB-FCB1-A247-BE45-E7316BB7AA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080635"/>
              </p:ext>
            </p:extLst>
          </p:nvPr>
        </p:nvGraphicFramePr>
        <p:xfrm>
          <a:off x="11079728" y="4496421"/>
          <a:ext cx="12226561" cy="8292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0AC7400-8BF7-F443-9F6E-15AD563D407E}"/>
              </a:ext>
            </a:extLst>
          </p:cNvPr>
          <p:cNvGrpSpPr/>
          <p:nvPr/>
        </p:nvGrpSpPr>
        <p:grpSpPr>
          <a:xfrm>
            <a:off x="2172445" y="6545846"/>
            <a:ext cx="8163045" cy="2211877"/>
            <a:chOff x="2172444" y="4816028"/>
            <a:chExt cx="8163045" cy="221187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31D5B5-71E5-0647-B065-077D734F4089}"/>
                </a:ext>
              </a:extLst>
            </p:cNvPr>
            <p:cNvGrpSpPr/>
            <p:nvPr/>
          </p:nvGrpSpPr>
          <p:grpSpPr>
            <a:xfrm>
              <a:off x="2172444" y="4990720"/>
              <a:ext cx="551009" cy="551007"/>
              <a:chOff x="1876443" y="5905870"/>
              <a:chExt cx="526098" cy="52609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DD7ADAC-4E7A-5D41-A34E-BD6CD18C263C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629AF675-4278-754A-861F-EFBB2DB288E5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26D71DC-53BA-1747-8BF9-950C3B2517A2}"/>
                </a:ext>
              </a:extLst>
            </p:cNvPr>
            <p:cNvGrpSpPr/>
            <p:nvPr/>
          </p:nvGrpSpPr>
          <p:grpSpPr>
            <a:xfrm>
              <a:off x="2172444" y="6273399"/>
              <a:ext cx="551009" cy="551007"/>
              <a:chOff x="1876443" y="5905870"/>
              <a:chExt cx="526098" cy="52609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CF174D9-0528-EF4C-9350-73F7237AF63D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1D3CF99E-A318-4645-BF9B-7FDC26B184DE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AED23F-8D0D-9943-A661-445748D469E6}"/>
                </a:ext>
              </a:extLst>
            </p:cNvPr>
            <p:cNvSpPr txBox="1"/>
            <p:nvPr/>
          </p:nvSpPr>
          <p:spPr>
            <a:xfrm>
              <a:off x="2843070" y="4816028"/>
              <a:ext cx="74924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08F835-EE31-1842-A131-E74FAD4A83EA}"/>
                </a:ext>
              </a:extLst>
            </p:cNvPr>
            <p:cNvSpPr txBox="1"/>
            <p:nvPr/>
          </p:nvSpPr>
          <p:spPr>
            <a:xfrm>
              <a:off x="2843070" y="6073798"/>
              <a:ext cx="74924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</p:grp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12EAEE1E-A234-1946-BE25-37C276C8B89F}"/>
              </a:ext>
            </a:extLst>
          </p:cNvPr>
          <p:cNvSpPr txBox="1"/>
          <p:nvPr/>
        </p:nvSpPr>
        <p:spPr>
          <a:xfrm>
            <a:off x="4802348" y="10204102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24%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2F8DC8A5-21EA-E44D-A01E-51794305AA93}"/>
              </a:ext>
            </a:extLst>
          </p:cNvPr>
          <p:cNvSpPr txBox="1"/>
          <p:nvPr/>
        </p:nvSpPr>
        <p:spPr>
          <a:xfrm>
            <a:off x="2172445" y="10391629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 month ago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627F03E-FDA2-A74B-9F25-9762A3449812}"/>
              </a:ext>
            </a:extLst>
          </p:cNvPr>
          <p:cNvGrpSpPr/>
          <p:nvPr/>
        </p:nvGrpSpPr>
        <p:grpSpPr>
          <a:xfrm>
            <a:off x="6691672" y="10287229"/>
            <a:ext cx="1371600" cy="609399"/>
            <a:chOff x="7521677" y="11115569"/>
            <a:chExt cx="1371600" cy="609399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70AD071E-9530-E242-B00D-3DE9EFA91531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4581FC-0A9A-0543-AEC4-8D87397F9A79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63" name="CuadroTexto 395">
                <a:extLst>
                  <a:ext uri="{FF2B5EF4-FFF2-40B4-BE49-F238E27FC236}">
                    <a16:creationId xmlns:a16="http://schemas.microsoft.com/office/drawing/2014/main" id="{04CEF80C-82DB-5844-9BC5-B678FDB75D0C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120%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BAE905F-2B03-4942-892A-4DFCE461A7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54AA9730-453A-F84A-BBF7-B0267F706744}"/>
              </a:ext>
            </a:extLst>
          </p:cNvPr>
          <p:cNvSpPr txBox="1"/>
          <p:nvPr/>
        </p:nvSpPr>
        <p:spPr>
          <a:xfrm>
            <a:off x="4802348" y="11644823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70%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E051CA47-F716-6D43-9277-7E6B6C5C5C72}"/>
              </a:ext>
            </a:extLst>
          </p:cNvPr>
          <p:cNvSpPr txBox="1"/>
          <p:nvPr/>
        </p:nvSpPr>
        <p:spPr>
          <a:xfrm>
            <a:off x="2172445" y="11832350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3 month ago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FDBA264-006C-4941-BC42-52F63D378750}"/>
              </a:ext>
            </a:extLst>
          </p:cNvPr>
          <p:cNvGrpSpPr/>
          <p:nvPr/>
        </p:nvGrpSpPr>
        <p:grpSpPr>
          <a:xfrm>
            <a:off x="6691672" y="11727950"/>
            <a:ext cx="1371600" cy="609399"/>
            <a:chOff x="7521677" y="11115569"/>
            <a:chExt cx="1371600" cy="609399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CDA145B6-2272-CE4E-8165-3CD30ADB2921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7104837-16EA-9F4B-B5CB-C15756B75944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71" name="CuadroTexto 395">
                <a:extLst>
                  <a:ext uri="{FF2B5EF4-FFF2-40B4-BE49-F238E27FC236}">
                    <a16:creationId xmlns:a16="http://schemas.microsoft.com/office/drawing/2014/main" id="{A52E7FDC-D3CD-164A-AB7F-A310D5DEE1F7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160%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0A8F0CFF-2097-5445-B312-72BC753C4C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6BD97148-8330-3A4F-93E0-5E15BD119665}"/>
              </a:ext>
            </a:extLst>
          </p:cNvPr>
          <p:cNvSpPr txBox="1"/>
          <p:nvPr/>
        </p:nvSpPr>
        <p:spPr>
          <a:xfrm>
            <a:off x="2172445" y="4452185"/>
            <a:ext cx="50489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+4387</a:t>
            </a:r>
          </a:p>
        </p:txBody>
      </p: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8625096D-17BA-7544-AEB0-7F803EC39D6A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32" name="CuadroTexto 351">
            <a:extLst>
              <a:ext uri="{FF2B5EF4-FFF2-40B4-BE49-F238E27FC236}">
                <a16:creationId xmlns:a16="http://schemas.microsoft.com/office/drawing/2014/main" id="{37912D5A-4DD8-9D4F-9C01-BB70AC67E0E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EC99FC-F5CF-8344-93B6-9CCEA9D59FE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1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87A6C93A-020F-9B41-9088-4AF611C6D0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139970"/>
              </p:ext>
            </p:extLst>
          </p:nvPr>
        </p:nvGraphicFramePr>
        <p:xfrm>
          <a:off x="1397334" y="4278598"/>
          <a:ext cx="21582982" cy="6622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2" name="CuadroTexto 395">
            <a:extLst>
              <a:ext uri="{FF2B5EF4-FFF2-40B4-BE49-F238E27FC236}">
                <a16:creationId xmlns:a16="http://schemas.microsoft.com/office/drawing/2014/main" id="{BC534A3C-95FE-774A-A631-040D1F0C0E9A}"/>
              </a:ext>
            </a:extLst>
          </p:cNvPr>
          <p:cNvSpPr txBox="1"/>
          <p:nvPr/>
        </p:nvSpPr>
        <p:spPr>
          <a:xfrm>
            <a:off x="3001521" y="11660057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24.78%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0F646268-DB79-2149-B786-0BA3AEA9CA43}"/>
              </a:ext>
            </a:extLst>
          </p:cNvPr>
          <p:cNvSpPr txBox="1"/>
          <p:nvPr/>
        </p:nvSpPr>
        <p:spPr>
          <a:xfrm>
            <a:off x="2845671" y="11115569"/>
            <a:ext cx="26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 month ago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F7D27C1E-A57B-C447-94DA-AAF8B6CE1003}"/>
              </a:ext>
            </a:extLst>
          </p:cNvPr>
          <p:cNvSpPr txBox="1"/>
          <p:nvPr/>
        </p:nvSpPr>
        <p:spPr>
          <a:xfrm>
            <a:off x="8372799" y="11660057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57.20%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FB588980-AC7F-0E40-B1AE-ABB260DC166A}"/>
              </a:ext>
            </a:extLst>
          </p:cNvPr>
          <p:cNvSpPr txBox="1"/>
          <p:nvPr/>
        </p:nvSpPr>
        <p:spPr>
          <a:xfrm>
            <a:off x="8216949" y="11115569"/>
            <a:ext cx="26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3 month ago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D184D4CD-B74F-D84C-810B-053E37178658}"/>
              </a:ext>
            </a:extLst>
          </p:cNvPr>
          <p:cNvSpPr txBox="1"/>
          <p:nvPr/>
        </p:nvSpPr>
        <p:spPr>
          <a:xfrm>
            <a:off x="13689154" y="11660057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63.89%</a:t>
            </a:r>
          </a:p>
        </p:txBody>
      </p:sp>
      <p:sp>
        <p:nvSpPr>
          <p:cNvPr id="81" name="CuadroTexto 395">
            <a:extLst>
              <a:ext uri="{FF2B5EF4-FFF2-40B4-BE49-F238E27FC236}">
                <a16:creationId xmlns:a16="http://schemas.microsoft.com/office/drawing/2014/main" id="{EE678A07-7E2C-4C4F-9D7E-A00967AFFE1F}"/>
              </a:ext>
            </a:extLst>
          </p:cNvPr>
          <p:cNvSpPr txBox="1"/>
          <p:nvPr/>
        </p:nvSpPr>
        <p:spPr>
          <a:xfrm>
            <a:off x="13533304" y="11115569"/>
            <a:ext cx="26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6 month ago</a:t>
            </a:r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B20608E9-5A8E-B348-9FE7-88849A08ED5B}"/>
              </a:ext>
            </a:extLst>
          </p:cNvPr>
          <p:cNvSpPr txBox="1"/>
          <p:nvPr/>
        </p:nvSpPr>
        <p:spPr>
          <a:xfrm>
            <a:off x="19051631" y="11660057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76.15%</a:t>
            </a:r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173AE27A-C0BB-164D-AF80-08FA4AF4DEC1}"/>
              </a:ext>
            </a:extLst>
          </p:cNvPr>
          <p:cNvSpPr txBox="1"/>
          <p:nvPr/>
        </p:nvSpPr>
        <p:spPr>
          <a:xfrm>
            <a:off x="18895781" y="11115569"/>
            <a:ext cx="26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12 month ago</a:t>
            </a:r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ABA18398-A20E-5945-A591-547177659F27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060A7B26-BC75-5B45-8404-8ADE145DA18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51BDAF-2D5D-B24E-9CFD-0E666A5C661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0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89D8AC3-6279-5647-8BD4-6F21AE7D5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01969"/>
              </p:ext>
            </p:extLst>
          </p:nvPr>
        </p:nvGraphicFramePr>
        <p:xfrm>
          <a:off x="2423059" y="4480560"/>
          <a:ext cx="5301248" cy="475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164B77F-CDDC-4748-AE3B-E78A28C11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2434715"/>
              </p:ext>
            </p:extLst>
          </p:nvPr>
        </p:nvGraphicFramePr>
        <p:xfrm>
          <a:off x="9573258" y="4480560"/>
          <a:ext cx="5301248" cy="475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8C7376E1-908A-7B46-979E-005CC9825E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983992"/>
              </p:ext>
            </p:extLst>
          </p:nvPr>
        </p:nvGraphicFramePr>
        <p:xfrm>
          <a:off x="16653341" y="4480560"/>
          <a:ext cx="5301248" cy="475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CuadroTexto 395">
            <a:extLst>
              <a:ext uri="{FF2B5EF4-FFF2-40B4-BE49-F238E27FC236}">
                <a16:creationId xmlns:a16="http://schemas.microsoft.com/office/drawing/2014/main" id="{0A301986-2D5D-084B-B9A3-D3940E002F70}"/>
              </a:ext>
            </a:extLst>
          </p:cNvPr>
          <p:cNvSpPr txBox="1"/>
          <p:nvPr/>
        </p:nvSpPr>
        <p:spPr>
          <a:xfrm>
            <a:off x="2980488" y="9938836"/>
            <a:ext cx="443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$467,923</a:t>
            </a:r>
          </a:p>
        </p:txBody>
      </p:sp>
      <p:sp>
        <p:nvSpPr>
          <p:cNvPr id="23" name="CuadroTexto 395">
            <a:extLst>
              <a:ext uri="{FF2B5EF4-FFF2-40B4-BE49-F238E27FC236}">
                <a16:creationId xmlns:a16="http://schemas.microsoft.com/office/drawing/2014/main" id="{84ADDE19-7FDE-D04A-B869-EBF99B7B257D}"/>
              </a:ext>
            </a:extLst>
          </p:cNvPr>
          <p:cNvSpPr txBox="1"/>
          <p:nvPr/>
        </p:nvSpPr>
        <p:spPr>
          <a:xfrm>
            <a:off x="2980488" y="9407540"/>
            <a:ext cx="44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Suppliers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2080EA-5AA0-5A4B-B07B-9C0BE40E6312}"/>
              </a:ext>
            </a:extLst>
          </p:cNvPr>
          <p:cNvGrpSpPr/>
          <p:nvPr/>
        </p:nvGrpSpPr>
        <p:grpSpPr>
          <a:xfrm>
            <a:off x="4923138" y="10894882"/>
            <a:ext cx="551009" cy="551007"/>
            <a:chOff x="1876443" y="5905870"/>
            <a:chExt cx="526098" cy="52609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15006C-5A7F-F147-9126-F6D023A79275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6B265D8-0749-6B45-918C-BAB24D9CC414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50E221E-832F-B648-A548-0F675ADC65E8}"/>
              </a:ext>
            </a:extLst>
          </p:cNvPr>
          <p:cNvSpPr txBox="1"/>
          <p:nvPr/>
        </p:nvSpPr>
        <p:spPr>
          <a:xfrm>
            <a:off x="2708089" y="11534815"/>
            <a:ext cx="4981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 </a:t>
            </a:r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305A761B-B72B-CA42-872A-13ECC7BE6283}"/>
              </a:ext>
            </a:extLst>
          </p:cNvPr>
          <p:cNvSpPr txBox="1"/>
          <p:nvPr/>
        </p:nvSpPr>
        <p:spPr>
          <a:xfrm>
            <a:off x="10005729" y="9938836"/>
            <a:ext cx="443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$237,923</a:t>
            </a:r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D22536B5-2EFA-7844-9636-76276D79DF96}"/>
              </a:ext>
            </a:extLst>
          </p:cNvPr>
          <p:cNvSpPr txBox="1"/>
          <p:nvPr/>
        </p:nvSpPr>
        <p:spPr>
          <a:xfrm>
            <a:off x="10005729" y="9407540"/>
            <a:ext cx="44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49BA65-D1BD-F04D-9A32-5F3FB649EBEA}"/>
              </a:ext>
            </a:extLst>
          </p:cNvPr>
          <p:cNvGrpSpPr/>
          <p:nvPr/>
        </p:nvGrpSpPr>
        <p:grpSpPr>
          <a:xfrm>
            <a:off x="11948379" y="10894882"/>
            <a:ext cx="551009" cy="551007"/>
            <a:chOff x="1876443" y="5905870"/>
            <a:chExt cx="526098" cy="52609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9E33813-48D5-A64B-841C-710A1DE1316E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423DC63-E069-9E41-A5DA-8BE34E3CF05F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7044096-D28F-0B43-B79C-90DE2C531671}"/>
              </a:ext>
            </a:extLst>
          </p:cNvPr>
          <p:cNvSpPr txBox="1"/>
          <p:nvPr/>
        </p:nvSpPr>
        <p:spPr>
          <a:xfrm>
            <a:off x="9733330" y="11534815"/>
            <a:ext cx="4981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 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4C2393F1-08B0-4641-ADE1-0B0A4DD47721}"/>
              </a:ext>
            </a:extLst>
          </p:cNvPr>
          <p:cNvSpPr txBox="1"/>
          <p:nvPr/>
        </p:nvSpPr>
        <p:spPr>
          <a:xfrm>
            <a:off x="17245884" y="9938836"/>
            <a:ext cx="443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3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$593,923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5295652E-7BB6-8548-9410-600DD23FCA57}"/>
              </a:ext>
            </a:extLst>
          </p:cNvPr>
          <p:cNvSpPr txBox="1"/>
          <p:nvPr/>
        </p:nvSpPr>
        <p:spPr>
          <a:xfrm>
            <a:off x="17245884" y="9407540"/>
            <a:ext cx="44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Financial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3ADA8A3-CC50-C440-965D-D50ABF26DB59}"/>
              </a:ext>
            </a:extLst>
          </p:cNvPr>
          <p:cNvGrpSpPr/>
          <p:nvPr/>
        </p:nvGrpSpPr>
        <p:grpSpPr>
          <a:xfrm>
            <a:off x="19188534" y="10894882"/>
            <a:ext cx="551009" cy="551007"/>
            <a:chOff x="1876443" y="5905870"/>
            <a:chExt cx="526098" cy="526096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47B6551-4B52-B445-B047-44575A6A175C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F8230B07-406A-AE41-8E5E-A86A4A2E23A7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B9AD2A1-542B-1B40-9091-5B0CBA002EC1}"/>
              </a:ext>
            </a:extLst>
          </p:cNvPr>
          <p:cNvSpPr txBox="1"/>
          <p:nvPr/>
        </p:nvSpPr>
        <p:spPr>
          <a:xfrm>
            <a:off x="16973485" y="11534815"/>
            <a:ext cx="4981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 </a:t>
            </a:r>
          </a:p>
        </p:txBody>
      </p:sp>
      <p:sp>
        <p:nvSpPr>
          <p:cNvPr id="34" name="CuadroTexto 350">
            <a:extLst>
              <a:ext uri="{FF2B5EF4-FFF2-40B4-BE49-F238E27FC236}">
                <a16:creationId xmlns:a16="http://schemas.microsoft.com/office/drawing/2014/main" id="{BCFBB472-2EEE-F54A-92DF-050AF338558B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38" name="CuadroTexto 351">
            <a:extLst>
              <a:ext uri="{FF2B5EF4-FFF2-40B4-BE49-F238E27FC236}">
                <a16:creationId xmlns:a16="http://schemas.microsoft.com/office/drawing/2014/main" id="{0561D291-5099-0D46-80B4-841B501616D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1D1A79-982A-0841-B64A-36236BF7C8D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0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A0535642-EA80-CE47-8F55-67AB8D715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0783399"/>
              </p:ext>
            </p:extLst>
          </p:nvPr>
        </p:nvGraphicFramePr>
        <p:xfrm>
          <a:off x="1415845" y="5432564"/>
          <a:ext cx="21545960" cy="5653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" name="Rectangle: Rounded Corners 6">
            <a:extLst>
              <a:ext uri="{FF2B5EF4-FFF2-40B4-BE49-F238E27FC236}">
                <a16:creationId xmlns:a16="http://schemas.microsoft.com/office/drawing/2014/main" id="{ED75B61B-3372-3D4B-AE5A-35FB91573A4F}"/>
              </a:ext>
            </a:extLst>
          </p:cNvPr>
          <p:cNvSpPr/>
          <p:nvPr/>
        </p:nvSpPr>
        <p:spPr>
          <a:xfrm flipH="1">
            <a:off x="16425593" y="4461851"/>
            <a:ext cx="4248539" cy="3348095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>
            <a:outerShdw blurRad="25400" dist="12700" dir="2700000" algn="ctr" rotWithShape="0">
              <a:srgbClr val="000104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208E56-C4F3-DB47-9B87-6D310DB229C5}"/>
              </a:ext>
            </a:extLst>
          </p:cNvPr>
          <p:cNvSpPr/>
          <p:nvPr/>
        </p:nvSpPr>
        <p:spPr>
          <a:xfrm>
            <a:off x="16712319" y="4854197"/>
            <a:ext cx="3675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Business Model</a:t>
            </a:r>
            <a:endParaRPr lang="en-US" sz="8000" b="1" dirty="0">
              <a:solidFill>
                <a:schemeClr val="bg1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088F59-66CF-FB40-A6A9-E2946BE9AFC9}"/>
              </a:ext>
            </a:extLst>
          </p:cNvPr>
          <p:cNvSpPr/>
          <p:nvPr/>
        </p:nvSpPr>
        <p:spPr>
          <a:xfrm>
            <a:off x="17157404" y="5974467"/>
            <a:ext cx="975166" cy="611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BAF9B7-FB7D-3348-813B-540A310D13BF}"/>
              </a:ext>
            </a:extLst>
          </p:cNvPr>
          <p:cNvSpPr/>
          <p:nvPr/>
        </p:nvSpPr>
        <p:spPr>
          <a:xfrm>
            <a:off x="18640764" y="5974467"/>
            <a:ext cx="1382673" cy="611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11D3C3-E62A-EF43-A6F2-01A934B04705}"/>
              </a:ext>
            </a:extLst>
          </p:cNvPr>
          <p:cNvSpPr txBox="1"/>
          <p:nvPr/>
        </p:nvSpPr>
        <p:spPr>
          <a:xfrm>
            <a:off x="17180371" y="6042189"/>
            <a:ext cx="901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B50DE2-7B8C-7E45-8BC0-AC0509C32D74}"/>
              </a:ext>
            </a:extLst>
          </p:cNvPr>
          <p:cNvSpPr txBox="1"/>
          <p:nvPr/>
        </p:nvSpPr>
        <p:spPr>
          <a:xfrm>
            <a:off x="18745354" y="6042189"/>
            <a:ext cx="1176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2,569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D9CFC7-8215-9E45-9DC3-E03302EF8AEB}"/>
              </a:ext>
            </a:extLst>
          </p:cNvPr>
          <p:cNvSpPr txBox="1"/>
          <p:nvPr/>
        </p:nvSpPr>
        <p:spPr>
          <a:xfrm>
            <a:off x="17076287" y="7071012"/>
            <a:ext cx="1052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Roboto Light" panose="02000000000000000000" pitchFamily="2" charset="0"/>
              </a:rPr>
              <a:t>Posts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A0EAFD-869E-D74C-91EB-BEE436216A4D}"/>
              </a:ext>
            </a:extLst>
          </p:cNvPr>
          <p:cNvSpPr txBox="1"/>
          <p:nvPr/>
        </p:nvSpPr>
        <p:spPr>
          <a:xfrm>
            <a:off x="18640764" y="7071012"/>
            <a:ext cx="1373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Roboto Light" panose="02000000000000000000" pitchFamily="2" charset="0"/>
              </a:rPr>
              <a:t>Followers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5CCE9C62-BE15-4A49-AE3C-C79F0DB62A30}"/>
              </a:ext>
            </a:extLst>
          </p:cNvPr>
          <p:cNvSpPr txBox="1"/>
          <p:nvPr/>
        </p:nvSpPr>
        <p:spPr>
          <a:xfrm>
            <a:off x="2382543" y="11348961"/>
            <a:ext cx="138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1.5%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4560AE0A-565A-5A41-9C14-0E5913024364}"/>
              </a:ext>
            </a:extLst>
          </p:cNvPr>
          <p:cNvSpPr txBox="1"/>
          <p:nvPr/>
        </p:nvSpPr>
        <p:spPr>
          <a:xfrm>
            <a:off x="5421579" y="11348961"/>
            <a:ext cx="138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2.6%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399D0755-D60B-5049-B9D9-DC4BC53B0E0B}"/>
              </a:ext>
            </a:extLst>
          </p:cNvPr>
          <p:cNvSpPr txBox="1"/>
          <p:nvPr/>
        </p:nvSpPr>
        <p:spPr>
          <a:xfrm>
            <a:off x="8449583" y="11348961"/>
            <a:ext cx="138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3.4%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CD264B19-B204-ED4C-B2A9-5880E54430C1}"/>
              </a:ext>
            </a:extLst>
          </p:cNvPr>
          <p:cNvSpPr txBox="1"/>
          <p:nvPr/>
        </p:nvSpPr>
        <p:spPr>
          <a:xfrm>
            <a:off x="11477587" y="11348961"/>
            <a:ext cx="138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4.4%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AA9858D2-76C4-6446-8E78-687A8713BAC6}"/>
              </a:ext>
            </a:extLst>
          </p:cNvPr>
          <p:cNvSpPr txBox="1"/>
          <p:nvPr/>
        </p:nvSpPr>
        <p:spPr>
          <a:xfrm>
            <a:off x="14518726" y="11348961"/>
            <a:ext cx="138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5.7%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56253E7D-9EB7-764C-82AB-AA0D22182ACC}"/>
              </a:ext>
            </a:extLst>
          </p:cNvPr>
          <p:cNvSpPr txBox="1"/>
          <p:nvPr/>
        </p:nvSpPr>
        <p:spPr>
          <a:xfrm>
            <a:off x="17577752" y="11348961"/>
            <a:ext cx="138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6.1%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4C38FD06-9CE4-E14F-BA85-4BEB58117614}"/>
              </a:ext>
            </a:extLst>
          </p:cNvPr>
          <p:cNvSpPr txBox="1"/>
          <p:nvPr/>
        </p:nvSpPr>
        <p:spPr>
          <a:xfrm>
            <a:off x="20615007" y="11348961"/>
            <a:ext cx="138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7.8%</a:t>
            </a:r>
          </a:p>
        </p:txBody>
      </p:sp>
      <p:sp>
        <p:nvSpPr>
          <p:cNvPr id="21" name="CuadroTexto 350">
            <a:extLst>
              <a:ext uri="{FF2B5EF4-FFF2-40B4-BE49-F238E27FC236}">
                <a16:creationId xmlns:a16="http://schemas.microsoft.com/office/drawing/2014/main" id="{AA70E51F-3CA9-4843-91EA-E7925BA696B0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E247A11A-6A09-894B-8E31-452E36A76B9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862534-F11E-1B48-8F5C-0C0D65BDA08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6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9D8A5AD-BAB5-5C43-9EC8-9BBFA9854458}"/>
              </a:ext>
            </a:extLst>
          </p:cNvPr>
          <p:cNvGrpSpPr/>
          <p:nvPr/>
        </p:nvGrpSpPr>
        <p:grpSpPr>
          <a:xfrm>
            <a:off x="2159242" y="5099472"/>
            <a:ext cx="20059166" cy="7261821"/>
            <a:chOff x="2648976" y="5013434"/>
            <a:chExt cx="20059166" cy="7261821"/>
          </a:xfrm>
        </p:grpSpPr>
        <p:graphicFrame>
          <p:nvGraphicFramePr>
            <p:cNvPr id="27" name="Chart 26">
              <a:extLst>
                <a:ext uri="{FF2B5EF4-FFF2-40B4-BE49-F238E27FC236}">
                  <a16:creationId xmlns:a16="http://schemas.microsoft.com/office/drawing/2014/main" id="{456AD812-8226-8E43-95E7-FBE072F1A9A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06029116"/>
                </p:ext>
              </p:extLst>
            </p:nvPr>
          </p:nvGraphicFramePr>
          <p:xfrm>
            <a:off x="13167359" y="5013434"/>
            <a:ext cx="9540783" cy="72618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E1AC005-66F2-F04A-A10D-090ECC646B85}"/>
                </a:ext>
              </a:extLst>
            </p:cNvPr>
            <p:cNvGrpSpPr/>
            <p:nvPr/>
          </p:nvGrpSpPr>
          <p:grpSpPr>
            <a:xfrm>
              <a:off x="2648976" y="5233460"/>
              <a:ext cx="9550308" cy="6506866"/>
              <a:chOff x="1734831" y="5233460"/>
              <a:chExt cx="9550308" cy="6506866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60CB880-244B-7248-9F37-2CE269C2FA91}"/>
                  </a:ext>
                </a:extLst>
              </p:cNvPr>
              <p:cNvSpPr/>
              <p:nvPr/>
            </p:nvSpPr>
            <p:spPr>
              <a:xfrm>
                <a:off x="1734831" y="5233460"/>
                <a:ext cx="1261866" cy="1261864"/>
              </a:xfrm>
              <a:prstGeom prst="ellipse">
                <a:avLst/>
              </a:prstGeom>
              <a:noFill/>
              <a:ln w="889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42024F3-4B74-6740-A04C-4D0EB77BD789}"/>
                  </a:ext>
                </a:extLst>
              </p:cNvPr>
              <p:cNvGrpSpPr/>
              <p:nvPr/>
            </p:nvGrpSpPr>
            <p:grpSpPr>
              <a:xfrm>
                <a:off x="2203305" y="5822436"/>
                <a:ext cx="472091" cy="251371"/>
                <a:chOff x="3082436" y="1989275"/>
                <a:chExt cx="3644331" cy="1940468"/>
              </a:xfrm>
              <a:solidFill>
                <a:schemeClr val="accent1"/>
              </a:solidFill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55AB679-A4C8-534C-8CD4-2D2FEEE05B88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pc="300">
                    <a:solidFill>
                      <a:schemeClr val="tx1"/>
                    </a:solidFill>
                    <a:latin typeface="Century Gothic" panose="020B0502020202020204" pitchFamily="34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5B8766C-6F7D-6B41-98D8-7D37D78935E8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pc="300">
                    <a:solidFill>
                      <a:schemeClr val="tx1"/>
                    </a:solidFill>
                    <a:latin typeface="Century Gothic" panose="020B0502020202020204" pitchFamily="34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83AA3EE-9BD7-7E43-A047-E16E3E3F08E1}"/>
                  </a:ext>
                </a:extLst>
              </p:cNvPr>
              <p:cNvSpPr/>
              <p:nvPr/>
            </p:nvSpPr>
            <p:spPr>
              <a:xfrm>
                <a:off x="1734831" y="7851099"/>
                <a:ext cx="1261866" cy="1261864"/>
              </a:xfrm>
              <a:prstGeom prst="ellipse">
                <a:avLst/>
              </a:prstGeom>
              <a:noFill/>
              <a:ln w="889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BA64E1C-FF5A-9841-81E1-1C9C03CA3522}"/>
                  </a:ext>
                </a:extLst>
              </p:cNvPr>
              <p:cNvGrpSpPr/>
              <p:nvPr/>
            </p:nvGrpSpPr>
            <p:grpSpPr>
              <a:xfrm>
                <a:off x="2203305" y="8457365"/>
                <a:ext cx="472091" cy="251371"/>
                <a:chOff x="3082436" y="1989275"/>
                <a:chExt cx="3644331" cy="1940468"/>
              </a:xfrm>
              <a:solidFill>
                <a:schemeClr val="accent2"/>
              </a:solidFill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4420F96-2518-3848-AFD9-4283736BDCE3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pc="300">
                    <a:solidFill>
                      <a:schemeClr val="tx1"/>
                    </a:solidFill>
                    <a:latin typeface="Century Gothic" panose="020B0502020202020204" pitchFamily="34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E958808-16A1-A541-88F7-AD02AD2026FB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pc="300">
                    <a:solidFill>
                      <a:schemeClr val="tx1"/>
                    </a:solidFill>
                    <a:latin typeface="Century Gothic" panose="020B0502020202020204" pitchFamily="34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F520036-78F2-9B42-B714-59BF52AB314D}"/>
                  </a:ext>
                </a:extLst>
              </p:cNvPr>
              <p:cNvSpPr/>
              <p:nvPr/>
            </p:nvSpPr>
            <p:spPr>
              <a:xfrm>
                <a:off x="1734831" y="10478462"/>
                <a:ext cx="1261866" cy="1261864"/>
              </a:xfrm>
              <a:prstGeom prst="ellipse">
                <a:avLst/>
              </a:prstGeom>
              <a:noFill/>
              <a:ln w="889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B9B906A-B388-1144-BA99-BD43B30A1B72}"/>
                  </a:ext>
                </a:extLst>
              </p:cNvPr>
              <p:cNvGrpSpPr/>
              <p:nvPr/>
            </p:nvGrpSpPr>
            <p:grpSpPr>
              <a:xfrm>
                <a:off x="2203305" y="11084728"/>
                <a:ext cx="472091" cy="251371"/>
                <a:chOff x="3082436" y="1989275"/>
                <a:chExt cx="3644331" cy="1940468"/>
              </a:xfrm>
              <a:solidFill>
                <a:schemeClr val="accent3"/>
              </a:solidFill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F4B43782-CB7C-994D-8722-18629682698F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pc="300">
                    <a:solidFill>
                      <a:schemeClr val="tx1"/>
                    </a:solidFill>
                    <a:latin typeface="Century Gothic" panose="020B0502020202020204" pitchFamily="34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66BE2EE-76AE-204F-9B8A-263DB0B697A5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pc="300">
                    <a:solidFill>
                      <a:schemeClr val="tx1"/>
                    </a:solidFill>
                    <a:latin typeface="Century Gothic" panose="020B0502020202020204" pitchFamily="34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7A480E9-02AF-D94E-BFA0-400DFCEAA308}"/>
                  </a:ext>
                </a:extLst>
              </p:cNvPr>
              <p:cNvGrpSpPr/>
              <p:nvPr/>
            </p:nvGrpSpPr>
            <p:grpSpPr>
              <a:xfrm>
                <a:off x="3311788" y="5256756"/>
                <a:ext cx="7973351" cy="1107996"/>
                <a:chOff x="19297073" y="6625641"/>
                <a:chExt cx="7973351" cy="1107996"/>
              </a:xfrm>
            </p:grpSpPr>
            <p:sp>
              <p:nvSpPr>
                <p:cNvPr id="72" name="CuadroTexto 395">
                  <a:extLst>
                    <a:ext uri="{FF2B5EF4-FFF2-40B4-BE49-F238E27FC236}">
                      <a16:creationId xmlns:a16="http://schemas.microsoft.com/office/drawing/2014/main" id="{55587806-9022-624A-B74A-0939ED0CFBCF}"/>
                    </a:ext>
                  </a:extLst>
                </p:cNvPr>
                <p:cNvSpPr txBox="1"/>
                <p:nvPr/>
              </p:nvSpPr>
              <p:spPr>
                <a:xfrm>
                  <a:off x="19299515" y="6625641"/>
                  <a:ext cx="5048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Roboto Medium" panose="02000000000000000000" pitchFamily="2" charset="0"/>
                      <a:cs typeface="Poppins Medium" pitchFamily="2" charset="77"/>
                    </a:rPr>
                    <a:t>Business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7C3F275-087B-F148-9BB0-98BD2B717D12}"/>
                    </a:ext>
                  </a:extLst>
                </p:cNvPr>
                <p:cNvSpPr txBox="1"/>
                <p:nvPr/>
              </p:nvSpPr>
              <p:spPr>
                <a:xfrm>
                  <a:off x="19297073" y="7271972"/>
                  <a:ext cx="79733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There are people who have a significant.</a:t>
                  </a: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5877B9C-4EBB-8D42-A9B0-ED2BB75D1871}"/>
                  </a:ext>
                </a:extLst>
              </p:cNvPr>
              <p:cNvGrpSpPr/>
              <p:nvPr/>
            </p:nvGrpSpPr>
            <p:grpSpPr>
              <a:xfrm>
                <a:off x="3311788" y="7898758"/>
                <a:ext cx="7973351" cy="1107996"/>
                <a:chOff x="19297073" y="6625641"/>
                <a:chExt cx="7973351" cy="1107996"/>
              </a:xfrm>
            </p:grpSpPr>
            <p:sp>
              <p:nvSpPr>
                <p:cNvPr id="75" name="CuadroTexto 395">
                  <a:extLst>
                    <a:ext uri="{FF2B5EF4-FFF2-40B4-BE49-F238E27FC236}">
                      <a16:creationId xmlns:a16="http://schemas.microsoft.com/office/drawing/2014/main" id="{544B89A8-7DAF-6B4E-810A-CBDF4BB69A75}"/>
                    </a:ext>
                  </a:extLst>
                </p:cNvPr>
                <p:cNvSpPr txBox="1"/>
                <p:nvPr/>
              </p:nvSpPr>
              <p:spPr>
                <a:xfrm>
                  <a:off x="19299515" y="6625641"/>
                  <a:ext cx="5048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Roboto Medium" panose="02000000000000000000" pitchFamily="2" charset="0"/>
                      <a:cs typeface="Poppins Medium" pitchFamily="2" charset="77"/>
                    </a:rPr>
                    <a:t>Suppliers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1596B8-EDD4-C440-8683-FBDEEF18E99A}"/>
                    </a:ext>
                  </a:extLst>
                </p:cNvPr>
                <p:cNvSpPr txBox="1"/>
                <p:nvPr/>
              </p:nvSpPr>
              <p:spPr>
                <a:xfrm>
                  <a:off x="19297073" y="7271972"/>
                  <a:ext cx="79733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There are people who have a significant.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86E009EE-1999-2D46-8401-1381387D23F6}"/>
                  </a:ext>
                </a:extLst>
              </p:cNvPr>
              <p:cNvGrpSpPr/>
              <p:nvPr/>
            </p:nvGrpSpPr>
            <p:grpSpPr>
              <a:xfrm>
                <a:off x="3311788" y="10526121"/>
                <a:ext cx="7973351" cy="1107996"/>
                <a:chOff x="19297073" y="6625641"/>
                <a:chExt cx="7973351" cy="1107996"/>
              </a:xfrm>
            </p:grpSpPr>
            <p:sp>
              <p:nvSpPr>
                <p:cNvPr id="78" name="CuadroTexto 395">
                  <a:extLst>
                    <a:ext uri="{FF2B5EF4-FFF2-40B4-BE49-F238E27FC236}">
                      <a16:creationId xmlns:a16="http://schemas.microsoft.com/office/drawing/2014/main" id="{A80AD625-1875-F145-B198-9C9579A4F923}"/>
                    </a:ext>
                  </a:extLst>
                </p:cNvPr>
                <p:cNvSpPr txBox="1"/>
                <p:nvPr/>
              </p:nvSpPr>
              <p:spPr>
                <a:xfrm>
                  <a:off x="19299515" y="6625641"/>
                  <a:ext cx="5048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Roboto Medium" panose="02000000000000000000" pitchFamily="2" charset="0"/>
                      <a:cs typeface="Poppins Medium" pitchFamily="2" charset="77"/>
                    </a:rPr>
                    <a:t>Community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AEB475C-21A1-F846-8DAF-1811B5565CFF}"/>
                    </a:ext>
                  </a:extLst>
                </p:cNvPr>
                <p:cNvSpPr txBox="1"/>
                <p:nvPr/>
              </p:nvSpPr>
              <p:spPr>
                <a:xfrm>
                  <a:off x="19297073" y="7271972"/>
                  <a:ext cx="79733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There are people who have a significant.</a:t>
                  </a:r>
                </a:p>
              </p:txBody>
            </p:sp>
          </p:grpSp>
        </p:grpSp>
      </p:grpSp>
      <p:sp>
        <p:nvSpPr>
          <p:cNvPr id="29" name="CuadroTexto 350">
            <a:extLst>
              <a:ext uri="{FF2B5EF4-FFF2-40B4-BE49-F238E27FC236}">
                <a16:creationId xmlns:a16="http://schemas.microsoft.com/office/drawing/2014/main" id="{C1BC88EE-8F1F-914D-8B85-A55429D20A9A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37" name="CuadroTexto 351">
            <a:extLst>
              <a:ext uri="{FF2B5EF4-FFF2-40B4-BE49-F238E27FC236}">
                <a16:creationId xmlns:a16="http://schemas.microsoft.com/office/drawing/2014/main" id="{C0389363-8AE5-B741-84F6-B8A0B8DFC92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435566-59CF-8D40-BB93-9F5D6279201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4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6D923164-8371-CE42-A2BC-022844D642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80758"/>
              </p:ext>
            </p:extLst>
          </p:nvPr>
        </p:nvGraphicFramePr>
        <p:xfrm>
          <a:off x="1771649" y="4524614"/>
          <a:ext cx="20834352" cy="553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CuadroTexto 395">
            <a:extLst>
              <a:ext uri="{FF2B5EF4-FFF2-40B4-BE49-F238E27FC236}">
                <a16:creationId xmlns:a16="http://schemas.microsoft.com/office/drawing/2014/main" id="{3D01BCBC-6C97-EB43-9800-A6E841653777}"/>
              </a:ext>
            </a:extLst>
          </p:cNvPr>
          <p:cNvSpPr txBox="1"/>
          <p:nvPr/>
        </p:nvSpPr>
        <p:spPr>
          <a:xfrm>
            <a:off x="2035608" y="10893094"/>
            <a:ext cx="443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$467,923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9A06DD88-EEAF-D244-9764-E38955E88E77}"/>
              </a:ext>
            </a:extLst>
          </p:cNvPr>
          <p:cNvSpPr txBox="1"/>
          <p:nvPr/>
        </p:nvSpPr>
        <p:spPr>
          <a:xfrm>
            <a:off x="2035608" y="11724091"/>
            <a:ext cx="44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B2B Customers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F98569-7E40-A844-8A28-788CA0E792EA}"/>
              </a:ext>
            </a:extLst>
          </p:cNvPr>
          <p:cNvCxnSpPr>
            <a:cxnSpLocks/>
          </p:cNvCxnSpPr>
          <p:nvPr/>
        </p:nvCxnSpPr>
        <p:spPr>
          <a:xfrm>
            <a:off x="3943698" y="10668540"/>
            <a:ext cx="620130" cy="0"/>
          </a:xfrm>
          <a:prstGeom prst="line">
            <a:avLst/>
          </a:prstGeom>
          <a:ln w="889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CE4C2581-31A3-BF49-8B76-74657ED5D62F}"/>
              </a:ext>
            </a:extLst>
          </p:cNvPr>
          <p:cNvSpPr txBox="1"/>
          <p:nvPr/>
        </p:nvSpPr>
        <p:spPr>
          <a:xfrm>
            <a:off x="6123515" y="10893094"/>
            <a:ext cx="443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$380,230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50630F81-447C-A948-AAE8-4A5B13D9E92E}"/>
              </a:ext>
            </a:extLst>
          </p:cNvPr>
          <p:cNvSpPr txBox="1"/>
          <p:nvPr/>
        </p:nvSpPr>
        <p:spPr>
          <a:xfrm>
            <a:off x="6123515" y="11724091"/>
            <a:ext cx="44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B2B Customers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95FDF71-0B0F-A44D-960F-5F06E38B1AF3}"/>
              </a:ext>
            </a:extLst>
          </p:cNvPr>
          <p:cNvCxnSpPr>
            <a:cxnSpLocks/>
          </p:cNvCxnSpPr>
          <p:nvPr/>
        </p:nvCxnSpPr>
        <p:spPr>
          <a:xfrm>
            <a:off x="8031605" y="10668540"/>
            <a:ext cx="620130" cy="0"/>
          </a:xfrm>
          <a:prstGeom prst="line">
            <a:avLst/>
          </a:prstGeom>
          <a:ln w="889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865FEA21-A9E1-934D-9962-1C46B103833D}"/>
              </a:ext>
            </a:extLst>
          </p:cNvPr>
          <p:cNvSpPr txBox="1"/>
          <p:nvPr/>
        </p:nvSpPr>
        <p:spPr>
          <a:xfrm>
            <a:off x="10147006" y="10893094"/>
            <a:ext cx="443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3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$197,783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8108D7CF-85D5-2A4A-A7AD-6F71AF813B71}"/>
              </a:ext>
            </a:extLst>
          </p:cNvPr>
          <p:cNvSpPr txBox="1"/>
          <p:nvPr/>
        </p:nvSpPr>
        <p:spPr>
          <a:xfrm>
            <a:off x="10147006" y="11724091"/>
            <a:ext cx="44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B2B Customers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21A328-9111-9640-8C12-07BB9A4865A0}"/>
              </a:ext>
            </a:extLst>
          </p:cNvPr>
          <p:cNvCxnSpPr>
            <a:cxnSpLocks/>
          </p:cNvCxnSpPr>
          <p:nvPr/>
        </p:nvCxnSpPr>
        <p:spPr>
          <a:xfrm>
            <a:off x="12055096" y="10668540"/>
            <a:ext cx="620130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1A760495-CB98-A24A-A1B5-689FD19800AF}"/>
              </a:ext>
            </a:extLst>
          </p:cNvPr>
          <p:cNvSpPr txBox="1"/>
          <p:nvPr/>
        </p:nvSpPr>
        <p:spPr>
          <a:xfrm>
            <a:off x="14215035" y="10893094"/>
            <a:ext cx="443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4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$710,754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94C7A230-E396-7348-8F41-11DEE77A2A4A}"/>
              </a:ext>
            </a:extLst>
          </p:cNvPr>
          <p:cNvSpPr txBox="1"/>
          <p:nvPr/>
        </p:nvSpPr>
        <p:spPr>
          <a:xfrm>
            <a:off x="14215035" y="11724091"/>
            <a:ext cx="44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B2B Customers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10B7EB1-99E5-B94A-B72E-C5AFC9E7FA7C}"/>
              </a:ext>
            </a:extLst>
          </p:cNvPr>
          <p:cNvCxnSpPr>
            <a:cxnSpLocks/>
          </p:cNvCxnSpPr>
          <p:nvPr/>
        </p:nvCxnSpPr>
        <p:spPr>
          <a:xfrm>
            <a:off x="16123125" y="10668540"/>
            <a:ext cx="620130" cy="0"/>
          </a:xfrm>
          <a:prstGeom prst="line">
            <a:avLst/>
          </a:prstGeom>
          <a:ln w="889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A96DA3E3-9AD5-2B4C-9395-9A90AA151175}"/>
              </a:ext>
            </a:extLst>
          </p:cNvPr>
          <p:cNvSpPr txBox="1"/>
          <p:nvPr/>
        </p:nvSpPr>
        <p:spPr>
          <a:xfrm>
            <a:off x="18238526" y="10893094"/>
            <a:ext cx="443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$197,783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28F0EA88-E1D8-A243-8AF0-87B2B116B8A3}"/>
              </a:ext>
            </a:extLst>
          </p:cNvPr>
          <p:cNvSpPr txBox="1"/>
          <p:nvPr/>
        </p:nvSpPr>
        <p:spPr>
          <a:xfrm>
            <a:off x="18238526" y="11724091"/>
            <a:ext cx="44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B2B Customers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B1F6A90-19ED-2B4C-93F9-74138CFA579E}"/>
              </a:ext>
            </a:extLst>
          </p:cNvPr>
          <p:cNvCxnSpPr>
            <a:cxnSpLocks/>
          </p:cNvCxnSpPr>
          <p:nvPr/>
        </p:nvCxnSpPr>
        <p:spPr>
          <a:xfrm>
            <a:off x="20146616" y="10668540"/>
            <a:ext cx="620130" cy="0"/>
          </a:xfrm>
          <a:prstGeom prst="line">
            <a:avLst/>
          </a:prstGeom>
          <a:ln w="889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350">
            <a:extLst>
              <a:ext uri="{FF2B5EF4-FFF2-40B4-BE49-F238E27FC236}">
                <a16:creationId xmlns:a16="http://schemas.microsoft.com/office/drawing/2014/main" id="{E24F9C48-358D-7C49-8BB4-D96F661B3B5A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5524B5C3-EE67-2D49-8FC6-3D36ED2AD90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D91518-961D-F245-863E-15AD07146D2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77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79B1F47F-C211-944C-98A2-9F4AC62A4F9A}"/>
              </a:ext>
            </a:extLst>
          </p:cNvPr>
          <p:cNvSpPr txBox="1"/>
          <p:nvPr/>
        </p:nvSpPr>
        <p:spPr>
          <a:xfrm flipH="1">
            <a:off x="1732355" y="6636328"/>
            <a:ext cx="868342" cy="50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$80K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5054B8-E346-DE47-B38E-B1DF3FCE4452}"/>
              </a:ext>
            </a:extLst>
          </p:cNvPr>
          <p:cNvSpPr txBox="1"/>
          <p:nvPr/>
        </p:nvSpPr>
        <p:spPr>
          <a:xfrm flipH="1">
            <a:off x="1732355" y="7590589"/>
            <a:ext cx="868342" cy="50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$60K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C294EC-9368-C14E-A17D-21CB26B36B24}"/>
              </a:ext>
            </a:extLst>
          </p:cNvPr>
          <p:cNvSpPr txBox="1"/>
          <p:nvPr/>
        </p:nvSpPr>
        <p:spPr>
          <a:xfrm flipH="1">
            <a:off x="1732355" y="8544849"/>
            <a:ext cx="868342" cy="50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$40K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F0A304-D924-CB46-B748-632AC6A1CEC2}"/>
              </a:ext>
            </a:extLst>
          </p:cNvPr>
          <p:cNvSpPr txBox="1"/>
          <p:nvPr/>
        </p:nvSpPr>
        <p:spPr>
          <a:xfrm flipH="1">
            <a:off x="1732355" y="9499110"/>
            <a:ext cx="868342" cy="50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$20K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C2FBF8-07E8-4142-8AAD-762FE48BC337}"/>
              </a:ext>
            </a:extLst>
          </p:cNvPr>
          <p:cNvSpPr txBox="1"/>
          <p:nvPr/>
        </p:nvSpPr>
        <p:spPr>
          <a:xfrm flipH="1">
            <a:off x="1732355" y="10453371"/>
            <a:ext cx="868342" cy="50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$0K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18D429-64FA-5D4E-8882-DE34D5C4DC3E}"/>
              </a:ext>
            </a:extLst>
          </p:cNvPr>
          <p:cNvSpPr txBox="1"/>
          <p:nvPr/>
        </p:nvSpPr>
        <p:spPr>
          <a:xfrm flipH="1">
            <a:off x="2929443" y="11080857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May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8A5ED1-7E4E-2C4A-ACF1-F1432BD65693}"/>
              </a:ext>
            </a:extLst>
          </p:cNvPr>
          <p:cNvSpPr txBox="1"/>
          <p:nvPr/>
        </p:nvSpPr>
        <p:spPr>
          <a:xfrm flipH="1">
            <a:off x="4436043" y="11080857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Jun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FB72D1-7B69-E24E-95A7-E99A07C55B83}"/>
              </a:ext>
            </a:extLst>
          </p:cNvPr>
          <p:cNvSpPr txBox="1"/>
          <p:nvPr/>
        </p:nvSpPr>
        <p:spPr>
          <a:xfrm flipH="1">
            <a:off x="5942643" y="11080857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Jul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220D982-0EB7-1449-9CF5-9BC45FA2679D}"/>
              </a:ext>
            </a:extLst>
          </p:cNvPr>
          <p:cNvSpPr txBox="1"/>
          <p:nvPr/>
        </p:nvSpPr>
        <p:spPr>
          <a:xfrm flipH="1">
            <a:off x="7392488" y="11080857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Aug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6B1677-79F4-EE49-8BC6-0FC43219E23F}"/>
              </a:ext>
            </a:extLst>
          </p:cNvPr>
          <p:cNvSpPr txBox="1"/>
          <p:nvPr/>
        </p:nvSpPr>
        <p:spPr>
          <a:xfrm flipH="1">
            <a:off x="8870710" y="11080857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Sep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88F7C0-7578-DB4F-B05C-3AA6CBAD6F27}"/>
              </a:ext>
            </a:extLst>
          </p:cNvPr>
          <p:cNvSpPr txBox="1"/>
          <p:nvPr/>
        </p:nvSpPr>
        <p:spPr>
          <a:xfrm flipH="1">
            <a:off x="10348933" y="11080857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Oct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89B7702-13A1-E148-87CF-2CFEA80E6E7B}"/>
              </a:ext>
            </a:extLst>
          </p:cNvPr>
          <p:cNvSpPr txBox="1"/>
          <p:nvPr/>
        </p:nvSpPr>
        <p:spPr>
          <a:xfrm flipH="1">
            <a:off x="2929443" y="11607389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BF47FA-6306-EA41-B258-29039C6458E6}"/>
              </a:ext>
            </a:extLst>
          </p:cNvPr>
          <p:cNvSpPr txBox="1"/>
          <p:nvPr/>
        </p:nvSpPr>
        <p:spPr>
          <a:xfrm flipH="1">
            <a:off x="4436043" y="11607389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5305E1-B334-F04D-93BD-7C05125D620F}"/>
              </a:ext>
            </a:extLst>
          </p:cNvPr>
          <p:cNvSpPr txBox="1"/>
          <p:nvPr/>
        </p:nvSpPr>
        <p:spPr>
          <a:xfrm flipH="1">
            <a:off x="5942643" y="11607389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40%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1AD29B-EE2C-F544-A87B-582C507AF145}"/>
              </a:ext>
            </a:extLst>
          </p:cNvPr>
          <p:cNvSpPr txBox="1"/>
          <p:nvPr/>
        </p:nvSpPr>
        <p:spPr>
          <a:xfrm flipH="1">
            <a:off x="7392488" y="11607389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62%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FDC4B5-4E50-8C45-B0DE-1AD3F4FCDF27}"/>
              </a:ext>
            </a:extLst>
          </p:cNvPr>
          <p:cNvSpPr txBox="1"/>
          <p:nvPr/>
        </p:nvSpPr>
        <p:spPr>
          <a:xfrm flipH="1">
            <a:off x="8870710" y="11607389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E1D719-C8AE-FE45-BE99-28370501EC30}"/>
              </a:ext>
            </a:extLst>
          </p:cNvPr>
          <p:cNvSpPr txBox="1"/>
          <p:nvPr/>
        </p:nvSpPr>
        <p:spPr>
          <a:xfrm flipH="1">
            <a:off x="10348933" y="11607389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17%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EEDE77B-8B3F-B944-8F4B-AAB740999180}"/>
              </a:ext>
            </a:extLst>
          </p:cNvPr>
          <p:cNvSpPr txBox="1"/>
          <p:nvPr/>
        </p:nvSpPr>
        <p:spPr>
          <a:xfrm flipH="1">
            <a:off x="12866258" y="6636328"/>
            <a:ext cx="868342" cy="50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$80K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A49096-5404-1644-8978-EFF2B4859159}"/>
              </a:ext>
            </a:extLst>
          </p:cNvPr>
          <p:cNvSpPr txBox="1"/>
          <p:nvPr/>
        </p:nvSpPr>
        <p:spPr>
          <a:xfrm flipH="1">
            <a:off x="12866258" y="7590589"/>
            <a:ext cx="868342" cy="50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$60K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C7BC3B0-3726-BA46-BFFC-0C51C1F6EA0B}"/>
              </a:ext>
            </a:extLst>
          </p:cNvPr>
          <p:cNvSpPr txBox="1"/>
          <p:nvPr/>
        </p:nvSpPr>
        <p:spPr>
          <a:xfrm flipH="1">
            <a:off x="12866258" y="8544849"/>
            <a:ext cx="868342" cy="50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$40K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9896FA9-DC5F-9E45-A482-4875F98E16B6}"/>
              </a:ext>
            </a:extLst>
          </p:cNvPr>
          <p:cNvSpPr txBox="1"/>
          <p:nvPr/>
        </p:nvSpPr>
        <p:spPr>
          <a:xfrm flipH="1">
            <a:off x="12866258" y="9499110"/>
            <a:ext cx="868342" cy="50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$20K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F5A04D-5767-5C42-BB02-B4CE51FD5B95}"/>
              </a:ext>
            </a:extLst>
          </p:cNvPr>
          <p:cNvSpPr txBox="1"/>
          <p:nvPr/>
        </p:nvSpPr>
        <p:spPr>
          <a:xfrm flipH="1">
            <a:off x="12866258" y="10453371"/>
            <a:ext cx="868342" cy="50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$0K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7ACEA4-DAE5-3846-936E-9ED736CE1AA5}"/>
              </a:ext>
            </a:extLst>
          </p:cNvPr>
          <p:cNvSpPr txBox="1"/>
          <p:nvPr/>
        </p:nvSpPr>
        <p:spPr>
          <a:xfrm flipH="1">
            <a:off x="14063346" y="11080857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May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47A72A-9CC5-4F42-96C1-A308FFC7C552}"/>
              </a:ext>
            </a:extLst>
          </p:cNvPr>
          <p:cNvSpPr txBox="1"/>
          <p:nvPr/>
        </p:nvSpPr>
        <p:spPr>
          <a:xfrm flipH="1">
            <a:off x="15569946" y="11080857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Jun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F8C9E1-BFD9-DD4E-B7E1-76181CA3DA93}"/>
              </a:ext>
            </a:extLst>
          </p:cNvPr>
          <p:cNvSpPr txBox="1"/>
          <p:nvPr/>
        </p:nvSpPr>
        <p:spPr>
          <a:xfrm flipH="1">
            <a:off x="17076546" y="11080857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Jul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AACB181-8982-2E4C-9F92-58F410D48A1E}"/>
              </a:ext>
            </a:extLst>
          </p:cNvPr>
          <p:cNvSpPr txBox="1"/>
          <p:nvPr/>
        </p:nvSpPr>
        <p:spPr>
          <a:xfrm flipH="1">
            <a:off x="18526391" y="11080857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Aug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F04B642-0AD3-D940-8500-8EAF4FA4BEA3}"/>
              </a:ext>
            </a:extLst>
          </p:cNvPr>
          <p:cNvSpPr txBox="1"/>
          <p:nvPr/>
        </p:nvSpPr>
        <p:spPr>
          <a:xfrm flipH="1">
            <a:off x="20004613" y="11080857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Sep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453E875-9401-5743-A6C9-0D294447EB48}"/>
              </a:ext>
            </a:extLst>
          </p:cNvPr>
          <p:cNvSpPr txBox="1"/>
          <p:nvPr/>
        </p:nvSpPr>
        <p:spPr>
          <a:xfrm flipH="1">
            <a:off x="21482836" y="11080857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Oct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F4810F-5923-2A48-8266-AB3589DE54AA}"/>
              </a:ext>
            </a:extLst>
          </p:cNvPr>
          <p:cNvSpPr txBox="1"/>
          <p:nvPr/>
        </p:nvSpPr>
        <p:spPr>
          <a:xfrm flipH="1">
            <a:off x="14063346" y="11607389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35%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CFFA75-7181-AE4D-A882-3949F16D3E38}"/>
              </a:ext>
            </a:extLst>
          </p:cNvPr>
          <p:cNvSpPr txBox="1"/>
          <p:nvPr/>
        </p:nvSpPr>
        <p:spPr>
          <a:xfrm flipH="1">
            <a:off x="15569946" y="11607389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2B0DC12-5700-8C4C-9986-F6104B4C8E9F}"/>
              </a:ext>
            </a:extLst>
          </p:cNvPr>
          <p:cNvSpPr txBox="1"/>
          <p:nvPr/>
        </p:nvSpPr>
        <p:spPr>
          <a:xfrm flipH="1">
            <a:off x="17076546" y="11607389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40%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003F463-EB35-C743-9FA3-A495F3FD9236}"/>
              </a:ext>
            </a:extLst>
          </p:cNvPr>
          <p:cNvSpPr txBox="1"/>
          <p:nvPr/>
        </p:nvSpPr>
        <p:spPr>
          <a:xfrm flipH="1">
            <a:off x="18526391" y="11607389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62%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A910383-A97B-F147-92E3-74AD134524AA}"/>
              </a:ext>
            </a:extLst>
          </p:cNvPr>
          <p:cNvSpPr txBox="1"/>
          <p:nvPr/>
        </p:nvSpPr>
        <p:spPr>
          <a:xfrm flipH="1">
            <a:off x="20004613" y="11607389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30D704-6A17-E449-A21D-6DA6D6BC711A}"/>
              </a:ext>
            </a:extLst>
          </p:cNvPr>
          <p:cNvSpPr txBox="1"/>
          <p:nvPr/>
        </p:nvSpPr>
        <p:spPr>
          <a:xfrm flipH="1">
            <a:off x="21482836" y="11607389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17%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AF5B19AE-718A-F84E-85CD-6C8068D4604E}"/>
              </a:ext>
            </a:extLst>
          </p:cNvPr>
          <p:cNvSpPr/>
          <p:nvPr/>
        </p:nvSpPr>
        <p:spPr>
          <a:xfrm>
            <a:off x="1732355" y="4405750"/>
            <a:ext cx="9779036" cy="1874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D09E3372-0621-C243-A673-1E4E3D4A8217}"/>
              </a:ext>
            </a:extLst>
          </p:cNvPr>
          <p:cNvSpPr/>
          <p:nvPr/>
        </p:nvSpPr>
        <p:spPr>
          <a:xfrm>
            <a:off x="12866258" y="4405750"/>
            <a:ext cx="9779036" cy="18748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30" name="CuadroTexto 395">
            <a:extLst>
              <a:ext uri="{FF2B5EF4-FFF2-40B4-BE49-F238E27FC236}">
                <a16:creationId xmlns:a16="http://schemas.microsoft.com/office/drawing/2014/main" id="{1394FCB3-D400-AC41-9D20-C1E9AF4B13A7}"/>
              </a:ext>
            </a:extLst>
          </p:cNvPr>
          <p:cNvSpPr txBox="1"/>
          <p:nvPr/>
        </p:nvSpPr>
        <p:spPr>
          <a:xfrm>
            <a:off x="2668575" y="4774564"/>
            <a:ext cx="504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Business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2CE962-56B5-024E-882D-516ACC69D45B}"/>
              </a:ext>
            </a:extLst>
          </p:cNvPr>
          <p:cNvSpPr txBox="1"/>
          <p:nvPr/>
        </p:nvSpPr>
        <p:spPr>
          <a:xfrm>
            <a:off x="2666132" y="5420895"/>
            <a:ext cx="79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There are people who have a significant.</a:t>
            </a:r>
          </a:p>
        </p:txBody>
      </p:sp>
      <p:sp>
        <p:nvSpPr>
          <p:cNvPr id="133" name="CuadroTexto 395">
            <a:extLst>
              <a:ext uri="{FF2B5EF4-FFF2-40B4-BE49-F238E27FC236}">
                <a16:creationId xmlns:a16="http://schemas.microsoft.com/office/drawing/2014/main" id="{396E1C13-B39D-654A-B498-D4DCA468D710}"/>
              </a:ext>
            </a:extLst>
          </p:cNvPr>
          <p:cNvSpPr txBox="1"/>
          <p:nvPr/>
        </p:nvSpPr>
        <p:spPr>
          <a:xfrm>
            <a:off x="13776772" y="4774564"/>
            <a:ext cx="504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8443EB6-6CF1-F04C-B754-6F1820552B6A}"/>
              </a:ext>
            </a:extLst>
          </p:cNvPr>
          <p:cNvSpPr txBox="1"/>
          <p:nvPr/>
        </p:nvSpPr>
        <p:spPr>
          <a:xfrm>
            <a:off x="13774329" y="5420895"/>
            <a:ext cx="79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There are people who have a significant.</a:t>
            </a:r>
          </a:p>
        </p:txBody>
      </p:sp>
      <p:sp>
        <p:nvSpPr>
          <p:cNvPr id="123" name="CuadroTexto 350">
            <a:extLst>
              <a:ext uri="{FF2B5EF4-FFF2-40B4-BE49-F238E27FC236}">
                <a16:creationId xmlns:a16="http://schemas.microsoft.com/office/drawing/2014/main" id="{8396E38D-C65B-A24B-A6FB-48886DEA780B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24" name="CuadroTexto 351">
            <a:extLst>
              <a:ext uri="{FF2B5EF4-FFF2-40B4-BE49-F238E27FC236}">
                <a16:creationId xmlns:a16="http://schemas.microsoft.com/office/drawing/2014/main" id="{633F6F06-9FDC-504A-B229-82548248991B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F392301-65D0-E24A-9361-B36B050EC31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129" name="Gráfico 128">
            <a:extLst>
              <a:ext uri="{FF2B5EF4-FFF2-40B4-BE49-F238E27FC236}">
                <a16:creationId xmlns:a16="http://schemas.microsoft.com/office/drawing/2014/main" id="{03C17480-F54A-AB46-A654-8AFB600401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087415"/>
              </p:ext>
            </p:extLst>
          </p:nvPr>
        </p:nvGraphicFramePr>
        <p:xfrm>
          <a:off x="2624074" y="6649429"/>
          <a:ext cx="8553653" cy="4402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2" name="Gráfico 131">
            <a:extLst>
              <a:ext uri="{FF2B5EF4-FFF2-40B4-BE49-F238E27FC236}">
                <a16:creationId xmlns:a16="http://schemas.microsoft.com/office/drawing/2014/main" id="{0E79CE20-9F7C-594B-BAFE-CA3BA203DF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07453"/>
              </p:ext>
            </p:extLst>
          </p:nvPr>
        </p:nvGraphicFramePr>
        <p:xfrm>
          <a:off x="13841391" y="6528891"/>
          <a:ext cx="8553653" cy="4402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21446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54C97FA-E260-1E4B-B884-22D8200268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7805946"/>
              </p:ext>
            </p:extLst>
          </p:nvPr>
        </p:nvGraphicFramePr>
        <p:xfrm>
          <a:off x="1483783" y="3931920"/>
          <a:ext cx="21410084" cy="62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uadroTexto 395">
            <a:extLst>
              <a:ext uri="{FF2B5EF4-FFF2-40B4-BE49-F238E27FC236}">
                <a16:creationId xmlns:a16="http://schemas.microsoft.com/office/drawing/2014/main" id="{1C2C740A-8F0C-0942-9ACE-FB55E616CEEB}"/>
              </a:ext>
            </a:extLst>
          </p:cNvPr>
          <p:cNvSpPr txBox="1"/>
          <p:nvPr/>
        </p:nvSpPr>
        <p:spPr>
          <a:xfrm>
            <a:off x="2387300" y="10893095"/>
            <a:ext cx="443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34.65%</a:t>
            </a:r>
          </a:p>
        </p:txBody>
      </p:sp>
      <p:sp>
        <p:nvSpPr>
          <p:cNvPr id="11" name="CuadroTexto 395">
            <a:extLst>
              <a:ext uri="{FF2B5EF4-FFF2-40B4-BE49-F238E27FC236}">
                <a16:creationId xmlns:a16="http://schemas.microsoft.com/office/drawing/2014/main" id="{F4123A2A-AC57-DC4B-B223-489895A885BD}"/>
              </a:ext>
            </a:extLst>
          </p:cNvPr>
          <p:cNvSpPr txBox="1"/>
          <p:nvPr/>
        </p:nvSpPr>
        <p:spPr>
          <a:xfrm>
            <a:off x="2387300" y="11724092"/>
            <a:ext cx="44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B2B Customers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961D6B-67A9-B442-9330-113B38CF6EC2}"/>
              </a:ext>
            </a:extLst>
          </p:cNvPr>
          <p:cNvCxnSpPr>
            <a:cxnSpLocks/>
          </p:cNvCxnSpPr>
          <p:nvPr/>
        </p:nvCxnSpPr>
        <p:spPr>
          <a:xfrm>
            <a:off x="4295390" y="10668541"/>
            <a:ext cx="620130" cy="0"/>
          </a:xfrm>
          <a:prstGeom prst="line">
            <a:avLst/>
          </a:prstGeom>
          <a:ln w="889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395">
            <a:extLst>
              <a:ext uri="{FF2B5EF4-FFF2-40B4-BE49-F238E27FC236}">
                <a16:creationId xmlns:a16="http://schemas.microsoft.com/office/drawing/2014/main" id="{B0C3ECAB-800F-1244-BEFD-9743CDBAA308}"/>
              </a:ext>
            </a:extLst>
          </p:cNvPr>
          <p:cNvSpPr txBox="1"/>
          <p:nvPr/>
        </p:nvSpPr>
        <p:spPr>
          <a:xfrm>
            <a:off x="7556473" y="10893095"/>
            <a:ext cx="443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54.95%</a:t>
            </a:r>
          </a:p>
        </p:txBody>
      </p:sp>
      <p:sp>
        <p:nvSpPr>
          <p:cNvPr id="17" name="CuadroTexto 395">
            <a:extLst>
              <a:ext uri="{FF2B5EF4-FFF2-40B4-BE49-F238E27FC236}">
                <a16:creationId xmlns:a16="http://schemas.microsoft.com/office/drawing/2014/main" id="{71397F03-2647-7D41-8039-7A4080C19F25}"/>
              </a:ext>
            </a:extLst>
          </p:cNvPr>
          <p:cNvSpPr txBox="1"/>
          <p:nvPr/>
        </p:nvSpPr>
        <p:spPr>
          <a:xfrm>
            <a:off x="7556473" y="11724092"/>
            <a:ext cx="44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B2C Customers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9F2A36-E920-6C4D-AEDC-B0AE22806575}"/>
              </a:ext>
            </a:extLst>
          </p:cNvPr>
          <p:cNvCxnSpPr>
            <a:cxnSpLocks/>
          </p:cNvCxnSpPr>
          <p:nvPr/>
        </p:nvCxnSpPr>
        <p:spPr>
          <a:xfrm>
            <a:off x="9464563" y="10668541"/>
            <a:ext cx="620130" cy="0"/>
          </a:xfrm>
          <a:prstGeom prst="line">
            <a:avLst/>
          </a:prstGeom>
          <a:ln w="889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395">
            <a:extLst>
              <a:ext uri="{FF2B5EF4-FFF2-40B4-BE49-F238E27FC236}">
                <a16:creationId xmlns:a16="http://schemas.microsoft.com/office/drawing/2014/main" id="{BA62EF00-DF22-7642-9B83-2A297D5C10DC}"/>
              </a:ext>
            </a:extLst>
          </p:cNvPr>
          <p:cNvSpPr txBox="1"/>
          <p:nvPr/>
        </p:nvSpPr>
        <p:spPr>
          <a:xfrm>
            <a:off x="12725646" y="10893095"/>
            <a:ext cx="443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3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78.25%</a:t>
            </a:r>
          </a:p>
        </p:txBody>
      </p: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C6B2B477-68AA-D340-A54C-10170E02B28C}"/>
              </a:ext>
            </a:extLst>
          </p:cNvPr>
          <p:cNvSpPr txBox="1"/>
          <p:nvPr/>
        </p:nvSpPr>
        <p:spPr>
          <a:xfrm>
            <a:off x="12725646" y="11724092"/>
            <a:ext cx="44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B2D Customers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0C35E9-55A0-4C4E-BBA7-22EBBCA235CC}"/>
              </a:ext>
            </a:extLst>
          </p:cNvPr>
          <p:cNvCxnSpPr>
            <a:cxnSpLocks/>
          </p:cNvCxnSpPr>
          <p:nvPr/>
        </p:nvCxnSpPr>
        <p:spPr>
          <a:xfrm>
            <a:off x="14633736" y="10668541"/>
            <a:ext cx="620130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BF5D666B-E728-8549-89FC-F95D6A2CA0B6}"/>
              </a:ext>
            </a:extLst>
          </p:cNvPr>
          <p:cNvSpPr txBox="1"/>
          <p:nvPr/>
        </p:nvSpPr>
        <p:spPr>
          <a:xfrm>
            <a:off x="17894819" y="10893095"/>
            <a:ext cx="443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4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86.11%</a:t>
            </a: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AE280C85-4155-B944-845B-017ABEAC658B}"/>
              </a:ext>
            </a:extLst>
          </p:cNvPr>
          <p:cNvSpPr txBox="1"/>
          <p:nvPr/>
        </p:nvSpPr>
        <p:spPr>
          <a:xfrm>
            <a:off x="17894819" y="11724092"/>
            <a:ext cx="44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B2E Customers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CA6686-AAC6-5540-BB64-24FE81472CA1}"/>
              </a:ext>
            </a:extLst>
          </p:cNvPr>
          <p:cNvCxnSpPr>
            <a:cxnSpLocks/>
          </p:cNvCxnSpPr>
          <p:nvPr/>
        </p:nvCxnSpPr>
        <p:spPr>
          <a:xfrm>
            <a:off x="19802909" y="10668541"/>
            <a:ext cx="620130" cy="0"/>
          </a:xfrm>
          <a:prstGeom prst="line">
            <a:avLst/>
          </a:prstGeom>
          <a:ln w="889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E22540E7-CEBC-AE4A-9B51-F98056BBAFB2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96E982F3-3EB9-AC4F-9FB9-56771C0D0AD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9FB26E-3186-5C4A-A20D-AFDAFED996AE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118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EAB7293-3EAF-C546-9549-F7021BB3B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673154"/>
              </p:ext>
            </p:extLst>
          </p:nvPr>
        </p:nvGraphicFramePr>
        <p:xfrm>
          <a:off x="1806488" y="4639190"/>
          <a:ext cx="20764674" cy="6335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9" name="CuadroTexto 395">
            <a:extLst>
              <a:ext uri="{FF2B5EF4-FFF2-40B4-BE49-F238E27FC236}">
                <a16:creationId xmlns:a16="http://schemas.microsoft.com/office/drawing/2014/main" id="{5030D4B7-E253-874D-BAD7-26A5DC11F3C8}"/>
              </a:ext>
            </a:extLst>
          </p:cNvPr>
          <p:cNvSpPr txBox="1"/>
          <p:nvPr/>
        </p:nvSpPr>
        <p:spPr>
          <a:xfrm>
            <a:off x="6994927" y="11075125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24%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D2D6675A-8E21-FC41-B420-0A6216356968}"/>
              </a:ext>
            </a:extLst>
          </p:cNvPr>
          <p:cNvSpPr txBox="1"/>
          <p:nvPr/>
        </p:nvSpPr>
        <p:spPr>
          <a:xfrm>
            <a:off x="4365024" y="11251714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 month ago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E2D0EF6-2496-544B-84F6-9573AFA1A3F5}"/>
              </a:ext>
            </a:extLst>
          </p:cNvPr>
          <p:cNvGrpSpPr/>
          <p:nvPr/>
        </p:nvGrpSpPr>
        <p:grpSpPr>
          <a:xfrm>
            <a:off x="8884251" y="11147314"/>
            <a:ext cx="1371600" cy="609399"/>
            <a:chOff x="7521677" y="11115569"/>
            <a:chExt cx="1371600" cy="609399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4A06953-C1C1-6F43-A9F4-E24979831894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9B42664-DC2D-E247-8BB2-A2B7A3B1957B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54" name="CuadroTexto 395">
                <a:extLst>
                  <a:ext uri="{FF2B5EF4-FFF2-40B4-BE49-F238E27FC236}">
                    <a16:creationId xmlns:a16="http://schemas.microsoft.com/office/drawing/2014/main" id="{56F9E852-A987-CB40-9DED-95112837E7C3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120%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506108FB-35D6-834B-9B97-7808477472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760E9A43-85BF-C840-BCCE-C2E74536EFDF}"/>
              </a:ext>
            </a:extLst>
          </p:cNvPr>
          <p:cNvSpPr txBox="1"/>
          <p:nvPr/>
        </p:nvSpPr>
        <p:spPr>
          <a:xfrm>
            <a:off x="17059713" y="11075125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70%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743D19FE-98B2-6F46-877D-10DDFC7C2314}"/>
              </a:ext>
            </a:extLst>
          </p:cNvPr>
          <p:cNvSpPr txBox="1"/>
          <p:nvPr/>
        </p:nvSpPr>
        <p:spPr>
          <a:xfrm>
            <a:off x="14429810" y="11251714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3 month ago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8EF921C-3523-1342-883C-CBAD36C5EAFC}"/>
              </a:ext>
            </a:extLst>
          </p:cNvPr>
          <p:cNvGrpSpPr/>
          <p:nvPr/>
        </p:nvGrpSpPr>
        <p:grpSpPr>
          <a:xfrm>
            <a:off x="18949037" y="11147314"/>
            <a:ext cx="1371600" cy="609399"/>
            <a:chOff x="7521677" y="11115569"/>
            <a:chExt cx="1371600" cy="609399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4ADE1556-638A-1946-A92A-D17DDE00FC00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1F7758A-2160-C14A-865D-B0337985B172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62" name="CuadroTexto 395">
                <a:extLst>
                  <a:ext uri="{FF2B5EF4-FFF2-40B4-BE49-F238E27FC236}">
                    <a16:creationId xmlns:a16="http://schemas.microsoft.com/office/drawing/2014/main" id="{F93EAF54-C89E-1848-95D5-FA0F58BDD2ED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160%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F601177-6D24-2642-A672-843AC06A65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3BAE166F-1DC2-B54E-BBD0-89ED801D613D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A0BC4220-965B-2543-B6AB-929D4E06289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8C1933-35C0-0045-ABD6-08FA1308D87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04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0CC32717-C8EC-1141-B57B-4C2AA46B8D08}"/>
              </a:ext>
            </a:extLst>
          </p:cNvPr>
          <p:cNvGrpSpPr/>
          <p:nvPr/>
        </p:nvGrpSpPr>
        <p:grpSpPr>
          <a:xfrm>
            <a:off x="1465241" y="5510543"/>
            <a:ext cx="11624705" cy="6083744"/>
            <a:chOff x="3843494" y="3719583"/>
            <a:chExt cx="16665603" cy="8244191"/>
          </a:xfrm>
          <a:solidFill>
            <a:schemeClr val="bg1">
              <a:lumMod val="95000"/>
            </a:schemeClr>
          </a:solidFill>
        </p:grpSpPr>
        <p:sp>
          <p:nvSpPr>
            <p:cNvPr id="82" name="Freeform 781">
              <a:extLst>
                <a:ext uri="{FF2B5EF4-FFF2-40B4-BE49-F238E27FC236}">
                  <a16:creationId xmlns:a16="http://schemas.microsoft.com/office/drawing/2014/main" id="{37437E6F-32DE-6D47-AA8A-C693327D7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6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83" name="Freeform 403">
              <a:extLst>
                <a:ext uri="{FF2B5EF4-FFF2-40B4-BE49-F238E27FC236}">
                  <a16:creationId xmlns:a16="http://schemas.microsoft.com/office/drawing/2014/main" id="{C7BF5546-ED01-7F4A-958C-2D92637BA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84" name="Freeform 404">
              <a:extLst>
                <a:ext uri="{FF2B5EF4-FFF2-40B4-BE49-F238E27FC236}">
                  <a16:creationId xmlns:a16="http://schemas.microsoft.com/office/drawing/2014/main" id="{7745621A-87F3-BC42-990A-0DF78DF48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85" name="Freeform 405">
              <a:extLst>
                <a:ext uri="{FF2B5EF4-FFF2-40B4-BE49-F238E27FC236}">
                  <a16:creationId xmlns:a16="http://schemas.microsoft.com/office/drawing/2014/main" id="{0EF387BF-3FB3-4245-BFE7-B276F6A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86" name="Freeform 406">
              <a:extLst>
                <a:ext uri="{FF2B5EF4-FFF2-40B4-BE49-F238E27FC236}">
                  <a16:creationId xmlns:a16="http://schemas.microsoft.com/office/drawing/2014/main" id="{2BFEE141-44F6-5144-971B-0720E9FC0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87" name="Freeform 407">
              <a:extLst>
                <a:ext uri="{FF2B5EF4-FFF2-40B4-BE49-F238E27FC236}">
                  <a16:creationId xmlns:a16="http://schemas.microsoft.com/office/drawing/2014/main" id="{542C95BD-A9DC-EC48-AC7C-371EE536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3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88" name="Freeform 408">
              <a:extLst>
                <a:ext uri="{FF2B5EF4-FFF2-40B4-BE49-F238E27FC236}">
                  <a16:creationId xmlns:a16="http://schemas.microsoft.com/office/drawing/2014/main" id="{011C4B8C-9D5C-9B4C-8903-5DD2B51CE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5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89" name="Freeform 409">
              <a:extLst>
                <a:ext uri="{FF2B5EF4-FFF2-40B4-BE49-F238E27FC236}">
                  <a16:creationId xmlns:a16="http://schemas.microsoft.com/office/drawing/2014/main" id="{4B2A3A13-3339-6E46-9CF9-E27EEE27B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1" y="4120961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90" name="Freeform 410">
              <a:extLst>
                <a:ext uri="{FF2B5EF4-FFF2-40B4-BE49-F238E27FC236}">
                  <a16:creationId xmlns:a16="http://schemas.microsoft.com/office/drawing/2014/main" id="{083B3789-CA13-8D49-A4D7-0F9B75A3A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8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91" name="Freeform 411">
              <a:extLst>
                <a:ext uri="{FF2B5EF4-FFF2-40B4-BE49-F238E27FC236}">
                  <a16:creationId xmlns:a16="http://schemas.microsoft.com/office/drawing/2014/main" id="{11279602-607E-BD46-AD10-CA4411F65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7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92" name="Freeform 412">
              <a:extLst>
                <a:ext uri="{FF2B5EF4-FFF2-40B4-BE49-F238E27FC236}">
                  <a16:creationId xmlns:a16="http://schemas.microsoft.com/office/drawing/2014/main" id="{82D3487B-E925-6241-B4D8-174971D10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9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93" name="Freeform 413">
              <a:extLst>
                <a:ext uri="{FF2B5EF4-FFF2-40B4-BE49-F238E27FC236}">
                  <a16:creationId xmlns:a16="http://schemas.microsoft.com/office/drawing/2014/main" id="{7605940F-C356-984A-903B-A418E2F05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89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94" name="Freeform 414">
              <a:extLst>
                <a:ext uri="{FF2B5EF4-FFF2-40B4-BE49-F238E27FC236}">
                  <a16:creationId xmlns:a16="http://schemas.microsoft.com/office/drawing/2014/main" id="{080A0691-1F85-0141-B816-D14499559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4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95" name="Freeform 415">
              <a:extLst>
                <a:ext uri="{FF2B5EF4-FFF2-40B4-BE49-F238E27FC236}">
                  <a16:creationId xmlns:a16="http://schemas.microsoft.com/office/drawing/2014/main" id="{CCA19169-4B71-9F46-AC84-EF4A3F9D1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4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96" name="Freeform 416">
              <a:extLst>
                <a:ext uri="{FF2B5EF4-FFF2-40B4-BE49-F238E27FC236}">
                  <a16:creationId xmlns:a16="http://schemas.microsoft.com/office/drawing/2014/main" id="{BA1ED1E3-DF73-F240-BA0A-18FF40DA4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59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97" name="Freeform 417">
              <a:extLst>
                <a:ext uri="{FF2B5EF4-FFF2-40B4-BE49-F238E27FC236}">
                  <a16:creationId xmlns:a16="http://schemas.microsoft.com/office/drawing/2014/main" id="{32E5F363-4A36-014D-A933-9AD2257A8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6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98" name="Freeform 418">
              <a:extLst>
                <a:ext uri="{FF2B5EF4-FFF2-40B4-BE49-F238E27FC236}">
                  <a16:creationId xmlns:a16="http://schemas.microsoft.com/office/drawing/2014/main" id="{7B8A98BA-440A-0A42-9CC6-2E17E33DC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5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99" name="Freeform 419">
              <a:extLst>
                <a:ext uri="{FF2B5EF4-FFF2-40B4-BE49-F238E27FC236}">
                  <a16:creationId xmlns:a16="http://schemas.microsoft.com/office/drawing/2014/main" id="{ACD1F4EB-58C7-DC43-934B-ABA3CE3E1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0" y="5898497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00" name="Freeform 420">
              <a:extLst>
                <a:ext uri="{FF2B5EF4-FFF2-40B4-BE49-F238E27FC236}">
                  <a16:creationId xmlns:a16="http://schemas.microsoft.com/office/drawing/2014/main" id="{4512F76B-5554-9249-9752-77132CE8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2" y="6172454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01" name="Freeform 421">
              <a:extLst>
                <a:ext uri="{FF2B5EF4-FFF2-40B4-BE49-F238E27FC236}">
                  <a16:creationId xmlns:a16="http://schemas.microsoft.com/office/drawing/2014/main" id="{80D921E2-F726-0748-B4B1-4334DD039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7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02" name="Freeform 422">
              <a:extLst>
                <a:ext uri="{FF2B5EF4-FFF2-40B4-BE49-F238E27FC236}">
                  <a16:creationId xmlns:a16="http://schemas.microsoft.com/office/drawing/2014/main" id="{AD38AFC6-ED08-4644-8158-B90F2FEDE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6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03" name="Freeform 423">
              <a:extLst>
                <a:ext uri="{FF2B5EF4-FFF2-40B4-BE49-F238E27FC236}">
                  <a16:creationId xmlns:a16="http://schemas.microsoft.com/office/drawing/2014/main" id="{619B47ED-2194-2B4A-9D18-F2C3AB381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3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04" name="Freeform 424">
              <a:extLst>
                <a:ext uri="{FF2B5EF4-FFF2-40B4-BE49-F238E27FC236}">
                  <a16:creationId xmlns:a16="http://schemas.microsoft.com/office/drawing/2014/main" id="{4A0AAD49-8B99-CB4B-B965-73474DB7C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05" name="Freeform 425">
              <a:extLst>
                <a:ext uri="{FF2B5EF4-FFF2-40B4-BE49-F238E27FC236}">
                  <a16:creationId xmlns:a16="http://schemas.microsoft.com/office/drawing/2014/main" id="{4FAF7EEC-A2AE-0840-8EDA-FB1B72E77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29" y="6761778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06" name="Freeform 426">
              <a:extLst>
                <a:ext uri="{FF2B5EF4-FFF2-40B4-BE49-F238E27FC236}">
                  <a16:creationId xmlns:a16="http://schemas.microsoft.com/office/drawing/2014/main" id="{0FD0C019-C7A4-634A-9698-2C49A27A9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59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07" name="Freeform 427">
              <a:extLst>
                <a:ext uri="{FF2B5EF4-FFF2-40B4-BE49-F238E27FC236}">
                  <a16:creationId xmlns:a16="http://schemas.microsoft.com/office/drawing/2014/main" id="{CD53FBA6-B057-2046-A710-4D7CD26FD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3" y="6854158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08" name="Freeform 428">
              <a:extLst>
                <a:ext uri="{FF2B5EF4-FFF2-40B4-BE49-F238E27FC236}">
                  <a16:creationId xmlns:a16="http://schemas.microsoft.com/office/drawing/2014/main" id="{52BEDEF8-598D-0044-839F-EF9782000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3" y="6815932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09" name="Freeform 429">
              <a:extLst>
                <a:ext uri="{FF2B5EF4-FFF2-40B4-BE49-F238E27FC236}">
                  <a16:creationId xmlns:a16="http://schemas.microsoft.com/office/drawing/2014/main" id="{D21D4A73-A6B1-F544-94D3-BF984DE48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3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D3898F2-E5A7-FC43-9761-001E12A58B98}"/>
                </a:ext>
              </a:extLst>
            </p:cNvPr>
            <p:cNvGrpSpPr/>
            <p:nvPr/>
          </p:nvGrpSpPr>
          <p:grpSpPr>
            <a:xfrm>
              <a:off x="17709738" y="6761778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478" name="Freeform 430">
                <a:extLst>
                  <a:ext uri="{FF2B5EF4-FFF2-40B4-BE49-F238E27FC236}">
                    <a16:creationId xmlns:a16="http://schemas.microsoft.com/office/drawing/2014/main" id="{130419C0-9F97-BC42-92C4-B0C769BAE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79" name="Freeform 431">
                <a:extLst>
                  <a:ext uri="{FF2B5EF4-FFF2-40B4-BE49-F238E27FC236}">
                    <a16:creationId xmlns:a16="http://schemas.microsoft.com/office/drawing/2014/main" id="{01EEC072-C662-FF4E-9B39-C08341922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1" name="Freeform 432">
              <a:extLst>
                <a:ext uri="{FF2B5EF4-FFF2-40B4-BE49-F238E27FC236}">
                  <a16:creationId xmlns:a16="http://schemas.microsoft.com/office/drawing/2014/main" id="{D155A96D-4798-F24A-9D5C-9046542E2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2" y="7370216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12" name="Freeform 433">
              <a:extLst>
                <a:ext uri="{FF2B5EF4-FFF2-40B4-BE49-F238E27FC236}">
                  <a16:creationId xmlns:a16="http://schemas.microsoft.com/office/drawing/2014/main" id="{6F0A8103-2497-D146-A1CB-3CAB8A3B9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7" y="7370216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13" name="Freeform 434">
              <a:extLst>
                <a:ext uri="{FF2B5EF4-FFF2-40B4-BE49-F238E27FC236}">
                  <a16:creationId xmlns:a16="http://schemas.microsoft.com/office/drawing/2014/main" id="{938FD278-60D3-DB43-90DD-D94BED6F6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09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14" name="Freeform 435">
              <a:extLst>
                <a:ext uri="{FF2B5EF4-FFF2-40B4-BE49-F238E27FC236}">
                  <a16:creationId xmlns:a16="http://schemas.microsoft.com/office/drawing/2014/main" id="{158D35EA-2804-924B-BAF1-FABF2377F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0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15" name="Freeform 436">
              <a:extLst>
                <a:ext uri="{FF2B5EF4-FFF2-40B4-BE49-F238E27FC236}">
                  <a16:creationId xmlns:a16="http://schemas.microsoft.com/office/drawing/2014/main" id="{B9D62A74-0D73-3F4D-A07C-4216059A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0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16" name="Freeform 437">
              <a:extLst>
                <a:ext uri="{FF2B5EF4-FFF2-40B4-BE49-F238E27FC236}">
                  <a16:creationId xmlns:a16="http://schemas.microsoft.com/office/drawing/2014/main" id="{BC4AFC5B-3DE0-8B49-8616-A02488E2F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09" y="7873535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17" name="Freeform 438">
              <a:extLst>
                <a:ext uri="{FF2B5EF4-FFF2-40B4-BE49-F238E27FC236}">
                  <a16:creationId xmlns:a16="http://schemas.microsoft.com/office/drawing/2014/main" id="{FDE62214-750C-4C4D-B986-91B75D07E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8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18" name="Freeform 439">
              <a:extLst>
                <a:ext uri="{FF2B5EF4-FFF2-40B4-BE49-F238E27FC236}">
                  <a16:creationId xmlns:a16="http://schemas.microsoft.com/office/drawing/2014/main" id="{05FBE49A-22DB-554C-B2A0-516DA3657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2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19" name="Freeform 440">
              <a:extLst>
                <a:ext uri="{FF2B5EF4-FFF2-40B4-BE49-F238E27FC236}">
                  <a16:creationId xmlns:a16="http://schemas.microsoft.com/office/drawing/2014/main" id="{A1BADACE-E2F1-B944-9719-2B20EFEF8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59" y="8163420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20" name="Freeform 441">
              <a:extLst>
                <a:ext uri="{FF2B5EF4-FFF2-40B4-BE49-F238E27FC236}">
                  <a16:creationId xmlns:a16="http://schemas.microsoft.com/office/drawing/2014/main" id="{4A893C91-FCE7-C74B-BBC5-0B8DCA55A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2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21" name="Freeform 442">
              <a:extLst>
                <a:ext uri="{FF2B5EF4-FFF2-40B4-BE49-F238E27FC236}">
                  <a16:creationId xmlns:a16="http://schemas.microsoft.com/office/drawing/2014/main" id="{9E2A3586-EC45-2B41-8A26-09D75A76B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09" y="8453303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22" name="Freeform 443">
              <a:extLst>
                <a:ext uri="{FF2B5EF4-FFF2-40B4-BE49-F238E27FC236}">
                  <a16:creationId xmlns:a16="http://schemas.microsoft.com/office/drawing/2014/main" id="{75CEFFED-930F-164F-856B-B6FBFC784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8" y="8399150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26" name="Freeform 444">
              <a:extLst>
                <a:ext uri="{FF2B5EF4-FFF2-40B4-BE49-F238E27FC236}">
                  <a16:creationId xmlns:a16="http://schemas.microsoft.com/office/drawing/2014/main" id="{28E81A2B-410D-684E-AFD5-EB0BD1EED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0" y="8472417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27" name="Freeform 445">
              <a:extLst>
                <a:ext uri="{FF2B5EF4-FFF2-40B4-BE49-F238E27FC236}">
                  <a16:creationId xmlns:a16="http://schemas.microsoft.com/office/drawing/2014/main" id="{AA5EEDC1-B329-CC4A-AE1E-7B53471E6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8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28" name="Freeform 446">
              <a:extLst>
                <a:ext uri="{FF2B5EF4-FFF2-40B4-BE49-F238E27FC236}">
                  <a16:creationId xmlns:a16="http://schemas.microsoft.com/office/drawing/2014/main" id="{5C4DA1D4-74A9-734D-B5C1-1F71F142E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5" y="8520200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29" name="Freeform 447">
              <a:extLst>
                <a:ext uri="{FF2B5EF4-FFF2-40B4-BE49-F238E27FC236}">
                  <a16:creationId xmlns:a16="http://schemas.microsoft.com/office/drawing/2014/main" id="{C1F5167E-CC85-A744-9725-70EF9B03C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6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30" name="Freeform 448">
              <a:extLst>
                <a:ext uri="{FF2B5EF4-FFF2-40B4-BE49-F238E27FC236}">
                  <a16:creationId xmlns:a16="http://schemas.microsoft.com/office/drawing/2014/main" id="{4B70B025-99A6-4043-B72D-7989E8E5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6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31" name="Freeform 449">
              <a:extLst>
                <a:ext uri="{FF2B5EF4-FFF2-40B4-BE49-F238E27FC236}">
                  <a16:creationId xmlns:a16="http://schemas.microsoft.com/office/drawing/2014/main" id="{4DF70EF8-B790-CA46-A746-1E0A5037C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3" y="8631694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32" name="Freeform 450">
              <a:extLst>
                <a:ext uri="{FF2B5EF4-FFF2-40B4-BE49-F238E27FC236}">
                  <a16:creationId xmlns:a16="http://schemas.microsoft.com/office/drawing/2014/main" id="{23B1A7C7-3AF1-5E4E-B6CB-BF45D07CD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8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33" name="Freeform 451">
              <a:extLst>
                <a:ext uri="{FF2B5EF4-FFF2-40B4-BE49-F238E27FC236}">
                  <a16:creationId xmlns:a16="http://schemas.microsoft.com/office/drawing/2014/main" id="{3A22EDEB-87B9-E743-B91F-E22F3A792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5" y="8399150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34" name="Freeform 452">
              <a:extLst>
                <a:ext uri="{FF2B5EF4-FFF2-40B4-BE49-F238E27FC236}">
                  <a16:creationId xmlns:a16="http://schemas.microsoft.com/office/drawing/2014/main" id="{4FB3523A-8EC8-2141-A68A-B2F6DCE23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59" y="8781415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35" name="Freeform 453">
              <a:extLst>
                <a:ext uri="{FF2B5EF4-FFF2-40B4-BE49-F238E27FC236}">
                  <a16:creationId xmlns:a16="http://schemas.microsoft.com/office/drawing/2014/main" id="{64F44B64-4236-DE41-8046-9DC369D06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5" y="8978922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36" name="Freeform 454">
              <a:extLst>
                <a:ext uri="{FF2B5EF4-FFF2-40B4-BE49-F238E27FC236}">
                  <a16:creationId xmlns:a16="http://schemas.microsoft.com/office/drawing/2014/main" id="{37EF38C0-EB74-DF44-9738-85CB9D6CD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7" y="9090416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37" name="Freeform 455">
              <a:extLst>
                <a:ext uri="{FF2B5EF4-FFF2-40B4-BE49-F238E27FC236}">
                  <a16:creationId xmlns:a16="http://schemas.microsoft.com/office/drawing/2014/main" id="{16B4E654-6F93-D54A-BB2E-C3628A85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3" y="9119082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38" name="Freeform 456">
              <a:extLst>
                <a:ext uri="{FF2B5EF4-FFF2-40B4-BE49-F238E27FC236}">
                  <a16:creationId xmlns:a16="http://schemas.microsoft.com/office/drawing/2014/main" id="{B10655DD-F54F-9748-9BB0-9479BEC4E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79" y="9166867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39" name="Freeform 457">
              <a:extLst>
                <a:ext uri="{FF2B5EF4-FFF2-40B4-BE49-F238E27FC236}">
                  <a16:creationId xmlns:a16="http://schemas.microsoft.com/office/drawing/2014/main" id="{A013CB90-67E4-DB47-BE25-3CF7B46E3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6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40" name="Freeform 458">
              <a:extLst>
                <a:ext uri="{FF2B5EF4-FFF2-40B4-BE49-F238E27FC236}">
                  <a16:creationId xmlns:a16="http://schemas.microsoft.com/office/drawing/2014/main" id="{04FFE304-F569-CD41-AFA8-228875618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8" y="9361183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41" name="Freeform 459">
              <a:extLst>
                <a:ext uri="{FF2B5EF4-FFF2-40B4-BE49-F238E27FC236}">
                  <a16:creationId xmlns:a16="http://schemas.microsoft.com/office/drawing/2014/main" id="{100C21C5-95D6-6C4A-8189-CF64384DA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8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42" name="Freeform 460">
              <a:extLst>
                <a:ext uri="{FF2B5EF4-FFF2-40B4-BE49-F238E27FC236}">
                  <a16:creationId xmlns:a16="http://schemas.microsoft.com/office/drawing/2014/main" id="{DD5DE3A6-0413-ED43-A5BE-399055140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4" y="9437635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43" name="Freeform 461">
              <a:extLst>
                <a:ext uri="{FF2B5EF4-FFF2-40B4-BE49-F238E27FC236}">
                  <a16:creationId xmlns:a16="http://schemas.microsoft.com/office/drawing/2014/main" id="{E2E41F22-1329-5141-B8CD-6AF7F44D7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5" y="9437635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44" name="Freeform 462">
              <a:extLst>
                <a:ext uri="{FF2B5EF4-FFF2-40B4-BE49-F238E27FC236}">
                  <a16:creationId xmlns:a16="http://schemas.microsoft.com/office/drawing/2014/main" id="{DEA5DE1D-282C-6848-A5B4-E923037A7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6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45" name="Freeform 463">
              <a:extLst>
                <a:ext uri="{FF2B5EF4-FFF2-40B4-BE49-F238E27FC236}">
                  <a16:creationId xmlns:a16="http://schemas.microsoft.com/office/drawing/2014/main" id="{3D06D68F-A64E-B741-9DC8-34F097BA3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59" y="9437635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46" name="Freeform 464">
              <a:extLst>
                <a:ext uri="{FF2B5EF4-FFF2-40B4-BE49-F238E27FC236}">
                  <a16:creationId xmlns:a16="http://schemas.microsoft.com/office/drawing/2014/main" id="{FC74A9B9-97D7-BD40-A692-5270D625D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6" y="9491791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47" name="Freeform 465">
              <a:extLst>
                <a:ext uri="{FF2B5EF4-FFF2-40B4-BE49-F238E27FC236}">
                  <a16:creationId xmlns:a16="http://schemas.microsoft.com/office/drawing/2014/main" id="{9911F879-5FD4-D84E-9D44-313BA8225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5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48" name="Freeform 466">
              <a:extLst>
                <a:ext uri="{FF2B5EF4-FFF2-40B4-BE49-F238E27FC236}">
                  <a16:creationId xmlns:a16="http://schemas.microsoft.com/office/drawing/2014/main" id="{E047D78C-AF3F-A34B-9336-BE115639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8" y="9185981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49" name="Freeform 467">
              <a:extLst>
                <a:ext uri="{FF2B5EF4-FFF2-40B4-BE49-F238E27FC236}">
                  <a16:creationId xmlns:a16="http://schemas.microsoft.com/office/drawing/2014/main" id="{1EE38CB0-F619-4F4E-B401-D19B30903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1" y="8969361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50" name="Freeform 468">
              <a:extLst>
                <a:ext uri="{FF2B5EF4-FFF2-40B4-BE49-F238E27FC236}">
                  <a16:creationId xmlns:a16="http://schemas.microsoft.com/office/drawing/2014/main" id="{B92B829F-6DBB-BF4B-871A-747CE01D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4" y="8950247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51" name="Freeform 469">
              <a:extLst>
                <a:ext uri="{FF2B5EF4-FFF2-40B4-BE49-F238E27FC236}">
                  <a16:creationId xmlns:a16="http://schemas.microsoft.com/office/drawing/2014/main" id="{B6C076A2-05D4-124D-83D6-86832F1D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7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52" name="Freeform 470">
              <a:extLst>
                <a:ext uri="{FF2B5EF4-FFF2-40B4-BE49-F238E27FC236}">
                  <a16:creationId xmlns:a16="http://schemas.microsoft.com/office/drawing/2014/main" id="{4D88F3E9-EB42-C94C-93FE-CD2338E42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3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53" name="Freeform 471">
              <a:extLst>
                <a:ext uri="{FF2B5EF4-FFF2-40B4-BE49-F238E27FC236}">
                  <a16:creationId xmlns:a16="http://schemas.microsoft.com/office/drawing/2014/main" id="{D6A1291C-C034-D048-A93D-E2D2D444C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8" y="9061741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54" name="Freeform 472">
              <a:extLst>
                <a:ext uri="{FF2B5EF4-FFF2-40B4-BE49-F238E27FC236}">
                  <a16:creationId xmlns:a16="http://schemas.microsoft.com/office/drawing/2014/main" id="{5D7E5143-8EA4-7A49-BD4F-9A19F0B29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8" y="9240134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55" name="Freeform 473">
              <a:extLst>
                <a:ext uri="{FF2B5EF4-FFF2-40B4-BE49-F238E27FC236}">
                  <a16:creationId xmlns:a16="http://schemas.microsoft.com/office/drawing/2014/main" id="{ACE329E0-94EB-4B43-8C4A-D2295C723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4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56" name="Freeform 474">
              <a:extLst>
                <a:ext uri="{FF2B5EF4-FFF2-40B4-BE49-F238E27FC236}">
                  <a16:creationId xmlns:a16="http://schemas.microsoft.com/office/drawing/2014/main" id="{FA08FAD3-B469-2544-82CB-D60C774A7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0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57" name="Freeform 475">
              <a:extLst>
                <a:ext uri="{FF2B5EF4-FFF2-40B4-BE49-F238E27FC236}">
                  <a16:creationId xmlns:a16="http://schemas.microsoft.com/office/drawing/2014/main" id="{B1199B79-28E6-9E4F-B811-B0DD01054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5" y="9399411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58" name="Freeform 476">
              <a:extLst>
                <a:ext uri="{FF2B5EF4-FFF2-40B4-BE49-F238E27FC236}">
                  <a16:creationId xmlns:a16="http://schemas.microsoft.com/office/drawing/2014/main" id="{AC168F0D-98ED-7B44-98C1-59C35040D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2" y="9361183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59" name="Freeform 477">
              <a:extLst>
                <a:ext uri="{FF2B5EF4-FFF2-40B4-BE49-F238E27FC236}">
                  <a16:creationId xmlns:a16="http://schemas.microsoft.com/office/drawing/2014/main" id="{F9EB581C-DFF4-B944-98E4-5CE3128AF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0" y="10017406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60" name="Freeform 478">
              <a:extLst>
                <a:ext uri="{FF2B5EF4-FFF2-40B4-BE49-F238E27FC236}">
                  <a16:creationId xmlns:a16="http://schemas.microsoft.com/office/drawing/2014/main" id="{4E6467F9-D3B7-7E4A-AF21-4F7979D26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4" y="10727782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61" name="Freeform 479">
              <a:extLst>
                <a:ext uri="{FF2B5EF4-FFF2-40B4-BE49-F238E27FC236}">
                  <a16:creationId xmlns:a16="http://schemas.microsoft.com/office/drawing/2014/main" id="{59839EC5-DB35-7D43-8902-CF0740F9F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8" y="10848834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62" name="Freeform 480">
              <a:extLst>
                <a:ext uri="{FF2B5EF4-FFF2-40B4-BE49-F238E27FC236}">
                  <a16:creationId xmlns:a16="http://schemas.microsoft.com/office/drawing/2014/main" id="{52512D52-7FC9-C843-8900-D97F3A0C7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8" y="11055894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63" name="Freeform 481">
              <a:extLst>
                <a:ext uri="{FF2B5EF4-FFF2-40B4-BE49-F238E27FC236}">
                  <a16:creationId xmlns:a16="http://schemas.microsoft.com/office/drawing/2014/main" id="{9B7C52EE-1D7E-BD48-B74D-DED224F6F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1" y="11412677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64" name="Freeform 482">
              <a:extLst>
                <a:ext uri="{FF2B5EF4-FFF2-40B4-BE49-F238E27FC236}">
                  <a16:creationId xmlns:a16="http://schemas.microsoft.com/office/drawing/2014/main" id="{D29F00F2-5897-9B4F-9265-923788318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4" y="11065452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65" name="Freeform 483">
              <a:extLst>
                <a:ext uri="{FF2B5EF4-FFF2-40B4-BE49-F238E27FC236}">
                  <a16:creationId xmlns:a16="http://schemas.microsoft.com/office/drawing/2014/main" id="{4C35134F-B6AC-604A-B8CF-81C7614C8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1" y="11017669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66" name="Freeform 484">
              <a:extLst>
                <a:ext uri="{FF2B5EF4-FFF2-40B4-BE49-F238E27FC236}">
                  <a16:creationId xmlns:a16="http://schemas.microsoft.com/office/drawing/2014/main" id="{CC3D1AE2-7CBA-704B-8972-A57E8B62C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3" y="11017669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67" name="Freeform 485">
              <a:extLst>
                <a:ext uri="{FF2B5EF4-FFF2-40B4-BE49-F238E27FC236}">
                  <a16:creationId xmlns:a16="http://schemas.microsoft.com/office/drawing/2014/main" id="{71BB903A-D901-1341-860F-9B53AC183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4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68" name="Freeform 486">
              <a:extLst>
                <a:ext uri="{FF2B5EF4-FFF2-40B4-BE49-F238E27FC236}">
                  <a16:creationId xmlns:a16="http://schemas.microsoft.com/office/drawing/2014/main" id="{6BB62D1A-2C3C-1D47-B941-24F4A1192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0" y="9606474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69" name="Freeform 487">
              <a:extLst>
                <a:ext uri="{FF2B5EF4-FFF2-40B4-BE49-F238E27FC236}">
                  <a16:creationId xmlns:a16="http://schemas.microsoft.com/office/drawing/2014/main" id="{6BCC7E53-DBB5-524B-BEE9-138D406E4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6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70" name="Freeform 488">
              <a:extLst>
                <a:ext uri="{FF2B5EF4-FFF2-40B4-BE49-F238E27FC236}">
                  <a16:creationId xmlns:a16="http://schemas.microsoft.com/office/drawing/2014/main" id="{945AC9B3-8F1D-8E48-8E4D-4F3A1ADF0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6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71" name="Freeform 489">
              <a:extLst>
                <a:ext uri="{FF2B5EF4-FFF2-40B4-BE49-F238E27FC236}">
                  <a16:creationId xmlns:a16="http://schemas.microsoft.com/office/drawing/2014/main" id="{CAAC927D-A305-504D-B3E0-7C92D6DB3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4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72" name="Freeform 490">
              <a:extLst>
                <a:ext uri="{FF2B5EF4-FFF2-40B4-BE49-F238E27FC236}">
                  <a16:creationId xmlns:a16="http://schemas.microsoft.com/office/drawing/2014/main" id="{3D36C3C2-EE20-1F4C-B69C-ED044471A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5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73" name="Freeform 491">
              <a:extLst>
                <a:ext uri="{FF2B5EF4-FFF2-40B4-BE49-F238E27FC236}">
                  <a16:creationId xmlns:a16="http://schemas.microsoft.com/office/drawing/2014/main" id="{CF714A33-3161-4545-B348-743E1E6CB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1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74" name="Freeform 492">
              <a:extLst>
                <a:ext uri="{FF2B5EF4-FFF2-40B4-BE49-F238E27FC236}">
                  <a16:creationId xmlns:a16="http://schemas.microsoft.com/office/drawing/2014/main" id="{46D378C9-2E55-6D47-A8B0-538A6DA41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0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75" name="Freeform 493">
              <a:extLst>
                <a:ext uri="{FF2B5EF4-FFF2-40B4-BE49-F238E27FC236}">
                  <a16:creationId xmlns:a16="http://schemas.microsoft.com/office/drawing/2014/main" id="{79AA4FB1-063D-AC42-B8A2-9E1B3D4D0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6892386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76" name="Freeform 494">
              <a:extLst>
                <a:ext uri="{FF2B5EF4-FFF2-40B4-BE49-F238E27FC236}">
                  <a16:creationId xmlns:a16="http://schemas.microsoft.com/office/drawing/2014/main" id="{6C001BB7-17FE-7449-A95C-9BEE3B74E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0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77" name="Freeform 495">
              <a:extLst>
                <a:ext uri="{FF2B5EF4-FFF2-40B4-BE49-F238E27FC236}">
                  <a16:creationId xmlns:a16="http://schemas.microsoft.com/office/drawing/2014/main" id="{2C1B45AA-EC12-3C4A-AA89-78BC527C4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7153601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78" name="Freeform 496">
              <a:extLst>
                <a:ext uri="{FF2B5EF4-FFF2-40B4-BE49-F238E27FC236}">
                  <a16:creationId xmlns:a16="http://schemas.microsoft.com/office/drawing/2014/main" id="{6B869BEC-BD06-444F-96E3-E6733B24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3" y="7284209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79" name="Freeform 497">
              <a:extLst>
                <a:ext uri="{FF2B5EF4-FFF2-40B4-BE49-F238E27FC236}">
                  <a16:creationId xmlns:a16="http://schemas.microsoft.com/office/drawing/2014/main" id="{E0858397-2D9B-214B-814B-EFD9B1A22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1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80" name="Freeform 498">
              <a:extLst>
                <a:ext uri="{FF2B5EF4-FFF2-40B4-BE49-F238E27FC236}">
                  <a16:creationId xmlns:a16="http://schemas.microsoft.com/office/drawing/2014/main" id="{4FEFB339-3C0E-1347-BFAE-25F122503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3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81" name="Freeform 499">
              <a:extLst>
                <a:ext uri="{FF2B5EF4-FFF2-40B4-BE49-F238E27FC236}">
                  <a16:creationId xmlns:a16="http://schemas.microsoft.com/office/drawing/2014/main" id="{B241E054-1DA5-8E48-BD0F-1CCADC8C9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6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82" name="Freeform 500">
              <a:extLst>
                <a:ext uri="{FF2B5EF4-FFF2-40B4-BE49-F238E27FC236}">
                  <a16:creationId xmlns:a16="http://schemas.microsoft.com/office/drawing/2014/main" id="{B093C315-2399-8243-A8A8-C29F8D757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8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83" name="Freeform 501">
              <a:extLst>
                <a:ext uri="{FF2B5EF4-FFF2-40B4-BE49-F238E27FC236}">
                  <a16:creationId xmlns:a16="http://schemas.microsoft.com/office/drawing/2014/main" id="{C37B2038-9A10-4540-AD68-AADD8E188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84" name="Freeform 502">
              <a:extLst>
                <a:ext uri="{FF2B5EF4-FFF2-40B4-BE49-F238E27FC236}">
                  <a16:creationId xmlns:a16="http://schemas.microsoft.com/office/drawing/2014/main" id="{A7FF5441-71E2-6E42-A998-EA5E1CAF1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6086441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85" name="Freeform 503">
              <a:extLst>
                <a:ext uri="{FF2B5EF4-FFF2-40B4-BE49-F238E27FC236}">
                  <a16:creationId xmlns:a16="http://schemas.microsoft.com/office/drawing/2014/main" id="{795E6EE1-59A7-A64C-80CD-77E9BF796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3" y="6105555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86" name="Freeform 504">
              <a:extLst>
                <a:ext uri="{FF2B5EF4-FFF2-40B4-BE49-F238E27FC236}">
                  <a16:creationId xmlns:a16="http://schemas.microsoft.com/office/drawing/2014/main" id="{81DE2423-E3A7-1346-982C-116DF13BB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5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87" name="Freeform 505">
              <a:extLst>
                <a:ext uri="{FF2B5EF4-FFF2-40B4-BE49-F238E27FC236}">
                  <a16:creationId xmlns:a16="http://schemas.microsoft.com/office/drawing/2014/main" id="{BEDAC7CA-0A99-684C-84E9-7DDB8E0D4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3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88" name="Freeform 506">
              <a:extLst>
                <a:ext uri="{FF2B5EF4-FFF2-40B4-BE49-F238E27FC236}">
                  <a16:creationId xmlns:a16="http://schemas.microsoft.com/office/drawing/2014/main" id="{53EE5F87-FE31-AC4A-8F03-016A9FD73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1" y="5994061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89" name="Freeform 507">
              <a:extLst>
                <a:ext uri="{FF2B5EF4-FFF2-40B4-BE49-F238E27FC236}">
                  <a16:creationId xmlns:a16="http://schemas.microsoft.com/office/drawing/2014/main" id="{1CEF9A48-D5E6-4C4A-8FEE-5A33FF705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90" name="Freeform 508">
              <a:extLst>
                <a:ext uri="{FF2B5EF4-FFF2-40B4-BE49-F238E27FC236}">
                  <a16:creationId xmlns:a16="http://schemas.microsoft.com/office/drawing/2014/main" id="{95B73AAB-B7F0-8740-B0A0-E7226A65C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91" name="Freeform 509">
              <a:extLst>
                <a:ext uri="{FF2B5EF4-FFF2-40B4-BE49-F238E27FC236}">
                  <a16:creationId xmlns:a16="http://schemas.microsoft.com/office/drawing/2014/main" id="{804B6489-C90B-864A-9F83-D11B0A4DC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92" name="Freeform 510">
              <a:extLst>
                <a:ext uri="{FF2B5EF4-FFF2-40B4-BE49-F238E27FC236}">
                  <a16:creationId xmlns:a16="http://schemas.microsoft.com/office/drawing/2014/main" id="{41A1CE92-7796-6643-B1A0-D17BF824F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0" y="6207491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93" name="Freeform 511">
              <a:extLst>
                <a:ext uri="{FF2B5EF4-FFF2-40B4-BE49-F238E27FC236}">
                  <a16:creationId xmlns:a16="http://schemas.microsoft.com/office/drawing/2014/main" id="{32ABB5DB-349E-E540-96E4-176675D24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8" y="5787003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94" name="Freeform 512">
              <a:extLst>
                <a:ext uri="{FF2B5EF4-FFF2-40B4-BE49-F238E27FC236}">
                  <a16:creationId xmlns:a16="http://schemas.microsoft.com/office/drawing/2014/main" id="{F8702916-878C-C644-B7B1-AD3AA507C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0" y="11747159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95" name="Freeform 513">
              <a:extLst>
                <a:ext uri="{FF2B5EF4-FFF2-40B4-BE49-F238E27FC236}">
                  <a16:creationId xmlns:a16="http://schemas.microsoft.com/office/drawing/2014/main" id="{DBDDAE73-CCA1-6C4D-8AF0-FA60EA2F6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5" y="11804497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96" name="Freeform 514">
              <a:extLst>
                <a:ext uri="{FF2B5EF4-FFF2-40B4-BE49-F238E27FC236}">
                  <a16:creationId xmlns:a16="http://schemas.microsoft.com/office/drawing/2014/main" id="{44647757-5EFB-064B-84DB-0567CAA9A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4" y="11731231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97" name="Freeform 515">
              <a:extLst>
                <a:ext uri="{FF2B5EF4-FFF2-40B4-BE49-F238E27FC236}">
                  <a16:creationId xmlns:a16="http://schemas.microsoft.com/office/drawing/2014/main" id="{71DEADA5-3E09-D845-AD7E-6F2F6C1D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7" y="11766272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98" name="Freeform 516">
              <a:extLst>
                <a:ext uri="{FF2B5EF4-FFF2-40B4-BE49-F238E27FC236}">
                  <a16:creationId xmlns:a16="http://schemas.microsoft.com/office/drawing/2014/main" id="{6FA38F28-4442-D843-82F4-E954101DC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8" y="11702559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199" name="Freeform 517">
              <a:extLst>
                <a:ext uri="{FF2B5EF4-FFF2-40B4-BE49-F238E27FC236}">
                  <a16:creationId xmlns:a16="http://schemas.microsoft.com/office/drawing/2014/main" id="{39DBC0B8-0590-834B-B58E-FE9B08ACD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8" y="11626107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00" name="Freeform 518">
              <a:extLst>
                <a:ext uri="{FF2B5EF4-FFF2-40B4-BE49-F238E27FC236}">
                  <a16:creationId xmlns:a16="http://schemas.microsoft.com/office/drawing/2014/main" id="{82C0D48A-CEB7-BD4B-A9C5-37A81C29B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3" y="11505057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01" name="Freeform 519">
              <a:extLst>
                <a:ext uri="{FF2B5EF4-FFF2-40B4-BE49-F238E27FC236}">
                  <a16:creationId xmlns:a16="http://schemas.microsoft.com/office/drawing/2014/main" id="{44B34AC8-6A62-4744-B9A2-6AA5FF9EC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0" y="11587880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02" name="Freeform 520">
              <a:extLst>
                <a:ext uri="{FF2B5EF4-FFF2-40B4-BE49-F238E27FC236}">
                  <a16:creationId xmlns:a16="http://schemas.microsoft.com/office/drawing/2014/main" id="{F111F482-3053-3F49-9DBB-D64788CE5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0" y="11466830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03" name="Freeform 521">
              <a:extLst>
                <a:ext uri="{FF2B5EF4-FFF2-40B4-BE49-F238E27FC236}">
                  <a16:creationId xmlns:a16="http://schemas.microsoft.com/office/drawing/2014/main" id="{9A520613-6E0A-C44B-8BBE-4B5B7ED38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2" y="11282067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04" name="Freeform 522">
              <a:extLst>
                <a:ext uri="{FF2B5EF4-FFF2-40B4-BE49-F238E27FC236}">
                  <a16:creationId xmlns:a16="http://schemas.microsoft.com/office/drawing/2014/main" id="{24063D40-4CD8-F144-A317-34AA7826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6" y="11113235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05" name="Freeform 523">
              <a:extLst>
                <a:ext uri="{FF2B5EF4-FFF2-40B4-BE49-F238E27FC236}">
                  <a16:creationId xmlns:a16="http://schemas.microsoft.com/office/drawing/2014/main" id="{1BAA44D3-C07B-7743-A462-F1C1412B6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2" y="8462859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06" name="Freeform 524">
              <a:extLst>
                <a:ext uri="{FF2B5EF4-FFF2-40B4-BE49-F238E27FC236}">
                  <a16:creationId xmlns:a16="http://schemas.microsoft.com/office/drawing/2014/main" id="{187C0434-B246-B449-9AB3-B25B0535D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6" y="8520200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07" name="Freeform 525">
              <a:extLst>
                <a:ext uri="{FF2B5EF4-FFF2-40B4-BE49-F238E27FC236}">
                  <a16:creationId xmlns:a16="http://schemas.microsoft.com/office/drawing/2014/main" id="{6E9EAF6F-EBCD-E44C-9101-9FC6CE49B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7" y="9026702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08" name="Freeform 526">
              <a:extLst>
                <a:ext uri="{FF2B5EF4-FFF2-40B4-BE49-F238E27FC236}">
                  <a16:creationId xmlns:a16="http://schemas.microsoft.com/office/drawing/2014/main" id="{E2EE08F7-BC9B-4647-9091-AEE01BC88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4" y="8163420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09" name="Freeform 527">
              <a:extLst>
                <a:ext uri="{FF2B5EF4-FFF2-40B4-BE49-F238E27FC236}">
                  <a16:creationId xmlns:a16="http://schemas.microsoft.com/office/drawing/2014/main" id="{94AF1DFF-9033-CF45-8651-95718F9A9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6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10" name="Freeform 528">
              <a:extLst>
                <a:ext uri="{FF2B5EF4-FFF2-40B4-BE49-F238E27FC236}">
                  <a16:creationId xmlns:a16="http://schemas.microsoft.com/office/drawing/2014/main" id="{6466F60F-9F52-2C44-BFDA-7F91933E5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5" y="7940432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11" name="Freeform 529">
              <a:extLst>
                <a:ext uri="{FF2B5EF4-FFF2-40B4-BE49-F238E27FC236}">
                  <a16:creationId xmlns:a16="http://schemas.microsoft.com/office/drawing/2014/main" id="{7BE471CB-2EA6-4D47-BE0F-31EA41A0C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6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12" name="Freeform 530">
              <a:extLst>
                <a:ext uri="{FF2B5EF4-FFF2-40B4-BE49-F238E27FC236}">
                  <a16:creationId xmlns:a16="http://schemas.microsoft.com/office/drawing/2014/main" id="{3F840981-7636-5C48-82EC-539A6766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6" y="803281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13" name="Freeform 531">
              <a:extLst>
                <a:ext uri="{FF2B5EF4-FFF2-40B4-BE49-F238E27FC236}">
                  <a16:creationId xmlns:a16="http://schemas.microsoft.com/office/drawing/2014/main" id="{DE8F7977-65A6-8347-9F82-B10AF6003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4" y="6656657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14" name="Freeform 532">
              <a:extLst>
                <a:ext uri="{FF2B5EF4-FFF2-40B4-BE49-F238E27FC236}">
                  <a16:creationId xmlns:a16="http://schemas.microsoft.com/office/drawing/2014/main" id="{06B9AD8E-FD02-364A-9C1D-FB36F30A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3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15" name="Freeform 533">
              <a:extLst>
                <a:ext uri="{FF2B5EF4-FFF2-40B4-BE49-F238E27FC236}">
                  <a16:creationId xmlns:a16="http://schemas.microsoft.com/office/drawing/2014/main" id="{D3FD307B-7764-8A46-A37E-173885E2D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7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16" name="Freeform 534">
              <a:extLst>
                <a:ext uri="{FF2B5EF4-FFF2-40B4-BE49-F238E27FC236}">
                  <a16:creationId xmlns:a16="http://schemas.microsoft.com/office/drawing/2014/main" id="{9A143B87-9964-594D-B309-1032E8575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3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17" name="Freeform 535">
              <a:extLst>
                <a:ext uri="{FF2B5EF4-FFF2-40B4-BE49-F238E27FC236}">
                  <a16:creationId xmlns:a16="http://schemas.microsoft.com/office/drawing/2014/main" id="{EE1BCD5E-73E6-784D-A634-3421EFCE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6" y="6385884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18" name="Freeform 536">
              <a:extLst>
                <a:ext uri="{FF2B5EF4-FFF2-40B4-BE49-F238E27FC236}">
                  <a16:creationId xmlns:a16="http://schemas.microsoft.com/office/drawing/2014/main" id="{CCF53A08-AC12-B741-AEDD-A0C7F8687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5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19" name="Freeform 537">
              <a:extLst>
                <a:ext uri="{FF2B5EF4-FFF2-40B4-BE49-F238E27FC236}">
                  <a16:creationId xmlns:a16="http://schemas.microsoft.com/office/drawing/2014/main" id="{67EEDE6A-DA8B-5441-829B-364B1889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4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20" name="Freeform 538">
              <a:extLst>
                <a:ext uri="{FF2B5EF4-FFF2-40B4-BE49-F238E27FC236}">
                  <a16:creationId xmlns:a16="http://schemas.microsoft.com/office/drawing/2014/main" id="{56FC7255-9286-FE47-B98E-67C65D837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7" y="5787003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21" name="Freeform 539">
              <a:extLst>
                <a:ext uri="{FF2B5EF4-FFF2-40B4-BE49-F238E27FC236}">
                  <a16:creationId xmlns:a16="http://schemas.microsoft.com/office/drawing/2014/main" id="{0D229E5E-4829-9848-8463-274968C8D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2" y="6283948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22" name="Freeform 540">
              <a:extLst>
                <a:ext uri="{FF2B5EF4-FFF2-40B4-BE49-F238E27FC236}">
                  <a16:creationId xmlns:a16="http://schemas.microsoft.com/office/drawing/2014/main" id="{9E49A131-115D-6945-AFEF-B1A4F688A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1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23" name="Freeform 541">
              <a:extLst>
                <a:ext uri="{FF2B5EF4-FFF2-40B4-BE49-F238E27FC236}">
                  <a16:creationId xmlns:a16="http://schemas.microsoft.com/office/drawing/2014/main" id="{BEFB0426-C34B-C241-AD99-999DA9B57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0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24" name="Freeform 542">
              <a:extLst>
                <a:ext uri="{FF2B5EF4-FFF2-40B4-BE49-F238E27FC236}">
                  <a16:creationId xmlns:a16="http://schemas.microsoft.com/office/drawing/2014/main" id="{E50E1A70-0A41-4543-9E38-870EB7439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4" y="5618167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25" name="Freeform 543">
              <a:extLst>
                <a:ext uri="{FF2B5EF4-FFF2-40B4-BE49-F238E27FC236}">
                  <a16:creationId xmlns:a16="http://schemas.microsoft.com/office/drawing/2014/main" id="{46DBEC96-63C1-3E4F-89CD-A14BA05E0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2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26" name="Freeform 544">
              <a:extLst>
                <a:ext uri="{FF2B5EF4-FFF2-40B4-BE49-F238E27FC236}">
                  <a16:creationId xmlns:a16="http://schemas.microsoft.com/office/drawing/2014/main" id="{84971ED5-463F-0D46-A80B-7D1074FC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7" y="5395179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27" name="Freeform 545">
              <a:extLst>
                <a:ext uri="{FF2B5EF4-FFF2-40B4-BE49-F238E27FC236}">
                  <a16:creationId xmlns:a16="http://schemas.microsoft.com/office/drawing/2014/main" id="{64167E86-6807-284D-AC68-9A1142092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5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28" name="Freeform 546">
              <a:extLst>
                <a:ext uri="{FF2B5EF4-FFF2-40B4-BE49-F238E27FC236}">
                  <a16:creationId xmlns:a16="http://schemas.microsoft.com/office/drawing/2014/main" id="{A46D6CC1-70D3-2D44-BA11-6E2DFC05D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3" y="5385622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29" name="Freeform 547">
              <a:extLst>
                <a:ext uri="{FF2B5EF4-FFF2-40B4-BE49-F238E27FC236}">
                  <a16:creationId xmlns:a16="http://schemas.microsoft.com/office/drawing/2014/main" id="{F6063829-DE8E-DD49-BC3D-21C656C58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5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30" name="Freeform 548">
              <a:extLst>
                <a:ext uri="{FF2B5EF4-FFF2-40B4-BE49-F238E27FC236}">
                  <a16:creationId xmlns:a16="http://schemas.microsoft.com/office/drawing/2014/main" id="{17F0BF75-BA87-FC4B-A6BE-CCB2AC339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29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31" name="Freeform 549">
              <a:extLst>
                <a:ext uri="{FF2B5EF4-FFF2-40B4-BE49-F238E27FC236}">
                  <a16:creationId xmlns:a16="http://schemas.microsoft.com/office/drawing/2014/main" id="{A94C8440-1B0A-8A42-9B51-FDED7555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32" name="Freeform 550">
              <a:extLst>
                <a:ext uri="{FF2B5EF4-FFF2-40B4-BE49-F238E27FC236}">
                  <a16:creationId xmlns:a16="http://schemas.microsoft.com/office/drawing/2014/main" id="{B14B02BD-DF82-ED4A-85D4-294CBA4B8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7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33" name="Freeform 551">
              <a:extLst>
                <a:ext uri="{FF2B5EF4-FFF2-40B4-BE49-F238E27FC236}">
                  <a16:creationId xmlns:a16="http://schemas.microsoft.com/office/drawing/2014/main" id="{7E49BE60-66FD-D544-8795-CB34F8280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2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34" name="Freeform 552">
              <a:extLst>
                <a:ext uri="{FF2B5EF4-FFF2-40B4-BE49-F238E27FC236}">
                  <a16:creationId xmlns:a16="http://schemas.microsoft.com/office/drawing/2014/main" id="{D3E8B75B-F848-8345-82D4-71B8F2296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0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35" name="Freeform 553">
              <a:extLst>
                <a:ext uri="{FF2B5EF4-FFF2-40B4-BE49-F238E27FC236}">
                  <a16:creationId xmlns:a16="http://schemas.microsoft.com/office/drawing/2014/main" id="{1A6D2546-A02C-E04B-887A-2E02C735B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49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36" name="Freeform 554">
              <a:extLst>
                <a:ext uri="{FF2B5EF4-FFF2-40B4-BE49-F238E27FC236}">
                  <a16:creationId xmlns:a16="http://schemas.microsoft.com/office/drawing/2014/main" id="{784D191A-11DB-D640-8D02-53AB4CA6C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7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37" name="Freeform 555">
              <a:extLst>
                <a:ext uri="{FF2B5EF4-FFF2-40B4-BE49-F238E27FC236}">
                  <a16:creationId xmlns:a16="http://schemas.microsoft.com/office/drawing/2014/main" id="{D262B17A-C149-AC4C-BFC0-226BEA49D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8" y="4738957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38" name="Freeform 556">
              <a:extLst>
                <a:ext uri="{FF2B5EF4-FFF2-40B4-BE49-F238E27FC236}">
                  <a16:creationId xmlns:a16="http://schemas.microsoft.com/office/drawing/2014/main" id="{79F6885D-07E1-474F-9D4D-A5AC77C94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5" y="6433669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39" name="Freeform 557">
              <a:extLst>
                <a:ext uri="{FF2B5EF4-FFF2-40B4-BE49-F238E27FC236}">
                  <a16:creationId xmlns:a16="http://schemas.microsoft.com/office/drawing/2014/main" id="{DDF77E51-FE1A-DF47-BCE9-918A782A0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2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40" name="Freeform 558">
              <a:extLst>
                <a:ext uri="{FF2B5EF4-FFF2-40B4-BE49-F238E27FC236}">
                  <a16:creationId xmlns:a16="http://schemas.microsoft.com/office/drawing/2014/main" id="{23E4F0D9-E74A-F44D-9A18-DC90C8B3A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6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41" name="Freeform 559">
              <a:extLst>
                <a:ext uri="{FF2B5EF4-FFF2-40B4-BE49-F238E27FC236}">
                  <a16:creationId xmlns:a16="http://schemas.microsoft.com/office/drawing/2014/main" id="{16467055-1B52-4D4E-BBC3-4768DCAFB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3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42" name="Freeform 560">
              <a:extLst>
                <a:ext uri="{FF2B5EF4-FFF2-40B4-BE49-F238E27FC236}">
                  <a16:creationId xmlns:a16="http://schemas.microsoft.com/office/drawing/2014/main" id="{B80D034A-6FBB-4D47-A1E6-1CE1A4A58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6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43" name="Freeform 561">
              <a:extLst>
                <a:ext uri="{FF2B5EF4-FFF2-40B4-BE49-F238E27FC236}">
                  <a16:creationId xmlns:a16="http://schemas.microsoft.com/office/drawing/2014/main" id="{1A42DFE4-D6A9-E644-86D0-622E959F3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1" y="5994061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44" name="Freeform 562">
              <a:extLst>
                <a:ext uri="{FF2B5EF4-FFF2-40B4-BE49-F238E27FC236}">
                  <a16:creationId xmlns:a16="http://schemas.microsoft.com/office/drawing/2014/main" id="{C332E0C0-AB9A-D343-8A41-6643C62E9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4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45" name="Freeform 563">
              <a:extLst>
                <a:ext uri="{FF2B5EF4-FFF2-40B4-BE49-F238E27FC236}">
                  <a16:creationId xmlns:a16="http://schemas.microsoft.com/office/drawing/2014/main" id="{C37BBE99-AFE9-3948-8909-568ADABD2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3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46" name="Freeform 564">
              <a:extLst>
                <a:ext uri="{FF2B5EF4-FFF2-40B4-BE49-F238E27FC236}">
                  <a16:creationId xmlns:a16="http://schemas.microsoft.com/office/drawing/2014/main" id="{90949949-80ED-C44E-9EE5-3AB615F71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3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47" name="Freeform 565">
              <a:extLst>
                <a:ext uri="{FF2B5EF4-FFF2-40B4-BE49-F238E27FC236}">
                  <a16:creationId xmlns:a16="http://schemas.microsoft.com/office/drawing/2014/main" id="{1D018DDE-B5AE-254C-8714-EF66E0739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6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48" name="Freeform 566">
              <a:extLst>
                <a:ext uri="{FF2B5EF4-FFF2-40B4-BE49-F238E27FC236}">
                  <a16:creationId xmlns:a16="http://schemas.microsoft.com/office/drawing/2014/main" id="{1855BA1C-D7E6-E14B-91F1-51E707D74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6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49" name="Freeform 567">
              <a:extLst>
                <a:ext uri="{FF2B5EF4-FFF2-40B4-BE49-F238E27FC236}">
                  <a16:creationId xmlns:a16="http://schemas.microsoft.com/office/drawing/2014/main" id="{013DE88D-81F1-864E-BA20-998F7136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29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50" name="Freeform 568">
              <a:extLst>
                <a:ext uri="{FF2B5EF4-FFF2-40B4-BE49-F238E27FC236}">
                  <a16:creationId xmlns:a16="http://schemas.microsoft.com/office/drawing/2014/main" id="{0A41D003-71E1-B044-9C3C-7B5F83D5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4" y="6236163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51" name="Freeform 569">
              <a:extLst>
                <a:ext uri="{FF2B5EF4-FFF2-40B4-BE49-F238E27FC236}">
                  <a16:creationId xmlns:a16="http://schemas.microsoft.com/office/drawing/2014/main" id="{E296778B-2B83-4841-A5FF-F944F6142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3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52" name="Freeform 570">
              <a:extLst>
                <a:ext uri="{FF2B5EF4-FFF2-40B4-BE49-F238E27FC236}">
                  <a16:creationId xmlns:a16="http://schemas.microsoft.com/office/drawing/2014/main" id="{929FCFF2-936A-FE41-925E-87DBFC855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6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53" name="Freeform 571">
              <a:extLst>
                <a:ext uri="{FF2B5EF4-FFF2-40B4-BE49-F238E27FC236}">
                  <a16:creationId xmlns:a16="http://schemas.microsoft.com/office/drawing/2014/main" id="{1DDF54B4-104B-B541-8A7A-9B5A7CD76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0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54" name="Freeform 572">
              <a:extLst>
                <a:ext uri="{FF2B5EF4-FFF2-40B4-BE49-F238E27FC236}">
                  <a16:creationId xmlns:a16="http://schemas.microsoft.com/office/drawing/2014/main" id="{30F68B35-38B0-1C40-84C2-998C9588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0" y="4777184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55" name="Freeform 573">
              <a:extLst>
                <a:ext uri="{FF2B5EF4-FFF2-40B4-BE49-F238E27FC236}">
                  <a16:creationId xmlns:a16="http://schemas.microsoft.com/office/drawing/2014/main" id="{EE46EB30-CBE1-4648-B447-8B215CFF2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7" y="4738957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56" name="Freeform 574">
              <a:extLst>
                <a:ext uri="{FF2B5EF4-FFF2-40B4-BE49-F238E27FC236}">
                  <a16:creationId xmlns:a16="http://schemas.microsoft.com/office/drawing/2014/main" id="{9D2B120E-112A-E04B-8F46-929EB5F07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3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57" name="Freeform 575">
              <a:extLst>
                <a:ext uri="{FF2B5EF4-FFF2-40B4-BE49-F238E27FC236}">
                  <a16:creationId xmlns:a16="http://schemas.microsoft.com/office/drawing/2014/main" id="{4E592ECC-5513-E54B-9711-B84F2A3A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8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58" name="Freeform 576">
              <a:extLst>
                <a:ext uri="{FF2B5EF4-FFF2-40B4-BE49-F238E27FC236}">
                  <a16:creationId xmlns:a16="http://schemas.microsoft.com/office/drawing/2014/main" id="{159D3323-D930-F84D-8BF2-7E17AFE6B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0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59" name="Freeform 577">
              <a:extLst>
                <a:ext uri="{FF2B5EF4-FFF2-40B4-BE49-F238E27FC236}">
                  <a16:creationId xmlns:a16="http://schemas.microsoft.com/office/drawing/2014/main" id="{DBE19E51-2696-6C45-931A-3EEB85874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7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60" name="Freeform 578">
              <a:extLst>
                <a:ext uri="{FF2B5EF4-FFF2-40B4-BE49-F238E27FC236}">
                  <a16:creationId xmlns:a16="http://schemas.microsoft.com/office/drawing/2014/main" id="{9B6F118B-2B70-AD45-AE74-23EEAABF5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4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61" name="Freeform 579">
              <a:extLst>
                <a:ext uri="{FF2B5EF4-FFF2-40B4-BE49-F238E27FC236}">
                  <a16:creationId xmlns:a16="http://schemas.microsoft.com/office/drawing/2014/main" id="{B67D9191-C116-EB45-B9BC-167E446E0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0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62" name="Freeform 580">
              <a:extLst>
                <a:ext uri="{FF2B5EF4-FFF2-40B4-BE49-F238E27FC236}">
                  <a16:creationId xmlns:a16="http://schemas.microsoft.com/office/drawing/2014/main" id="{F59395A9-7F09-9442-B6F7-FE2BB6143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7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63" name="Freeform 581">
              <a:extLst>
                <a:ext uri="{FF2B5EF4-FFF2-40B4-BE49-F238E27FC236}">
                  <a16:creationId xmlns:a16="http://schemas.microsoft.com/office/drawing/2014/main" id="{DA0C46E6-63F7-B84E-AEFB-6629D6F7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79" y="4449070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64" name="Freeform 582">
              <a:extLst>
                <a:ext uri="{FF2B5EF4-FFF2-40B4-BE49-F238E27FC236}">
                  <a16:creationId xmlns:a16="http://schemas.microsoft.com/office/drawing/2014/main" id="{D274927C-CC2D-2546-A19A-2527B7DE4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3" y="4318468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65" name="Freeform 583">
              <a:extLst>
                <a:ext uri="{FF2B5EF4-FFF2-40B4-BE49-F238E27FC236}">
                  <a16:creationId xmlns:a16="http://schemas.microsoft.com/office/drawing/2014/main" id="{5C39A735-E396-EE40-8B68-EE40E90C6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69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66" name="Freeform 584">
              <a:extLst>
                <a:ext uri="{FF2B5EF4-FFF2-40B4-BE49-F238E27FC236}">
                  <a16:creationId xmlns:a16="http://schemas.microsoft.com/office/drawing/2014/main" id="{683A7876-5D36-F541-BEAF-1A00BC26D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2" y="4251569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67" name="Freeform 585">
              <a:extLst>
                <a:ext uri="{FF2B5EF4-FFF2-40B4-BE49-F238E27FC236}">
                  <a16:creationId xmlns:a16="http://schemas.microsoft.com/office/drawing/2014/main" id="{8D466EFE-10D8-9441-8345-78779DCB0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7" y="4449070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68" name="Freeform 586">
              <a:extLst>
                <a:ext uri="{FF2B5EF4-FFF2-40B4-BE49-F238E27FC236}">
                  <a16:creationId xmlns:a16="http://schemas.microsoft.com/office/drawing/2014/main" id="{F58BE0E8-6CB8-BB4E-A897-6E7BAFB28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6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69" name="Freeform 587">
              <a:extLst>
                <a:ext uri="{FF2B5EF4-FFF2-40B4-BE49-F238E27FC236}">
                  <a16:creationId xmlns:a16="http://schemas.microsoft.com/office/drawing/2014/main" id="{C4CAB58A-32B3-7B41-90ED-533D91D6D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7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70" name="Freeform 588">
              <a:extLst>
                <a:ext uri="{FF2B5EF4-FFF2-40B4-BE49-F238E27FC236}">
                  <a16:creationId xmlns:a16="http://schemas.microsoft.com/office/drawing/2014/main" id="{A3567E23-3FB8-B24F-9943-CE382D3DD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0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71" name="Freeform 589">
              <a:extLst>
                <a:ext uri="{FF2B5EF4-FFF2-40B4-BE49-F238E27FC236}">
                  <a16:creationId xmlns:a16="http://schemas.microsoft.com/office/drawing/2014/main" id="{35415848-966E-4F4E-8900-34D715155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6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72" name="Freeform 590">
              <a:extLst>
                <a:ext uri="{FF2B5EF4-FFF2-40B4-BE49-F238E27FC236}">
                  <a16:creationId xmlns:a16="http://schemas.microsoft.com/office/drawing/2014/main" id="{9B5B962E-9E87-194C-85AD-641A239B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399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73" name="Freeform 591">
              <a:extLst>
                <a:ext uri="{FF2B5EF4-FFF2-40B4-BE49-F238E27FC236}">
                  <a16:creationId xmlns:a16="http://schemas.microsoft.com/office/drawing/2014/main" id="{9D32C1F9-28AE-0243-BE17-C36825C21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3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74" name="Freeform 592">
              <a:extLst>
                <a:ext uri="{FF2B5EF4-FFF2-40B4-BE49-F238E27FC236}">
                  <a16:creationId xmlns:a16="http://schemas.microsoft.com/office/drawing/2014/main" id="{8207AAFE-F0A4-494D-B5FA-4CA25DDE0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6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75" name="Freeform 593">
              <a:extLst>
                <a:ext uri="{FF2B5EF4-FFF2-40B4-BE49-F238E27FC236}">
                  <a16:creationId xmlns:a16="http://schemas.microsoft.com/office/drawing/2014/main" id="{50D5F54B-7B14-1146-B88F-DF4710215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2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76" name="Freeform 594">
              <a:extLst>
                <a:ext uri="{FF2B5EF4-FFF2-40B4-BE49-F238E27FC236}">
                  <a16:creationId xmlns:a16="http://schemas.microsoft.com/office/drawing/2014/main" id="{0861C6BA-6192-5541-BA2E-06AC1A7D9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5" y="4251569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77" name="Freeform 595">
              <a:extLst>
                <a:ext uri="{FF2B5EF4-FFF2-40B4-BE49-F238E27FC236}">
                  <a16:creationId xmlns:a16="http://schemas.microsoft.com/office/drawing/2014/main" id="{A5BFC850-A6C5-114C-8360-B9F74D95A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1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78" name="Freeform 596">
              <a:extLst>
                <a:ext uri="{FF2B5EF4-FFF2-40B4-BE49-F238E27FC236}">
                  <a16:creationId xmlns:a16="http://schemas.microsoft.com/office/drawing/2014/main" id="{5066D4C0-1326-1E46-B345-3B2AF1045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99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79" name="Freeform 597">
              <a:extLst>
                <a:ext uri="{FF2B5EF4-FFF2-40B4-BE49-F238E27FC236}">
                  <a16:creationId xmlns:a16="http://schemas.microsoft.com/office/drawing/2014/main" id="{DA357D19-535E-4041-AD07-1EB5C8089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5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80" name="Freeform 598">
              <a:extLst>
                <a:ext uri="{FF2B5EF4-FFF2-40B4-BE49-F238E27FC236}">
                  <a16:creationId xmlns:a16="http://schemas.microsoft.com/office/drawing/2014/main" id="{49A5838B-2EB7-A544-9FCD-B0D2AA646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5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81" name="Freeform 599">
              <a:extLst>
                <a:ext uri="{FF2B5EF4-FFF2-40B4-BE49-F238E27FC236}">
                  <a16:creationId xmlns:a16="http://schemas.microsoft.com/office/drawing/2014/main" id="{DDB2CEAB-34D7-2D43-9FDB-907DB94E1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0" y="4449070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82" name="Freeform 600">
              <a:extLst>
                <a:ext uri="{FF2B5EF4-FFF2-40B4-BE49-F238E27FC236}">
                  <a16:creationId xmlns:a16="http://schemas.microsoft.com/office/drawing/2014/main" id="{72ECC126-F892-8140-81B0-A36AA7381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8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83" name="Freeform 601">
              <a:extLst>
                <a:ext uri="{FF2B5EF4-FFF2-40B4-BE49-F238E27FC236}">
                  <a16:creationId xmlns:a16="http://schemas.microsoft.com/office/drawing/2014/main" id="{696ECD68-5BA6-3347-933B-2D432F9E0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99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84" name="Freeform 602">
              <a:extLst>
                <a:ext uri="{FF2B5EF4-FFF2-40B4-BE49-F238E27FC236}">
                  <a16:creationId xmlns:a16="http://schemas.microsoft.com/office/drawing/2014/main" id="{E1A974B0-4B31-6248-9DB5-F44F696EC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5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85" name="Freeform 604">
              <a:extLst>
                <a:ext uri="{FF2B5EF4-FFF2-40B4-BE49-F238E27FC236}">
                  <a16:creationId xmlns:a16="http://schemas.microsoft.com/office/drawing/2014/main" id="{DFDC0BC7-1EBA-DC48-A8CB-2964218FB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7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86" name="Freeform 605">
              <a:extLst>
                <a:ext uri="{FF2B5EF4-FFF2-40B4-BE49-F238E27FC236}">
                  <a16:creationId xmlns:a16="http://schemas.microsoft.com/office/drawing/2014/main" id="{366F4023-DB49-494F-B602-37A6B69EF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399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87" name="Freeform 606">
              <a:extLst>
                <a:ext uri="{FF2B5EF4-FFF2-40B4-BE49-F238E27FC236}">
                  <a16:creationId xmlns:a16="http://schemas.microsoft.com/office/drawing/2014/main" id="{7E07CED4-7EBB-7548-9E54-06B115269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7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88" name="Freeform 607">
              <a:extLst>
                <a:ext uri="{FF2B5EF4-FFF2-40B4-BE49-F238E27FC236}">
                  <a16:creationId xmlns:a16="http://schemas.microsoft.com/office/drawing/2014/main" id="{91880F44-F703-944B-9749-F545B63CA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6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89" name="Freeform 608">
              <a:extLst>
                <a:ext uri="{FF2B5EF4-FFF2-40B4-BE49-F238E27FC236}">
                  <a16:creationId xmlns:a16="http://schemas.microsoft.com/office/drawing/2014/main" id="{7E9D0A83-726E-174C-8246-1466ADF82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8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90" name="Freeform 609">
              <a:extLst>
                <a:ext uri="{FF2B5EF4-FFF2-40B4-BE49-F238E27FC236}">
                  <a16:creationId xmlns:a16="http://schemas.microsoft.com/office/drawing/2014/main" id="{2BEF158B-3997-514E-97B1-EA0CE427C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6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91" name="Freeform 610">
              <a:extLst>
                <a:ext uri="{FF2B5EF4-FFF2-40B4-BE49-F238E27FC236}">
                  <a16:creationId xmlns:a16="http://schemas.microsoft.com/office/drawing/2014/main" id="{721769B0-7FD8-6F40-8ED9-AEABA2F9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3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92" name="Freeform 611">
              <a:extLst>
                <a:ext uri="{FF2B5EF4-FFF2-40B4-BE49-F238E27FC236}">
                  <a16:creationId xmlns:a16="http://schemas.microsoft.com/office/drawing/2014/main" id="{BEA35143-68B0-044F-B8C1-E4E0A7115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4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93" name="Freeform 612">
              <a:extLst>
                <a:ext uri="{FF2B5EF4-FFF2-40B4-BE49-F238E27FC236}">
                  <a16:creationId xmlns:a16="http://schemas.microsoft.com/office/drawing/2014/main" id="{C6EA6163-0194-9045-A09B-2F37FBE42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6" y="10785121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94" name="Rectangle 613">
              <a:extLst>
                <a:ext uri="{FF2B5EF4-FFF2-40B4-BE49-F238E27FC236}">
                  <a16:creationId xmlns:a16="http://schemas.microsoft.com/office/drawing/2014/main" id="{F8C8EB49-4084-1E40-B3AA-1ADF8AB70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5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95" name="Freeform 614">
              <a:extLst>
                <a:ext uri="{FF2B5EF4-FFF2-40B4-BE49-F238E27FC236}">
                  <a16:creationId xmlns:a16="http://schemas.microsoft.com/office/drawing/2014/main" id="{B8B3BE9D-1140-B645-8B41-026B2EC80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5" y="10504795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96" name="Freeform 615">
              <a:extLst>
                <a:ext uri="{FF2B5EF4-FFF2-40B4-BE49-F238E27FC236}">
                  <a16:creationId xmlns:a16="http://schemas.microsoft.com/office/drawing/2014/main" id="{CF4027B4-31F7-D74A-A64B-CFA72A10A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2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97" name="Freeform 616">
              <a:extLst>
                <a:ext uri="{FF2B5EF4-FFF2-40B4-BE49-F238E27FC236}">
                  <a16:creationId xmlns:a16="http://schemas.microsoft.com/office/drawing/2014/main" id="{0D9535B3-091E-F647-BB31-9C7A7D7BA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0" y="11766268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98" name="Freeform 617">
              <a:extLst>
                <a:ext uri="{FF2B5EF4-FFF2-40B4-BE49-F238E27FC236}">
                  <a16:creationId xmlns:a16="http://schemas.microsoft.com/office/drawing/2014/main" id="{D071A362-1609-614E-B6CB-18F3E35E7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79" y="11747159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299" name="Freeform 618">
              <a:extLst>
                <a:ext uri="{FF2B5EF4-FFF2-40B4-BE49-F238E27FC236}">
                  <a16:creationId xmlns:a16="http://schemas.microsoft.com/office/drawing/2014/main" id="{4911552E-1F38-3944-9912-64327325F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0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00" name="Freeform 619">
              <a:extLst>
                <a:ext uri="{FF2B5EF4-FFF2-40B4-BE49-F238E27FC236}">
                  <a16:creationId xmlns:a16="http://schemas.microsoft.com/office/drawing/2014/main" id="{210FF3FD-25DF-7947-A776-DC3673FD0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4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01" name="Freeform 620">
              <a:extLst>
                <a:ext uri="{FF2B5EF4-FFF2-40B4-BE49-F238E27FC236}">
                  <a16:creationId xmlns:a16="http://schemas.microsoft.com/office/drawing/2014/main" id="{AE9AEC14-CAC2-DF44-BC65-EFBBFC4D2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5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02" name="Freeform 621">
              <a:extLst>
                <a:ext uri="{FF2B5EF4-FFF2-40B4-BE49-F238E27FC236}">
                  <a16:creationId xmlns:a16="http://schemas.microsoft.com/office/drawing/2014/main" id="{21748CDB-5E6D-3E47-9290-B9E4B0355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6" y="8771860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03" name="Freeform 622">
              <a:extLst>
                <a:ext uri="{FF2B5EF4-FFF2-40B4-BE49-F238E27FC236}">
                  <a16:creationId xmlns:a16="http://schemas.microsoft.com/office/drawing/2014/main" id="{B2EB9418-C79B-254C-9549-D108D0B15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2" y="8453303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04" name="Freeform 623">
              <a:extLst>
                <a:ext uri="{FF2B5EF4-FFF2-40B4-BE49-F238E27FC236}">
                  <a16:creationId xmlns:a16="http://schemas.microsoft.com/office/drawing/2014/main" id="{AFDA261F-49BE-5248-8A32-682CCE270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1" y="8978917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05" name="Freeform 624">
              <a:extLst>
                <a:ext uri="{FF2B5EF4-FFF2-40B4-BE49-F238E27FC236}">
                  <a16:creationId xmlns:a16="http://schemas.microsoft.com/office/drawing/2014/main" id="{79D4199F-845B-C24F-B009-3BD694137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49" y="9036258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06" name="Freeform 625">
              <a:extLst>
                <a:ext uri="{FF2B5EF4-FFF2-40B4-BE49-F238E27FC236}">
                  <a16:creationId xmlns:a16="http://schemas.microsoft.com/office/drawing/2014/main" id="{DA429BD5-5AEC-9242-8695-15E2D7DD1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1" y="9867686"/>
              <a:ext cx="407642" cy="1984598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07" name="Freeform 626">
              <a:extLst>
                <a:ext uri="{FF2B5EF4-FFF2-40B4-BE49-F238E27FC236}">
                  <a16:creationId xmlns:a16="http://schemas.microsoft.com/office/drawing/2014/main" id="{91DC0D06-AC2C-D345-AF7D-36EB9792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0" y="9485419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08" name="Freeform 627">
              <a:extLst>
                <a:ext uri="{FF2B5EF4-FFF2-40B4-BE49-F238E27FC236}">
                  <a16:creationId xmlns:a16="http://schemas.microsoft.com/office/drawing/2014/main" id="{A0C2232E-0406-C740-B4A8-CC9DA3E56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1" y="9950509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09" name="Freeform 628">
              <a:extLst>
                <a:ext uri="{FF2B5EF4-FFF2-40B4-BE49-F238E27FC236}">
                  <a16:creationId xmlns:a16="http://schemas.microsoft.com/office/drawing/2014/main" id="{CAEE7062-6461-2D45-AEF3-49D8775E92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4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10" name="Freeform 629">
              <a:extLst>
                <a:ext uri="{FF2B5EF4-FFF2-40B4-BE49-F238E27FC236}">
                  <a16:creationId xmlns:a16="http://schemas.microsoft.com/office/drawing/2014/main" id="{F6B1E8AF-5397-8348-B69F-E330F1DAF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8" y="10485682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11" name="Freeform 630">
              <a:extLst>
                <a:ext uri="{FF2B5EF4-FFF2-40B4-BE49-F238E27FC236}">
                  <a16:creationId xmlns:a16="http://schemas.microsoft.com/office/drawing/2014/main" id="{DC0573D6-0BF3-5744-AAF0-4D7F2C0F8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4" y="10074745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12" name="Freeform 631">
              <a:extLst>
                <a:ext uri="{FF2B5EF4-FFF2-40B4-BE49-F238E27FC236}">
                  <a16:creationId xmlns:a16="http://schemas.microsoft.com/office/drawing/2014/main" id="{866A59A6-9D53-574F-BCDD-15DC6F5D4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8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13" name="Freeform 632">
              <a:extLst>
                <a:ext uri="{FF2B5EF4-FFF2-40B4-BE49-F238E27FC236}">
                  <a16:creationId xmlns:a16="http://schemas.microsoft.com/office/drawing/2014/main" id="{6BBA7537-5858-C24E-9DC2-D0C9C0172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5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14" name="Freeform 633">
              <a:extLst>
                <a:ext uri="{FF2B5EF4-FFF2-40B4-BE49-F238E27FC236}">
                  <a16:creationId xmlns:a16="http://schemas.microsoft.com/office/drawing/2014/main" id="{BA4E91FA-9165-DE4B-8417-DA2188BA7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29" y="8360922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15" name="Freeform 634">
              <a:extLst>
                <a:ext uri="{FF2B5EF4-FFF2-40B4-BE49-F238E27FC236}">
                  <a16:creationId xmlns:a16="http://schemas.microsoft.com/office/drawing/2014/main" id="{41835B81-9534-974B-B11B-5C9C29356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4" y="8192092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16" name="Freeform 635">
              <a:extLst>
                <a:ext uri="{FF2B5EF4-FFF2-40B4-BE49-F238E27FC236}">
                  <a16:creationId xmlns:a16="http://schemas.microsoft.com/office/drawing/2014/main" id="{B8A83B1B-6E98-314E-B1E4-C1889EE5A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3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17" name="Freeform 636">
              <a:extLst>
                <a:ext uri="{FF2B5EF4-FFF2-40B4-BE49-F238E27FC236}">
                  <a16:creationId xmlns:a16="http://schemas.microsoft.com/office/drawing/2014/main" id="{BE635FA7-2A38-2F47-8E96-01C101AAC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3" y="8287657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18" name="Freeform 637">
              <a:extLst>
                <a:ext uri="{FF2B5EF4-FFF2-40B4-BE49-F238E27FC236}">
                  <a16:creationId xmlns:a16="http://schemas.microsoft.com/office/drawing/2014/main" id="{28954107-FE32-F44A-9FBF-E141A925C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3" y="8163420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19" name="Freeform 638">
              <a:extLst>
                <a:ext uri="{FF2B5EF4-FFF2-40B4-BE49-F238E27FC236}">
                  <a16:creationId xmlns:a16="http://schemas.microsoft.com/office/drawing/2014/main" id="{3C4DB926-51D8-2A4B-A894-2733C90DA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6" y="8080593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20" name="Freeform 639">
              <a:extLst>
                <a:ext uri="{FF2B5EF4-FFF2-40B4-BE49-F238E27FC236}">
                  <a16:creationId xmlns:a16="http://schemas.microsoft.com/office/drawing/2014/main" id="{2D6030EF-F68A-3043-9447-B893246D2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4" y="8080593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21" name="Freeform 640">
              <a:extLst>
                <a:ext uri="{FF2B5EF4-FFF2-40B4-BE49-F238E27FC236}">
                  <a16:creationId xmlns:a16="http://schemas.microsoft.com/office/drawing/2014/main" id="{FF609D5F-05B3-2845-A814-87B1FC11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4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22" name="Freeform 641">
              <a:extLst>
                <a:ext uri="{FF2B5EF4-FFF2-40B4-BE49-F238E27FC236}">
                  <a16:creationId xmlns:a16="http://schemas.microsoft.com/office/drawing/2014/main" id="{00A599DF-400C-2248-B888-BFE0C3DDF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8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23" name="Freeform 642">
              <a:extLst>
                <a:ext uri="{FF2B5EF4-FFF2-40B4-BE49-F238E27FC236}">
                  <a16:creationId xmlns:a16="http://schemas.microsoft.com/office/drawing/2014/main" id="{45D50964-90B9-1D4C-93D0-C1FBBF4F3A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3" y="4907792"/>
              <a:ext cx="3984077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24" name="Freeform 643">
              <a:extLst>
                <a:ext uri="{FF2B5EF4-FFF2-40B4-BE49-F238E27FC236}">
                  <a16:creationId xmlns:a16="http://schemas.microsoft.com/office/drawing/2014/main" id="{0A05317A-D028-9447-9D6A-F2D49C5A8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3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25" name="Freeform 644">
              <a:extLst>
                <a:ext uri="{FF2B5EF4-FFF2-40B4-BE49-F238E27FC236}">
                  <a16:creationId xmlns:a16="http://schemas.microsoft.com/office/drawing/2014/main" id="{1C838869-A587-E941-8B7B-D2E49B0A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5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26" name="Freeform 645">
              <a:extLst>
                <a:ext uri="{FF2B5EF4-FFF2-40B4-BE49-F238E27FC236}">
                  <a16:creationId xmlns:a16="http://schemas.microsoft.com/office/drawing/2014/main" id="{D12C9AF4-BC9D-CE4E-9F6B-276FFD98B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0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27" name="Freeform 646">
              <a:extLst>
                <a:ext uri="{FF2B5EF4-FFF2-40B4-BE49-F238E27FC236}">
                  <a16:creationId xmlns:a16="http://schemas.microsoft.com/office/drawing/2014/main" id="{77D1E091-B9E9-B046-B608-231F8A8ED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28" name="Freeform 647">
              <a:extLst>
                <a:ext uri="{FF2B5EF4-FFF2-40B4-BE49-F238E27FC236}">
                  <a16:creationId xmlns:a16="http://schemas.microsoft.com/office/drawing/2014/main" id="{E29A1E6A-DB93-094A-BF93-21284C30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29" name="Freeform 648">
              <a:extLst>
                <a:ext uri="{FF2B5EF4-FFF2-40B4-BE49-F238E27FC236}">
                  <a16:creationId xmlns:a16="http://schemas.microsoft.com/office/drawing/2014/main" id="{AB6DE652-47C9-DB43-9BBA-674A635E3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30" name="Freeform 649">
              <a:extLst>
                <a:ext uri="{FF2B5EF4-FFF2-40B4-BE49-F238E27FC236}">
                  <a16:creationId xmlns:a16="http://schemas.microsoft.com/office/drawing/2014/main" id="{55301F05-4641-954F-870A-BC6E44E82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31" name="Freeform 650">
              <a:extLst>
                <a:ext uri="{FF2B5EF4-FFF2-40B4-BE49-F238E27FC236}">
                  <a16:creationId xmlns:a16="http://schemas.microsoft.com/office/drawing/2014/main" id="{648594FF-8435-9E42-8AEF-064BA1B73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32" name="Freeform 651">
              <a:extLst>
                <a:ext uri="{FF2B5EF4-FFF2-40B4-BE49-F238E27FC236}">
                  <a16:creationId xmlns:a16="http://schemas.microsoft.com/office/drawing/2014/main" id="{B7398D9B-49E1-9042-82B7-A22A0F20C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33" name="Freeform 652">
              <a:extLst>
                <a:ext uri="{FF2B5EF4-FFF2-40B4-BE49-F238E27FC236}">
                  <a16:creationId xmlns:a16="http://schemas.microsoft.com/office/drawing/2014/main" id="{61EE578C-1078-A849-B233-F0E790562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34" name="Freeform 653">
              <a:extLst>
                <a:ext uri="{FF2B5EF4-FFF2-40B4-BE49-F238E27FC236}">
                  <a16:creationId xmlns:a16="http://schemas.microsoft.com/office/drawing/2014/main" id="{E9AD3EB8-97A3-FA47-9029-9C528922E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3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35" name="Freeform 654">
              <a:extLst>
                <a:ext uri="{FF2B5EF4-FFF2-40B4-BE49-F238E27FC236}">
                  <a16:creationId xmlns:a16="http://schemas.microsoft.com/office/drawing/2014/main" id="{D8C5BDA8-C25C-D84F-A771-464F40C10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4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36" name="Freeform 655">
              <a:extLst>
                <a:ext uri="{FF2B5EF4-FFF2-40B4-BE49-F238E27FC236}">
                  <a16:creationId xmlns:a16="http://schemas.microsoft.com/office/drawing/2014/main" id="{DDE6247C-B32F-9F4C-8DFB-8A2BAB914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5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37" name="Freeform 656">
              <a:extLst>
                <a:ext uri="{FF2B5EF4-FFF2-40B4-BE49-F238E27FC236}">
                  <a16:creationId xmlns:a16="http://schemas.microsoft.com/office/drawing/2014/main" id="{AF21CB95-E1D1-234B-8241-DFB7504EA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38" name="Freeform 657">
              <a:extLst>
                <a:ext uri="{FF2B5EF4-FFF2-40B4-BE49-F238E27FC236}">
                  <a16:creationId xmlns:a16="http://schemas.microsoft.com/office/drawing/2014/main" id="{DC067346-07F6-5141-BE04-2F956CE05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39" name="Freeform 658">
              <a:extLst>
                <a:ext uri="{FF2B5EF4-FFF2-40B4-BE49-F238E27FC236}">
                  <a16:creationId xmlns:a16="http://schemas.microsoft.com/office/drawing/2014/main" id="{2FD81200-4AA3-6F4B-905D-AF0DEF033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89" y="6086442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40" name="Freeform 659">
              <a:extLst>
                <a:ext uri="{FF2B5EF4-FFF2-40B4-BE49-F238E27FC236}">
                  <a16:creationId xmlns:a16="http://schemas.microsoft.com/office/drawing/2014/main" id="{142161D3-A0CF-D043-B26F-F7E2ED7BF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0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41" name="Freeform 660">
              <a:extLst>
                <a:ext uri="{FF2B5EF4-FFF2-40B4-BE49-F238E27FC236}">
                  <a16:creationId xmlns:a16="http://schemas.microsoft.com/office/drawing/2014/main" id="{A0470D62-D2BF-9447-A601-AAC85B51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0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42" name="Freeform 661">
              <a:extLst>
                <a:ext uri="{FF2B5EF4-FFF2-40B4-BE49-F238E27FC236}">
                  <a16:creationId xmlns:a16="http://schemas.microsoft.com/office/drawing/2014/main" id="{2F011D96-B141-A242-AF3C-C5533C297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89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43" name="Freeform 662">
              <a:extLst>
                <a:ext uri="{FF2B5EF4-FFF2-40B4-BE49-F238E27FC236}">
                  <a16:creationId xmlns:a16="http://schemas.microsoft.com/office/drawing/2014/main" id="{0421E257-9ABD-2C4C-83ED-3C0CD4421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3" y="6143783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44" name="Freeform 663">
              <a:extLst>
                <a:ext uri="{FF2B5EF4-FFF2-40B4-BE49-F238E27FC236}">
                  <a16:creationId xmlns:a16="http://schemas.microsoft.com/office/drawing/2014/main" id="{6559CD0A-D30C-6049-B0D6-7205E76EC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45" name="Freeform 664">
              <a:extLst>
                <a:ext uri="{FF2B5EF4-FFF2-40B4-BE49-F238E27FC236}">
                  <a16:creationId xmlns:a16="http://schemas.microsoft.com/office/drawing/2014/main" id="{79A98395-9610-C44B-96A8-C3FECBF90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46" name="Freeform 665">
              <a:extLst>
                <a:ext uri="{FF2B5EF4-FFF2-40B4-BE49-F238E27FC236}">
                  <a16:creationId xmlns:a16="http://schemas.microsoft.com/office/drawing/2014/main" id="{EEB9652B-059A-9949-9BE9-CEC290A9B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47" name="Freeform 666">
              <a:extLst>
                <a:ext uri="{FF2B5EF4-FFF2-40B4-BE49-F238E27FC236}">
                  <a16:creationId xmlns:a16="http://schemas.microsoft.com/office/drawing/2014/main" id="{98B1C056-B74E-DA41-BE41-0A8FD3748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5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48" name="Freeform 667">
              <a:extLst>
                <a:ext uri="{FF2B5EF4-FFF2-40B4-BE49-F238E27FC236}">
                  <a16:creationId xmlns:a16="http://schemas.microsoft.com/office/drawing/2014/main" id="{FA43BBC7-206C-6F46-ACA4-FEB39CD99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49" name="Freeform 668">
              <a:extLst>
                <a:ext uri="{FF2B5EF4-FFF2-40B4-BE49-F238E27FC236}">
                  <a16:creationId xmlns:a16="http://schemas.microsoft.com/office/drawing/2014/main" id="{7DAF67E5-77A5-3D41-8452-5A2A22CA1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0" y="6771335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50" name="Freeform 669">
              <a:extLst>
                <a:ext uri="{FF2B5EF4-FFF2-40B4-BE49-F238E27FC236}">
                  <a16:creationId xmlns:a16="http://schemas.microsoft.com/office/drawing/2014/main" id="{B86450AF-3C09-DB44-BE08-87D1C3B6D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51" name="Freeform 670">
              <a:extLst>
                <a:ext uri="{FF2B5EF4-FFF2-40B4-BE49-F238E27FC236}">
                  <a16:creationId xmlns:a16="http://schemas.microsoft.com/office/drawing/2014/main" id="{5E98FBED-734F-0B41-AA24-57A919323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5" y="6554720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52" name="Freeform 671">
              <a:extLst>
                <a:ext uri="{FF2B5EF4-FFF2-40B4-BE49-F238E27FC236}">
                  <a16:creationId xmlns:a16="http://schemas.microsoft.com/office/drawing/2014/main" id="{C94ECAA8-2F3A-EC49-AF51-2CBEE2638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53" name="Freeform 672">
              <a:extLst>
                <a:ext uri="{FF2B5EF4-FFF2-40B4-BE49-F238E27FC236}">
                  <a16:creationId xmlns:a16="http://schemas.microsoft.com/office/drawing/2014/main" id="{1B37F644-8174-2A44-8D04-99EDBE56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0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54" name="Freeform 673">
              <a:extLst>
                <a:ext uri="{FF2B5EF4-FFF2-40B4-BE49-F238E27FC236}">
                  <a16:creationId xmlns:a16="http://schemas.microsoft.com/office/drawing/2014/main" id="{81202A59-6C3D-B94D-89A7-644EDE3D5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7" y="6911500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55" name="Freeform 674">
              <a:extLst>
                <a:ext uri="{FF2B5EF4-FFF2-40B4-BE49-F238E27FC236}">
                  <a16:creationId xmlns:a16="http://schemas.microsoft.com/office/drawing/2014/main" id="{224E2103-2B8A-B14C-BB3C-F37DA76AF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4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56" name="Freeform 675">
              <a:extLst>
                <a:ext uri="{FF2B5EF4-FFF2-40B4-BE49-F238E27FC236}">
                  <a16:creationId xmlns:a16="http://schemas.microsoft.com/office/drawing/2014/main" id="{16FC87B6-129E-344C-9D25-326553C36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57" name="Freeform 676">
              <a:extLst>
                <a:ext uri="{FF2B5EF4-FFF2-40B4-BE49-F238E27FC236}">
                  <a16:creationId xmlns:a16="http://schemas.microsoft.com/office/drawing/2014/main" id="{28403579-A577-C949-B2E4-C4840FDA6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58" name="Freeform 677">
              <a:extLst>
                <a:ext uri="{FF2B5EF4-FFF2-40B4-BE49-F238E27FC236}">
                  <a16:creationId xmlns:a16="http://schemas.microsoft.com/office/drawing/2014/main" id="{3C3F654F-D67D-7048-BB6C-AA06EBDC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59" name="Freeform 678">
              <a:extLst>
                <a:ext uri="{FF2B5EF4-FFF2-40B4-BE49-F238E27FC236}">
                  <a16:creationId xmlns:a16="http://schemas.microsoft.com/office/drawing/2014/main" id="{15E13D7B-4520-8640-995B-E35155423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1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60" name="Freeform 679">
              <a:extLst>
                <a:ext uri="{FF2B5EF4-FFF2-40B4-BE49-F238E27FC236}">
                  <a16:creationId xmlns:a16="http://schemas.microsoft.com/office/drawing/2014/main" id="{31B51947-75E2-F841-85BB-025CD9DDC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8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61" name="Freeform 680">
              <a:extLst>
                <a:ext uri="{FF2B5EF4-FFF2-40B4-BE49-F238E27FC236}">
                  <a16:creationId xmlns:a16="http://schemas.microsoft.com/office/drawing/2014/main" id="{1BDA77E2-B7D7-9C4B-A916-EF2230B55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62" name="Freeform 681">
              <a:extLst>
                <a:ext uri="{FF2B5EF4-FFF2-40B4-BE49-F238E27FC236}">
                  <a16:creationId xmlns:a16="http://schemas.microsoft.com/office/drawing/2014/main" id="{2C642C61-D3CB-C04D-A115-D72FF58B1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6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63" name="Freeform 682">
              <a:extLst>
                <a:ext uri="{FF2B5EF4-FFF2-40B4-BE49-F238E27FC236}">
                  <a16:creationId xmlns:a16="http://schemas.microsoft.com/office/drawing/2014/main" id="{72A5249F-525E-3B41-AF88-E0F323242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64" name="Freeform 683">
              <a:extLst>
                <a:ext uri="{FF2B5EF4-FFF2-40B4-BE49-F238E27FC236}">
                  <a16:creationId xmlns:a16="http://schemas.microsoft.com/office/drawing/2014/main" id="{2C49419D-7DD3-7F46-8C7F-736306090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4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65" name="Freeform 684">
              <a:extLst>
                <a:ext uri="{FF2B5EF4-FFF2-40B4-BE49-F238E27FC236}">
                  <a16:creationId xmlns:a16="http://schemas.microsoft.com/office/drawing/2014/main" id="{674F3F06-1106-1243-94F0-738F95457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66" name="Freeform 685">
              <a:extLst>
                <a:ext uri="{FF2B5EF4-FFF2-40B4-BE49-F238E27FC236}">
                  <a16:creationId xmlns:a16="http://schemas.microsoft.com/office/drawing/2014/main" id="{F73900D2-1B06-5742-BF03-BC95579C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6" y="7424370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67" name="Freeform 686">
              <a:extLst>
                <a:ext uri="{FF2B5EF4-FFF2-40B4-BE49-F238E27FC236}">
                  <a16:creationId xmlns:a16="http://schemas.microsoft.com/office/drawing/2014/main" id="{2213A74B-28DB-0741-AA14-6A38F61E8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68" name="Freeform 687">
              <a:extLst>
                <a:ext uri="{FF2B5EF4-FFF2-40B4-BE49-F238E27FC236}">
                  <a16:creationId xmlns:a16="http://schemas.microsoft.com/office/drawing/2014/main" id="{B586B9A3-535D-2748-9B39-9BCEA46C0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6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69" name="Freeform 688">
              <a:extLst>
                <a:ext uri="{FF2B5EF4-FFF2-40B4-BE49-F238E27FC236}">
                  <a16:creationId xmlns:a16="http://schemas.microsoft.com/office/drawing/2014/main" id="{E230DF92-8BFC-A94E-9E71-655DC32EE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1" y="7424370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70" name="Freeform 689">
              <a:extLst>
                <a:ext uri="{FF2B5EF4-FFF2-40B4-BE49-F238E27FC236}">
                  <a16:creationId xmlns:a16="http://schemas.microsoft.com/office/drawing/2014/main" id="{0EAF08C0-470A-0749-8289-3522235D1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5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71" name="Freeform 690">
              <a:extLst>
                <a:ext uri="{FF2B5EF4-FFF2-40B4-BE49-F238E27FC236}">
                  <a16:creationId xmlns:a16="http://schemas.microsoft.com/office/drawing/2014/main" id="{FA3F0BC9-54CB-9A4E-AAF8-118FB1A08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5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72" name="Freeform 691">
              <a:extLst>
                <a:ext uri="{FF2B5EF4-FFF2-40B4-BE49-F238E27FC236}">
                  <a16:creationId xmlns:a16="http://schemas.microsoft.com/office/drawing/2014/main" id="{12C62552-1044-194B-AEE0-1DC7D303B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73" name="Freeform 692">
              <a:extLst>
                <a:ext uri="{FF2B5EF4-FFF2-40B4-BE49-F238E27FC236}">
                  <a16:creationId xmlns:a16="http://schemas.microsoft.com/office/drawing/2014/main" id="{C7F3E59C-2DE1-2841-B7D2-3204BF301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0" y="6892387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74" name="Freeform 693">
              <a:extLst>
                <a:ext uri="{FF2B5EF4-FFF2-40B4-BE49-F238E27FC236}">
                  <a16:creationId xmlns:a16="http://schemas.microsoft.com/office/drawing/2014/main" id="{D2732A47-17BF-F14F-8A15-C44761E98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29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75" name="Freeform 694">
              <a:extLst>
                <a:ext uri="{FF2B5EF4-FFF2-40B4-BE49-F238E27FC236}">
                  <a16:creationId xmlns:a16="http://schemas.microsoft.com/office/drawing/2014/main" id="{657E222E-E719-F74B-9BD1-F3C6E8E06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76" name="Freeform 695">
              <a:extLst>
                <a:ext uri="{FF2B5EF4-FFF2-40B4-BE49-F238E27FC236}">
                  <a16:creationId xmlns:a16="http://schemas.microsoft.com/office/drawing/2014/main" id="{F1E77B72-D092-864D-8263-3A2BECE50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77" name="Freeform 696">
              <a:extLst>
                <a:ext uri="{FF2B5EF4-FFF2-40B4-BE49-F238E27FC236}">
                  <a16:creationId xmlns:a16="http://schemas.microsoft.com/office/drawing/2014/main" id="{82ACE938-19EB-864F-B577-D36EB2A4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6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78" name="Freeform 697">
              <a:extLst>
                <a:ext uri="{FF2B5EF4-FFF2-40B4-BE49-F238E27FC236}">
                  <a16:creationId xmlns:a16="http://schemas.microsoft.com/office/drawing/2014/main" id="{F511AD7B-BFDB-2241-9245-100E2BABF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79" name="Freeform 698">
              <a:extLst>
                <a:ext uri="{FF2B5EF4-FFF2-40B4-BE49-F238E27FC236}">
                  <a16:creationId xmlns:a16="http://schemas.microsoft.com/office/drawing/2014/main" id="{01C06C71-1721-5D4E-AFC7-1BD85F216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4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80" name="Freeform 699">
              <a:extLst>
                <a:ext uri="{FF2B5EF4-FFF2-40B4-BE49-F238E27FC236}">
                  <a16:creationId xmlns:a16="http://schemas.microsoft.com/office/drawing/2014/main" id="{E4CEE7DC-56A8-E149-BB5D-DE2B957E2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5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81" name="Freeform 700">
              <a:extLst>
                <a:ext uri="{FF2B5EF4-FFF2-40B4-BE49-F238E27FC236}">
                  <a16:creationId xmlns:a16="http://schemas.microsoft.com/office/drawing/2014/main" id="{FC0281EB-D540-5044-8894-E9D40C5332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1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82" name="Freeform 701">
              <a:extLst>
                <a:ext uri="{FF2B5EF4-FFF2-40B4-BE49-F238E27FC236}">
                  <a16:creationId xmlns:a16="http://schemas.microsoft.com/office/drawing/2014/main" id="{89DB9AD0-2E8A-4744-95C7-7DA2A85D9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83" name="Freeform 702">
              <a:extLst>
                <a:ext uri="{FF2B5EF4-FFF2-40B4-BE49-F238E27FC236}">
                  <a16:creationId xmlns:a16="http://schemas.microsoft.com/office/drawing/2014/main" id="{038C1B7D-7DB5-4E4A-A266-2928D3342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84" name="Freeform 703">
              <a:extLst>
                <a:ext uri="{FF2B5EF4-FFF2-40B4-BE49-F238E27FC236}">
                  <a16:creationId xmlns:a16="http://schemas.microsoft.com/office/drawing/2014/main" id="{8E636676-F169-0947-9718-4FDD0E37B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85" name="Freeform 704">
              <a:extLst>
                <a:ext uri="{FF2B5EF4-FFF2-40B4-BE49-F238E27FC236}">
                  <a16:creationId xmlns:a16="http://schemas.microsoft.com/office/drawing/2014/main" id="{69248988-6E20-2441-87B6-C3E3AE24A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6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86" name="Freeform 705">
              <a:extLst>
                <a:ext uri="{FF2B5EF4-FFF2-40B4-BE49-F238E27FC236}">
                  <a16:creationId xmlns:a16="http://schemas.microsoft.com/office/drawing/2014/main" id="{6EE09DEE-19A3-374D-ADCD-8A585452A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0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87" name="Freeform 706">
              <a:extLst>
                <a:ext uri="{FF2B5EF4-FFF2-40B4-BE49-F238E27FC236}">
                  <a16:creationId xmlns:a16="http://schemas.microsoft.com/office/drawing/2014/main" id="{83E11F31-BD40-1F47-BDB7-CE79B90AD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6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88" name="Freeform 707">
              <a:extLst>
                <a:ext uri="{FF2B5EF4-FFF2-40B4-BE49-F238E27FC236}">
                  <a16:creationId xmlns:a16="http://schemas.microsoft.com/office/drawing/2014/main" id="{A16DA47C-A0D1-7946-BC33-9C9F67D84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89" name="Freeform 708">
              <a:extLst>
                <a:ext uri="{FF2B5EF4-FFF2-40B4-BE49-F238E27FC236}">
                  <a16:creationId xmlns:a16="http://schemas.microsoft.com/office/drawing/2014/main" id="{8B79DED3-891C-6248-B9F0-E0C40EC42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4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90" name="Freeform 709">
              <a:extLst>
                <a:ext uri="{FF2B5EF4-FFF2-40B4-BE49-F238E27FC236}">
                  <a16:creationId xmlns:a16="http://schemas.microsoft.com/office/drawing/2014/main" id="{1EF387A0-3226-C24F-B06F-E6329BBBF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91" name="Freeform 710">
              <a:extLst>
                <a:ext uri="{FF2B5EF4-FFF2-40B4-BE49-F238E27FC236}">
                  <a16:creationId xmlns:a16="http://schemas.microsoft.com/office/drawing/2014/main" id="{208612AA-D71E-0646-8BDE-2CB051045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2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92" name="Freeform 711">
              <a:extLst>
                <a:ext uri="{FF2B5EF4-FFF2-40B4-BE49-F238E27FC236}">
                  <a16:creationId xmlns:a16="http://schemas.microsoft.com/office/drawing/2014/main" id="{C98033F0-1F9B-AC4E-8FE8-5F0AA371A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93" name="Freeform 712">
              <a:extLst>
                <a:ext uri="{FF2B5EF4-FFF2-40B4-BE49-F238E27FC236}">
                  <a16:creationId xmlns:a16="http://schemas.microsoft.com/office/drawing/2014/main" id="{F2D43D23-CD64-974B-9D66-C345E9917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94" name="Freeform 713">
              <a:extLst>
                <a:ext uri="{FF2B5EF4-FFF2-40B4-BE49-F238E27FC236}">
                  <a16:creationId xmlns:a16="http://schemas.microsoft.com/office/drawing/2014/main" id="{BB1C6EBD-F8E1-F443-A1E0-24D2BEA8F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2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95" name="Freeform 714">
              <a:extLst>
                <a:ext uri="{FF2B5EF4-FFF2-40B4-BE49-F238E27FC236}">
                  <a16:creationId xmlns:a16="http://schemas.microsoft.com/office/drawing/2014/main" id="{FA7B0DE1-24BD-A540-8ACC-EEF310116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96" name="Freeform 715">
              <a:extLst>
                <a:ext uri="{FF2B5EF4-FFF2-40B4-BE49-F238E27FC236}">
                  <a16:creationId xmlns:a16="http://schemas.microsoft.com/office/drawing/2014/main" id="{E994A5BF-1398-9342-815D-6520A6B35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3"/>
              <a:ext cx="2799365" cy="1825319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97" name="Freeform 716">
              <a:extLst>
                <a:ext uri="{FF2B5EF4-FFF2-40B4-BE49-F238E27FC236}">
                  <a16:creationId xmlns:a16="http://schemas.microsoft.com/office/drawing/2014/main" id="{02A53C8E-C90B-0448-8A5B-8AC1792C4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98" name="Freeform 717">
              <a:extLst>
                <a:ext uri="{FF2B5EF4-FFF2-40B4-BE49-F238E27FC236}">
                  <a16:creationId xmlns:a16="http://schemas.microsoft.com/office/drawing/2014/main" id="{D7DBF42F-7119-C046-B67F-68515AEF1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399" name="Freeform 718">
              <a:extLst>
                <a:ext uri="{FF2B5EF4-FFF2-40B4-BE49-F238E27FC236}">
                  <a16:creationId xmlns:a16="http://schemas.microsoft.com/office/drawing/2014/main" id="{B377CA22-DD30-844D-BB2F-ADE7C0B05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00" name="Freeform 719">
              <a:extLst>
                <a:ext uri="{FF2B5EF4-FFF2-40B4-BE49-F238E27FC236}">
                  <a16:creationId xmlns:a16="http://schemas.microsoft.com/office/drawing/2014/main" id="{B5CB7569-D66B-7A44-AAFF-7F88A0E39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01" name="Freeform 720">
              <a:extLst>
                <a:ext uri="{FF2B5EF4-FFF2-40B4-BE49-F238E27FC236}">
                  <a16:creationId xmlns:a16="http://schemas.microsoft.com/office/drawing/2014/main" id="{03FD531D-6B0F-D642-B5DD-BFA95BD32B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2" y="4366247"/>
              <a:ext cx="7563695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02" name="Freeform 721">
              <a:extLst>
                <a:ext uri="{FF2B5EF4-FFF2-40B4-BE49-F238E27FC236}">
                  <a16:creationId xmlns:a16="http://schemas.microsoft.com/office/drawing/2014/main" id="{1BF7D01A-3A10-014B-A525-5B532D4CD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03" name="Freeform 722">
              <a:extLst>
                <a:ext uri="{FF2B5EF4-FFF2-40B4-BE49-F238E27FC236}">
                  <a16:creationId xmlns:a16="http://schemas.microsoft.com/office/drawing/2014/main" id="{5E57F6C1-2002-6647-9338-A83F98A74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04" name="Freeform 723">
              <a:extLst>
                <a:ext uri="{FF2B5EF4-FFF2-40B4-BE49-F238E27FC236}">
                  <a16:creationId xmlns:a16="http://schemas.microsoft.com/office/drawing/2014/main" id="{9E28D498-5D2A-7340-828E-B18B27B5E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2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05" name="Freeform 724">
              <a:extLst>
                <a:ext uri="{FF2B5EF4-FFF2-40B4-BE49-F238E27FC236}">
                  <a16:creationId xmlns:a16="http://schemas.microsoft.com/office/drawing/2014/main" id="{A29F59A8-F7B4-0A49-9482-F99812DA2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9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06" name="Freeform 725">
              <a:extLst>
                <a:ext uri="{FF2B5EF4-FFF2-40B4-BE49-F238E27FC236}">
                  <a16:creationId xmlns:a16="http://schemas.microsoft.com/office/drawing/2014/main" id="{1C33F9D9-521C-9841-BEAA-7CB096327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07" name="Freeform 726">
              <a:extLst>
                <a:ext uri="{FF2B5EF4-FFF2-40B4-BE49-F238E27FC236}">
                  <a16:creationId xmlns:a16="http://schemas.microsoft.com/office/drawing/2014/main" id="{6AEC21C5-495A-A44B-B990-AB36AF439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1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08" name="Freeform 727">
              <a:extLst>
                <a:ext uri="{FF2B5EF4-FFF2-40B4-BE49-F238E27FC236}">
                  <a16:creationId xmlns:a16="http://schemas.microsoft.com/office/drawing/2014/main" id="{18554F75-62C3-DE4D-9F02-D2315EC82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9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09" name="Freeform 728">
              <a:extLst>
                <a:ext uri="{FF2B5EF4-FFF2-40B4-BE49-F238E27FC236}">
                  <a16:creationId xmlns:a16="http://schemas.microsoft.com/office/drawing/2014/main" id="{F1545941-55B6-3C48-AB2B-BFD585C79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10" name="Freeform 729">
              <a:extLst>
                <a:ext uri="{FF2B5EF4-FFF2-40B4-BE49-F238E27FC236}">
                  <a16:creationId xmlns:a16="http://schemas.microsoft.com/office/drawing/2014/main" id="{AF5B093D-A17F-7E4D-9D37-29C30B952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11" name="Freeform 730">
              <a:extLst>
                <a:ext uri="{FF2B5EF4-FFF2-40B4-BE49-F238E27FC236}">
                  <a16:creationId xmlns:a16="http://schemas.microsoft.com/office/drawing/2014/main" id="{233E6EEA-7095-194E-8319-19C7BC074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9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12" name="Freeform 731">
              <a:extLst>
                <a:ext uri="{FF2B5EF4-FFF2-40B4-BE49-F238E27FC236}">
                  <a16:creationId xmlns:a16="http://schemas.microsoft.com/office/drawing/2014/main" id="{16F9D53E-EED7-0B47-8657-F9B04D7D4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13" name="Freeform 732">
              <a:extLst>
                <a:ext uri="{FF2B5EF4-FFF2-40B4-BE49-F238E27FC236}">
                  <a16:creationId xmlns:a16="http://schemas.microsoft.com/office/drawing/2014/main" id="{5F18711D-E514-7149-9BF9-F79D6B554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5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14" name="Freeform 733">
              <a:extLst>
                <a:ext uri="{FF2B5EF4-FFF2-40B4-BE49-F238E27FC236}">
                  <a16:creationId xmlns:a16="http://schemas.microsoft.com/office/drawing/2014/main" id="{71F38935-BA74-3849-824C-8E44B8A42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6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15" name="Freeform 734">
              <a:extLst>
                <a:ext uri="{FF2B5EF4-FFF2-40B4-BE49-F238E27FC236}">
                  <a16:creationId xmlns:a16="http://schemas.microsoft.com/office/drawing/2014/main" id="{4CB247E4-E428-5D43-876E-FFF8E6542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1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16" name="Freeform 735">
              <a:extLst>
                <a:ext uri="{FF2B5EF4-FFF2-40B4-BE49-F238E27FC236}">
                  <a16:creationId xmlns:a16="http://schemas.microsoft.com/office/drawing/2014/main" id="{863CE6F7-47B2-3C44-90A7-220CA354A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6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17" name="Freeform 736">
              <a:extLst>
                <a:ext uri="{FF2B5EF4-FFF2-40B4-BE49-F238E27FC236}">
                  <a16:creationId xmlns:a16="http://schemas.microsoft.com/office/drawing/2014/main" id="{058D42A6-3184-F44F-8235-26AFC7B6F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18" name="Freeform 737">
              <a:extLst>
                <a:ext uri="{FF2B5EF4-FFF2-40B4-BE49-F238E27FC236}">
                  <a16:creationId xmlns:a16="http://schemas.microsoft.com/office/drawing/2014/main" id="{61A15F05-10BA-9E40-853B-9398EFEFE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5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19" name="Freeform 738">
              <a:extLst>
                <a:ext uri="{FF2B5EF4-FFF2-40B4-BE49-F238E27FC236}">
                  <a16:creationId xmlns:a16="http://schemas.microsoft.com/office/drawing/2014/main" id="{574A0608-2BBD-1A4E-BCDA-77A0A8921A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4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20" name="Freeform 739">
              <a:extLst>
                <a:ext uri="{FF2B5EF4-FFF2-40B4-BE49-F238E27FC236}">
                  <a16:creationId xmlns:a16="http://schemas.microsoft.com/office/drawing/2014/main" id="{6FD1F08B-95A7-D848-88F8-0ECE4F0E3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3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21" name="Freeform 740">
              <a:extLst>
                <a:ext uri="{FF2B5EF4-FFF2-40B4-BE49-F238E27FC236}">
                  <a16:creationId xmlns:a16="http://schemas.microsoft.com/office/drawing/2014/main" id="{394574F6-8120-7F4E-8BC4-7F4B22E9E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1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22" name="Freeform 741">
              <a:extLst>
                <a:ext uri="{FF2B5EF4-FFF2-40B4-BE49-F238E27FC236}">
                  <a16:creationId xmlns:a16="http://schemas.microsoft.com/office/drawing/2014/main" id="{5FA21AE0-0239-A84A-BA71-00FF86C34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8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23" name="Freeform 742">
              <a:extLst>
                <a:ext uri="{FF2B5EF4-FFF2-40B4-BE49-F238E27FC236}">
                  <a16:creationId xmlns:a16="http://schemas.microsoft.com/office/drawing/2014/main" id="{93F722F4-FD2C-2F47-85D7-368DAB930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8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24" name="Freeform 743">
              <a:extLst>
                <a:ext uri="{FF2B5EF4-FFF2-40B4-BE49-F238E27FC236}">
                  <a16:creationId xmlns:a16="http://schemas.microsoft.com/office/drawing/2014/main" id="{F67B5C47-248E-4046-B2A7-4B6B4C57C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6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25" name="Freeform 744">
              <a:extLst>
                <a:ext uri="{FF2B5EF4-FFF2-40B4-BE49-F238E27FC236}">
                  <a16:creationId xmlns:a16="http://schemas.microsoft.com/office/drawing/2014/main" id="{CF903CFA-861B-444F-8DAB-E0D5C23E3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30"/>
              <a:ext cx="767516" cy="946108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26" name="Freeform 745">
              <a:extLst>
                <a:ext uri="{FF2B5EF4-FFF2-40B4-BE49-F238E27FC236}">
                  <a16:creationId xmlns:a16="http://schemas.microsoft.com/office/drawing/2014/main" id="{E754B804-0C9F-D344-918D-2E7F02A44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1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27" name="Freeform 746">
              <a:extLst>
                <a:ext uri="{FF2B5EF4-FFF2-40B4-BE49-F238E27FC236}">
                  <a16:creationId xmlns:a16="http://schemas.microsoft.com/office/drawing/2014/main" id="{BE867107-F3BF-884D-A450-C829AEDCD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28" name="Freeform 747">
              <a:extLst>
                <a:ext uri="{FF2B5EF4-FFF2-40B4-BE49-F238E27FC236}">
                  <a16:creationId xmlns:a16="http://schemas.microsoft.com/office/drawing/2014/main" id="{2F9C0E69-C6E8-454F-BFCD-8EF05D38E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4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29" name="Freeform 748">
              <a:extLst>
                <a:ext uri="{FF2B5EF4-FFF2-40B4-BE49-F238E27FC236}">
                  <a16:creationId xmlns:a16="http://schemas.microsoft.com/office/drawing/2014/main" id="{8D3199BB-16C7-8943-BEF6-79786B128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30" name="Freeform 749">
              <a:extLst>
                <a:ext uri="{FF2B5EF4-FFF2-40B4-BE49-F238E27FC236}">
                  <a16:creationId xmlns:a16="http://schemas.microsoft.com/office/drawing/2014/main" id="{09D452FE-1C01-1442-811C-60F66F67D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2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31" name="Freeform 750">
              <a:extLst>
                <a:ext uri="{FF2B5EF4-FFF2-40B4-BE49-F238E27FC236}">
                  <a16:creationId xmlns:a16="http://schemas.microsoft.com/office/drawing/2014/main" id="{89C613BA-0351-274E-9C26-37D472E2D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2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32" name="Freeform 751">
              <a:extLst>
                <a:ext uri="{FF2B5EF4-FFF2-40B4-BE49-F238E27FC236}">
                  <a16:creationId xmlns:a16="http://schemas.microsoft.com/office/drawing/2014/main" id="{5D13DCE7-AFBA-A54B-9A1A-FEED2620A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4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33" name="Freeform 752">
              <a:extLst>
                <a:ext uri="{FF2B5EF4-FFF2-40B4-BE49-F238E27FC236}">
                  <a16:creationId xmlns:a16="http://schemas.microsoft.com/office/drawing/2014/main" id="{2418BDBA-4B1B-A249-8DA9-9CBB6D3CE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2" y="9061742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34" name="Freeform 753">
              <a:extLst>
                <a:ext uri="{FF2B5EF4-FFF2-40B4-BE49-F238E27FC236}">
                  <a16:creationId xmlns:a16="http://schemas.microsoft.com/office/drawing/2014/main" id="{613C74A5-6E2E-2949-9FFD-F7F548532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35" name="Freeform 754">
              <a:extLst>
                <a:ext uri="{FF2B5EF4-FFF2-40B4-BE49-F238E27FC236}">
                  <a16:creationId xmlns:a16="http://schemas.microsoft.com/office/drawing/2014/main" id="{59C41FDE-A590-CC4A-941E-991F6E55B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1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36" name="Freeform 755">
              <a:extLst>
                <a:ext uri="{FF2B5EF4-FFF2-40B4-BE49-F238E27FC236}">
                  <a16:creationId xmlns:a16="http://schemas.microsoft.com/office/drawing/2014/main" id="{1DB05F33-1EDF-5D47-9DB9-C51134FA6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8" y="8427820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37" name="Freeform 756">
              <a:extLst>
                <a:ext uri="{FF2B5EF4-FFF2-40B4-BE49-F238E27FC236}">
                  <a16:creationId xmlns:a16="http://schemas.microsoft.com/office/drawing/2014/main" id="{C5B99202-5A40-9A4E-A8CA-6F9A09022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4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38" name="Freeform 757">
              <a:extLst>
                <a:ext uri="{FF2B5EF4-FFF2-40B4-BE49-F238E27FC236}">
                  <a16:creationId xmlns:a16="http://schemas.microsoft.com/office/drawing/2014/main" id="{05A59362-4CCC-FD42-A5C0-11CF94263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39" name="Freeform 758">
              <a:extLst>
                <a:ext uri="{FF2B5EF4-FFF2-40B4-BE49-F238E27FC236}">
                  <a16:creationId xmlns:a16="http://schemas.microsoft.com/office/drawing/2014/main" id="{72E043A4-FDFD-6841-9456-EB047AF53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40" name="Freeform 759">
              <a:extLst>
                <a:ext uri="{FF2B5EF4-FFF2-40B4-BE49-F238E27FC236}">
                  <a16:creationId xmlns:a16="http://schemas.microsoft.com/office/drawing/2014/main" id="{BD0648A8-D27A-0546-A82D-39AF4A7A4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7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41" name="Freeform 760">
              <a:extLst>
                <a:ext uri="{FF2B5EF4-FFF2-40B4-BE49-F238E27FC236}">
                  <a16:creationId xmlns:a16="http://schemas.microsoft.com/office/drawing/2014/main" id="{C136AF48-1DFB-C84C-A797-AD37FA748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42" name="Freeform 761">
              <a:extLst>
                <a:ext uri="{FF2B5EF4-FFF2-40B4-BE49-F238E27FC236}">
                  <a16:creationId xmlns:a16="http://schemas.microsoft.com/office/drawing/2014/main" id="{E75E2283-D605-D24C-9A76-9744702A2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5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43" name="Freeform 762">
              <a:extLst>
                <a:ext uri="{FF2B5EF4-FFF2-40B4-BE49-F238E27FC236}">
                  <a16:creationId xmlns:a16="http://schemas.microsoft.com/office/drawing/2014/main" id="{9578D4E1-2A32-C148-AEB4-877BFF3EC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2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44" name="Freeform 763">
              <a:extLst>
                <a:ext uri="{FF2B5EF4-FFF2-40B4-BE49-F238E27FC236}">
                  <a16:creationId xmlns:a16="http://schemas.microsoft.com/office/drawing/2014/main" id="{5EA34FFF-7D3A-BE46-90A6-4E01AC8BE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45" name="Freeform 764">
              <a:extLst>
                <a:ext uri="{FF2B5EF4-FFF2-40B4-BE49-F238E27FC236}">
                  <a16:creationId xmlns:a16="http://schemas.microsoft.com/office/drawing/2014/main" id="{EC4EC3CB-6DB8-0D4F-8375-FE5DC461D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46" name="Freeform 765">
              <a:extLst>
                <a:ext uri="{FF2B5EF4-FFF2-40B4-BE49-F238E27FC236}">
                  <a16:creationId xmlns:a16="http://schemas.microsoft.com/office/drawing/2014/main" id="{FBC78D06-D381-0147-982E-FC5EC6364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0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47" name="Freeform 766">
              <a:extLst>
                <a:ext uri="{FF2B5EF4-FFF2-40B4-BE49-F238E27FC236}">
                  <a16:creationId xmlns:a16="http://schemas.microsoft.com/office/drawing/2014/main" id="{261602FA-AB89-C54B-81B7-BD6B40C08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5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48" name="Freeform 767">
              <a:extLst>
                <a:ext uri="{FF2B5EF4-FFF2-40B4-BE49-F238E27FC236}">
                  <a16:creationId xmlns:a16="http://schemas.microsoft.com/office/drawing/2014/main" id="{A6E89101-654E-8345-918B-5E8A95F3C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49" name="Freeform 768">
              <a:extLst>
                <a:ext uri="{FF2B5EF4-FFF2-40B4-BE49-F238E27FC236}">
                  <a16:creationId xmlns:a16="http://schemas.microsoft.com/office/drawing/2014/main" id="{23C315DD-FEBC-0345-BB8A-0A7901AA5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50" name="Freeform 769">
              <a:extLst>
                <a:ext uri="{FF2B5EF4-FFF2-40B4-BE49-F238E27FC236}">
                  <a16:creationId xmlns:a16="http://schemas.microsoft.com/office/drawing/2014/main" id="{1156C520-DB48-9544-884D-E978FE53A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51" name="Freeform 770">
              <a:extLst>
                <a:ext uri="{FF2B5EF4-FFF2-40B4-BE49-F238E27FC236}">
                  <a16:creationId xmlns:a16="http://schemas.microsoft.com/office/drawing/2014/main" id="{09AC2F93-40F9-E741-BDCD-9380E234E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52" name="Freeform 771">
              <a:extLst>
                <a:ext uri="{FF2B5EF4-FFF2-40B4-BE49-F238E27FC236}">
                  <a16:creationId xmlns:a16="http://schemas.microsoft.com/office/drawing/2014/main" id="{9FEE666C-10D6-F347-A8ED-393AC5DFA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53" name="Freeform 772">
              <a:extLst>
                <a:ext uri="{FF2B5EF4-FFF2-40B4-BE49-F238E27FC236}">
                  <a16:creationId xmlns:a16="http://schemas.microsoft.com/office/drawing/2014/main" id="{B8E30DE4-185A-5E47-97BF-F6AA3A3B4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54" name="Freeform 773">
              <a:extLst>
                <a:ext uri="{FF2B5EF4-FFF2-40B4-BE49-F238E27FC236}">
                  <a16:creationId xmlns:a16="http://schemas.microsoft.com/office/drawing/2014/main" id="{389E686B-86B8-E746-B075-D99879C58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55" name="Freeform 774">
              <a:extLst>
                <a:ext uri="{FF2B5EF4-FFF2-40B4-BE49-F238E27FC236}">
                  <a16:creationId xmlns:a16="http://schemas.microsoft.com/office/drawing/2014/main" id="{8A227221-59F0-F947-9F7C-FBB01D472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56" name="Freeform 775">
              <a:extLst>
                <a:ext uri="{FF2B5EF4-FFF2-40B4-BE49-F238E27FC236}">
                  <a16:creationId xmlns:a16="http://schemas.microsoft.com/office/drawing/2014/main" id="{53A0F45D-4E30-9F42-95E6-295FBCDD5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57" name="Freeform 776">
              <a:extLst>
                <a:ext uri="{FF2B5EF4-FFF2-40B4-BE49-F238E27FC236}">
                  <a16:creationId xmlns:a16="http://schemas.microsoft.com/office/drawing/2014/main" id="{30BDBB0D-848F-4A47-ADE5-A46214462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2" y="3719583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58" name="Freeform 777">
              <a:extLst>
                <a:ext uri="{FF2B5EF4-FFF2-40B4-BE49-F238E27FC236}">
                  <a16:creationId xmlns:a16="http://schemas.microsoft.com/office/drawing/2014/main" id="{0EFA555F-E454-AD49-8B67-F630BCD27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6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59" name="Freeform 778">
              <a:extLst>
                <a:ext uri="{FF2B5EF4-FFF2-40B4-BE49-F238E27FC236}">
                  <a16:creationId xmlns:a16="http://schemas.microsoft.com/office/drawing/2014/main" id="{67F07F78-EBD0-8941-A4CD-8A77667E6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59" y="4965130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60" name="Freeform 779">
              <a:extLst>
                <a:ext uri="{FF2B5EF4-FFF2-40B4-BE49-F238E27FC236}">
                  <a16:creationId xmlns:a16="http://schemas.microsoft.com/office/drawing/2014/main" id="{4E9EAC7A-E3A8-0142-A711-BC54A2457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1" y="3859746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61" name="Freeform 780">
              <a:extLst>
                <a:ext uri="{FF2B5EF4-FFF2-40B4-BE49-F238E27FC236}">
                  <a16:creationId xmlns:a16="http://schemas.microsoft.com/office/drawing/2014/main" id="{5E5089FB-133E-7245-9914-EE0692FFE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7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62" name="Freeform 782">
              <a:extLst>
                <a:ext uri="{FF2B5EF4-FFF2-40B4-BE49-F238E27FC236}">
                  <a16:creationId xmlns:a16="http://schemas.microsoft.com/office/drawing/2014/main" id="{946B9BC3-99BA-B243-93D1-9D2876DE4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3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63" name="Freeform 783">
              <a:extLst>
                <a:ext uri="{FF2B5EF4-FFF2-40B4-BE49-F238E27FC236}">
                  <a16:creationId xmlns:a16="http://schemas.microsoft.com/office/drawing/2014/main" id="{E98ABD9A-7390-8E4D-B6F0-EE835C12B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64" name="Freeform 784">
              <a:extLst>
                <a:ext uri="{FF2B5EF4-FFF2-40B4-BE49-F238E27FC236}">
                  <a16:creationId xmlns:a16="http://schemas.microsoft.com/office/drawing/2014/main" id="{D85CF1D4-85DB-604E-8135-3D514625D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65" name="Freeform 785">
              <a:extLst>
                <a:ext uri="{FF2B5EF4-FFF2-40B4-BE49-F238E27FC236}">
                  <a16:creationId xmlns:a16="http://schemas.microsoft.com/office/drawing/2014/main" id="{B071BF8E-29A3-2247-92F7-C9D6BC4FB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0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66" name="Freeform 786">
              <a:extLst>
                <a:ext uri="{FF2B5EF4-FFF2-40B4-BE49-F238E27FC236}">
                  <a16:creationId xmlns:a16="http://schemas.microsoft.com/office/drawing/2014/main" id="{5DE9E501-55AE-B943-A9AF-A0E4CFF93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1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67" name="Freeform 787">
              <a:extLst>
                <a:ext uri="{FF2B5EF4-FFF2-40B4-BE49-F238E27FC236}">
                  <a16:creationId xmlns:a16="http://schemas.microsoft.com/office/drawing/2014/main" id="{44983206-585D-984A-A3EA-DA8972F7A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1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68" name="Freeform 788">
              <a:extLst>
                <a:ext uri="{FF2B5EF4-FFF2-40B4-BE49-F238E27FC236}">
                  <a16:creationId xmlns:a16="http://schemas.microsoft.com/office/drawing/2014/main" id="{ECCC79EB-3D20-EC48-B9D6-2716A188C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89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69" name="Freeform 789">
              <a:extLst>
                <a:ext uri="{FF2B5EF4-FFF2-40B4-BE49-F238E27FC236}">
                  <a16:creationId xmlns:a16="http://schemas.microsoft.com/office/drawing/2014/main" id="{03EE3548-B4A6-2340-96E3-B8EDD58DD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7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70" name="Freeform 790">
              <a:extLst>
                <a:ext uri="{FF2B5EF4-FFF2-40B4-BE49-F238E27FC236}">
                  <a16:creationId xmlns:a16="http://schemas.microsoft.com/office/drawing/2014/main" id="{89AC32D5-5419-D240-8C9E-7DD54E947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4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71" name="Freeform 791">
              <a:extLst>
                <a:ext uri="{FF2B5EF4-FFF2-40B4-BE49-F238E27FC236}">
                  <a16:creationId xmlns:a16="http://schemas.microsoft.com/office/drawing/2014/main" id="{B7A0A4D7-C8E8-BB4F-925B-8D67DFD6B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5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72" name="Freeform 792">
              <a:extLst>
                <a:ext uri="{FF2B5EF4-FFF2-40B4-BE49-F238E27FC236}">
                  <a16:creationId xmlns:a16="http://schemas.microsoft.com/office/drawing/2014/main" id="{6700700A-907D-4F4B-AC7A-B1720214D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3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73" name="Freeform 793">
              <a:extLst>
                <a:ext uri="{FF2B5EF4-FFF2-40B4-BE49-F238E27FC236}">
                  <a16:creationId xmlns:a16="http://schemas.microsoft.com/office/drawing/2014/main" id="{C466883B-6507-CB49-BE2C-08CA42D5F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5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74" name="Freeform 794">
              <a:extLst>
                <a:ext uri="{FF2B5EF4-FFF2-40B4-BE49-F238E27FC236}">
                  <a16:creationId xmlns:a16="http://schemas.microsoft.com/office/drawing/2014/main" id="{C078564B-501A-B24E-8F5B-0BA9EBA1C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1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75" name="Freeform 795">
              <a:extLst>
                <a:ext uri="{FF2B5EF4-FFF2-40B4-BE49-F238E27FC236}">
                  <a16:creationId xmlns:a16="http://schemas.microsoft.com/office/drawing/2014/main" id="{0EBB9F0D-9D93-4445-9402-A196D373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4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76" name="Freeform 796">
              <a:extLst>
                <a:ext uri="{FF2B5EF4-FFF2-40B4-BE49-F238E27FC236}">
                  <a16:creationId xmlns:a16="http://schemas.microsoft.com/office/drawing/2014/main" id="{5977419A-FCDD-5648-946E-6270EC35D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6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  <p:sp>
          <p:nvSpPr>
            <p:cNvPr id="477" name="Freeform 797">
              <a:extLst>
                <a:ext uri="{FF2B5EF4-FFF2-40B4-BE49-F238E27FC236}">
                  <a16:creationId xmlns:a16="http://schemas.microsoft.com/office/drawing/2014/main" id="{D87A87CF-50A4-A340-8579-8DE58AAFF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487" name="CuadroTexto 395">
            <a:extLst>
              <a:ext uri="{FF2B5EF4-FFF2-40B4-BE49-F238E27FC236}">
                <a16:creationId xmlns:a16="http://schemas.microsoft.com/office/drawing/2014/main" id="{9A62CE1A-7AFF-A443-B3A4-8DE5220AEDAC}"/>
              </a:ext>
            </a:extLst>
          </p:cNvPr>
          <p:cNvSpPr txBox="1"/>
          <p:nvPr/>
        </p:nvSpPr>
        <p:spPr>
          <a:xfrm>
            <a:off x="2590271" y="7694368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2%</a:t>
            </a:r>
          </a:p>
        </p:txBody>
      </p:sp>
      <p:sp>
        <p:nvSpPr>
          <p:cNvPr id="488" name="CuadroTexto 395">
            <a:extLst>
              <a:ext uri="{FF2B5EF4-FFF2-40B4-BE49-F238E27FC236}">
                <a16:creationId xmlns:a16="http://schemas.microsoft.com/office/drawing/2014/main" id="{5C49A414-17D9-C64B-A2B4-1EDEBDFC7FDC}"/>
              </a:ext>
            </a:extLst>
          </p:cNvPr>
          <p:cNvSpPr txBox="1"/>
          <p:nvPr/>
        </p:nvSpPr>
        <p:spPr>
          <a:xfrm>
            <a:off x="2434421" y="7246132"/>
            <a:ext cx="26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 month ago</a:t>
            </a:r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26242E18-67AD-434F-9F3C-6B79A6CC5D80}"/>
              </a:ext>
            </a:extLst>
          </p:cNvPr>
          <p:cNvGrpSpPr/>
          <p:nvPr/>
        </p:nvGrpSpPr>
        <p:grpSpPr>
          <a:xfrm>
            <a:off x="3052914" y="8606296"/>
            <a:ext cx="1371600" cy="609399"/>
            <a:chOff x="7521677" y="11115569"/>
            <a:chExt cx="1371600" cy="609399"/>
          </a:xfrm>
        </p:grpSpPr>
        <p:sp>
          <p:nvSpPr>
            <p:cNvPr id="483" name="Rounded Rectangle 482">
              <a:extLst>
                <a:ext uri="{FF2B5EF4-FFF2-40B4-BE49-F238E27FC236}">
                  <a16:creationId xmlns:a16="http://schemas.microsoft.com/office/drawing/2014/main" id="{70EDA815-9D4B-EF42-B1CF-CA04A8B9E7B9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0F42404F-96D7-7445-B21C-AEEE62558976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485" name="CuadroTexto 395">
                <a:extLst>
                  <a:ext uri="{FF2B5EF4-FFF2-40B4-BE49-F238E27FC236}">
                    <a16:creationId xmlns:a16="http://schemas.microsoft.com/office/drawing/2014/main" id="{4048411B-E4D2-F847-A55B-667ED78BA628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120%</a:t>
                </a:r>
              </a:p>
            </p:txBody>
          </p:sp>
          <p:cxnSp>
            <p:nvCxnSpPr>
              <p:cNvPr id="486" name="Straight Arrow Connector 485">
                <a:extLst>
                  <a:ext uri="{FF2B5EF4-FFF2-40B4-BE49-F238E27FC236}">
                    <a16:creationId xmlns:a16="http://schemas.microsoft.com/office/drawing/2014/main" id="{4A561B3C-46A4-4045-9BA8-A101E1FE7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5" name="CuadroTexto 395">
            <a:extLst>
              <a:ext uri="{FF2B5EF4-FFF2-40B4-BE49-F238E27FC236}">
                <a16:creationId xmlns:a16="http://schemas.microsoft.com/office/drawing/2014/main" id="{250A9613-1B21-F448-A5C1-B87A9AC41C9C}"/>
              </a:ext>
            </a:extLst>
          </p:cNvPr>
          <p:cNvSpPr txBox="1"/>
          <p:nvPr/>
        </p:nvSpPr>
        <p:spPr>
          <a:xfrm>
            <a:off x="8568353" y="6979993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-2.50%</a:t>
            </a:r>
          </a:p>
        </p:txBody>
      </p:sp>
      <p:sp>
        <p:nvSpPr>
          <p:cNvPr id="496" name="CuadroTexto 395">
            <a:extLst>
              <a:ext uri="{FF2B5EF4-FFF2-40B4-BE49-F238E27FC236}">
                <a16:creationId xmlns:a16="http://schemas.microsoft.com/office/drawing/2014/main" id="{2EB6CCE9-F781-F947-BC76-DFC532F04C67}"/>
              </a:ext>
            </a:extLst>
          </p:cNvPr>
          <p:cNvSpPr txBox="1"/>
          <p:nvPr/>
        </p:nvSpPr>
        <p:spPr>
          <a:xfrm>
            <a:off x="8412503" y="6531757"/>
            <a:ext cx="26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3 month ago</a:t>
            </a:r>
          </a:p>
        </p:txBody>
      </p:sp>
      <p:sp>
        <p:nvSpPr>
          <p:cNvPr id="491" name="Rounded Rectangle 490">
            <a:extLst>
              <a:ext uri="{FF2B5EF4-FFF2-40B4-BE49-F238E27FC236}">
                <a16:creationId xmlns:a16="http://schemas.microsoft.com/office/drawing/2014/main" id="{DE5EEEAF-70E2-2343-9C6C-42E3A73B6954}"/>
              </a:ext>
            </a:extLst>
          </p:cNvPr>
          <p:cNvSpPr/>
          <p:nvPr/>
        </p:nvSpPr>
        <p:spPr>
          <a:xfrm>
            <a:off x="9063452" y="7885718"/>
            <a:ext cx="1371600" cy="609399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7E61763E-FA68-C64B-8620-EB7945D3E9BF}"/>
              </a:ext>
            </a:extLst>
          </p:cNvPr>
          <p:cNvGrpSpPr/>
          <p:nvPr/>
        </p:nvGrpSpPr>
        <p:grpSpPr>
          <a:xfrm>
            <a:off x="9444756" y="8016148"/>
            <a:ext cx="790807" cy="407993"/>
            <a:chOff x="7798531" y="11239796"/>
            <a:chExt cx="790807" cy="407993"/>
          </a:xfrm>
        </p:grpSpPr>
        <p:sp>
          <p:nvSpPr>
            <p:cNvPr id="493" name="CuadroTexto 395">
              <a:extLst>
                <a:ext uri="{FF2B5EF4-FFF2-40B4-BE49-F238E27FC236}">
                  <a16:creationId xmlns:a16="http://schemas.microsoft.com/office/drawing/2014/main" id="{5E165FB9-D555-394C-B29D-501489ED76A1}"/>
                </a:ext>
              </a:extLst>
            </p:cNvPr>
            <p:cNvSpPr txBox="1"/>
            <p:nvPr/>
          </p:nvSpPr>
          <p:spPr>
            <a:xfrm>
              <a:off x="7875392" y="11247679"/>
              <a:ext cx="713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75%</a:t>
              </a:r>
            </a:p>
          </p:txBody>
        </p:sp>
        <p:cxnSp>
          <p:nvCxnSpPr>
            <p:cNvPr id="494" name="Straight Arrow Connector 493">
              <a:extLst>
                <a:ext uri="{FF2B5EF4-FFF2-40B4-BE49-F238E27FC236}">
                  <a16:creationId xmlns:a16="http://schemas.microsoft.com/office/drawing/2014/main" id="{5BE6ADE8-80DF-374A-8532-5C5387BBE350}"/>
                </a:ext>
              </a:extLst>
            </p:cNvPr>
            <p:cNvCxnSpPr>
              <a:cxnSpLocks/>
            </p:cNvCxnSpPr>
            <p:nvPr/>
          </p:nvCxnSpPr>
          <p:spPr>
            <a:xfrm>
              <a:off x="7798531" y="11239796"/>
              <a:ext cx="0" cy="33412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0" name="CuadroTexto 350">
            <a:extLst>
              <a:ext uri="{FF2B5EF4-FFF2-40B4-BE49-F238E27FC236}">
                <a16:creationId xmlns:a16="http://schemas.microsoft.com/office/drawing/2014/main" id="{23896C45-A31B-B44E-8E90-8130D38AB668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481" name="CuadroTexto 351">
            <a:extLst>
              <a:ext uri="{FF2B5EF4-FFF2-40B4-BE49-F238E27FC236}">
                <a16:creationId xmlns:a16="http://schemas.microsoft.com/office/drawing/2014/main" id="{CEF990D1-153C-794A-AA77-42207CE2A6C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A926302E-5B9E-6E47-B8F4-9A073731A35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90" name="TextBox 70">
            <a:extLst>
              <a:ext uri="{FF2B5EF4-FFF2-40B4-BE49-F238E27FC236}">
                <a16:creationId xmlns:a16="http://schemas.microsoft.com/office/drawing/2014/main" id="{C8EDAE24-2D2C-4B41-8CBC-60F85AFF4320}"/>
              </a:ext>
            </a:extLst>
          </p:cNvPr>
          <p:cNvSpPr txBox="1"/>
          <p:nvPr/>
        </p:nvSpPr>
        <p:spPr>
          <a:xfrm flipH="1">
            <a:off x="13654714" y="5480137"/>
            <a:ext cx="868342" cy="50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$80K</a:t>
            </a:r>
          </a:p>
        </p:txBody>
      </p:sp>
      <p:sp>
        <p:nvSpPr>
          <p:cNvPr id="497" name="TextBox 71">
            <a:extLst>
              <a:ext uri="{FF2B5EF4-FFF2-40B4-BE49-F238E27FC236}">
                <a16:creationId xmlns:a16="http://schemas.microsoft.com/office/drawing/2014/main" id="{92EB844D-2A30-7F42-A5D3-857334AB85A4}"/>
              </a:ext>
            </a:extLst>
          </p:cNvPr>
          <p:cNvSpPr txBox="1"/>
          <p:nvPr/>
        </p:nvSpPr>
        <p:spPr>
          <a:xfrm flipH="1">
            <a:off x="13654714" y="6434398"/>
            <a:ext cx="868342" cy="50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$60K</a:t>
            </a:r>
          </a:p>
        </p:txBody>
      </p:sp>
      <p:sp>
        <p:nvSpPr>
          <p:cNvPr id="498" name="TextBox 72">
            <a:extLst>
              <a:ext uri="{FF2B5EF4-FFF2-40B4-BE49-F238E27FC236}">
                <a16:creationId xmlns:a16="http://schemas.microsoft.com/office/drawing/2014/main" id="{3B2BE6FD-C523-5542-9B50-2BDE98E646B6}"/>
              </a:ext>
            </a:extLst>
          </p:cNvPr>
          <p:cNvSpPr txBox="1"/>
          <p:nvPr/>
        </p:nvSpPr>
        <p:spPr>
          <a:xfrm flipH="1">
            <a:off x="13654714" y="7388658"/>
            <a:ext cx="868342" cy="50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$40K</a:t>
            </a:r>
          </a:p>
        </p:txBody>
      </p:sp>
      <p:sp>
        <p:nvSpPr>
          <p:cNvPr id="499" name="TextBox 73">
            <a:extLst>
              <a:ext uri="{FF2B5EF4-FFF2-40B4-BE49-F238E27FC236}">
                <a16:creationId xmlns:a16="http://schemas.microsoft.com/office/drawing/2014/main" id="{B7C9A9A6-8A78-8F4F-B06B-2F56089D750D}"/>
              </a:ext>
            </a:extLst>
          </p:cNvPr>
          <p:cNvSpPr txBox="1"/>
          <p:nvPr/>
        </p:nvSpPr>
        <p:spPr>
          <a:xfrm flipH="1">
            <a:off x="13654714" y="8342919"/>
            <a:ext cx="868342" cy="50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$20K</a:t>
            </a:r>
          </a:p>
        </p:txBody>
      </p:sp>
      <p:sp>
        <p:nvSpPr>
          <p:cNvPr id="500" name="TextBox 74">
            <a:extLst>
              <a:ext uri="{FF2B5EF4-FFF2-40B4-BE49-F238E27FC236}">
                <a16:creationId xmlns:a16="http://schemas.microsoft.com/office/drawing/2014/main" id="{3482207A-1872-B24B-B850-132A2B664749}"/>
              </a:ext>
            </a:extLst>
          </p:cNvPr>
          <p:cNvSpPr txBox="1"/>
          <p:nvPr/>
        </p:nvSpPr>
        <p:spPr>
          <a:xfrm flipH="1">
            <a:off x="13654714" y="9297180"/>
            <a:ext cx="868342" cy="50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$0K</a:t>
            </a:r>
          </a:p>
        </p:txBody>
      </p:sp>
      <p:sp>
        <p:nvSpPr>
          <p:cNvPr id="501" name="TextBox 75">
            <a:extLst>
              <a:ext uri="{FF2B5EF4-FFF2-40B4-BE49-F238E27FC236}">
                <a16:creationId xmlns:a16="http://schemas.microsoft.com/office/drawing/2014/main" id="{2B313391-1955-E543-99C5-3420650E152A}"/>
              </a:ext>
            </a:extLst>
          </p:cNvPr>
          <p:cNvSpPr txBox="1"/>
          <p:nvPr/>
        </p:nvSpPr>
        <p:spPr>
          <a:xfrm flipH="1">
            <a:off x="14851802" y="9924666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May</a:t>
            </a:r>
          </a:p>
        </p:txBody>
      </p:sp>
      <p:sp>
        <p:nvSpPr>
          <p:cNvPr id="502" name="TextBox 76">
            <a:extLst>
              <a:ext uri="{FF2B5EF4-FFF2-40B4-BE49-F238E27FC236}">
                <a16:creationId xmlns:a16="http://schemas.microsoft.com/office/drawing/2014/main" id="{B0983D17-920E-704F-AC66-E1C4B0CAAD92}"/>
              </a:ext>
            </a:extLst>
          </p:cNvPr>
          <p:cNvSpPr txBox="1"/>
          <p:nvPr/>
        </p:nvSpPr>
        <p:spPr>
          <a:xfrm flipH="1">
            <a:off x="16358402" y="9924666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Jun</a:t>
            </a:r>
          </a:p>
        </p:txBody>
      </p:sp>
      <p:sp>
        <p:nvSpPr>
          <p:cNvPr id="503" name="TextBox 77">
            <a:extLst>
              <a:ext uri="{FF2B5EF4-FFF2-40B4-BE49-F238E27FC236}">
                <a16:creationId xmlns:a16="http://schemas.microsoft.com/office/drawing/2014/main" id="{6497103B-B9D6-9845-A74D-FD2EF8561C7B}"/>
              </a:ext>
            </a:extLst>
          </p:cNvPr>
          <p:cNvSpPr txBox="1"/>
          <p:nvPr/>
        </p:nvSpPr>
        <p:spPr>
          <a:xfrm flipH="1">
            <a:off x="17865002" y="9924666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Jul</a:t>
            </a:r>
          </a:p>
        </p:txBody>
      </p:sp>
      <p:sp>
        <p:nvSpPr>
          <p:cNvPr id="504" name="TextBox 78">
            <a:extLst>
              <a:ext uri="{FF2B5EF4-FFF2-40B4-BE49-F238E27FC236}">
                <a16:creationId xmlns:a16="http://schemas.microsoft.com/office/drawing/2014/main" id="{B66055C6-3137-AA46-BB95-1DA8C6EAA4CC}"/>
              </a:ext>
            </a:extLst>
          </p:cNvPr>
          <p:cNvSpPr txBox="1"/>
          <p:nvPr/>
        </p:nvSpPr>
        <p:spPr>
          <a:xfrm flipH="1">
            <a:off x="19314847" y="9924666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Aug</a:t>
            </a:r>
          </a:p>
        </p:txBody>
      </p:sp>
      <p:sp>
        <p:nvSpPr>
          <p:cNvPr id="505" name="TextBox 79">
            <a:extLst>
              <a:ext uri="{FF2B5EF4-FFF2-40B4-BE49-F238E27FC236}">
                <a16:creationId xmlns:a16="http://schemas.microsoft.com/office/drawing/2014/main" id="{9FB7F601-9DBE-C744-B79E-74FB34396C09}"/>
              </a:ext>
            </a:extLst>
          </p:cNvPr>
          <p:cNvSpPr txBox="1"/>
          <p:nvPr/>
        </p:nvSpPr>
        <p:spPr>
          <a:xfrm flipH="1">
            <a:off x="20793069" y="9924666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Sep</a:t>
            </a:r>
          </a:p>
        </p:txBody>
      </p:sp>
      <p:sp>
        <p:nvSpPr>
          <p:cNvPr id="506" name="TextBox 80">
            <a:extLst>
              <a:ext uri="{FF2B5EF4-FFF2-40B4-BE49-F238E27FC236}">
                <a16:creationId xmlns:a16="http://schemas.microsoft.com/office/drawing/2014/main" id="{C78AD192-9D4A-8C4F-97D7-228E5046BAFB}"/>
              </a:ext>
            </a:extLst>
          </p:cNvPr>
          <p:cNvSpPr txBox="1"/>
          <p:nvPr/>
        </p:nvSpPr>
        <p:spPr>
          <a:xfrm flipH="1">
            <a:off x="22271292" y="9924666"/>
            <a:ext cx="868342" cy="5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Oct</a:t>
            </a:r>
          </a:p>
        </p:txBody>
      </p:sp>
      <p:sp>
        <p:nvSpPr>
          <p:cNvPr id="507" name="TextBox 81">
            <a:extLst>
              <a:ext uri="{FF2B5EF4-FFF2-40B4-BE49-F238E27FC236}">
                <a16:creationId xmlns:a16="http://schemas.microsoft.com/office/drawing/2014/main" id="{D3B77F25-0931-1541-A92F-9792D9703E0B}"/>
              </a:ext>
            </a:extLst>
          </p:cNvPr>
          <p:cNvSpPr txBox="1"/>
          <p:nvPr/>
        </p:nvSpPr>
        <p:spPr>
          <a:xfrm flipH="1">
            <a:off x="14851802" y="10451198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35%</a:t>
            </a:r>
          </a:p>
        </p:txBody>
      </p:sp>
      <p:sp>
        <p:nvSpPr>
          <p:cNvPr id="508" name="TextBox 82">
            <a:extLst>
              <a:ext uri="{FF2B5EF4-FFF2-40B4-BE49-F238E27FC236}">
                <a16:creationId xmlns:a16="http://schemas.microsoft.com/office/drawing/2014/main" id="{272CD0E5-D1F0-174E-BEC9-D0D18473B29D}"/>
              </a:ext>
            </a:extLst>
          </p:cNvPr>
          <p:cNvSpPr txBox="1"/>
          <p:nvPr/>
        </p:nvSpPr>
        <p:spPr>
          <a:xfrm flipH="1">
            <a:off x="16358402" y="10451198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24%</a:t>
            </a:r>
          </a:p>
        </p:txBody>
      </p:sp>
      <p:sp>
        <p:nvSpPr>
          <p:cNvPr id="509" name="TextBox 83">
            <a:extLst>
              <a:ext uri="{FF2B5EF4-FFF2-40B4-BE49-F238E27FC236}">
                <a16:creationId xmlns:a16="http://schemas.microsoft.com/office/drawing/2014/main" id="{EBBB25D6-9FB0-8548-9ED4-89F89819A243}"/>
              </a:ext>
            </a:extLst>
          </p:cNvPr>
          <p:cNvSpPr txBox="1"/>
          <p:nvPr/>
        </p:nvSpPr>
        <p:spPr>
          <a:xfrm flipH="1">
            <a:off x="17865002" y="10451198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40%</a:t>
            </a:r>
          </a:p>
        </p:txBody>
      </p:sp>
      <p:sp>
        <p:nvSpPr>
          <p:cNvPr id="510" name="TextBox 84">
            <a:extLst>
              <a:ext uri="{FF2B5EF4-FFF2-40B4-BE49-F238E27FC236}">
                <a16:creationId xmlns:a16="http://schemas.microsoft.com/office/drawing/2014/main" id="{BE1F49B2-74AB-6A46-B2AA-F0969478B82F}"/>
              </a:ext>
            </a:extLst>
          </p:cNvPr>
          <p:cNvSpPr txBox="1"/>
          <p:nvPr/>
        </p:nvSpPr>
        <p:spPr>
          <a:xfrm flipH="1">
            <a:off x="19314847" y="10451198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62%</a:t>
            </a:r>
          </a:p>
        </p:txBody>
      </p:sp>
      <p:sp>
        <p:nvSpPr>
          <p:cNvPr id="511" name="TextBox 85">
            <a:extLst>
              <a:ext uri="{FF2B5EF4-FFF2-40B4-BE49-F238E27FC236}">
                <a16:creationId xmlns:a16="http://schemas.microsoft.com/office/drawing/2014/main" id="{A9A45596-A2AF-E743-A256-D7CCCD223A86}"/>
              </a:ext>
            </a:extLst>
          </p:cNvPr>
          <p:cNvSpPr txBox="1"/>
          <p:nvPr/>
        </p:nvSpPr>
        <p:spPr>
          <a:xfrm flipH="1">
            <a:off x="20793069" y="10451198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  <p:sp>
        <p:nvSpPr>
          <p:cNvPr id="512" name="TextBox 86">
            <a:extLst>
              <a:ext uri="{FF2B5EF4-FFF2-40B4-BE49-F238E27FC236}">
                <a16:creationId xmlns:a16="http://schemas.microsoft.com/office/drawing/2014/main" id="{CC2D49F2-D94C-A54A-8EBF-9E819BD03755}"/>
              </a:ext>
            </a:extLst>
          </p:cNvPr>
          <p:cNvSpPr txBox="1"/>
          <p:nvPr/>
        </p:nvSpPr>
        <p:spPr>
          <a:xfrm flipH="1">
            <a:off x="22271292" y="10451198"/>
            <a:ext cx="868342" cy="49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17%</a:t>
            </a:r>
          </a:p>
        </p:txBody>
      </p:sp>
      <p:graphicFrame>
        <p:nvGraphicFramePr>
          <p:cNvPr id="513" name="Gráfico 512">
            <a:extLst>
              <a:ext uri="{FF2B5EF4-FFF2-40B4-BE49-F238E27FC236}">
                <a16:creationId xmlns:a16="http://schemas.microsoft.com/office/drawing/2014/main" id="{65143834-2841-DF41-AB51-4C2CC8370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0351503"/>
              </p:ext>
            </p:extLst>
          </p:nvPr>
        </p:nvGraphicFramePr>
        <p:xfrm>
          <a:off x="14546433" y="5493238"/>
          <a:ext cx="8553653" cy="4402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858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adroTexto 395">
            <a:extLst>
              <a:ext uri="{FF2B5EF4-FFF2-40B4-BE49-F238E27FC236}">
                <a16:creationId xmlns:a16="http://schemas.microsoft.com/office/drawing/2014/main" id="{E5A88656-2215-C545-8C91-00611D3CD8D7}"/>
              </a:ext>
            </a:extLst>
          </p:cNvPr>
          <p:cNvSpPr txBox="1"/>
          <p:nvPr/>
        </p:nvSpPr>
        <p:spPr>
          <a:xfrm>
            <a:off x="2440530" y="5140824"/>
            <a:ext cx="8110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$1,025,549</a:t>
            </a:r>
          </a:p>
        </p:txBody>
      </p:sp>
      <p:sp>
        <p:nvSpPr>
          <p:cNvPr id="111" name="CuadroTexto 395">
            <a:extLst>
              <a:ext uri="{FF2B5EF4-FFF2-40B4-BE49-F238E27FC236}">
                <a16:creationId xmlns:a16="http://schemas.microsoft.com/office/drawing/2014/main" id="{E3B6202F-730C-164D-A692-C3662AD481C1}"/>
              </a:ext>
            </a:extLst>
          </p:cNvPr>
          <p:cNvSpPr txBox="1"/>
          <p:nvPr/>
        </p:nvSpPr>
        <p:spPr>
          <a:xfrm>
            <a:off x="4324996" y="4609528"/>
            <a:ext cx="442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Cash Flow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E278DB7-6139-E945-B544-C0CFD85507B1}"/>
              </a:ext>
            </a:extLst>
          </p:cNvPr>
          <p:cNvSpPr txBox="1"/>
          <p:nvPr/>
        </p:nvSpPr>
        <p:spPr>
          <a:xfrm flipH="1">
            <a:off x="1351330" y="11513133"/>
            <a:ext cx="1955745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Today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7EA7CB3-5EEC-9F44-BB86-DBAB809B01AA}"/>
              </a:ext>
            </a:extLst>
          </p:cNvPr>
          <p:cNvSpPr txBox="1"/>
          <p:nvPr/>
        </p:nvSpPr>
        <p:spPr>
          <a:xfrm flipH="1">
            <a:off x="9659039" y="11513133"/>
            <a:ext cx="1955745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 Year</a:t>
            </a:r>
          </a:p>
        </p:txBody>
      </p:sp>
      <p:sp>
        <p:nvSpPr>
          <p:cNvPr id="121" name="CuadroTexto 395">
            <a:extLst>
              <a:ext uri="{FF2B5EF4-FFF2-40B4-BE49-F238E27FC236}">
                <a16:creationId xmlns:a16="http://schemas.microsoft.com/office/drawing/2014/main" id="{8DF012E0-CC2D-DE4C-A510-C25DAC612FBB}"/>
              </a:ext>
            </a:extLst>
          </p:cNvPr>
          <p:cNvSpPr txBox="1"/>
          <p:nvPr/>
        </p:nvSpPr>
        <p:spPr>
          <a:xfrm>
            <a:off x="13861592" y="5140824"/>
            <a:ext cx="8110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$1,475,264</a:t>
            </a:r>
          </a:p>
        </p:txBody>
      </p:sp>
      <p:sp>
        <p:nvSpPr>
          <p:cNvPr id="122" name="CuadroTexto 395">
            <a:extLst>
              <a:ext uri="{FF2B5EF4-FFF2-40B4-BE49-F238E27FC236}">
                <a16:creationId xmlns:a16="http://schemas.microsoft.com/office/drawing/2014/main" id="{105FD816-92B4-1E47-89C9-016E5BD96F57}"/>
              </a:ext>
            </a:extLst>
          </p:cNvPr>
          <p:cNvSpPr txBox="1"/>
          <p:nvPr/>
        </p:nvSpPr>
        <p:spPr>
          <a:xfrm>
            <a:off x="15746058" y="4609528"/>
            <a:ext cx="442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Cash Flow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1F4E0C6-435A-7746-9DD0-1BDE452694A3}"/>
              </a:ext>
            </a:extLst>
          </p:cNvPr>
          <p:cNvSpPr txBox="1"/>
          <p:nvPr/>
        </p:nvSpPr>
        <p:spPr>
          <a:xfrm flipH="1">
            <a:off x="12772392" y="11513133"/>
            <a:ext cx="1955745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Today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EEBA7D1-3A84-074D-8989-1A8D00A226D7}"/>
              </a:ext>
            </a:extLst>
          </p:cNvPr>
          <p:cNvSpPr txBox="1"/>
          <p:nvPr/>
        </p:nvSpPr>
        <p:spPr>
          <a:xfrm flipH="1">
            <a:off x="21080101" y="11513133"/>
            <a:ext cx="1955745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 Year</a:t>
            </a:r>
          </a:p>
        </p:txBody>
      </p: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2908358A-44C9-F346-B91D-60ED37BE47C0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40" name="CuadroTexto 351">
            <a:extLst>
              <a:ext uri="{FF2B5EF4-FFF2-40B4-BE49-F238E27FC236}">
                <a16:creationId xmlns:a16="http://schemas.microsoft.com/office/drawing/2014/main" id="{06599D15-E9DA-4545-9ED5-2A0548F12C9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7338FC-8CBF-A34B-9F8D-7AFAC139497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B611A577-B5CC-5A40-B7C8-8BA2679C28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968472"/>
              </p:ext>
            </p:extLst>
          </p:nvPr>
        </p:nvGraphicFramePr>
        <p:xfrm>
          <a:off x="1080541" y="6181284"/>
          <a:ext cx="10197059" cy="5629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Gráfico 41">
            <a:extLst>
              <a:ext uri="{FF2B5EF4-FFF2-40B4-BE49-F238E27FC236}">
                <a16:creationId xmlns:a16="http://schemas.microsoft.com/office/drawing/2014/main" id="{DC3608E2-BED8-4348-8A0E-93B0288299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488699"/>
              </p:ext>
            </p:extLst>
          </p:nvPr>
        </p:nvGraphicFramePr>
        <p:xfrm>
          <a:off x="12531034" y="6188073"/>
          <a:ext cx="10197059" cy="5629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B248825-5BE3-EA4F-9605-69EBB5D43CB6}"/>
              </a:ext>
            </a:extLst>
          </p:cNvPr>
          <p:cNvSpPr txBox="1"/>
          <p:nvPr/>
        </p:nvSpPr>
        <p:spPr>
          <a:xfrm>
            <a:off x="21158200" y="276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941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D11456-1704-1140-9182-395EAF4D282A}"/>
              </a:ext>
            </a:extLst>
          </p:cNvPr>
          <p:cNvGrpSpPr/>
          <p:nvPr/>
        </p:nvGrpSpPr>
        <p:grpSpPr>
          <a:xfrm>
            <a:off x="1836876" y="5124062"/>
            <a:ext cx="13054535" cy="6832041"/>
            <a:chOff x="3843495" y="3719582"/>
            <a:chExt cx="16665602" cy="8244191"/>
          </a:xfrm>
          <a:solidFill>
            <a:schemeClr val="bg1">
              <a:lumMod val="95000"/>
            </a:schemeClr>
          </a:solidFill>
        </p:grpSpPr>
        <p:sp>
          <p:nvSpPr>
            <p:cNvPr id="7" name="Freeform 781">
              <a:extLst>
                <a:ext uri="{FF2B5EF4-FFF2-40B4-BE49-F238E27FC236}">
                  <a16:creationId xmlns:a16="http://schemas.microsoft.com/office/drawing/2014/main" id="{412930AE-9166-764B-ADEE-18FFDCFA9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8" name="Freeform 403">
              <a:extLst>
                <a:ext uri="{FF2B5EF4-FFF2-40B4-BE49-F238E27FC236}">
                  <a16:creationId xmlns:a16="http://schemas.microsoft.com/office/drawing/2014/main" id="{15A4E2F0-08BD-4240-8B97-7ABB35C0D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9" name="Freeform 404">
              <a:extLst>
                <a:ext uri="{FF2B5EF4-FFF2-40B4-BE49-F238E27FC236}">
                  <a16:creationId xmlns:a16="http://schemas.microsoft.com/office/drawing/2014/main" id="{4C286C16-5EDC-4A46-8937-0D091BEC9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0" name="Freeform 405">
              <a:extLst>
                <a:ext uri="{FF2B5EF4-FFF2-40B4-BE49-F238E27FC236}">
                  <a16:creationId xmlns:a16="http://schemas.microsoft.com/office/drawing/2014/main" id="{CC17629F-9ADE-974E-AC9A-F312F16AB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3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1" name="Freeform 406">
              <a:extLst>
                <a:ext uri="{FF2B5EF4-FFF2-40B4-BE49-F238E27FC236}">
                  <a16:creationId xmlns:a16="http://schemas.microsoft.com/office/drawing/2014/main" id="{EBFB656F-8DD4-8548-A5AD-A8448885D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1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2" name="Freeform 407">
              <a:extLst>
                <a:ext uri="{FF2B5EF4-FFF2-40B4-BE49-F238E27FC236}">
                  <a16:creationId xmlns:a16="http://schemas.microsoft.com/office/drawing/2014/main" id="{265993C2-261C-DD48-B25F-8E6811163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4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3" name="Freeform 408">
              <a:extLst>
                <a:ext uri="{FF2B5EF4-FFF2-40B4-BE49-F238E27FC236}">
                  <a16:creationId xmlns:a16="http://schemas.microsoft.com/office/drawing/2014/main" id="{ED53BD63-5E66-2C49-A1F9-5EF2DC802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6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4" name="Freeform 409">
              <a:extLst>
                <a:ext uri="{FF2B5EF4-FFF2-40B4-BE49-F238E27FC236}">
                  <a16:creationId xmlns:a16="http://schemas.microsoft.com/office/drawing/2014/main" id="{37A4B09F-A4BE-614E-8548-F1124C8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2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5" name="Freeform 410">
              <a:extLst>
                <a:ext uri="{FF2B5EF4-FFF2-40B4-BE49-F238E27FC236}">
                  <a16:creationId xmlns:a16="http://schemas.microsoft.com/office/drawing/2014/main" id="{56A5681A-FAEC-4646-99E7-92FEB06AD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9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7" name="Freeform 411">
              <a:extLst>
                <a:ext uri="{FF2B5EF4-FFF2-40B4-BE49-F238E27FC236}">
                  <a16:creationId xmlns:a16="http://schemas.microsoft.com/office/drawing/2014/main" id="{E5D59A94-839F-3041-9440-F11C8A78F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8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8" name="Freeform 412">
              <a:extLst>
                <a:ext uri="{FF2B5EF4-FFF2-40B4-BE49-F238E27FC236}">
                  <a16:creationId xmlns:a16="http://schemas.microsoft.com/office/drawing/2014/main" id="{592B1813-719A-FA42-A34A-83338A57A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9" name="Freeform 413">
              <a:extLst>
                <a:ext uri="{FF2B5EF4-FFF2-40B4-BE49-F238E27FC236}">
                  <a16:creationId xmlns:a16="http://schemas.microsoft.com/office/drawing/2014/main" id="{9C1B95F9-8619-4949-B72C-474E76CD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90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0" name="Freeform 414">
              <a:extLst>
                <a:ext uri="{FF2B5EF4-FFF2-40B4-BE49-F238E27FC236}">
                  <a16:creationId xmlns:a16="http://schemas.microsoft.com/office/drawing/2014/main" id="{CFABB310-B4DC-FC4E-A4A3-1B8781264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1" name="Freeform 415">
              <a:extLst>
                <a:ext uri="{FF2B5EF4-FFF2-40B4-BE49-F238E27FC236}">
                  <a16:creationId xmlns:a16="http://schemas.microsoft.com/office/drawing/2014/main" id="{0589EDA4-E0D9-CA4F-9538-0A6D270A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2" name="Freeform 416">
              <a:extLst>
                <a:ext uri="{FF2B5EF4-FFF2-40B4-BE49-F238E27FC236}">
                  <a16:creationId xmlns:a16="http://schemas.microsoft.com/office/drawing/2014/main" id="{C0CA6807-677C-4A40-819F-A0E1DD258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60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3" name="Freeform 417">
              <a:extLst>
                <a:ext uri="{FF2B5EF4-FFF2-40B4-BE49-F238E27FC236}">
                  <a16:creationId xmlns:a16="http://schemas.microsoft.com/office/drawing/2014/main" id="{4B2129C1-FCF6-9E4A-B341-9D71ADE44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7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4" name="Freeform 418">
              <a:extLst>
                <a:ext uri="{FF2B5EF4-FFF2-40B4-BE49-F238E27FC236}">
                  <a16:creationId xmlns:a16="http://schemas.microsoft.com/office/drawing/2014/main" id="{8B8C13C9-FC06-5B41-BA7C-A80497F14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6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5" name="Freeform 419">
              <a:extLst>
                <a:ext uri="{FF2B5EF4-FFF2-40B4-BE49-F238E27FC236}">
                  <a16:creationId xmlns:a16="http://schemas.microsoft.com/office/drawing/2014/main" id="{2A1BDA1D-A877-4042-A456-9C3C8842D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6" name="Freeform 420">
              <a:extLst>
                <a:ext uri="{FF2B5EF4-FFF2-40B4-BE49-F238E27FC236}">
                  <a16:creationId xmlns:a16="http://schemas.microsoft.com/office/drawing/2014/main" id="{ECCAF849-7971-A34D-96E0-2FA62DD90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3" y="6172453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7" name="Freeform 421">
              <a:extLst>
                <a:ext uri="{FF2B5EF4-FFF2-40B4-BE49-F238E27FC236}">
                  <a16:creationId xmlns:a16="http://schemas.microsoft.com/office/drawing/2014/main" id="{C3BA8B66-9272-9649-ADF2-0AD3373EA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8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8" name="Freeform 422">
              <a:extLst>
                <a:ext uri="{FF2B5EF4-FFF2-40B4-BE49-F238E27FC236}">
                  <a16:creationId xmlns:a16="http://schemas.microsoft.com/office/drawing/2014/main" id="{4C342CE5-A78E-4D48-88F7-27D900049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7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9" name="Freeform 423">
              <a:extLst>
                <a:ext uri="{FF2B5EF4-FFF2-40B4-BE49-F238E27FC236}">
                  <a16:creationId xmlns:a16="http://schemas.microsoft.com/office/drawing/2014/main" id="{21FD3DC2-8B0B-6A42-9EBC-D5379D0D8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4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0" name="Freeform 424">
              <a:extLst>
                <a:ext uri="{FF2B5EF4-FFF2-40B4-BE49-F238E27FC236}">
                  <a16:creationId xmlns:a16="http://schemas.microsoft.com/office/drawing/2014/main" id="{D39CF813-6C53-654F-9AAE-F5B63AC86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1" name="Freeform 425">
              <a:extLst>
                <a:ext uri="{FF2B5EF4-FFF2-40B4-BE49-F238E27FC236}">
                  <a16:creationId xmlns:a16="http://schemas.microsoft.com/office/drawing/2014/main" id="{29D351CD-4FA1-A64C-BBB7-6C4DBB730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30" y="6761777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2" name="Freeform 426">
              <a:extLst>
                <a:ext uri="{FF2B5EF4-FFF2-40B4-BE49-F238E27FC236}">
                  <a16:creationId xmlns:a16="http://schemas.microsoft.com/office/drawing/2014/main" id="{8EECF3A8-B092-D84D-98BC-A80EDB2E3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60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3" name="Freeform 427">
              <a:extLst>
                <a:ext uri="{FF2B5EF4-FFF2-40B4-BE49-F238E27FC236}">
                  <a16:creationId xmlns:a16="http://schemas.microsoft.com/office/drawing/2014/main" id="{CBDE1D93-4C1C-5E4A-9341-6775864F6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4" y="6854157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4" name="Freeform 428">
              <a:extLst>
                <a:ext uri="{FF2B5EF4-FFF2-40B4-BE49-F238E27FC236}">
                  <a16:creationId xmlns:a16="http://schemas.microsoft.com/office/drawing/2014/main" id="{2AE65B40-67FB-3241-87B7-C08514DD1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4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5" name="Freeform 429">
              <a:extLst>
                <a:ext uri="{FF2B5EF4-FFF2-40B4-BE49-F238E27FC236}">
                  <a16:creationId xmlns:a16="http://schemas.microsoft.com/office/drawing/2014/main" id="{6ABB2380-591C-F240-B367-1264BA9DD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4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43ADCA-FC52-A240-8C14-14EEBC1160B1}"/>
                </a:ext>
              </a:extLst>
            </p:cNvPr>
            <p:cNvGrpSpPr/>
            <p:nvPr/>
          </p:nvGrpSpPr>
          <p:grpSpPr>
            <a:xfrm>
              <a:off x="17709739" y="6761777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404" name="Freeform 403">
                <a:extLst>
                  <a:ext uri="{FF2B5EF4-FFF2-40B4-BE49-F238E27FC236}">
                    <a16:creationId xmlns:a16="http://schemas.microsoft.com/office/drawing/2014/main" id="{54363503-73DA-A641-AE9B-5F2135B08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 b="1" dirty="0">
                  <a:latin typeface="Century Gothic" panose="020B0502020202020204" pitchFamily="34" charset="0"/>
                  <a:cs typeface="Poppins Medium" pitchFamily="2" charset="77"/>
                </a:endParaRPr>
              </a:p>
            </p:txBody>
          </p:sp>
          <p:sp>
            <p:nvSpPr>
              <p:cNvPr id="405" name="Freeform 404">
                <a:extLst>
                  <a:ext uri="{FF2B5EF4-FFF2-40B4-BE49-F238E27FC236}">
                    <a16:creationId xmlns:a16="http://schemas.microsoft.com/office/drawing/2014/main" id="{5B32E4CD-3D42-9547-8858-E87C5FB3D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 b="1" dirty="0">
                  <a:latin typeface="Century Gothic" panose="020B0502020202020204" pitchFamily="34" charset="0"/>
                  <a:cs typeface="Poppins Medium" pitchFamily="2" charset="77"/>
                </a:endParaRPr>
              </a:p>
            </p:txBody>
          </p:sp>
        </p:grpSp>
        <p:sp>
          <p:nvSpPr>
            <p:cNvPr id="37" name="Freeform 432">
              <a:extLst>
                <a:ext uri="{FF2B5EF4-FFF2-40B4-BE49-F238E27FC236}">
                  <a16:creationId xmlns:a16="http://schemas.microsoft.com/office/drawing/2014/main" id="{A939BAD5-62C8-5843-AE07-0B7B2EE7D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3" y="7370215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8" name="Freeform 433">
              <a:extLst>
                <a:ext uri="{FF2B5EF4-FFF2-40B4-BE49-F238E27FC236}">
                  <a16:creationId xmlns:a16="http://schemas.microsoft.com/office/drawing/2014/main" id="{AC4E80F2-E278-4947-950D-B1AB27CF6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8" y="7370215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9" name="Freeform 434">
              <a:extLst>
                <a:ext uri="{FF2B5EF4-FFF2-40B4-BE49-F238E27FC236}">
                  <a16:creationId xmlns:a16="http://schemas.microsoft.com/office/drawing/2014/main" id="{E49F7B11-BAFD-CE41-9E24-530E9F7A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10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40" name="Freeform 435">
              <a:extLst>
                <a:ext uri="{FF2B5EF4-FFF2-40B4-BE49-F238E27FC236}">
                  <a16:creationId xmlns:a16="http://schemas.microsoft.com/office/drawing/2014/main" id="{4DCB1B30-5815-644E-82D2-733F4ED52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1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41" name="Freeform 436">
              <a:extLst>
                <a:ext uri="{FF2B5EF4-FFF2-40B4-BE49-F238E27FC236}">
                  <a16:creationId xmlns:a16="http://schemas.microsoft.com/office/drawing/2014/main" id="{E01510EA-5924-194B-BADD-F0337715B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1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42" name="Freeform 437">
              <a:extLst>
                <a:ext uri="{FF2B5EF4-FFF2-40B4-BE49-F238E27FC236}">
                  <a16:creationId xmlns:a16="http://schemas.microsoft.com/office/drawing/2014/main" id="{67717193-8522-0844-8C2E-192EE59F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7873534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43" name="Freeform 438">
              <a:extLst>
                <a:ext uri="{FF2B5EF4-FFF2-40B4-BE49-F238E27FC236}">
                  <a16:creationId xmlns:a16="http://schemas.microsoft.com/office/drawing/2014/main" id="{8D1F18AC-8417-624C-AB3B-7B44897BE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9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44" name="Freeform 439">
              <a:extLst>
                <a:ext uri="{FF2B5EF4-FFF2-40B4-BE49-F238E27FC236}">
                  <a16:creationId xmlns:a16="http://schemas.microsoft.com/office/drawing/2014/main" id="{B3B678D2-02B6-B04F-985A-ADD355270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3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45" name="Freeform 440">
              <a:extLst>
                <a:ext uri="{FF2B5EF4-FFF2-40B4-BE49-F238E27FC236}">
                  <a16:creationId xmlns:a16="http://schemas.microsoft.com/office/drawing/2014/main" id="{9F14CD68-BFC4-514C-A025-D03BE800B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46" name="Freeform 441">
              <a:extLst>
                <a:ext uri="{FF2B5EF4-FFF2-40B4-BE49-F238E27FC236}">
                  <a16:creationId xmlns:a16="http://schemas.microsoft.com/office/drawing/2014/main" id="{794E5739-0F26-B145-B7EB-41FE8213F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1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47" name="Freeform 442">
              <a:extLst>
                <a:ext uri="{FF2B5EF4-FFF2-40B4-BE49-F238E27FC236}">
                  <a16:creationId xmlns:a16="http://schemas.microsoft.com/office/drawing/2014/main" id="{25CF3261-470E-AC4C-A400-25AAB6CED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8453302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48" name="Freeform 443">
              <a:extLst>
                <a:ext uri="{FF2B5EF4-FFF2-40B4-BE49-F238E27FC236}">
                  <a16:creationId xmlns:a16="http://schemas.microsoft.com/office/drawing/2014/main" id="{930D27AE-CEAC-2A42-80E3-23BB641D5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9" y="8399149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49" name="Freeform 444">
              <a:extLst>
                <a:ext uri="{FF2B5EF4-FFF2-40B4-BE49-F238E27FC236}">
                  <a16:creationId xmlns:a16="http://schemas.microsoft.com/office/drawing/2014/main" id="{03BB4F79-A2F2-664B-9017-C7097401B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1" y="8472416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50" name="Freeform 445">
              <a:extLst>
                <a:ext uri="{FF2B5EF4-FFF2-40B4-BE49-F238E27FC236}">
                  <a16:creationId xmlns:a16="http://schemas.microsoft.com/office/drawing/2014/main" id="{E4BA28B8-BA1D-0D46-9119-D76E6AB0C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9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51" name="Freeform 446">
              <a:extLst>
                <a:ext uri="{FF2B5EF4-FFF2-40B4-BE49-F238E27FC236}">
                  <a16:creationId xmlns:a16="http://schemas.microsoft.com/office/drawing/2014/main" id="{003FEF78-9DD7-964D-91E5-594AAFD76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6" y="8520199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52" name="Freeform 447">
              <a:extLst>
                <a:ext uri="{FF2B5EF4-FFF2-40B4-BE49-F238E27FC236}">
                  <a16:creationId xmlns:a16="http://schemas.microsoft.com/office/drawing/2014/main" id="{6FC01A4F-8B81-C74C-8F1C-8D2DB5267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53" name="Freeform 448">
              <a:extLst>
                <a:ext uri="{FF2B5EF4-FFF2-40B4-BE49-F238E27FC236}">
                  <a16:creationId xmlns:a16="http://schemas.microsoft.com/office/drawing/2014/main" id="{0E56E7E9-A0AD-B345-9BC2-97C64397B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54" name="Freeform 449">
              <a:extLst>
                <a:ext uri="{FF2B5EF4-FFF2-40B4-BE49-F238E27FC236}">
                  <a16:creationId xmlns:a16="http://schemas.microsoft.com/office/drawing/2014/main" id="{DD8C76B9-25B4-1F4A-818E-BEC785AD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4" y="8631693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55" name="Freeform 450">
              <a:extLst>
                <a:ext uri="{FF2B5EF4-FFF2-40B4-BE49-F238E27FC236}">
                  <a16:creationId xmlns:a16="http://schemas.microsoft.com/office/drawing/2014/main" id="{F0ABA031-2D59-6042-852A-91F9E5FDE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9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56" name="Freeform 451">
              <a:extLst>
                <a:ext uri="{FF2B5EF4-FFF2-40B4-BE49-F238E27FC236}">
                  <a16:creationId xmlns:a16="http://schemas.microsoft.com/office/drawing/2014/main" id="{EF894629-4CA5-A548-BFF1-BE59D6DE9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6" y="8399149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57" name="Freeform 452">
              <a:extLst>
                <a:ext uri="{FF2B5EF4-FFF2-40B4-BE49-F238E27FC236}">
                  <a16:creationId xmlns:a16="http://schemas.microsoft.com/office/drawing/2014/main" id="{20DFA727-A593-9D45-885A-1AA350B1D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60" y="8781414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58" name="Freeform 453">
              <a:extLst>
                <a:ext uri="{FF2B5EF4-FFF2-40B4-BE49-F238E27FC236}">
                  <a16:creationId xmlns:a16="http://schemas.microsoft.com/office/drawing/2014/main" id="{216C7759-44F1-D343-8C13-8D2F40D84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6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59" name="Freeform 454">
              <a:extLst>
                <a:ext uri="{FF2B5EF4-FFF2-40B4-BE49-F238E27FC236}">
                  <a16:creationId xmlns:a16="http://schemas.microsoft.com/office/drawing/2014/main" id="{616A2A8B-2F4C-CD4F-AABE-0530E2016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8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60" name="Freeform 455">
              <a:extLst>
                <a:ext uri="{FF2B5EF4-FFF2-40B4-BE49-F238E27FC236}">
                  <a16:creationId xmlns:a16="http://schemas.microsoft.com/office/drawing/2014/main" id="{E4A51019-CAAE-754A-9D43-88FF63C85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4" y="9119081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61" name="Freeform 456">
              <a:extLst>
                <a:ext uri="{FF2B5EF4-FFF2-40B4-BE49-F238E27FC236}">
                  <a16:creationId xmlns:a16="http://schemas.microsoft.com/office/drawing/2014/main" id="{FE6AF577-8082-3E47-8D15-51DC5F735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80" y="9166866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62" name="Freeform 457">
              <a:extLst>
                <a:ext uri="{FF2B5EF4-FFF2-40B4-BE49-F238E27FC236}">
                  <a16:creationId xmlns:a16="http://schemas.microsoft.com/office/drawing/2014/main" id="{7803901F-6A31-834A-8656-A63D3C037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7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63" name="Freeform 458">
              <a:extLst>
                <a:ext uri="{FF2B5EF4-FFF2-40B4-BE49-F238E27FC236}">
                  <a16:creationId xmlns:a16="http://schemas.microsoft.com/office/drawing/2014/main" id="{C19D3957-A4AF-494E-95FD-07D53DC02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9" y="9361182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64" name="Freeform 459">
              <a:extLst>
                <a:ext uri="{FF2B5EF4-FFF2-40B4-BE49-F238E27FC236}">
                  <a16:creationId xmlns:a16="http://schemas.microsoft.com/office/drawing/2014/main" id="{93E207B4-9058-A045-9428-84AE9CA79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9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65" name="Freeform 460">
              <a:extLst>
                <a:ext uri="{FF2B5EF4-FFF2-40B4-BE49-F238E27FC236}">
                  <a16:creationId xmlns:a16="http://schemas.microsoft.com/office/drawing/2014/main" id="{85409013-DCD0-9F4C-93F5-0D595474B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5" y="9437634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66" name="Freeform 461">
              <a:extLst>
                <a:ext uri="{FF2B5EF4-FFF2-40B4-BE49-F238E27FC236}">
                  <a16:creationId xmlns:a16="http://schemas.microsoft.com/office/drawing/2014/main" id="{CEF3E21B-A939-0B40-B0A6-6AA30493D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6" y="9437634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67" name="Freeform 462">
              <a:extLst>
                <a:ext uri="{FF2B5EF4-FFF2-40B4-BE49-F238E27FC236}">
                  <a16:creationId xmlns:a16="http://schemas.microsoft.com/office/drawing/2014/main" id="{88E5CDCA-A1C6-A840-8F68-FE03B2040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7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68" name="Freeform 463">
              <a:extLst>
                <a:ext uri="{FF2B5EF4-FFF2-40B4-BE49-F238E27FC236}">
                  <a16:creationId xmlns:a16="http://schemas.microsoft.com/office/drawing/2014/main" id="{88B9D033-C9B5-1A4A-8A50-69CCBC8D9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9437634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69" name="Freeform 464">
              <a:extLst>
                <a:ext uri="{FF2B5EF4-FFF2-40B4-BE49-F238E27FC236}">
                  <a16:creationId xmlns:a16="http://schemas.microsoft.com/office/drawing/2014/main" id="{2C4B141D-93FE-A84C-A504-9EA5D0DC3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7" y="9491790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70" name="Freeform 465">
              <a:extLst>
                <a:ext uri="{FF2B5EF4-FFF2-40B4-BE49-F238E27FC236}">
                  <a16:creationId xmlns:a16="http://schemas.microsoft.com/office/drawing/2014/main" id="{B90B3886-7E42-A74F-8F09-E4A5119B9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6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71" name="Freeform 466">
              <a:extLst>
                <a:ext uri="{FF2B5EF4-FFF2-40B4-BE49-F238E27FC236}">
                  <a16:creationId xmlns:a16="http://schemas.microsoft.com/office/drawing/2014/main" id="{03330AB0-3580-184D-BD15-6C3374B4C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9" y="9185980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72" name="Freeform 467">
              <a:extLst>
                <a:ext uri="{FF2B5EF4-FFF2-40B4-BE49-F238E27FC236}">
                  <a16:creationId xmlns:a16="http://schemas.microsoft.com/office/drawing/2014/main" id="{8834491B-E325-B449-BA9D-A6488D3BC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2" y="8969360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73" name="Freeform 468">
              <a:extLst>
                <a:ext uri="{FF2B5EF4-FFF2-40B4-BE49-F238E27FC236}">
                  <a16:creationId xmlns:a16="http://schemas.microsoft.com/office/drawing/2014/main" id="{088E511B-7668-F448-8837-C79F82AC6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8950246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74" name="Freeform 469">
              <a:extLst>
                <a:ext uri="{FF2B5EF4-FFF2-40B4-BE49-F238E27FC236}">
                  <a16:creationId xmlns:a16="http://schemas.microsoft.com/office/drawing/2014/main" id="{06E314AE-2AEA-2341-9752-2D4D72CC0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75" name="Freeform 470">
              <a:extLst>
                <a:ext uri="{FF2B5EF4-FFF2-40B4-BE49-F238E27FC236}">
                  <a16:creationId xmlns:a16="http://schemas.microsoft.com/office/drawing/2014/main" id="{65F887C0-0176-8046-BB3D-AFEFA8DC9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4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76" name="Freeform 471">
              <a:extLst>
                <a:ext uri="{FF2B5EF4-FFF2-40B4-BE49-F238E27FC236}">
                  <a16:creationId xmlns:a16="http://schemas.microsoft.com/office/drawing/2014/main" id="{76DD374E-DAF5-8E4C-9324-7D6DD7FB4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9" y="9061740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77" name="Freeform 472">
              <a:extLst>
                <a:ext uri="{FF2B5EF4-FFF2-40B4-BE49-F238E27FC236}">
                  <a16:creationId xmlns:a16="http://schemas.microsoft.com/office/drawing/2014/main" id="{7386C942-B9F7-7847-9ACD-4166EC1D0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9" y="9240133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78" name="Freeform 473">
              <a:extLst>
                <a:ext uri="{FF2B5EF4-FFF2-40B4-BE49-F238E27FC236}">
                  <a16:creationId xmlns:a16="http://schemas.microsoft.com/office/drawing/2014/main" id="{A1632EC3-7EBC-3A4B-8181-8A8558BCD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5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79" name="Freeform 474">
              <a:extLst>
                <a:ext uri="{FF2B5EF4-FFF2-40B4-BE49-F238E27FC236}">
                  <a16:creationId xmlns:a16="http://schemas.microsoft.com/office/drawing/2014/main" id="{B9766FD8-4DBD-A744-887C-BD14B4E1C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1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80" name="Freeform 475">
              <a:extLst>
                <a:ext uri="{FF2B5EF4-FFF2-40B4-BE49-F238E27FC236}">
                  <a16:creationId xmlns:a16="http://schemas.microsoft.com/office/drawing/2014/main" id="{050A74E7-DDA3-BF44-ABE6-5EF566319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6" y="9399410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81" name="Freeform 476">
              <a:extLst>
                <a:ext uri="{FF2B5EF4-FFF2-40B4-BE49-F238E27FC236}">
                  <a16:creationId xmlns:a16="http://schemas.microsoft.com/office/drawing/2014/main" id="{E0915C5F-559D-2A40-A75B-E1E5AD4BD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3" y="9361182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82" name="Freeform 477">
              <a:extLst>
                <a:ext uri="{FF2B5EF4-FFF2-40B4-BE49-F238E27FC236}">
                  <a16:creationId xmlns:a16="http://schemas.microsoft.com/office/drawing/2014/main" id="{637F4F5C-B06E-F647-92A8-7016637CE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10017405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83" name="Freeform 478">
              <a:extLst>
                <a:ext uri="{FF2B5EF4-FFF2-40B4-BE49-F238E27FC236}">
                  <a16:creationId xmlns:a16="http://schemas.microsoft.com/office/drawing/2014/main" id="{0FF0DAD8-27F7-C243-97F3-F38070E44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5" y="10727781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84" name="Freeform 479">
              <a:extLst>
                <a:ext uri="{FF2B5EF4-FFF2-40B4-BE49-F238E27FC236}">
                  <a16:creationId xmlns:a16="http://schemas.microsoft.com/office/drawing/2014/main" id="{B003E8F0-29E8-7744-AAA2-BAAC89077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9" y="10848833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85" name="Freeform 480">
              <a:extLst>
                <a:ext uri="{FF2B5EF4-FFF2-40B4-BE49-F238E27FC236}">
                  <a16:creationId xmlns:a16="http://schemas.microsoft.com/office/drawing/2014/main" id="{71623486-8C0E-9245-A048-7E07411CF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9" y="11055893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86" name="Freeform 481">
              <a:extLst>
                <a:ext uri="{FF2B5EF4-FFF2-40B4-BE49-F238E27FC236}">
                  <a16:creationId xmlns:a16="http://schemas.microsoft.com/office/drawing/2014/main" id="{9B2BB58D-C787-274F-B34D-BAD15669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2" y="11412676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87" name="Freeform 482">
              <a:extLst>
                <a:ext uri="{FF2B5EF4-FFF2-40B4-BE49-F238E27FC236}">
                  <a16:creationId xmlns:a16="http://schemas.microsoft.com/office/drawing/2014/main" id="{AA303330-0958-224F-B9FC-19A3C73BF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5" y="11065451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88" name="Freeform 483">
              <a:extLst>
                <a:ext uri="{FF2B5EF4-FFF2-40B4-BE49-F238E27FC236}">
                  <a16:creationId xmlns:a16="http://schemas.microsoft.com/office/drawing/2014/main" id="{AB67AE66-6184-7F4F-888E-39F29BAE7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2" y="11017668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89" name="Freeform 484">
              <a:extLst>
                <a:ext uri="{FF2B5EF4-FFF2-40B4-BE49-F238E27FC236}">
                  <a16:creationId xmlns:a16="http://schemas.microsoft.com/office/drawing/2014/main" id="{9D3CE74F-1AF1-364C-8C73-8BDFE5A66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4" y="11017668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90" name="Freeform 485">
              <a:extLst>
                <a:ext uri="{FF2B5EF4-FFF2-40B4-BE49-F238E27FC236}">
                  <a16:creationId xmlns:a16="http://schemas.microsoft.com/office/drawing/2014/main" id="{98E2579B-C8A3-E740-B287-D1A1CDB2D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5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91" name="Freeform 486">
              <a:extLst>
                <a:ext uri="{FF2B5EF4-FFF2-40B4-BE49-F238E27FC236}">
                  <a16:creationId xmlns:a16="http://schemas.microsoft.com/office/drawing/2014/main" id="{1CAE9E9F-0348-7147-938B-4AC68BD77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1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92" name="Freeform 487">
              <a:extLst>
                <a:ext uri="{FF2B5EF4-FFF2-40B4-BE49-F238E27FC236}">
                  <a16:creationId xmlns:a16="http://schemas.microsoft.com/office/drawing/2014/main" id="{B60AA0DA-F058-3342-ACE8-2DA61D95C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93" name="Freeform 488">
              <a:extLst>
                <a:ext uri="{FF2B5EF4-FFF2-40B4-BE49-F238E27FC236}">
                  <a16:creationId xmlns:a16="http://schemas.microsoft.com/office/drawing/2014/main" id="{F76C0C83-1365-BA4F-8E5B-8ACC40FCF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7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94" name="Freeform 489">
              <a:extLst>
                <a:ext uri="{FF2B5EF4-FFF2-40B4-BE49-F238E27FC236}">
                  <a16:creationId xmlns:a16="http://schemas.microsoft.com/office/drawing/2014/main" id="{39DB1E82-C2F7-A54F-8C00-9FC367DE7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5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95" name="Freeform 490">
              <a:extLst>
                <a:ext uri="{FF2B5EF4-FFF2-40B4-BE49-F238E27FC236}">
                  <a16:creationId xmlns:a16="http://schemas.microsoft.com/office/drawing/2014/main" id="{93FCA6B4-98E4-E14F-86BF-E280609BA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6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96" name="Freeform 491">
              <a:extLst>
                <a:ext uri="{FF2B5EF4-FFF2-40B4-BE49-F238E27FC236}">
                  <a16:creationId xmlns:a16="http://schemas.microsoft.com/office/drawing/2014/main" id="{413BA287-1AFD-0342-B74A-EB306BF3E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2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97" name="Freeform 492">
              <a:extLst>
                <a:ext uri="{FF2B5EF4-FFF2-40B4-BE49-F238E27FC236}">
                  <a16:creationId xmlns:a16="http://schemas.microsoft.com/office/drawing/2014/main" id="{9508F0AE-98E3-D64B-99A3-24417889A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1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98" name="Freeform 493">
              <a:extLst>
                <a:ext uri="{FF2B5EF4-FFF2-40B4-BE49-F238E27FC236}">
                  <a16:creationId xmlns:a16="http://schemas.microsoft.com/office/drawing/2014/main" id="{80F9CA26-4440-2846-A534-319409C6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70" y="6892385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99" name="Freeform 494">
              <a:extLst>
                <a:ext uri="{FF2B5EF4-FFF2-40B4-BE49-F238E27FC236}">
                  <a16:creationId xmlns:a16="http://schemas.microsoft.com/office/drawing/2014/main" id="{0D75A458-72AB-3B46-852D-BDF05A62D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00" name="Freeform 495">
              <a:extLst>
                <a:ext uri="{FF2B5EF4-FFF2-40B4-BE49-F238E27FC236}">
                  <a16:creationId xmlns:a16="http://schemas.microsoft.com/office/drawing/2014/main" id="{1ACA4396-D3D2-314F-8CC4-E336CBBEA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2" y="7153600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01" name="Freeform 496">
              <a:extLst>
                <a:ext uri="{FF2B5EF4-FFF2-40B4-BE49-F238E27FC236}">
                  <a16:creationId xmlns:a16="http://schemas.microsoft.com/office/drawing/2014/main" id="{8028621B-CC9A-FB4D-A015-866C7783E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4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02" name="Freeform 497">
              <a:extLst>
                <a:ext uri="{FF2B5EF4-FFF2-40B4-BE49-F238E27FC236}">
                  <a16:creationId xmlns:a16="http://schemas.microsoft.com/office/drawing/2014/main" id="{096BEFB6-B293-2F41-A3F4-61A0E4C81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2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03" name="Freeform 498">
              <a:extLst>
                <a:ext uri="{FF2B5EF4-FFF2-40B4-BE49-F238E27FC236}">
                  <a16:creationId xmlns:a16="http://schemas.microsoft.com/office/drawing/2014/main" id="{CFE74856-941C-704C-BD79-99F5AE377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4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04" name="Freeform 499">
              <a:extLst>
                <a:ext uri="{FF2B5EF4-FFF2-40B4-BE49-F238E27FC236}">
                  <a16:creationId xmlns:a16="http://schemas.microsoft.com/office/drawing/2014/main" id="{771C8E6F-1ED2-8A4C-A036-4121253A5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7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05" name="Freeform 500">
              <a:extLst>
                <a:ext uri="{FF2B5EF4-FFF2-40B4-BE49-F238E27FC236}">
                  <a16:creationId xmlns:a16="http://schemas.microsoft.com/office/drawing/2014/main" id="{6651B4A8-C68E-0D42-91A9-3C7565D27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9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06" name="Freeform 501">
              <a:extLst>
                <a:ext uri="{FF2B5EF4-FFF2-40B4-BE49-F238E27FC236}">
                  <a16:creationId xmlns:a16="http://schemas.microsoft.com/office/drawing/2014/main" id="{D2F06B6F-600E-B345-8E29-3C4072CD5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5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07" name="Freeform 502">
              <a:extLst>
                <a:ext uri="{FF2B5EF4-FFF2-40B4-BE49-F238E27FC236}">
                  <a16:creationId xmlns:a16="http://schemas.microsoft.com/office/drawing/2014/main" id="{7904C42C-454C-7340-AA57-39634B3AA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90" y="6086440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08" name="Freeform 503">
              <a:extLst>
                <a:ext uri="{FF2B5EF4-FFF2-40B4-BE49-F238E27FC236}">
                  <a16:creationId xmlns:a16="http://schemas.microsoft.com/office/drawing/2014/main" id="{7F147283-0139-4C42-8861-6CD0C3CBE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4" y="6105554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09" name="Freeform 504">
              <a:extLst>
                <a:ext uri="{FF2B5EF4-FFF2-40B4-BE49-F238E27FC236}">
                  <a16:creationId xmlns:a16="http://schemas.microsoft.com/office/drawing/2014/main" id="{424301AF-49D8-4745-A108-6A77B20E5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6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10" name="Freeform 505">
              <a:extLst>
                <a:ext uri="{FF2B5EF4-FFF2-40B4-BE49-F238E27FC236}">
                  <a16:creationId xmlns:a16="http://schemas.microsoft.com/office/drawing/2014/main" id="{66463ECF-DFDE-D64B-9C04-7E62A40D2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4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11" name="Freeform 506">
              <a:extLst>
                <a:ext uri="{FF2B5EF4-FFF2-40B4-BE49-F238E27FC236}">
                  <a16:creationId xmlns:a16="http://schemas.microsoft.com/office/drawing/2014/main" id="{43F73AA5-ACC5-DB42-AE9A-67DBD9C37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2" y="5994060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12" name="Freeform 507">
              <a:extLst>
                <a:ext uri="{FF2B5EF4-FFF2-40B4-BE49-F238E27FC236}">
                  <a16:creationId xmlns:a16="http://schemas.microsoft.com/office/drawing/2014/main" id="{69AA80D7-CEB7-4844-AC3C-74C8D43D4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13" name="Freeform 508">
              <a:extLst>
                <a:ext uri="{FF2B5EF4-FFF2-40B4-BE49-F238E27FC236}">
                  <a16:creationId xmlns:a16="http://schemas.microsoft.com/office/drawing/2014/main" id="{5ED56A8A-FF08-C14F-BEDD-C0180D3A2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14" name="Freeform 509">
              <a:extLst>
                <a:ext uri="{FF2B5EF4-FFF2-40B4-BE49-F238E27FC236}">
                  <a16:creationId xmlns:a16="http://schemas.microsoft.com/office/drawing/2014/main" id="{7133997D-C285-2F43-9AD9-CE0C5DC78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15" name="Freeform 510">
              <a:extLst>
                <a:ext uri="{FF2B5EF4-FFF2-40B4-BE49-F238E27FC236}">
                  <a16:creationId xmlns:a16="http://schemas.microsoft.com/office/drawing/2014/main" id="{FC00876E-8B1C-E640-9B9C-291D38EF8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1" y="6207490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16" name="Freeform 511">
              <a:extLst>
                <a:ext uri="{FF2B5EF4-FFF2-40B4-BE49-F238E27FC236}">
                  <a16:creationId xmlns:a16="http://schemas.microsoft.com/office/drawing/2014/main" id="{0CB46692-3BC2-AE49-B32F-28643AF11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9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17" name="Freeform 512">
              <a:extLst>
                <a:ext uri="{FF2B5EF4-FFF2-40B4-BE49-F238E27FC236}">
                  <a16:creationId xmlns:a16="http://schemas.microsoft.com/office/drawing/2014/main" id="{0F99070B-5EB8-E44E-8CC3-9E749F55F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11747158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18" name="Freeform 513">
              <a:extLst>
                <a:ext uri="{FF2B5EF4-FFF2-40B4-BE49-F238E27FC236}">
                  <a16:creationId xmlns:a16="http://schemas.microsoft.com/office/drawing/2014/main" id="{38D9D066-A5FE-8549-A0BF-B66BA4A0C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6" y="11804496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19" name="Freeform 514">
              <a:extLst>
                <a:ext uri="{FF2B5EF4-FFF2-40B4-BE49-F238E27FC236}">
                  <a16:creationId xmlns:a16="http://schemas.microsoft.com/office/drawing/2014/main" id="{59AD4BAD-7B01-6843-8F24-DDCD8D49D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1731230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20" name="Freeform 515">
              <a:extLst>
                <a:ext uri="{FF2B5EF4-FFF2-40B4-BE49-F238E27FC236}">
                  <a16:creationId xmlns:a16="http://schemas.microsoft.com/office/drawing/2014/main" id="{416E31BA-B05A-4147-B16D-6787289BA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11766271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21" name="Freeform 516">
              <a:extLst>
                <a:ext uri="{FF2B5EF4-FFF2-40B4-BE49-F238E27FC236}">
                  <a16:creationId xmlns:a16="http://schemas.microsoft.com/office/drawing/2014/main" id="{64FA5B77-9A29-104A-841E-15A6D3D59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702558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22" name="Freeform 517">
              <a:extLst>
                <a:ext uri="{FF2B5EF4-FFF2-40B4-BE49-F238E27FC236}">
                  <a16:creationId xmlns:a16="http://schemas.microsoft.com/office/drawing/2014/main" id="{3B1E735D-2674-494C-BFAC-D24484C96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626106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26" name="Freeform 518">
              <a:extLst>
                <a:ext uri="{FF2B5EF4-FFF2-40B4-BE49-F238E27FC236}">
                  <a16:creationId xmlns:a16="http://schemas.microsoft.com/office/drawing/2014/main" id="{6AE40FBC-2836-1944-9C42-2664DF5B7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4" y="11505056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27" name="Freeform 519">
              <a:extLst>
                <a:ext uri="{FF2B5EF4-FFF2-40B4-BE49-F238E27FC236}">
                  <a16:creationId xmlns:a16="http://schemas.microsoft.com/office/drawing/2014/main" id="{EF8657B6-FB25-DD4C-BC90-3DA9ED2DB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587879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28" name="Freeform 520">
              <a:extLst>
                <a:ext uri="{FF2B5EF4-FFF2-40B4-BE49-F238E27FC236}">
                  <a16:creationId xmlns:a16="http://schemas.microsoft.com/office/drawing/2014/main" id="{76282DF9-8B0C-2F43-83D6-6029C8C08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466829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29" name="Freeform 521">
              <a:extLst>
                <a:ext uri="{FF2B5EF4-FFF2-40B4-BE49-F238E27FC236}">
                  <a16:creationId xmlns:a16="http://schemas.microsoft.com/office/drawing/2014/main" id="{6587BAF5-22C7-C141-A835-3C71AC5CD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3" y="11282066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30" name="Freeform 522">
              <a:extLst>
                <a:ext uri="{FF2B5EF4-FFF2-40B4-BE49-F238E27FC236}">
                  <a16:creationId xmlns:a16="http://schemas.microsoft.com/office/drawing/2014/main" id="{5FB17FC3-EEDD-1C42-9A72-60BF5F16C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7" y="11113234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31" name="Freeform 523">
              <a:extLst>
                <a:ext uri="{FF2B5EF4-FFF2-40B4-BE49-F238E27FC236}">
                  <a16:creationId xmlns:a16="http://schemas.microsoft.com/office/drawing/2014/main" id="{9CFE0F5F-90C5-164A-B4E7-72D6F88DA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3" y="8462858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32" name="Freeform 524">
              <a:extLst>
                <a:ext uri="{FF2B5EF4-FFF2-40B4-BE49-F238E27FC236}">
                  <a16:creationId xmlns:a16="http://schemas.microsoft.com/office/drawing/2014/main" id="{8A985F14-670A-2540-B66E-53B3D3E50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7" y="8520199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33" name="Freeform 525">
              <a:extLst>
                <a:ext uri="{FF2B5EF4-FFF2-40B4-BE49-F238E27FC236}">
                  <a16:creationId xmlns:a16="http://schemas.microsoft.com/office/drawing/2014/main" id="{4249FB2A-B11F-ED40-92E9-1BA2ACB21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8" y="9026701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34" name="Freeform 526">
              <a:extLst>
                <a:ext uri="{FF2B5EF4-FFF2-40B4-BE49-F238E27FC236}">
                  <a16:creationId xmlns:a16="http://schemas.microsoft.com/office/drawing/2014/main" id="{7AE94BA9-5344-834A-8310-B23F97756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5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35" name="Freeform 527">
              <a:extLst>
                <a:ext uri="{FF2B5EF4-FFF2-40B4-BE49-F238E27FC236}">
                  <a16:creationId xmlns:a16="http://schemas.microsoft.com/office/drawing/2014/main" id="{BF86C1A6-65EA-6A44-8F20-F5CB81505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36" name="Freeform 528">
              <a:extLst>
                <a:ext uri="{FF2B5EF4-FFF2-40B4-BE49-F238E27FC236}">
                  <a16:creationId xmlns:a16="http://schemas.microsoft.com/office/drawing/2014/main" id="{BDB27939-EDF4-0449-A675-84A289D73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37" name="Freeform 529">
              <a:extLst>
                <a:ext uri="{FF2B5EF4-FFF2-40B4-BE49-F238E27FC236}">
                  <a16:creationId xmlns:a16="http://schemas.microsoft.com/office/drawing/2014/main" id="{24411F2F-8CC5-4B43-94ED-AC56A0066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38" name="Freeform 530">
              <a:extLst>
                <a:ext uri="{FF2B5EF4-FFF2-40B4-BE49-F238E27FC236}">
                  <a16:creationId xmlns:a16="http://schemas.microsoft.com/office/drawing/2014/main" id="{577B680F-D7B9-4C44-92E7-087E91A8B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7" y="8032811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39" name="Freeform 531">
              <a:extLst>
                <a:ext uri="{FF2B5EF4-FFF2-40B4-BE49-F238E27FC236}">
                  <a16:creationId xmlns:a16="http://schemas.microsoft.com/office/drawing/2014/main" id="{4E992D8E-616C-B144-A57A-088B34C0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6656656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40" name="Freeform 532">
              <a:extLst>
                <a:ext uri="{FF2B5EF4-FFF2-40B4-BE49-F238E27FC236}">
                  <a16:creationId xmlns:a16="http://schemas.microsoft.com/office/drawing/2014/main" id="{07754D51-692F-C24F-8F1C-19FEE95BF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4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41" name="Freeform 533">
              <a:extLst>
                <a:ext uri="{FF2B5EF4-FFF2-40B4-BE49-F238E27FC236}">
                  <a16:creationId xmlns:a16="http://schemas.microsoft.com/office/drawing/2014/main" id="{C688C13A-9610-1C49-9F0D-40FCB2F49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8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42" name="Freeform 534">
              <a:extLst>
                <a:ext uri="{FF2B5EF4-FFF2-40B4-BE49-F238E27FC236}">
                  <a16:creationId xmlns:a16="http://schemas.microsoft.com/office/drawing/2014/main" id="{1BA0BB10-9CD1-0149-A7B2-ED399DDC7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4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43" name="Freeform 535">
              <a:extLst>
                <a:ext uri="{FF2B5EF4-FFF2-40B4-BE49-F238E27FC236}">
                  <a16:creationId xmlns:a16="http://schemas.microsoft.com/office/drawing/2014/main" id="{AE2DC43B-2E17-364C-BE50-C43565B37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7" y="6385883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44" name="Freeform 536">
              <a:extLst>
                <a:ext uri="{FF2B5EF4-FFF2-40B4-BE49-F238E27FC236}">
                  <a16:creationId xmlns:a16="http://schemas.microsoft.com/office/drawing/2014/main" id="{FA33C43C-9324-AB40-B95B-E287BF75C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6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45" name="Freeform 537">
              <a:extLst>
                <a:ext uri="{FF2B5EF4-FFF2-40B4-BE49-F238E27FC236}">
                  <a16:creationId xmlns:a16="http://schemas.microsoft.com/office/drawing/2014/main" id="{0338E5D1-4F41-8E44-8E42-4E58BC7CF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5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46" name="Freeform 538">
              <a:extLst>
                <a:ext uri="{FF2B5EF4-FFF2-40B4-BE49-F238E27FC236}">
                  <a16:creationId xmlns:a16="http://schemas.microsoft.com/office/drawing/2014/main" id="{8C8009C5-1ACB-0240-A487-F46958E6F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8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47" name="Freeform 539">
              <a:extLst>
                <a:ext uri="{FF2B5EF4-FFF2-40B4-BE49-F238E27FC236}">
                  <a16:creationId xmlns:a16="http://schemas.microsoft.com/office/drawing/2014/main" id="{E2E0D979-7820-CA4C-A58E-AABE9BA64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3" y="6283947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48" name="Freeform 540">
              <a:extLst>
                <a:ext uri="{FF2B5EF4-FFF2-40B4-BE49-F238E27FC236}">
                  <a16:creationId xmlns:a16="http://schemas.microsoft.com/office/drawing/2014/main" id="{20699B88-5ED3-1D4C-8509-DCB595BE9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2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49" name="Freeform 541">
              <a:extLst>
                <a:ext uri="{FF2B5EF4-FFF2-40B4-BE49-F238E27FC236}">
                  <a16:creationId xmlns:a16="http://schemas.microsoft.com/office/drawing/2014/main" id="{A10E70B5-B49C-AB4D-9F3B-60EC75200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1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50" name="Freeform 542">
              <a:extLst>
                <a:ext uri="{FF2B5EF4-FFF2-40B4-BE49-F238E27FC236}">
                  <a16:creationId xmlns:a16="http://schemas.microsoft.com/office/drawing/2014/main" id="{36482483-60D3-4B46-A0BA-B18D50900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5" y="5618166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51" name="Freeform 543">
              <a:extLst>
                <a:ext uri="{FF2B5EF4-FFF2-40B4-BE49-F238E27FC236}">
                  <a16:creationId xmlns:a16="http://schemas.microsoft.com/office/drawing/2014/main" id="{DA22737F-97AD-B54B-A1E6-21D316277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3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52" name="Freeform 544">
              <a:extLst>
                <a:ext uri="{FF2B5EF4-FFF2-40B4-BE49-F238E27FC236}">
                  <a16:creationId xmlns:a16="http://schemas.microsoft.com/office/drawing/2014/main" id="{3989A74A-E424-4E46-B2F4-DF5645CDD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8" y="5395178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53" name="Freeform 545">
              <a:extLst>
                <a:ext uri="{FF2B5EF4-FFF2-40B4-BE49-F238E27FC236}">
                  <a16:creationId xmlns:a16="http://schemas.microsoft.com/office/drawing/2014/main" id="{D710FDB3-C512-5441-B364-755D2E3CF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54" name="Freeform 546">
              <a:extLst>
                <a:ext uri="{FF2B5EF4-FFF2-40B4-BE49-F238E27FC236}">
                  <a16:creationId xmlns:a16="http://schemas.microsoft.com/office/drawing/2014/main" id="{79BCF25D-A290-B44F-822D-4C19895A2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4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55" name="Freeform 547">
              <a:extLst>
                <a:ext uri="{FF2B5EF4-FFF2-40B4-BE49-F238E27FC236}">
                  <a16:creationId xmlns:a16="http://schemas.microsoft.com/office/drawing/2014/main" id="{46E369EA-3B0D-A547-97E1-5BC3D793A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6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56" name="Freeform 548">
              <a:extLst>
                <a:ext uri="{FF2B5EF4-FFF2-40B4-BE49-F238E27FC236}">
                  <a16:creationId xmlns:a16="http://schemas.microsoft.com/office/drawing/2014/main" id="{18FE039F-2E7C-7249-A4C5-6408AF665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57" name="Freeform 549">
              <a:extLst>
                <a:ext uri="{FF2B5EF4-FFF2-40B4-BE49-F238E27FC236}">
                  <a16:creationId xmlns:a16="http://schemas.microsoft.com/office/drawing/2014/main" id="{F587B5DA-1BEC-D54C-88E6-9D267815D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6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58" name="Freeform 550">
              <a:extLst>
                <a:ext uri="{FF2B5EF4-FFF2-40B4-BE49-F238E27FC236}">
                  <a16:creationId xmlns:a16="http://schemas.microsoft.com/office/drawing/2014/main" id="{FC066AE7-4A5F-6D40-A46B-45AF17F9B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59" name="Freeform 551">
              <a:extLst>
                <a:ext uri="{FF2B5EF4-FFF2-40B4-BE49-F238E27FC236}">
                  <a16:creationId xmlns:a16="http://schemas.microsoft.com/office/drawing/2014/main" id="{B30F98C3-359E-3049-8794-D6A86CF53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3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60" name="Freeform 552">
              <a:extLst>
                <a:ext uri="{FF2B5EF4-FFF2-40B4-BE49-F238E27FC236}">
                  <a16:creationId xmlns:a16="http://schemas.microsoft.com/office/drawing/2014/main" id="{7838E88C-FAEC-524D-9BC4-0CEEB6D35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1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61" name="Freeform 553">
              <a:extLst>
                <a:ext uri="{FF2B5EF4-FFF2-40B4-BE49-F238E27FC236}">
                  <a16:creationId xmlns:a16="http://schemas.microsoft.com/office/drawing/2014/main" id="{59D784E0-4F24-0147-AFA1-38DB2EDC8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50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62" name="Freeform 554">
              <a:extLst>
                <a:ext uri="{FF2B5EF4-FFF2-40B4-BE49-F238E27FC236}">
                  <a16:creationId xmlns:a16="http://schemas.microsoft.com/office/drawing/2014/main" id="{C39FC815-1801-B242-8D6C-EC82170F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8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63" name="Freeform 555">
              <a:extLst>
                <a:ext uri="{FF2B5EF4-FFF2-40B4-BE49-F238E27FC236}">
                  <a16:creationId xmlns:a16="http://schemas.microsoft.com/office/drawing/2014/main" id="{E2680262-A82F-9543-90E8-E324EF445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9" y="4738956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64" name="Freeform 556">
              <a:extLst>
                <a:ext uri="{FF2B5EF4-FFF2-40B4-BE49-F238E27FC236}">
                  <a16:creationId xmlns:a16="http://schemas.microsoft.com/office/drawing/2014/main" id="{185F54D4-0AA7-FA4B-AF3E-DFD48908E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6" y="6433668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65" name="Freeform 557">
              <a:extLst>
                <a:ext uri="{FF2B5EF4-FFF2-40B4-BE49-F238E27FC236}">
                  <a16:creationId xmlns:a16="http://schemas.microsoft.com/office/drawing/2014/main" id="{C6A84D22-C8BC-CA49-B34B-71D2E834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3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66" name="Freeform 558">
              <a:extLst>
                <a:ext uri="{FF2B5EF4-FFF2-40B4-BE49-F238E27FC236}">
                  <a16:creationId xmlns:a16="http://schemas.microsoft.com/office/drawing/2014/main" id="{E87B9119-6A8F-494E-AD64-35AB29317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7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67" name="Freeform 559">
              <a:extLst>
                <a:ext uri="{FF2B5EF4-FFF2-40B4-BE49-F238E27FC236}">
                  <a16:creationId xmlns:a16="http://schemas.microsoft.com/office/drawing/2014/main" id="{D92070FD-6C6C-954A-8646-33DB2CD46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4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68" name="Freeform 560">
              <a:extLst>
                <a:ext uri="{FF2B5EF4-FFF2-40B4-BE49-F238E27FC236}">
                  <a16:creationId xmlns:a16="http://schemas.microsoft.com/office/drawing/2014/main" id="{E9FE4E83-EA62-F34E-A27C-27C959B42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7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69" name="Freeform 561">
              <a:extLst>
                <a:ext uri="{FF2B5EF4-FFF2-40B4-BE49-F238E27FC236}">
                  <a16:creationId xmlns:a16="http://schemas.microsoft.com/office/drawing/2014/main" id="{F0C60A02-16CF-3B4A-B4EC-0E9AD4D3D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2" y="5994060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70" name="Freeform 562">
              <a:extLst>
                <a:ext uri="{FF2B5EF4-FFF2-40B4-BE49-F238E27FC236}">
                  <a16:creationId xmlns:a16="http://schemas.microsoft.com/office/drawing/2014/main" id="{1D05172C-9D3B-6E4C-A43E-89FBDA4A1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5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71" name="Freeform 563">
              <a:extLst>
                <a:ext uri="{FF2B5EF4-FFF2-40B4-BE49-F238E27FC236}">
                  <a16:creationId xmlns:a16="http://schemas.microsoft.com/office/drawing/2014/main" id="{FF5E9B71-43DA-F24F-885F-8B6672B46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4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72" name="Freeform 564">
              <a:extLst>
                <a:ext uri="{FF2B5EF4-FFF2-40B4-BE49-F238E27FC236}">
                  <a16:creationId xmlns:a16="http://schemas.microsoft.com/office/drawing/2014/main" id="{A675B80F-CB1B-F145-B060-2BC63EBFB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4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73" name="Freeform 565">
              <a:extLst>
                <a:ext uri="{FF2B5EF4-FFF2-40B4-BE49-F238E27FC236}">
                  <a16:creationId xmlns:a16="http://schemas.microsoft.com/office/drawing/2014/main" id="{C5DCAD39-C479-DE4B-B0DD-0A21C07DE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7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74" name="Freeform 566">
              <a:extLst>
                <a:ext uri="{FF2B5EF4-FFF2-40B4-BE49-F238E27FC236}">
                  <a16:creationId xmlns:a16="http://schemas.microsoft.com/office/drawing/2014/main" id="{B24E77D0-D46C-3F46-9D0B-BF67CED51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7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75" name="Freeform 567">
              <a:extLst>
                <a:ext uri="{FF2B5EF4-FFF2-40B4-BE49-F238E27FC236}">
                  <a16:creationId xmlns:a16="http://schemas.microsoft.com/office/drawing/2014/main" id="{3C10C72D-3483-1743-AE5F-192F2DDB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30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76" name="Freeform 568">
              <a:extLst>
                <a:ext uri="{FF2B5EF4-FFF2-40B4-BE49-F238E27FC236}">
                  <a16:creationId xmlns:a16="http://schemas.microsoft.com/office/drawing/2014/main" id="{FD2C0D9E-A933-4A43-87E1-6D6227527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5" y="6236162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77" name="Freeform 569">
              <a:extLst>
                <a:ext uri="{FF2B5EF4-FFF2-40B4-BE49-F238E27FC236}">
                  <a16:creationId xmlns:a16="http://schemas.microsoft.com/office/drawing/2014/main" id="{191D7844-5B85-714D-B845-055BB1B7A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4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78" name="Freeform 570">
              <a:extLst>
                <a:ext uri="{FF2B5EF4-FFF2-40B4-BE49-F238E27FC236}">
                  <a16:creationId xmlns:a16="http://schemas.microsoft.com/office/drawing/2014/main" id="{BE43244D-5F5D-184C-A302-4AF48EB9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7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79" name="Freeform 571">
              <a:extLst>
                <a:ext uri="{FF2B5EF4-FFF2-40B4-BE49-F238E27FC236}">
                  <a16:creationId xmlns:a16="http://schemas.microsoft.com/office/drawing/2014/main" id="{26EB1290-57D0-C949-917A-42227921A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1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80" name="Freeform 572">
              <a:extLst>
                <a:ext uri="{FF2B5EF4-FFF2-40B4-BE49-F238E27FC236}">
                  <a16:creationId xmlns:a16="http://schemas.microsoft.com/office/drawing/2014/main" id="{96137629-3507-E246-8C38-EBC56F4C4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777183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81" name="Freeform 573">
              <a:extLst>
                <a:ext uri="{FF2B5EF4-FFF2-40B4-BE49-F238E27FC236}">
                  <a16:creationId xmlns:a16="http://schemas.microsoft.com/office/drawing/2014/main" id="{1D9DEBB9-8EFC-664C-AA67-BD8951C26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8" y="4738956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82" name="Freeform 574">
              <a:extLst>
                <a:ext uri="{FF2B5EF4-FFF2-40B4-BE49-F238E27FC236}">
                  <a16:creationId xmlns:a16="http://schemas.microsoft.com/office/drawing/2014/main" id="{EECABEDB-A965-4942-89D0-74AB78A1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83" name="Freeform 575">
              <a:extLst>
                <a:ext uri="{FF2B5EF4-FFF2-40B4-BE49-F238E27FC236}">
                  <a16:creationId xmlns:a16="http://schemas.microsoft.com/office/drawing/2014/main" id="{A2C5FAD4-4363-714F-9019-AFC1D361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9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84" name="Freeform 576">
              <a:extLst>
                <a:ext uri="{FF2B5EF4-FFF2-40B4-BE49-F238E27FC236}">
                  <a16:creationId xmlns:a16="http://schemas.microsoft.com/office/drawing/2014/main" id="{B9ED2E88-1EE1-A64C-854F-560C252D0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1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85" name="Freeform 577">
              <a:extLst>
                <a:ext uri="{FF2B5EF4-FFF2-40B4-BE49-F238E27FC236}">
                  <a16:creationId xmlns:a16="http://schemas.microsoft.com/office/drawing/2014/main" id="{F2991BD3-FD76-4A46-97E9-500C545A0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8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86" name="Freeform 578">
              <a:extLst>
                <a:ext uri="{FF2B5EF4-FFF2-40B4-BE49-F238E27FC236}">
                  <a16:creationId xmlns:a16="http://schemas.microsoft.com/office/drawing/2014/main" id="{2586E913-C4FC-7043-BF8B-5C95F8B4C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5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87" name="Freeform 579">
              <a:extLst>
                <a:ext uri="{FF2B5EF4-FFF2-40B4-BE49-F238E27FC236}">
                  <a16:creationId xmlns:a16="http://schemas.microsoft.com/office/drawing/2014/main" id="{409840FA-CB59-3443-93EE-B97C30E0C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88" name="Freeform 580">
              <a:extLst>
                <a:ext uri="{FF2B5EF4-FFF2-40B4-BE49-F238E27FC236}">
                  <a16:creationId xmlns:a16="http://schemas.microsoft.com/office/drawing/2014/main" id="{D1232CD8-F78A-5442-A54B-B3C1B8753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8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89" name="Freeform 581">
              <a:extLst>
                <a:ext uri="{FF2B5EF4-FFF2-40B4-BE49-F238E27FC236}">
                  <a16:creationId xmlns:a16="http://schemas.microsoft.com/office/drawing/2014/main" id="{A83151AB-7F37-B940-89EE-169735D6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80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90" name="Freeform 582">
              <a:extLst>
                <a:ext uri="{FF2B5EF4-FFF2-40B4-BE49-F238E27FC236}">
                  <a16:creationId xmlns:a16="http://schemas.microsoft.com/office/drawing/2014/main" id="{358C00CC-B34F-EC4E-B928-1C9D0AEB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4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91" name="Freeform 583">
              <a:extLst>
                <a:ext uri="{FF2B5EF4-FFF2-40B4-BE49-F238E27FC236}">
                  <a16:creationId xmlns:a16="http://schemas.microsoft.com/office/drawing/2014/main" id="{4690CC7F-7E70-E847-BF4E-819CD9867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70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92" name="Freeform 584">
              <a:extLst>
                <a:ext uri="{FF2B5EF4-FFF2-40B4-BE49-F238E27FC236}">
                  <a16:creationId xmlns:a16="http://schemas.microsoft.com/office/drawing/2014/main" id="{A5F56360-5A0A-B64A-BA84-9534C05C6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3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93" name="Freeform 585">
              <a:extLst>
                <a:ext uri="{FF2B5EF4-FFF2-40B4-BE49-F238E27FC236}">
                  <a16:creationId xmlns:a16="http://schemas.microsoft.com/office/drawing/2014/main" id="{7D487CDC-24AB-C745-BB08-6B28EC2D3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8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94" name="Freeform 586">
              <a:extLst>
                <a:ext uri="{FF2B5EF4-FFF2-40B4-BE49-F238E27FC236}">
                  <a16:creationId xmlns:a16="http://schemas.microsoft.com/office/drawing/2014/main" id="{3F2443D8-9469-0643-AE46-498794EF4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7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95" name="Freeform 587">
              <a:extLst>
                <a:ext uri="{FF2B5EF4-FFF2-40B4-BE49-F238E27FC236}">
                  <a16:creationId xmlns:a16="http://schemas.microsoft.com/office/drawing/2014/main" id="{4DBA8099-2ADA-954B-9442-F54AE0A87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8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96" name="Freeform 588">
              <a:extLst>
                <a:ext uri="{FF2B5EF4-FFF2-40B4-BE49-F238E27FC236}">
                  <a16:creationId xmlns:a16="http://schemas.microsoft.com/office/drawing/2014/main" id="{05423C7E-EBBC-7743-B86A-F3DD2801A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1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97" name="Freeform 589">
              <a:extLst>
                <a:ext uri="{FF2B5EF4-FFF2-40B4-BE49-F238E27FC236}">
                  <a16:creationId xmlns:a16="http://schemas.microsoft.com/office/drawing/2014/main" id="{93DBEB17-CC44-DC41-86C0-2A323CAB3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7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98" name="Freeform 590">
              <a:extLst>
                <a:ext uri="{FF2B5EF4-FFF2-40B4-BE49-F238E27FC236}">
                  <a16:creationId xmlns:a16="http://schemas.microsoft.com/office/drawing/2014/main" id="{A1F7050C-4697-2D46-9EA7-436C9B0BA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400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199" name="Freeform 591">
              <a:extLst>
                <a:ext uri="{FF2B5EF4-FFF2-40B4-BE49-F238E27FC236}">
                  <a16:creationId xmlns:a16="http://schemas.microsoft.com/office/drawing/2014/main" id="{78CE43C8-C8A2-E340-AF00-DB15C2AB0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00" name="Freeform 592">
              <a:extLst>
                <a:ext uri="{FF2B5EF4-FFF2-40B4-BE49-F238E27FC236}">
                  <a16:creationId xmlns:a16="http://schemas.microsoft.com/office/drawing/2014/main" id="{F6FB74CB-0FAD-C042-ACC5-D9F88A725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7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01" name="Freeform 593">
              <a:extLst>
                <a:ext uri="{FF2B5EF4-FFF2-40B4-BE49-F238E27FC236}">
                  <a16:creationId xmlns:a16="http://schemas.microsoft.com/office/drawing/2014/main" id="{B87CAA23-381D-0F44-ADA5-AAA82D5B2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3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02" name="Freeform 594">
              <a:extLst>
                <a:ext uri="{FF2B5EF4-FFF2-40B4-BE49-F238E27FC236}">
                  <a16:creationId xmlns:a16="http://schemas.microsoft.com/office/drawing/2014/main" id="{60CD6E20-6725-8942-95CD-191226D49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6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03" name="Freeform 595">
              <a:extLst>
                <a:ext uri="{FF2B5EF4-FFF2-40B4-BE49-F238E27FC236}">
                  <a16:creationId xmlns:a16="http://schemas.microsoft.com/office/drawing/2014/main" id="{168D69A3-DA94-7C41-A906-B305CB45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2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04" name="Freeform 596">
              <a:extLst>
                <a:ext uri="{FF2B5EF4-FFF2-40B4-BE49-F238E27FC236}">
                  <a16:creationId xmlns:a16="http://schemas.microsoft.com/office/drawing/2014/main" id="{95678A6A-8408-7640-B2D7-8121FDF09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05" name="Freeform 597">
              <a:extLst>
                <a:ext uri="{FF2B5EF4-FFF2-40B4-BE49-F238E27FC236}">
                  <a16:creationId xmlns:a16="http://schemas.microsoft.com/office/drawing/2014/main" id="{B284EE9C-510C-D042-AC57-391E1BE0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6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06" name="Freeform 598">
              <a:extLst>
                <a:ext uri="{FF2B5EF4-FFF2-40B4-BE49-F238E27FC236}">
                  <a16:creationId xmlns:a16="http://schemas.microsoft.com/office/drawing/2014/main" id="{914FF2DC-D0CE-E74F-A1C2-740437F8A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6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07" name="Freeform 599">
              <a:extLst>
                <a:ext uri="{FF2B5EF4-FFF2-40B4-BE49-F238E27FC236}">
                  <a16:creationId xmlns:a16="http://schemas.microsoft.com/office/drawing/2014/main" id="{3C1A560B-FCD8-4D4B-BB04-459B338A2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1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08" name="Freeform 600">
              <a:extLst>
                <a:ext uri="{FF2B5EF4-FFF2-40B4-BE49-F238E27FC236}">
                  <a16:creationId xmlns:a16="http://schemas.microsoft.com/office/drawing/2014/main" id="{A4220986-5A6E-C04E-83BC-24DCADAE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9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09" name="Freeform 601">
              <a:extLst>
                <a:ext uri="{FF2B5EF4-FFF2-40B4-BE49-F238E27FC236}">
                  <a16:creationId xmlns:a16="http://schemas.microsoft.com/office/drawing/2014/main" id="{ABBCFD65-A3D3-8A40-88F2-2B230A0BF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10" name="Freeform 602">
              <a:extLst>
                <a:ext uri="{FF2B5EF4-FFF2-40B4-BE49-F238E27FC236}">
                  <a16:creationId xmlns:a16="http://schemas.microsoft.com/office/drawing/2014/main" id="{664E13B8-1876-B742-9F21-BAAE47775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6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11" name="Freeform 604">
              <a:extLst>
                <a:ext uri="{FF2B5EF4-FFF2-40B4-BE49-F238E27FC236}">
                  <a16:creationId xmlns:a16="http://schemas.microsoft.com/office/drawing/2014/main" id="{ECF95B31-B0FD-AE41-B567-26E55CB37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8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12" name="Freeform 605">
              <a:extLst>
                <a:ext uri="{FF2B5EF4-FFF2-40B4-BE49-F238E27FC236}">
                  <a16:creationId xmlns:a16="http://schemas.microsoft.com/office/drawing/2014/main" id="{A20B5616-9ABD-1542-BF1A-3E45E3DDF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400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13" name="Freeform 606">
              <a:extLst>
                <a:ext uri="{FF2B5EF4-FFF2-40B4-BE49-F238E27FC236}">
                  <a16:creationId xmlns:a16="http://schemas.microsoft.com/office/drawing/2014/main" id="{D3138235-93C7-5942-91E3-645101E79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8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14" name="Freeform 607">
              <a:extLst>
                <a:ext uri="{FF2B5EF4-FFF2-40B4-BE49-F238E27FC236}">
                  <a16:creationId xmlns:a16="http://schemas.microsoft.com/office/drawing/2014/main" id="{0B4EF047-C6BD-344A-B3B3-DC9BC949A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7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15" name="Freeform 608">
              <a:extLst>
                <a:ext uri="{FF2B5EF4-FFF2-40B4-BE49-F238E27FC236}">
                  <a16:creationId xmlns:a16="http://schemas.microsoft.com/office/drawing/2014/main" id="{23CCC833-FCEA-404C-A00D-2B6319DC0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9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16" name="Freeform 609">
              <a:extLst>
                <a:ext uri="{FF2B5EF4-FFF2-40B4-BE49-F238E27FC236}">
                  <a16:creationId xmlns:a16="http://schemas.microsoft.com/office/drawing/2014/main" id="{8A97DEBA-2A31-1746-8393-5429D6981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7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17" name="Freeform 610">
              <a:extLst>
                <a:ext uri="{FF2B5EF4-FFF2-40B4-BE49-F238E27FC236}">
                  <a16:creationId xmlns:a16="http://schemas.microsoft.com/office/drawing/2014/main" id="{A23BA2D2-E225-264B-B796-80B252C00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4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18" name="Freeform 611">
              <a:extLst>
                <a:ext uri="{FF2B5EF4-FFF2-40B4-BE49-F238E27FC236}">
                  <a16:creationId xmlns:a16="http://schemas.microsoft.com/office/drawing/2014/main" id="{DDA8C077-486A-9F44-896A-D15D9CB60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19" name="Freeform 612">
              <a:extLst>
                <a:ext uri="{FF2B5EF4-FFF2-40B4-BE49-F238E27FC236}">
                  <a16:creationId xmlns:a16="http://schemas.microsoft.com/office/drawing/2014/main" id="{025F3FF0-1507-7F4E-8A51-6D30AA506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7" y="10785120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20" name="Rectangle 613">
              <a:extLst>
                <a:ext uri="{FF2B5EF4-FFF2-40B4-BE49-F238E27FC236}">
                  <a16:creationId xmlns:a16="http://schemas.microsoft.com/office/drawing/2014/main" id="{D08E8544-75DB-7A45-8201-8A2CC31AE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6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21" name="Freeform 614">
              <a:extLst>
                <a:ext uri="{FF2B5EF4-FFF2-40B4-BE49-F238E27FC236}">
                  <a16:creationId xmlns:a16="http://schemas.microsoft.com/office/drawing/2014/main" id="{74B2FB31-8AB1-F547-97BB-2C8FA252D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6" y="10504794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22" name="Freeform 615">
              <a:extLst>
                <a:ext uri="{FF2B5EF4-FFF2-40B4-BE49-F238E27FC236}">
                  <a16:creationId xmlns:a16="http://schemas.microsoft.com/office/drawing/2014/main" id="{F64A5834-BA92-1D40-91AE-04101F8D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23" name="Freeform 616">
              <a:extLst>
                <a:ext uri="{FF2B5EF4-FFF2-40B4-BE49-F238E27FC236}">
                  <a16:creationId xmlns:a16="http://schemas.microsoft.com/office/drawing/2014/main" id="{B32F63C9-134E-E04F-B148-3BEC573EE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1" y="11766267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24" name="Freeform 617">
              <a:extLst>
                <a:ext uri="{FF2B5EF4-FFF2-40B4-BE49-F238E27FC236}">
                  <a16:creationId xmlns:a16="http://schemas.microsoft.com/office/drawing/2014/main" id="{65AD7C52-EB96-A74E-A797-5934F4B43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80" y="11747158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25" name="Freeform 618">
              <a:extLst>
                <a:ext uri="{FF2B5EF4-FFF2-40B4-BE49-F238E27FC236}">
                  <a16:creationId xmlns:a16="http://schemas.microsoft.com/office/drawing/2014/main" id="{9C8E6CC4-47BC-AF47-8B1C-B5FA62350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26" name="Freeform 619">
              <a:extLst>
                <a:ext uri="{FF2B5EF4-FFF2-40B4-BE49-F238E27FC236}">
                  <a16:creationId xmlns:a16="http://schemas.microsoft.com/office/drawing/2014/main" id="{B2C7CA65-5655-AA4A-BB62-E766027CE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27" name="Freeform 620">
              <a:extLst>
                <a:ext uri="{FF2B5EF4-FFF2-40B4-BE49-F238E27FC236}">
                  <a16:creationId xmlns:a16="http://schemas.microsoft.com/office/drawing/2014/main" id="{268A969B-D975-7646-8DE9-CBE6A5BA0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6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28" name="Freeform 621">
              <a:extLst>
                <a:ext uri="{FF2B5EF4-FFF2-40B4-BE49-F238E27FC236}">
                  <a16:creationId xmlns:a16="http://schemas.microsoft.com/office/drawing/2014/main" id="{3A46F6B2-1F4A-4642-9A93-085E1FA70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7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29" name="Freeform 622">
              <a:extLst>
                <a:ext uri="{FF2B5EF4-FFF2-40B4-BE49-F238E27FC236}">
                  <a16:creationId xmlns:a16="http://schemas.microsoft.com/office/drawing/2014/main" id="{F43DF33A-AEA5-CA4B-9C9F-1DC5C6626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8453302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30" name="Freeform 623">
              <a:extLst>
                <a:ext uri="{FF2B5EF4-FFF2-40B4-BE49-F238E27FC236}">
                  <a16:creationId xmlns:a16="http://schemas.microsoft.com/office/drawing/2014/main" id="{1DA04B20-B89B-804D-AA8B-53E026B5D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2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31" name="Freeform 624">
              <a:extLst>
                <a:ext uri="{FF2B5EF4-FFF2-40B4-BE49-F238E27FC236}">
                  <a16:creationId xmlns:a16="http://schemas.microsoft.com/office/drawing/2014/main" id="{01F1FB23-9F59-ED41-A6B0-05A7BDCF9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50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32" name="Freeform 625">
              <a:extLst>
                <a:ext uri="{FF2B5EF4-FFF2-40B4-BE49-F238E27FC236}">
                  <a16:creationId xmlns:a16="http://schemas.microsoft.com/office/drawing/2014/main" id="{0FA5830E-D76F-F34D-B370-9D6AB16D2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2" y="9867685"/>
              <a:ext cx="407642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33" name="Freeform 626">
              <a:extLst>
                <a:ext uri="{FF2B5EF4-FFF2-40B4-BE49-F238E27FC236}">
                  <a16:creationId xmlns:a16="http://schemas.microsoft.com/office/drawing/2014/main" id="{9543E301-76E4-2842-9F30-0311E27E2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1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34" name="Freeform 627">
              <a:extLst>
                <a:ext uri="{FF2B5EF4-FFF2-40B4-BE49-F238E27FC236}">
                  <a16:creationId xmlns:a16="http://schemas.microsoft.com/office/drawing/2014/main" id="{CA10456E-592C-454E-B865-C4528A4B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2" y="9950508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35" name="Freeform 628">
              <a:extLst>
                <a:ext uri="{FF2B5EF4-FFF2-40B4-BE49-F238E27FC236}">
                  <a16:creationId xmlns:a16="http://schemas.microsoft.com/office/drawing/2014/main" id="{0ECF5359-A1B4-D446-A530-99B884C7F5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5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36" name="Freeform 629">
              <a:extLst>
                <a:ext uri="{FF2B5EF4-FFF2-40B4-BE49-F238E27FC236}">
                  <a16:creationId xmlns:a16="http://schemas.microsoft.com/office/drawing/2014/main" id="{FFD01FD3-4EE7-8741-B26F-E538248D5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9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37" name="Freeform 630">
              <a:extLst>
                <a:ext uri="{FF2B5EF4-FFF2-40B4-BE49-F238E27FC236}">
                  <a16:creationId xmlns:a16="http://schemas.microsoft.com/office/drawing/2014/main" id="{8521354C-5016-F34A-97CB-FCCBC5260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0074744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38" name="Freeform 631">
              <a:extLst>
                <a:ext uri="{FF2B5EF4-FFF2-40B4-BE49-F238E27FC236}">
                  <a16:creationId xmlns:a16="http://schemas.microsoft.com/office/drawing/2014/main" id="{8E991C6F-6500-B647-9A55-37A85339E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9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39" name="Freeform 632">
              <a:extLst>
                <a:ext uri="{FF2B5EF4-FFF2-40B4-BE49-F238E27FC236}">
                  <a16:creationId xmlns:a16="http://schemas.microsoft.com/office/drawing/2014/main" id="{87F1E738-C6E3-F946-AB60-15D9A5250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6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40" name="Freeform 633">
              <a:extLst>
                <a:ext uri="{FF2B5EF4-FFF2-40B4-BE49-F238E27FC236}">
                  <a16:creationId xmlns:a16="http://schemas.microsoft.com/office/drawing/2014/main" id="{1BCEF997-2274-7145-A8BD-8F353D79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41" name="Freeform 634">
              <a:extLst>
                <a:ext uri="{FF2B5EF4-FFF2-40B4-BE49-F238E27FC236}">
                  <a16:creationId xmlns:a16="http://schemas.microsoft.com/office/drawing/2014/main" id="{ECFFED32-A2BD-5341-A000-4DF4DAD26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5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42" name="Freeform 635">
              <a:extLst>
                <a:ext uri="{FF2B5EF4-FFF2-40B4-BE49-F238E27FC236}">
                  <a16:creationId xmlns:a16="http://schemas.microsoft.com/office/drawing/2014/main" id="{7EA3A554-F469-1C4A-AFA6-9779751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4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43" name="Freeform 636">
              <a:extLst>
                <a:ext uri="{FF2B5EF4-FFF2-40B4-BE49-F238E27FC236}">
                  <a16:creationId xmlns:a16="http://schemas.microsoft.com/office/drawing/2014/main" id="{AD5C15E5-D35C-EA41-9D49-B799BD67D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287656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44" name="Freeform 637">
              <a:extLst>
                <a:ext uri="{FF2B5EF4-FFF2-40B4-BE49-F238E27FC236}">
                  <a16:creationId xmlns:a16="http://schemas.microsoft.com/office/drawing/2014/main" id="{D3EA3B9D-F679-DF4D-9B4F-B7B7320F3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45" name="Freeform 638">
              <a:extLst>
                <a:ext uri="{FF2B5EF4-FFF2-40B4-BE49-F238E27FC236}">
                  <a16:creationId xmlns:a16="http://schemas.microsoft.com/office/drawing/2014/main" id="{6770FF7F-CA9B-0A4E-8813-A5CE1F32B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7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46" name="Freeform 639">
              <a:extLst>
                <a:ext uri="{FF2B5EF4-FFF2-40B4-BE49-F238E27FC236}">
                  <a16:creationId xmlns:a16="http://schemas.microsoft.com/office/drawing/2014/main" id="{7B377502-BA2B-3A4C-A38A-6692B37AD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5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47" name="Freeform 640">
              <a:extLst>
                <a:ext uri="{FF2B5EF4-FFF2-40B4-BE49-F238E27FC236}">
                  <a16:creationId xmlns:a16="http://schemas.microsoft.com/office/drawing/2014/main" id="{E46F53DE-E8F2-014C-976F-C7A803CB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5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48" name="Freeform 641">
              <a:extLst>
                <a:ext uri="{FF2B5EF4-FFF2-40B4-BE49-F238E27FC236}">
                  <a16:creationId xmlns:a16="http://schemas.microsoft.com/office/drawing/2014/main" id="{6FF19B4A-B8E3-B54F-B2DF-3CA91D86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9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49" name="Freeform 642">
              <a:extLst>
                <a:ext uri="{FF2B5EF4-FFF2-40B4-BE49-F238E27FC236}">
                  <a16:creationId xmlns:a16="http://schemas.microsoft.com/office/drawing/2014/main" id="{43244388-6F79-7149-87C8-3E50BADC1C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4" y="4907791"/>
              <a:ext cx="3984076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50" name="Freeform 643">
              <a:extLst>
                <a:ext uri="{FF2B5EF4-FFF2-40B4-BE49-F238E27FC236}">
                  <a16:creationId xmlns:a16="http://schemas.microsoft.com/office/drawing/2014/main" id="{58FB899C-968E-5047-A9DA-7BEF7F8FE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4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51" name="Freeform 644">
              <a:extLst>
                <a:ext uri="{FF2B5EF4-FFF2-40B4-BE49-F238E27FC236}">
                  <a16:creationId xmlns:a16="http://schemas.microsoft.com/office/drawing/2014/main" id="{DA20130C-221B-5745-912A-4C166E0A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6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52" name="Freeform 645">
              <a:extLst>
                <a:ext uri="{FF2B5EF4-FFF2-40B4-BE49-F238E27FC236}">
                  <a16:creationId xmlns:a16="http://schemas.microsoft.com/office/drawing/2014/main" id="{CE46E49C-7083-5A43-A936-CC2A26AC4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53" name="Freeform 646">
              <a:extLst>
                <a:ext uri="{FF2B5EF4-FFF2-40B4-BE49-F238E27FC236}">
                  <a16:creationId xmlns:a16="http://schemas.microsoft.com/office/drawing/2014/main" id="{EDB55A58-EC05-694E-8E17-F5CC2CEF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54" name="Freeform 647">
              <a:extLst>
                <a:ext uri="{FF2B5EF4-FFF2-40B4-BE49-F238E27FC236}">
                  <a16:creationId xmlns:a16="http://schemas.microsoft.com/office/drawing/2014/main" id="{FFA7A4CD-66EA-1E4E-8800-83CC8E69E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55" name="Freeform 648">
              <a:extLst>
                <a:ext uri="{FF2B5EF4-FFF2-40B4-BE49-F238E27FC236}">
                  <a16:creationId xmlns:a16="http://schemas.microsoft.com/office/drawing/2014/main" id="{13FC6641-3E09-5147-8957-5E5524A2F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56" name="Freeform 649">
              <a:extLst>
                <a:ext uri="{FF2B5EF4-FFF2-40B4-BE49-F238E27FC236}">
                  <a16:creationId xmlns:a16="http://schemas.microsoft.com/office/drawing/2014/main" id="{8F63606E-9541-9842-9983-865080A9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57" name="Freeform 650">
              <a:extLst>
                <a:ext uri="{FF2B5EF4-FFF2-40B4-BE49-F238E27FC236}">
                  <a16:creationId xmlns:a16="http://schemas.microsoft.com/office/drawing/2014/main" id="{CC909F40-63E9-3440-A2C9-FE91FCEAB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58" name="Freeform 651">
              <a:extLst>
                <a:ext uri="{FF2B5EF4-FFF2-40B4-BE49-F238E27FC236}">
                  <a16:creationId xmlns:a16="http://schemas.microsoft.com/office/drawing/2014/main" id="{D624192B-99C2-5D4A-B504-9BF5A0035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59" name="Freeform 652">
              <a:extLst>
                <a:ext uri="{FF2B5EF4-FFF2-40B4-BE49-F238E27FC236}">
                  <a16:creationId xmlns:a16="http://schemas.microsoft.com/office/drawing/2014/main" id="{E32DA12B-2B8F-2144-B7F2-698CC0C12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60" name="Freeform 653">
              <a:extLst>
                <a:ext uri="{FF2B5EF4-FFF2-40B4-BE49-F238E27FC236}">
                  <a16:creationId xmlns:a16="http://schemas.microsoft.com/office/drawing/2014/main" id="{8F6F2EA9-BD10-6A4D-9878-D0E7E258D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61" name="Freeform 654">
              <a:extLst>
                <a:ext uri="{FF2B5EF4-FFF2-40B4-BE49-F238E27FC236}">
                  <a16:creationId xmlns:a16="http://schemas.microsoft.com/office/drawing/2014/main" id="{A7B01C3F-9969-BC4C-B09A-BC9656370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62" name="Freeform 655">
              <a:extLst>
                <a:ext uri="{FF2B5EF4-FFF2-40B4-BE49-F238E27FC236}">
                  <a16:creationId xmlns:a16="http://schemas.microsoft.com/office/drawing/2014/main" id="{87AB8D88-43B7-524E-8ADB-D1788816A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4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63" name="Freeform 656">
              <a:extLst>
                <a:ext uri="{FF2B5EF4-FFF2-40B4-BE49-F238E27FC236}">
                  <a16:creationId xmlns:a16="http://schemas.microsoft.com/office/drawing/2014/main" id="{E0506EE9-BBF5-3D43-84D5-4EA0004A1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64" name="Freeform 657">
              <a:extLst>
                <a:ext uri="{FF2B5EF4-FFF2-40B4-BE49-F238E27FC236}">
                  <a16:creationId xmlns:a16="http://schemas.microsoft.com/office/drawing/2014/main" id="{92C9D61B-5624-9847-9974-133ECDA13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65" name="Freeform 658">
              <a:extLst>
                <a:ext uri="{FF2B5EF4-FFF2-40B4-BE49-F238E27FC236}">
                  <a16:creationId xmlns:a16="http://schemas.microsoft.com/office/drawing/2014/main" id="{30217B5A-D4E4-944B-BC2D-50587CC4B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66" name="Freeform 659">
              <a:extLst>
                <a:ext uri="{FF2B5EF4-FFF2-40B4-BE49-F238E27FC236}">
                  <a16:creationId xmlns:a16="http://schemas.microsoft.com/office/drawing/2014/main" id="{5459D4AB-DCB1-D144-8A1C-922F3A796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67" name="Freeform 660">
              <a:extLst>
                <a:ext uri="{FF2B5EF4-FFF2-40B4-BE49-F238E27FC236}">
                  <a16:creationId xmlns:a16="http://schemas.microsoft.com/office/drawing/2014/main" id="{85E90EB4-99A2-FD48-BD80-648BBCF8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68" name="Freeform 661">
              <a:extLst>
                <a:ext uri="{FF2B5EF4-FFF2-40B4-BE49-F238E27FC236}">
                  <a16:creationId xmlns:a16="http://schemas.microsoft.com/office/drawing/2014/main" id="{EA7B0424-27E1-7541-AB10-735CC2D92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69" name="Freeform 662">
              <a:extLst>
                <a:ext uri="{FF2B5EF4-FFF2-40B4-BE49-F238E27FC236}">
                  <a16:creationId xmlns:a16="http://schemas.microsoft.com/office/drawing/2014/main" id="{0D66EA84-B5DD-C948-981B-EB79ECF89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70" name="Freeform 663">
              <a:extLst>
                <a:ext uri="{FF2B5EF4-FFF2-40B4-BE49-F238E27FC236}">
                  <a16:creationId xmlns:a16="http://schemas.microsoft.com/office/drawing/2014/main" id="{BCBC672D-127A-4045-AF9D-37906BD16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71" name="Freeform 664">
              <a:extLst>
                <a:ext uri="{FF2B5EF4-FFF2-40B4-BE49-F238E27FC236}">
                  <a16:creationId xmlns:a16="http://schemas.microsoft.com/office/drawing/2014/main" id="{64CE42A0-B3CC-2D4F-86DA-46D4E104A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72" name="Freeform 665">
              <a:extLst>
                <a:ext uri="{FF2B5EF4-FFF2-40B4-BE49-F238E27FC236}">
                  <a16:creationId xmlns:a16="http://schemas.microsoft.com/office/drawing/2014/main" id="{EBB4E566-7829-FB4E-BD31-C94446671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73" name="Freeform 666">
              <a:extLst>
                <a:ext uri="{FF2B5EF4-FFF2-40B4-BE49-F238E27FC236}">
                  <a16:creationId xmlns:a16="http://schemas.microsoft.com/office/drawing/2014/main" id="{F14E625E-D626-6549-960E-7F05710F1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6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74" name="Freeform 667">
              <a:extLst>
                <a:ext uri="{FF2B5EF4-FFF2-40B4-BE49-F238E27FC236}">
                  <a16:creationId xmlns:a16="http://schemas.microsoft.com/office/drawing/2014/main" id="{B9FA256D-E6E8-474C-AF48-8A92016AC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75" name="Freeform 668">
              <a:extLst>
                <a:ext uri="{FF2B5EF4-FFF2-40B4-BE49-F238E27FC236}">
                  <a16:creationId xmlns:a16="http://schemas.microsoft.com/office/drawing/2014/main" id="{BB2FAFF5-0C62-8342-8E88-496B5A3A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1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76" name="Freeform 669">
              <a:extLst>
                <a:ext uri="{FF2B5EF4-FFF2-40B4-BE49-F238E27FC236}">
                  <a16:creationId xmlns:a16="http://schemas.microsoft.com/office/drawing/2014/main" id="{A75F1DFB-4E6D-CF40-A109-F4F979DFC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77" name="Freeform 670">
              <a:extLst>
                <a:ext uri="{FF2B5EF4-FFF2-40B4-BE49-F238E27FC236}">
                  <a16:creationId xmlns:a16="http://schemas.microsoft.com/office/drawing/2014/main" id="{E5F6CE1A-C1F3-9B49-B515-962A4209C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6" y="6554719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78" name="Freeform 671">
              <a:extLst>
                <a:ext uri="{FF2B5EF4-FFF2-40B4-BE49-F238E27FC236}">
                  <a16:creationId xmlns:a16="http://schemas.microsoft.com/office/drawing/2014/main" id="{5B640AEE-BED8-AB4F-8E83-3067514BC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79" name="Freeform 672">
              <a:extLst>
                <a:ext uri="{FF2B5EF4-FFF2-40B4-BE49-F238E27FC236}">
                  <a16:creationId xmlns:a16="http://schemas.microsoft.com/office/drawing/2014/main" id="{D10E3075-3DD9-F04F-8EAE-B515AEA0E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1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80" name="Freeform 673">
              <a:extLst>
                <a:ext uri="{FF2B5EF4-FFF2-40B4-BE49-F238E27FC236}">
                  <a16:creationId xmlns:a16="http://schemas.microsoft.com/office/drawing/2014/main" id="{86256BAB-2BDB-4443-8EAC-EBBD94AAF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8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81" name="Freeform 674">
              <a:extLst>
                <a:ext uri="{FF2B5EF4-FFF2-40B4-BE49-F238E27FC236}">
                  <a16:creationId xmlns:a16="http://schemas.microsoft.com/office/drawing/2014/main" id="{765161EE-81F0-A14A-A2F7-1AF47FDF7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82" name="Freeform 675">
              <a:extLst>
                <a:ext uri="{FF2B5EF4-FFF2-40B4-BE49-F238E27FC236}">
                  <a16:creationId xmlns:a16="http://schemas.microsoft.com/office/drawing/2014/main" id="{40EDB4AC-F6CA-F34B-A47E-751CBAD2C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83" name="Freeform 676">
              <a:extLst>
                <a:ext uri="{FF2B5EF4-FFF2-40B4-BE49-F238E27FC236}">
                  <a16:creationId xmlns:a16="http://schemas.microsoft.com/office/drawing/2014/main" id="{AA44C708-6DBA-1D42-AEE5-48D92F9B4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84" name="Freeform 677">
              <a:extLst>
                <a:ext uri="{FF2B5EF4-FFF2-40B4-BE49-F238E27FC236}">
                  <a16:creationId xmlns:a16="http://schemas.microsoft.com/office/drawing/2014/main" id="{F34902A4-8414-0D41-862C-41279896D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85" name="Freeform 678">
              <a:extLst>
                <a:ext uri="{FF2B5EF4-FFF2-40B4-BE49-F238E27FC236}">
                  <a16:creationId xmlns:a16="http://schemas.microsoft.com/office/drawing/2014/main" id="{DE0B5857-5D85-0448-B19A-E590022E4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0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86" name="Freeform 679">
              <a:extLst>
                <a:ext uri="{FF2B5EF4-FFF2-40B4-BE49-F238E27FC236}">
                  <a16:creationId xmlns:a16="http://schemas.microsoft.com/office/drawing/2014/main" id="{F6CA473F-105E-BF45-B8C2-A038FF8E4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9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87" name="Freeform 680">
              <a:extLst>
                <a:ext uri="{FF2B5EF4-FFF2-40B4-BE49-F238E27FC236}">
                  <a16:creationId xmlns:a16="http://schemas.microsoft.com/office/drawing/2014/main" id="{4802BC1F-A4AA-8E43-AF48-40FBF38F2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88" name="Freeform 681">
              <a:extLst>
                <a:ext uri="{FF2B5EF4-FFF2-40B4-BE49-F238E27FC236}">
                  <a16:creationId xmlns:a16="http://schemas.microsoft.com/office/drawing/2014/main" id="{AE8540E7-B490-A347-AF77-A415D9DA9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89" name="Freeform 682">
              <a:extLst>
                <a:ext uri="{FF2B5EF4-FFF2-40B4-BE49-F238E27FC236}">
                  <a16:creationId xmlns:a16="http://schemas.microsoft.com/office/drawing/2014/main" id="{94C21149-0264-144E-8C6D-45A0D15F9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90" name="Freeform 683">
              <a:extLst>
                <a:ext uri="{FF2B5EF4-FFF2-40B4-BE49-F238E27FC236}">
                  <a16:creationId xmlns:a16="http://schemas.microsoft.com/office/drawing/2014/main" id="{90213DBA-5676-8945-8770-AF08FFA9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5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91" name="Freeform 684">
              <a:extLst>
                <a:ext uri="{FF2B5EF4-FFF2-40B4-BE49-F238E27FC236}">
                  <a16:creationId xmlns:a16="http://schemas.microsoft.com/office/drawing/2014/main" id="{A530E9D9-E536-2747-994C-88BF192E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92" name="Freeform 685">
              <a:extLst>
                <a:ext uri="{FF2B5EF4-FFF2-40B4-BE49-F238E27FC236}">
                  <a16:creationId xmlns:a16="http://schemas.microsoft.com/office/drawing/2014/main" id="{C1B37E70-D24F-884C-A5CE-2DA1D7C64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24369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93" name="Freeform 686">
              <a:extLst>
                <a:ext uri="{FF2B5EF4-FFF2-40B4-BE49-F238E27FC236}">
                  <a16:creationId xmlns:a16="http://schemas.microsoft.com/office/drawing/2014/main" id="{5F4AEC2A-A9AC-A949-8658-59A8121BA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94" name="Freeform 687">
              <a:extLst>
                <a:ext uri="{FF2B5EF4-FFF2-40B4-BE49-F238E27FC236}">
                  <a16:creationId xmlns:a16="http://schemas.microsoft.com/office/drawing/2014/main" id="{E634CB92-033C-CF4A-8700-F35330A2D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95" name="Freeform 688">
              <a:extLst>
                <a:ext uri="{FF2B5EF4-FFF2-40B4-BE49-F238E27FC236}">
                  <a16:creationId xmlns:a16="http://schemas.microsoft.com/office/drawing/2014/main" id="{653C2D55-9213-B84B-8BB3-83281FF06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2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96" name="Freeform 689">
              <a:extLst>
                <a:ext uri="{FF2B5EF4-FFF2-40B4-BE49-F238E27FC236}">
                  <a16:creationId xmlns:a16="http://schemas.microsoft.com/office/drawing/2014/main" id="{3B8F073A-CDB2-E44A-93B1-94223A84B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6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97" name="Freeform 690">
              <a:extLst>
                <a:ext uri="{FF2B5EF4-FFF2-40B4-BE49-F238E27FC236}">
                  <a16:creationId xmlns:a16="http://schemas.microsoft.com/office/drawing/2014/main" id="{B805E523-8562-CC4F-BF03-D03D8F42B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4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98" name="Freeform 691">
              <a:extLst>
                <a:ext uri="{FF2B5EF4-FFF2-40B4-BE49-F238E27FC236}">
                  <a16:creationId xmlns:a16="http://schemas.microsoft.com/office/drawing/2014/main" id="{61D8079F-01A6-9A40-9B52-E2AD01F09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299" name="Freeform 692">
              <a:extLst>
                <a:ext uri="{FF2B5EF4-FFF2-40B4-BE49-F238E27FC236}">
                  <a16:creationId xmlns:a16="http://schemas.microsoft.com/office/drawing/2014/main" id="{5A20ECF7-2535-F546-B860-068542F79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1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00" name="Freeform 693">
              <a:extLst>
                <a:ext uri="{FF2B5EF4-FFF2-40B4-BE49-F238E27FC236}">
                  <a16:creationId xmlns:a16="http://schemas.microsoft.com/office/drawing/2014/main" id="{C6ECFADB-D65D-0047-B5B6-3543AD9DB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30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01" name="Freeform 694">
              <a:extLst>
                <a:ext uri="{FF2B5EF4-FFF2-40B4-BE49-F238E27FC236}">
                  <a16:creationId xmlns:a16="http://schemas.microsoft.com/office/drawing/2014/main" id="{FEDE50CC-4495-7C42-8BC9-BE452B8BC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02" name="Freeform 695">
              <a:extLst>
                <a:ext uri="{FF2B5EF4-FFF2-40B4-BE49-F238E27FC236}">
                  <a16:creationId xmlns:a16="http://schemas.microsoft.com/office/drawing/2014/main" id="{8AB3D595-FD23-6240-AEC7-4DD5A01EF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03" name="Freeform 696">
              <a:extLst>
                <a:ext uri="{FF2B5EF4-FFF2-40B4-BE49-F238E27FC236}">
                  <a16:creationId xmlns:a16="http://schemas.microsoft.com/office/drawing/2014/main" id="{8D8B0116-3872-AD45-8784-5E9B7671E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5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04" name="Freeform 697">
              <a:extLst>
                <a:ext uri="{FF2B5EF4-FFF2-40B4-BE49-F238E27FC236}">
                  <a16:creationId xmlns:a16="http://schemas.microsoft.com/office/drawing/2014/main" id="{0C7A1E46-134B-6B42-ABC4-1DC5C9DF4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05" name="Freeform 698">
              <a:extLst>
                <a:ext uri="{FF2B5EF4-FFF2-40B4-BE49-F238E27FC236}">
                  <a16:creationId xmlns:a16="http://schemas.microsoft.com/office/drawing/2014/main" id="{40D828DE-621C-8F4B-ACF1-8DAF12FA0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06" name="Freeform 699">
              <a:extLst>
                <a:ext uri="{FF2B5EF4-FFF2-40B4-BE49-F238E27FC236}">
                  <a16:creationId xmlns:a16="http://schemas.microsoft.com/office/drawing/2014/main" id="{A71019D3-59A1-0B49-BD00-3656FB95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07" name="Freeform 700">
              <a:extLst>
                <a:ext uri="{FF2B5EF4-FFF2-40B4-BE49-F238E27FC236}">
                  <a16:creationId xmlns:a16="http://schemas.microsoft.com/office/drawing/2014/main" id="{218131BD-541B-7B4F-BA9B-3E6427C289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0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08" name="Freeform 701">
              <a:extLst>
                <a:ext uri="{FF2B5EF4-FFF2-40B4-BE49-F238E27FC236}">
                  <a16:creationId xmlns:a16="http://schemas.microsoft.com/office/drawing/2014/main" id="{EAB31968-A189-A140-9538-492E82F03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09" name="Freeform 702">
              <a:extLst>
                <a:ext uri="{FF2B5EF4-FFF2-40B4-BE49-F238E27FC236}">
                  <a16:creationId xmlns:a16="http://schemas.microsoft.com/office/drawing/2014/main" id="{13880A10-F398-FB48-94B3-128332809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10" name="Freeform 703">
              <a:extLst>
                <a:ext uri="{FF2B5EF4-FFF2-40B4-BE49-F238E27FC236}">
                  <a16:creationId xmlns:a16="http://schemas.microsoft.com/office/drawing/2014/main" id="{93F55D23-C38F-1A47-A2F7-7D23044C5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11" name="Freeform 704">
              <a:extLst>
                <a:ext uri="{FF2B5EF4-FFF2-40B4-BE49-F238E27FC236}">
                  <a16:creationId xmlns:a16="http://schemas.microsoft.com/office/drawing/2014/main" id="{31E421C5-3851-6A47-B29E-12F7EC9F0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5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12" name="Freeform 705">
              <a:extLst>
                <a:ext uri="{FF2B5EF4-FFF2-40B4-BE49-F238E27FC236}">
                  <a16:creationId xmlns:a16="http://schemas.microsoft.com/office/drawing/2014/main" id="{30C02447-37DA-8B46-BEAE-F6186AC06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1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13" name="Freeform 706">
              <a:extLst>
                <a:ext uri="{FF2B5EF4-FFF2-40B4-BE49-F238E27FC236}">
                  <a16:creationId xmlns:a16="http://schemas.microsoft.com/office/drawing/2014/main" id="{2AD34EB4-0DF9-8D4C-A6C9-D2DC991D1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5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14" name="Freeform 707">
              <a:extLst>
                <a:ext uri="{FF2B5EF4-FFF2-40B4-BE49-F238E27FC236}">
                  <a16:creationId xmlns:a16="http://schemas.microsoft.com/office/drawing/2014/main" id="{5BA98675-8F85-C346-8721-1BA47E452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15" name="Freeform 708">
              <a:extLst>
                <a:ext uri="{FF2B5EF4-FFF2-40B4-BE49-F238E27FC236}">
                  <a16:creationId xmlns:a16="http://schemas.microsoft.com/office/drawing/2014/main" id="{B2BD7737-740C-F84B-86B4-06C93A46C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3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16" name="Freeform 709">
              <a:extLst>
                <a:ext uri="{FF2B5EF4-FFF2-40B4-BE49-F238E27FC236}">
                  <a16:creationId xmlns:a16="http://schemas.microsoft.com/office/drawing/2014/main" id="{98BEB0B8-08B0-3442-926F-BBBC843F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17" name="Freeform 710">
              <a:extLst>
                <a:ext uri="{FF2B5EF4-FFF2-40B4-BE49-F238E27FC236}">
                  <a16:creationId xmlns:a16="http://schemas.microsoft.com/office/drawing/2014/main" id="{DE93A016-E249-3046-8A9F-73B0E650E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18" name="Freeform 711">
              <a:extLst>
                <a:ext uri="{FF2B5EF4-FFF2-40B4-BE49-F238E27FC236}">
                  <a16:creationId xmlns:a16="http://schemas.microsoft.com/office/drawing/2014/main" id="{C06B1B87-CB57-F547-A052-1C15AC22C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19" name="Freeform 712">
              <a:extLst>
                <a:ext uri="{FF2B5EF4-FFF2-40B4-BE49-F238E27FC236}">
                  <a16:creationId xmlns:a16="http://schemas.microsoft.com/office/drawing/2014/main" id="{785A9D7F-9ADD-5D47-9298-0D4CACF7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20" name="Freeform 713">
              <a:extLst>
                <a:ext uri="{FF2B5EF4-FFF2-40B4-BE49-F238E27FC236}">
                  <a16:creationId xmlns:a16="http://schemas.microsoft.com/office/drawing/2014/main" id="{023E8BA6-954C-2941-96F9-8BDC443B1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21" name="Freeform 714">
              <a:extLst>
                <a:ext uri="{FF2B5EF4-FFF2-40B4-BE49-F238E27FC236}">
                  <a16:creationId xmlns:a16="http://schemas.microsoft.com/office/drawing/2014/main" id="{7F0BA0E2-17AA-C342-BFFC-2B70F7E0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22" name="Freeform 715">
              <a:extLst>
                <a:ext uri="{FF2B5EF4-FFF2-40B4-BE49-F238E27FC236}">
                  <a16:creationId xmlns:a16="http://schemas.microsoft.com/office/drawing/2014/main" id="{024AFE52-EC68-A344-92E3-F82F96860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2"/>
              <a:ext cx="2799365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23" name="Freeform 716">
              <a:extLst>
                <a:ext uri="{FF2B5EF4-FFF2-40B4-BE49-F238E27FC236}">
                  <a16:creationId xmlns:a16="http://schemas.microsoft.com/office/drawing/2014/main" id="{DB242A58-F508-F348-BE34-94049BEE6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24" name="Freeform 717">
              <a:extLst>
                <a:ext uri="{FF2B5EF4-FFF2-40B4-BE49-F238E27FC236}">
                  <a16:creationId xmlns:a16="http://schemas.microsoft.com/office/drawing/2014/main" id="{D96594C1-DB12-6441-9FFD-CFA168133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25" name="Freeform 718">
              <a:extLst>
                <a:ext uri="{FF2B5EF4-FFF2-40B4-BE49-F238E27FC236}">
                  <a16:creationId xmlns:a16="http://schemas.microsoft.com/office/drawing/2014/main" id="{559B3909-C608-A544-9217-1D8467776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26" name="Freeform 719">
              <a:extLst>
                <a:ext uri="{FF2B5EF4-FFF2-40B4-BE49-F238E27FC236}">
                  <a16:creationId xmlns:a16="http://schemas.microsoft.com/office/drawing/2014/main" id="{2A8E7801-452A-6149-A85F-88909CACD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27" name="Freeform 720">
              <a:extLst>
                <a:ext uri="{FF2B5EF4-FFF2-40B4-BE49-F238E27FC236}">
                  <a16:creationId xmlns:a16="http://schemas.microsoft.com/office/drawing/2014/main" id="{5F2422F3-6961-F24F-BE24-5FCBFFA60D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3" y="4366247"/>
              <a:ext cx="7563694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28" name="Freeform 721">
              <a:extLst>
                <a:ext uri="{FF2B5EF4-FFF2-40B4-BE49-F238E27FC236}">
                  <a16:creationId xmlns:a16="http://schemas.microsoft.com/office/drawing/2014/main" id="{3A588B9D-1941-5F41-9132-6ED388C64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29" name="Freeform 722">
              <a:extLst>
                <a:ext uri="{FF2B5EF4-FFF2-40B4-BE49-F238E27FC236}">
                  <a16:creationId xmlns:a16="http://schemas.microsoft.com/office/drawing/2014/main" id="{4DE97E9B-331B-564E-B4B2-03D89CCFA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30" name="Freeform 723">
              <a:extLst>
                <a:ext uri="{FF2B5EF4-FFF2-40B4-BE49-F238E27FC236}">
                  <a16:creationId xmlns:a16="http://schemas.microsoft.com/office/drawing/2014/main" id="{D6291A7C-1AD9-3E43-A0C7-DEEEB9C0A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31" name="Freeform 724">
              <a:extLst>
                <a:ext uri="{FF2B5EF4-FFF2-40B4-BE49-F238E27FC236}">
                  <a16:creationId xmlns:a16="http://schemas.microsoft.com/office/drawing/2014/main" id="{5EC6F4C5-462E-594D-AFB8-F4AC4BE2D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8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32" name="Freeform 725">
              <a:extLst>
                <a:ext uri="{FF2B5EF4-FFF2-40B4-BE49-F238E27FC236}">
                  <a16:creationId xmlns:a16="http://schemas.microsoft.com/office/drawing/2014/main" id="{5032581F-A4AE-8C4F-B2F5-DC40EF4B4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33" name="Freeform 726">
              <a:extLst>
                <a:ext uri="{FF2B5EF4-FFF2-40B4-BE49-F238E27FC236}">
                  <a16:creationId xmlns:a16="http://schemas.microsoft.com/office/drawing/2014/main" id="{E96A72C3-5288-CD4B-8ACE-725334AE9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34" name="Freeform 727">
              <a:extLst>
                <a:ext uri="{FF2B5EF4-FFF2-40B4-BE49-F238E27FC236}">
                  <a16:creationId xmlns:a16="http://schemas.microsoft.com/office/drawing/2014/main" id="{5EB43CAA-3E23-8B47-A0EF-0CCD8F7A4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35" name="Freeform 728">
              <a:extLst>
                <a:ext uri="{FF2B5EF4-FFF2-40B4-BE49-F238E27FC236}">
                  <a16:creationId xmlns:a16="http://schemas.microsoft.com/office/drawing/2014/main" id="{98883FA5-7C8C-6641-9148-AB98B89FA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36" name="Freeform 729">
              <a:extLst>
                <a:ext uri="{FF2B5EF4-FFF2-40B4-BE49-F238E27FC236}">
                  <a16:creationId xmlns:a16="http://schemas.microsoft.com/office/drawing/2014/main" id="{E16B9113-6B88-C14A-B634-D732EA7A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37" name="Freeform 730">
              <a:extLst>
                <a:ext uri="{FF2B5EF4-FFF2-40B4-BE49-F238E27FC236}">
                  <a16:creationId xmlns:a16="http://schemas.microsoft.com/office/drawing/2014/main" id="{518EE8A3-7CA8-DD4F-B02B-30F8CBA3C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38" name="Freeform 731">
              <a:extLst>
                <a:ext uri="{FF2B5EF4-FFF2-40B4-BE49-F238E27FC236}">
                  <a16:creationId xmlns:a16="http://schemas.microsoft.com/office/drawing/2014/main" id="{E1F215C5-B7E1-4346-8F60-59F8BF6EF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39" name="Freeform 732">
              <a:extLst>
                <a:ext uri="{FF2B5EF4-FFF2-40B4-BE49-F238E27FC236}">
                  <a16:creationId xmlns:a16="http://schemas.microsoft.com/office/drawing/2014/main" id="{9B205211-ECEC-6944-A447-A8C8825A1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4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40" name="Freeform 733">
              <a:extLst>
                <a:ext uri="{FF2B5EF4-FFF2-40B4-BE49-F238E27FC236}">
                  <a16:creationId xmlns:a16="http://schemas.microsoft.com/office/drawing/2014/main" id="{17E4762C-42B8-C444-B105-A61F25D29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5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41" name="Freeform 734">
              <a:extLst>
                <a:ext uri="{FF2B5EF4-FFF2-40B4-BE49-F238E27FC236}">
                  <a16:creationId xmlns:a16="http://schemas.microsoft.com/office/drawing/2014/main" id="{45AFEE0A-8A53-0D40-971A-CA6F4A2AF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42" name="Freeform 735">
              <a:extLst>
                <a:ext uri="{FF2B5EF4-FFF2-40B4-BE49-F238E27FC236}">
                  <a16:creationId xmlns:a16="http://schemas.microsoft.com/office/drawing/2014/main" id="{A9E7CA5E-8172-EC41-90F5-34625BD2F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5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43" name="Freeform 736">
              <a:extLst>
                <a:ext uri="{FF2B5EF4-FFF2-40B4-BE49-F238E27FC236}">
                  <a16:creationId xmlns:a16="http://schemas.microsoft.com/office/drawing/2014/main" id="{ED3FCBAC-9CA6-CA49-99DB-B0FCB7238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44" name="Freeform 737">
              <a:extLst>
                <a:ext uri="{FF2B5EF4-FFF2-40B4-BE49-F238E27FC236}">
                  <a16:creationId xmlns:a16="http://schemas.microsoft.com/office/drawing/2014/main" id="{F8F322B1-91C1-FA46-B322-D3D6ECB4B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4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45" name="Freeform 738">
              <a:extLst>
                <a:ext uri="{FF2B5EF4-FFF2-40B4-BE49-F238E27FC236}">
                  <a16:creationId xmlns:a16="http://schemas.microsoft.com/office/drawing/2014/main" id="{017C10DA-04A2-B449-AC8D-BE9662F56C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46" name="Freeform 739">
              <a:extLst>
                <a:ext uri="{FF2B5EF4-FFF2-40B4-BE49-F238E27FC236}">
                  <a16:creationId xmlns:a16="http://schemas.microsoft.com/office/drawing/2014/main" id="{E50F6002-5F96-0B4A-886D-D3A7E0ECE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2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47" name="Freeform 740">
              <a:extLst>
                <a:ext uri="{FF2B5EF4-FFF2-40B4-BE49-F238E27FC236}">
                  <a16:creationId xmlns:a16="http://schemas.microsoft.com/office/drawing/2014/main" id="{F2DDF18F-DA58-D748-9CA2-2E79434D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0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48" name="Freeform 741">
              <a:extLst>
                <a:ext uri="{FF2B5EF4-FFF2-40B4-BE49-F238E27FC236}">
                  <a16:creationId xmlns:a16="http://schemas.microsoft.com/office/drawing/2014/main" id="{5CD5BC70-AD46-5C41-97DC-30D880A3D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49" name="Freeform 742">
              <a:extLst>
                <a:ext uri="{FF2B5EF4-FFF2-40B4-BE49-F238E27FC236}">
                  <a16:creationId xmlns:a16="http://schemas.microsoft.com/office/drawing/2014/main" id="{0227BF2A-1CA7-C341-961B-C8D81E109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7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50" name="Freeform 743">
              <a:extLst>
                <a:ext uri="{FF2B5EF4-FFF2-40B4-BE49-F238E27FC236}">
                  <a16:creationId xmlns:a16="http://schemas.microsoft.com/office/drawing/2014/main" id="{171C3E2F-E8F5-ED40-B3B2-83BD07BBB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5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51" name="Freeform 744">
              <a:extLst>
                <a:ext uri="{FF2B5EF4-FFF2-40B4-BE49-F238E27FC236}">
                  <a16:creationId xmlns:a16="http://schemas.microsoft.com/office/drawing/2014/main" id="{2205ED9E-A9AE-594E-973C-BF036B50A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29"/>
              <a:ext cx="767516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52" name="Freeform 745">
              <a:extLst>
                <a:ext uri="{FF2B5EF4-FFF2-40B4-BE49-F238E27FC236}">
                  <a16:creationId xmlns:a16="http://schemas.microsoft.com/office/drawing/2014/main" id="{99ECA0B9-7A8A-C241-AA7E-9F8F27888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53" name="Freeform 746">
              <a:extLst>
                <a:ext uri="{FF2B5EF4-FFF2-40B4-BE49-F238E27FC236}">
                  <a16:creationId xmlns:a16="http://schemas.microsoft.com/office/drawing/2014/main" id="{D7C58680-6939-4A41-8018-2A120119F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54" name="Freeform 747">
              <a:extLst>
                <a:ext uri="{FF2B5EF4-FFF2-40B4-BE49-F238E27FC236}">
                  <a16:creationId xmlns:a16="http://schemas.microsoft.com/office/drawing/2014/main" id="{A2870BD3-9190-8D46-87D4-43A74C5C2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55" name="Freeform 748">
              <a:extLst>
                <a:ext uri="{FF2B5EF4-FFF2-40B4-BE49-F238E27FC236}">
                  <a16:creationId xmlns:a16="http://schemas.microsoft.com/office/drawing/2014/main" id="{13AD4F08-875D-3547-8C68-F1F5CC94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56" name="Freeform 749">
              <a:extLst>
                <a:ext uri="{FF2B5EF4-FFF2-40B4-BE49-F238E27FC236}">
                  <a16:creationId xmlns:a16="http://schemas.microsoft.com/office/drawing/2014/main" id="{48E84EA9-3B6C-7C4A-9C5B-D10FA1AC8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57" name="Freeform 750">
              <a:extLst>
                <a:ext uri="{FF2B5EF4-FFF2-40B4-BE49-F238E27FC236}">
                  <a16:creationId xmlns:a16="http://schemas.microsoft.com/office/drawing/2014/main" id="{F1DB4867-1015-8E42-818D-7B3A334E8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58" name="Freeform 751">
              <a:extLst>
                <a:ext uri="{FF2B5EF4-FFF2-40B4-BE49-F238E27FC236}">
                  <a16:creationId xmlns:a16="http://schemas.microsoft.com/office/drawing/2014/main" id="{EBE5EBE2-D170-AF41-88A0-D584AB545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59" name="Freeform 752">
              <a:extLst>
                <a:ext uri="{FF2B5EF4-FFF2-40B4-BE49-F238E27FC236}">
                  <a16:creationId xmlns:a16="http://schemas.microsoft.com/office/drawing/2014/main" id="{3BDC4630-BBDC-3A4D-B667-475531FA8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3" y="9061741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60" name="Freeform 753">
              <a:extLst>
                <a:ext uri="{FF2B5EF4-FFF2-40B4-BE49-F238E27FC236}">
                  <a16:creationId xmlns:a16="http://schemas.microsoft.com/office/drawing/2014/main" id="{CDBC50DC-40E3-0142-94D6-30C39C866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61" name="Freeform 754">
              <a:extLst>
                <a:ext uri="{FF2B5EF4-FFF2-40B4-BE49-F238E27FC236}">
                  <a16:creationId xmlns:a16="http://schemas.microsoft.com/office/drawing/2014/main" id="{9C332931-5B2F-5B4F-BB38-0C8A4B70A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2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62" name="Freeform 755">
              <a:extLst>
                <a:ext uri="{FF2B5EF4-FFF2-40B4-BE49-F238E27FC236}">
                  <a16:creationId xmlns:a16="http://schemas.microsoft.com/office/drawing/2014/main" id="{599CB6C1-CCDD-864F-813E-F5DCC73B4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8427819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63" name="Freeform 756">
              <a:extLst>
                <a:ext uri="{FF2B5EF4-FFF2-40B4-BE49-F238E27FC236}">
                  <a16:creationId xmlns:a16="http://schemas.microsoft.com/office/drawing/2014/main" id="{8750EAB4-F063-9B4C-A7E7-7BA228139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64" name="Freeform 757">
              <a:extLst>
                <a:ext uri="{FF2B5EF4-FFF2-40B4-BE49-F238E27FC236}">
                  <a16:creationId xmlns:a16="http://schemas.microsoft.com/office/drawing/2014/main" id="{EBB960AB-2C01-F146-A3FC-1D4F7E232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65" name="Freeform 758">
              <a:extLst>
                <a:ext uri="{FF2B5EF4-FFF2-40B4-BE49-F238E27FC236}">
                  <a16:creationId xmlns:a16="http://schemas.microsoft.com/office/drawing/2014/main" id="{9F515214-3271-D24F-9F01-DD8CF40DA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66" name="Freeform 759">
              <a:extLst>
                <a:ext uri="{FF2B5EF4-FFF2-40B4-BE49-F238E27FC236}">
                  <a16:creationId xmlns:a16="http://schemas.microsoft.com/office/drawing/2014/main" id="{07B62F84-C35B-914D-B0F8-7471CAEE8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8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67" name="Freeform 760">
              <a:extLst>
                <a:ext uri="{FF2B5EF4-FFF2-40B4-BE49-F238E27FC236}">
                  <a16:creationId xmlns:a16="http://schemas.microsoft.com/office/drawing/2014/main" id="{69CBA81B-E0FD-8F48-A37E-8BCCF72A4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68" name="Freeform 761">
              <a:extLst>
                <a:ext uri="{FF2B5EF4-FFF2-40B4-BE49-F238E27FC236}">
                  <a16:creationId xmlns:a16="http://schemas.microsoft.com/office/drawing/2014/main" id="{05B320D9-EB72-9B49-AA69-9CB76C61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6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69" name="Freeform 762">
              <a:extLst>
                <a:ext uri="{FF2B5EF4-FFF2-40B4-BE49-F238E27FC236}">
                  <a16:creationId xmlns:a16="http://schemas.microsoft.com/office/drawing/2014/main" id="{A0422213-4757-4E4C-B15B-E4AD4A5A8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3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70" name="Freeform 763">
              <a:extLst>
                <a:ext uri="{FF2B5EF4-FFF2-40B4-BE49-F238E27FC236}">
                  <a16:creationId xmlns:a16="http://schemas.microsoft.com/office/drawing/2014/main" id="{67C32523-B5B8-3741-858C-245421F20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71" name="Freeform 764">
              <a:extLst>
                <a:ext uri="{FF2B5EF4-FFF2-40B4-BE49-F238E27FC236}">
                  <a16:creationId xmlns:a16="http://schemas.microsoft.com/office/drawing/2014/main" id="{D65B42E6-02A0-584A-ADF4-D50945647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72" name="Freeform 765">
              <a:extLst>
                <a:ext uri="{FF2B5EF4-FFF2-40B4-BE49-F238E27FC236}">
                  <a16:creationId xmlns:a16="http://schemas.microsoft.com/office/drawing/2014/main" id="{9D9FD0D8-CE14-E545-9DE4-E6A9A801B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1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73" name="Freeform 766">
              <a:extLst>
                <a:ext uri="{FF2B5EF4-FFF2-40B4-BE49-F238E27FC236}">
                  <a16:creationId xmlns:a16="http://schemas.microsoft.com/office/drawing/2014/main" id="{36B42216-AE14-8945-B766-A577758F3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6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74" name="Freeform 767">
              <a:extLst>
                <a:ext uri="{FF2B5EF4-FFF2-40B4-BE49-F238E27FC236}">
                  <a16:creationId xmlns:a16="http://schemas.microsoft.com/office/drawing/2014/main" id="{FD6D9B13-C5BF-934A-A8FC-AEEF9420B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75" name="Freeform 768">
              <a:extLst>
                <a:ext uri="{FF2B5EF4-FFF2-40B4-BE49-F238E27FC236}">
                  <a16:creationId xmlns:a16="http://schemas.microsoft.com/office/drawing/2014/main" id="{CF00AF72-B55A-B541-9473-FBE313D6F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76" name="Freeform 769">
              <a:extLst>
                <a:ext uri="{FF2B5EF4-FFF2-40B4-BE49-F238E27FC236}">
                  <a16:creationId xmlns:a16="http://schemas.microsoft.com/office/drawing/2014/main" id="{C717C70C-D730-CA46-BF48-41D5C069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77" name="Freeform 770">
              <a:extLst>
                <a:ext uri="{FF2B5EF4-FFF2-40B4-BE49-F238E27FC236}">
                  <a16:creationId xmlns:a16="http://schemas.microsoft.com/office/drawing/2014/main" id="{0A9A93B7-DF05-A14E-B7B4-C932DA7D8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78" name="Freeform 771">
              <a:extLst>
                <a:ext uri="{FF2B5EF4-FFF2-40B4-BE49-F238E27FC236}">
                  <a16:creationId xmlns:a16="http://schemas.microsoft.com/office/drawing/2014/main" id="{B3673414-36FE-884D-80B6-6B9042236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79" name="Freeform 772">
              <a:extLst>
                <a:ext uri="{FF2B5EF4-FFF2-40B4-BE49-F238E27FC236}">
                  <a16:creationId xmlns:a16="http://schemas.microsoft.com/office/drawing/2014/main" id="{0AE86038-E0CC-F940-A71C-390C48014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80" name="Freeform 773">
              <a:extLst>
                <a:ext uri="{FF2B5EF4-FFF2-40B4-BE49-F238E27FC236}">
                  <a16:creationId xmlns:a16="http://schemas.microsoft.com/office/drawing/2014/main" id="{25F687F5-8554-8F49-955B-546BC2122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81" name="Freeform 774">
              <a:extLst>
                <a:ext uri="{FF2B5EF4-FFF2-40B4-BE49-F238E27FC236}">
                  <a16:creationId xmlns:a16="http://schemas.microsoft.com/office/drawing/2014/main" id="{392C13E6-908B-7B4D-8B0A-E00E4441D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82" name="Freeform 775">
              <a:extLst>
                <a:ext uri="{FF2B5EF4-FFF2-40B4-BE49-F238E27FC236}">
                  <a16:creationId xmlns:a16="http://schemas.microsoft.com/office/drawing/2014/main" id="{E9C54518-43DA-A449-8C26-5C7E6DE1C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83" name="Freeform 776">
              <a:extLst>
                <a:ext uri="{FF2B5EF4-FFF2-40B4-BE49-F238E27FC236}">
                  <a16:creationId xmlns:a16="http://schemas.microsoft.com/office/drawing/2014/main" id="{DBEDBB39-8A7F-464C-BC0F-0C426CA1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3" y="3719582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84" name="Freeform 777">
              <a:extLst>
                <a:ext uri="{FF2B5EF4-FFF2-40B4-BE49-F238E27FC236}">
                  <a16:creationId xmlns:a16="http://schemas.microsoft.com/office/drawing/2014/main" id="{5FD2D24D-D064-514A-BC72-093648FC0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85" name="Freeform 778">
              <a:extLst>
                <a:ext uri="{FF2B5EF4-FFF2-40B4-BE49-F238E27FC236}">
                  <a16:creationId xmlns:a16="http://schemas.microsoft.com/office/drawing/2014/main" id="{07A6DE9D-5B11-2846-95CA-686874957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6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86" name="Freeform 779">
              <a:extLst>
                <a:ext uri="{FF2B5EF4-FFF2-40B4-BE49-F238E27FC236}">
                  <a16:creationId xmlns:a16="http://schemas.microsoft.com/office/drawing/2014/main" id="{4845A900-98C1-F54B-8AF0-CF8846C67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87" name="Freeform 780">
              <a:extLst>
                <a:ext uri="{FF2B5EF4-FFF2-40B4-BE49-F238E27FC236}">
                  <a16:creationId xmlns:a16="http://schemas.microsoft.com/office/drawing/2014/main" id="{6CD119FA-9E07-9D4C-B069-D9381346E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8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88" name="Freeform 782">
              <a:extLst>
                <a:ext uri="{FF2B5EF4-FFF2-40B4-BE49-F238E27FC236}">
                  <a16:creationId xmlns:a16="http://schemas.microsoft.com/office/drawing/2014/main" id="{DD4BF392-0770-7141-A148-C20035133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89" name="Freeform 783">
              <a:extLst>
                <a:ext uri="{FF2B5EF4-FFF2-40B4-BE49-F238E27FC236}">
                  <a16:creationId xmlns:a16="http://schemas.microsoft.com/office/drawing/2014/main" id="{5DD1F835-292A-5342-AD10-BDEBC98C4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90" name="Freeform 784">
              <a:extLst>
                <a:ext uri="{FF2B5EF4-FFF2-40B4-BE49-F238E27FC236}">
                  <a16:creationId xmlns:a16="http://schemas.microsoft.com/office/drawing/2014/main" id="{B60BF576-C048-D94D-A1C1-09D1C71FB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91" name="Freeform 785">
              <a:extLst>
                <a:ext uri="{FF2B5EF4-FFF2-40B4-BE49-F238E27FC236}">
                  <a16:creationId xmlns:a16="http://schemas.microsoft.com/office/drawing/2014/main" id="{3BCB9BE9-2D71-B34C-9F63-09FC730FB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1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92" name="Freeform 786">
              <a:extLst>
                <a:ext uri="{FF2B5EF4-FFF2-40B4-BE49-F238E27FC236}">
                  <a16:creationId xmlns:a16="http://schemas.microsoft.com/office/drawing/2014/main" id="{B379B068-778F-1A4F-A7DF-C64271A2A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93" name="Freeform 787">
              <a:extLst>
                <a:ext uri="{FF2B5EF4-FFF2-40B4-BE49-F238E27FC236}">
                  <a16:creationId xmlns:a16="http://schemas.microsoft.com/office/drawing/2014/main" id="{557DB2C0-8B7E-664E-A8BB-8FCBF3CB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2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94" name="Freeform 788">
              <a:extLst>
                <a:ext uri="{FF2B5EF4-FFF2-40B4-BE49-F238E27FC236}">
                  <a16:creationId xmlns:a16="http://schemas.microsoft.com/office/drawing/2014/main" id="{9B087091-F2AB-084C-B70D-D27EC8FD4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90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95" name="Freeform 789">
              <a:extLst>
                <a:ext uri="{FF2B5EF4-FFF2-40B4-BE49-F238E27FC236}">
                  <a16:creationId xmlns:a16="http://schemas.microsoft.com/office/drawing/2014/main" id="{2AEA879E-B2EC-2E45-9024-3A7DA1BA3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8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96" name="Freeform 790">
              <a:extLst>
                <a:ext uri="{FF2B5EF4-FFF2-40B4-BE49-F238E27FC236}">
                  <a16:creationId xmlns:a16="http://schemas.microsoft.com/office/drawing/2014/main" id="{561C2F79-CE0C-A349-A45A-2D475BB9B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5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97" name="Freeform 791">
              <a:extLst>
                <a:ext uri="{FF2B5EF4-FFF2-40B4-BE49-F238E27FC236}">
                  <a16:creationId xmlns:a16="http://schemas.microsoft.com/office/drawing/2014/main" id="{07C3E12C-CF52-984F-8875-138B61142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98" name="Freeform 792">
              <a:extLst>
                <a:ext uri="{FF2B5EF4-FFF2-40B4-BE49-F238E27FC236}">
                  <a16:creationId xmlns:a16="http://schemas.microsoft.com/office/drawing/2014/main" id="{5047538A-2A44-4B4F-93CB-370D77F44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4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399" name="Freeform 793">
              <a:extLst>
                <a:ext uri="{FF2B5EF4-FFF2-40B4-BE49-F238E27FC236}">
                  <a16:creationId xmlns:a16="http://schemas.microsoft.com/office/drawing/2014/main" id="{CC156F88-39D2-7B41-9AC4-FF88F51D2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400" name="Freeform 794">
              <a:extLst>
                <a:ext uri="{FF2B5EF4-FFF2-40B4-BE49-F238E27FC236}">
                  <a16:creationId xmlns:a16="http://schemas.microsoft.com/office/drawing/2014/main" id="{C2CB2015-CBA6-0A46-B97B-25C800636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2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401" name="Freeform 795">
              <a:extLst>
                <a:ext uri="{FF2B5EF4-FFF2-40B4-BE49-F238E27FC236}">
                  <a16:creationId xmlns:a16="http://schemas.microsoft.com/office/drawing/2014/main" id="{475E24AA-9394-3D4F-AACD-4805559C2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402" name="Freeform 796">
              <a:extLst>
                <a:ext uri="{FF2B5EF4-FFF2-40B4-BE49-F238E27FC236}">
                  <a16:creationId xmlns:a16="http://schemas.microsoft.com/office/drawing/2014/main" id="{782EFE52-2DF8-0D45-8925-91036DDAC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7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  <p:sp>
          <p:nvSpPr>
            <p:cNvPr id="403" name="Freeform 797">
              <a:extLst>
                <a:ext uri="{FF2B5EF4-FFF2-40B4-BE49-F238E27FC236}">
                  <a16:creationId xmlns:a16="http://schemas.microsoft.com/office/drawing/2014/main" id="{08ED7C8B-7EF9-B34F-BE66-52077309D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b="1" dirty="0">
                <a:latin typeface="Century Gothic" panose="020B0502020202020204" pitchFamily="34" charset="0"/>
                <a:cs typeface="Poppins Medium" pitchFamily="2" charset="77"/>
              </a:endParaRPr>
            </a:p>
          </p:txBody>
        </p:sp>
      </p:grpSp>
      <p:sp>
        <p:nvSpPr>
          <p:cNvPr id="406" name="CuadroTexto 395">
            <a:extLst>
              <a:ext uri="{FF2B5EF4-FFF2-40B4-BE49-F238E27FC236}">
                <a16:creationId xmlns:a16="http://schemas.microsoft.com/office/drawing/2014/main" id="{0A3E69E1-9293-1F46-8893-B9655628329E}"/>
              </a:ext>
            </a:extLst>
          </p:cNvPr>
          <p:cNvSpPr txBox="1"/>
          <p:nvPr/>
        </p:nvSpPr>
        <p:spPr>
          <a:xfrm flipH="1">
            <a:off x="3092631" y="8765162"/>
            <a:ext cx="2738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United States</a:t>
            </a:r>
          </a:p>
        </p:txBody>
      </p:sp>
      <p:sp>
        <p:nvSpPr>
          <p:cNvPr id="407" name="CuadroTexto 395">
            <a:extLst>
              <a:ext uri="{FF2B5EF4-FFF2-40B4-BE49-F238E27FC236}">
                <a16:creationId xmlns:a16="http://schemas.microsoft.com/office/drawing/2014/main" id="{8AD8B145-76EE-B041-A9CC-A2B66AB6A4D8}"/>
              </a:ext>
            </a:extLst>
          </p:cNvPr>
          <p:cNvSpPr txBox="1"/>
          <p:nvPr/>
        </p:nvSpPr>
        <p:spPr>
          <a:xfrm flipH="1">
            <a:off x="7033740" y="6836985"/>
            <a:ext cx="2738201" cy="54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Italy</a:t>
            </a:r>
          </a:p>
        </p:txBody>
      </p:sp>
      <p:sp>
        <p:nvSpPr>
          <p:cNvPr id="408" name="CuadroTexto 395">
            <a:extLst>
              <a:ext uri="{FF2B5EF4-FFF2-40B4-BE49-F238E27FC236}">
                <a16:creationId xmlns:a16="http://schemas.microsoft.com/office/drawing/2014/main" id="{4CF7CE1D-32B5-294A-B91D-28BC0DC68209}"/>
              </a:ext>
            </a:extLst>
          </p:cNvPr>
          <p:cNvSpPr txBox="1"/>
          <p:nvPr/>
        </p:nvSpPr>
        <p:spPr>
          <a:xfrm flipH="1">
            <a:off x="9597579" y="9400824"/>
            <a:ext cx="2738201" cy="54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India</a:t>
            </a:r>
          </a:p>
        </p:txBody>
      </p:sp>
      <p:sp>
        <p:nvSpPr>
          <p:cNvPr id="409" name="CuadroTexto 395">
            <a:extLst>
              <a:ext uri="{FF2B5EF4-FFF2-40B4-BE49-F238E27FC236}">
                <a16:creationId xmlns:a16="http://schemas.microsoft.com/office/drawing/2014/main" id="{E19E1CA3-DF7D-2742-A8B4-AD04F49D2256}"/>
              </a:ext>
            </a:extLst>
          </p:cNvPr>
          <p:cNvSpPr txBox="1"/>
          <p:nvPr/>
        </p:nvSpPr>
        <p:spPr>
          <a:xfrm flipH="1">
            <a:off x="11059603" y="11159491"/>
            <a:ext cx="2738201" cy="54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Australia</a:t>
            </a:r>
          </a:p>
        </p:txBody>
      </p:sp>
      <p:graphicFrame>
        <p:nvGraphicFramePr>
          <p:cNvPr id="411" name="Chart 410">
            <a:extLst>
              <a:ext uri="{FF2B5EF4-FFF2-40B4-BE49-F238E27FC236}">
                <a16:creationId xmlns:a16="http://schemas.microsoft.com/office/drawing/2014/main" id="{CAD87035-D7B6-4A4B-81C8-6E58C524A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8105849"/>
              </p:ext>
            </p:extLst>
          </p:nvPr>
        </p:nvGraphicFramePr>
        <p:xfrm>
          <a:off x="15752343" y="4631328"/>
          <a:ext cx="7107333" cy="5368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2" name="CuadroTexto 395">
            <a:extLst>
              <a:ext uri="{FF2B5EF4-FFF2-40B4-BE49-F238E27FC236}">
                <a16:creationId xmlns:a16="http://schemas.microsoft.com/office/drawing/2014/main" id="{1BB4B4EB-103F-6043-BC7F-FC9EB0784121}"/>
              </a:ext>
            </a:extLst>
          </p:cNvPr>
          <p:cNvSpPr txBox="1"/>
          <p:nvPr/>
        </p:nvSpPr>
        <p:spPr>
          <a:xfrm>
            <a:off x="15573095" y="11050778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2.1%</a:t>
            </a:r>
          </a:p>
        </p:txBody>
      </p:sp>
      <p:sp>
        <p:nvSpPr>
          <p:cNvPr id="423" name="CuadroTexto 395">
            <a:extLst>
              <a:ext uri="{FF2B5EF4-FFF2-40B4-BE49-F238E27FC236}">
                <a16:creationId xmlns:a16="http://schemas.microsoft.com/office/drawing/2014/main" id="{8092A412-B216-EC41-847E-6CDE417E3C3B}"/>
              </a:ext>
            </a:extLst>
          </p:cNvPr>
          <p:cNvSpPr txBox="1"/>
          <p:nvPr/>
        </p:nvSpPr>
        <p:spPr>
          <a:xfrm>
            <a:off x="16042935" y="10506290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USA</a:t>
            </a:r>
          </a:p>
        </p:txBody>
      </p:sp>
      <p:sp>
        <p:nvSpPr>
          <p:cNvPr id="420" name="CuadroTexto 395">
            <a:extLst>
              <a:ext uri="{FF2B5EF4-FFF2-40B4-BE49-F238E27FC236}">
                <a16:creationId xmlns:a16="http://schemas.microsoft.com/office/drawing/2014/main" id="{8633CECB-F243-9645-B78A-9E46C637588A}"/>
              </a:ext>
            </a:extLst>
          </p:cNvPr>
          <p:cNvSpPr txBox="1"/>
          <p:nvPr/>
        </p:nvSpPr>
        <p:spPr>
          <a:xfrm>
            <a:off x="17294959" y="11050778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7.4%</a:t>
            </a:r>
          </a:p>
        </p:txBody>
      </p:sp>
      <p:sp>
        <p:nvSpPr>
          <p:cNvPr id="421" name="CuadroTexto 395">
            <a:extLst>
              <a:ext uri="{FF2B5EF4-FFF2-40B4-BE49-F238E27FC236}">
                <a16:creationId xmlns:a16="http://schemas.microsoft.com/office/drawing/2014/main" id="{52EFB056-70D0-A943-AE9E-DCB45D3B0763}"/>
              </a:ext>
            </a:extLst>
          </p:cNvPr>
          <p:cNvSpPr txBox="1"/>
          <p:nvPr/>
        </p:nvSpPr>
        <p:spPr>
          <a:xfrm>
            <a:off x="17764799" y="10506290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Italy</a:t>
            </a:r>
          </a:p>
        </p:txBody>
      </p:sp>
      <p:sp>
        <p:nvSpPr>
          <p:cNvPr id="418" name="CuadroTexto 395">
            <a:extLst>
              <a:ext uri="{FF2B5EF4-FFF2-40B4-BE49-F238E27FC236}">
                <a16:creationId xmlns:a16="http://schemas.microsoft.com/office/drawing/2014/main" id="{B022A59A-1BF5-4243-AD92-4A8CAD34721D}"/>
              </a:ext>
            </a:extLst>
          </p:cNvPr>
          <p:cNvSpPr txBox="1"/>
          <p:nvPr/>
        </p:nvSpPr>
        <p:spPr>
          <a:xfrm>
            <a:off x="19000035" y="11050778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1.6%</a:t>
            </a:r>
          </a:p>
        </p:txBody>
      </p:sp>
      <p:sp>
        <p:nvSpPr>
          <p:cNvPr id="419" name="CuadroTexto 395">
            <a:extLst>
              <a:ext uri="{FF2B5EF4-FFF2-40B4-BE49-F238E27FC236}">
                <a16:creationId xmlns:a16="http://schemas.microsoft.com/office/drawing/2014/main" id="{9AC02F20-C2F4-A245-A2C2-7D450F8F2D85}"/>
              </a:ext>
            </a:extLst>
          </p:cNvPr>
          <p:cNvSpPr txBox="1"/>
          <p:nvPr/>
        </p:nvSpPr>
        <p:spPr>
          <a:xfrm>
            <a:off x="19469875" y="10506290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India</a:t>
            </a:r>
          </a:p>
        </p:txBody>
      </p:sp>
      <p:sp>
        <p:nvSpPr>
          <p:cNvPr id="416" name="CuadroTexto 395">
            <a:extLst>
              <a:ext uri="{FF2B5EF4-FFF2-40B4-BE49-F238E27FC236}">
                <a16:creationId xmlns:a16="http://schemas.microsoft.com/office/drawing/2014/main" id="{3908E28A-3205-E14B-AFC8-E416D101210B}"/>
              </a:ext>
            </a:extLst>
          </p:cNvPr>
          <p:cNvSpPr txBox="1"/>
          <p:nvPr/>
        </p:nvSpPr>
        <p:spPr>
          <a:xfrm>
            <a:off x="20693323" y="11050778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3.7%</a:t>
            </a:r>
          </a:p>
        </p:txBody>
      </p:sp>
      <p:sp>
        <p:nvSpPr>
          <p:cNvPr id="417" name="CuadroTexto 395">
            <a:extLst>
              <a:ext uri="{FF2B5EF4-FFF2-40B4-BE49-F238E27FC236}">
                <a16:creationId xmlns:a16="http://schemas.microsoft.com/office/drawing/2014/main" id="{E4E1FE0D-8119-CB4A-8FA8-1831653A3571}"/>
              </a:ext>
            </a:extLst>
          </p:cNvPr>
          <p:cNvSpPr txBox="1"/>
          <p:nvPr/>
        </p:nvSpPr>
        <p:spPr>
          <a:xfrm>
            <a:off x="21191739" y="10506290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Australia</a:t>
            </a:r>
          </a:p>
        </p:txBody>
      </p:sp>
      <p:sp>
        <p:nvSpPr>
          <p:cNvPr id="414" name="CuadroTexto 350">
            <a:extLst>
              <a:ext uri="{FF2B5EF4-FFF2-40B4-BE49-F238E27FC236}">
                <a16:creationId xmlns:a16="http://schemas.microsoft.com/office/drawing/2014/main" id="{BF272C84-7F08-6249-B971-1360D21E69E0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415" name="CuadroTexto 351">
            <a:extLst>
              <a:ext uri="{FF2B5EF4-FFF2-40B4-BE49-F238E27FC236}">
                <a16:creationId xmlns:a16="http://schemas.microsoft.com/office/drawing/2014/main" id="{B9F0645D-85B3-4544-91F3-BFAE7679491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CF50CC52-252C-AD4E-AFB9-5B104A9542C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78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Rectangle: Rounded Corners 6">
            <a:extLst>
              <a:ext uri="{FF2B5EF4-FFF2-40B4-BE49-F238E27FC236}">
                <a16:creationId xmlns:a16="http://schemas.microsoft.com/office/drawing/2014/main" id="{9BA3A0CF-2F57-7046-909C-555DB354106D}"/>
              </a:ext>
            </a:extLst>
          </p:cNvPr>
          <p:cNvSpPr/>
          <p:nvPr/>
        </p:nvSpPr>
        <p:spPr>
          <a:xfrm flipH="1">
            <a:off x="16613894" y="4972938"/>
            <a:ext cx="6047545" cy="4628262"/>
          </a:xfrm>
          <a:prstGeom prst="roundRect">
            <a:avLst>
              <a:gd name="adj" fmla="val 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outerShdw blurRad="25400" dist="12700" dir="2700000" algn="ctr" rotWithShape="0">
              <a:srgbClr val="000104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34" name="Chart 433">
            <a:extLst>
              <a:ext uri="{FF2B5EF4-FFF2-40B4-BE49-F238E27FC236}">
                <a16:creationId xmlns:a16="http://schemas.microsoft.com/office/drawing/2014/main" id="{8EBDFCE4-EDE4-9841-AE8C-1BE3164CA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811531"/>
              </p:ext>
            </p:extLst>
          </p:nvPr>
        </p:nvGraphicFramePr>
        <p:xfrm>
          <a:off x="1472097" y="4429754"/>
          <a:ext cx="14359053" cy="6826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7" name="CuadroTexto 395">
            <a:extLst>
              <a:ext uri="{FF2B5EF4-FFF2-40B4-BE49-F238E27FC236}">
                <a16:creationId xmlns:a16="http://schemas.microsoft.com/office/drawing/2014/main" id="{D2D690EE-FCBA-424D-A427-C069A72493F0}"/>
              </a:ext>
            </a:extLst>
          </p:cNvPr>
          <p:cNvSpPr txBox="1"/>
          <p:nvPr/>
        </p:nvSpPr>
        <p:spPr>
          <a:xfrm>
            <a:off x="1843192" y="11305962"/>
            <a:ext cx="154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1.5%</a:t>
            </a:r>
          </a:p>
        </p:txBody>
      </p:sp>
      <p:sp>
        <p:nvSpPr>
          <p:cNvPr id="428" name="CuadroTexto 395">
            <a:extLst>
              <a:ext uri="{FF2B5EF4-FFF2-40B4-BE49-F238E27FC236}">
                <a16:creationId xmlns:a16="http://schemas.microsoft.com/office/drawing/2014/main" id="{F62624A7-33EF-2F42-8275-E62ECEC76126}"/>
              </a:ext>
            </a:extLst>
          </p:cNvPr>
          <p:cNvSpPr txBox="1"/>
          <p:nvPr/>
        </p:nvSpPr>
        <p:spPr>
          <a:xfrm>
            <a:off x="3868522" y="11305962"/>
            <a:ext cx="154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2.6%</a:t>
            </a:r>
          </a:p>
        </p:txBody>
      </p:sp>
      <p:sp>
        <p:nvSpPr>
          <p:cNvPr id="429" name="CuadroTexto 395">
            <a:extLst>
              <a:ext uri="{FF2B5EF4-FFF2-40B4-BE49-F238E27FC236}">
                <a16:creationId xmlns:a16="http://schemas.microsoft.com/office/drawing/2014/main" id="{705A5AD4-A7AC-4642-BA9F-C188CF49BB9F}"/>
              </a:ext>
            </a:extLst>
          </p:cNvPr>
          <p:cNvSpPr txBox="1"/>
          <p:nvPr/>
        </p:nvSpPr>
        <p:spPr>
          <a:xfrm>
            <a:off x="5886499" y="11305962"/>
            <a:ext cx="154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3.4%</a:t>
            </a:r>
          </a:p>
        </p:txBody>
      </p:sp>
      <p:sp>
        <p:nvSpPr>
          <p:cNvPr id="430" name="CuadroTexto 395">
            <a:extLst>
              <a:ext uri="{FF2B5EF4-FFF2-40B4-BE49-F238E27FC236}">
                <a16:creationId xmlns:a16="http://schemas.microsoft.com/office/drawing/2014/main" id="{0AFCC9E6-264F-EF48-ACE4-73F315FC5DA6}"/>
              </a:ext>
            </a:extLst>
          </p:cNvPr>
          <p:cNvSpPr txBox="1"/>
          <p:nvPr/>
        </p:nvSpPr>
        <p:spPr>
          <a:xfrm>
            <a:off x="7904477" y="11305962"/>
            <a:ext cx="154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4.4%</a:t>
            </a:r>
          </a:p>
        </p:txBody>
      </p:sp>
      <p:sp>
        <p:nvSpPr>
          <p:cNvPr id="431" name="CuadroTexto 395">
            <a:extLst>
              <a:ext uri="{FF2B5EF4-FFF2-40B4-BE49-F238E27FC236}">
                <a16:creationId xmlns:a16="http://schemas.microsoft.com/office/drawing/2014/main" id="{CA30419E-1949-CD49-8726-24FCF5CC71C7}"/>
              </a:ext>
            </a:extLst>
          </p:cNvPr>
          <p:cNvSpPr txBox="1"/>
          <p:nvPr/>
        </p:nvSpPr>
        <p:spPr>
          <a:xfrm>
            <a:off x="9931209" y="11305962"/>
            <a:ext cx="154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5.7%</a:t>
            </a:r>
          </a:p>
        </p:txBody>
      </p:sp>
      <p:sp>
        <p:nvSpPr>
          <p:cNvPr id="432" name="CuadroTexto 395">
            <a:extLst>
              <a:ext uri="{FF2B5EF4-FFF2-40B4-BE49-F238E27FC236}">
                <a16:creationId xmlns:a16="http://schemas.microsoft.com/office/drawing/2014/main" id="{D36932DF-019F-6849-A270-EF69C9372BFC}"/>
              </a:ext>
            </a:extLst>
          </p:cNvPr>
          <p:cNvSpPr txBox="1"/>
          <p:nvPr/>
        </p:nvSpPr>
        <p:spPr>
          <a:xfrm>
            <a:off x="11969861" y="11305962"/>
            <a:ext cx="154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6.1%</a:t>
            </a:r>
          </a:p>
        </p:txBody>
      </p:sp>
      <p:sp>
        <p:nvSpPr>
          <p:cNvPr id="433" name="CuadroTexto 395">
            <a:extLst>
              <a:ext uri="{FF2B5EF4-FFF2-40B4-BE49-F238E27FC236}">
                <a16:creationId xmlns:a16="http://schemas.microsoft.com/office/drawing/2014/main" id="{2190D498-84C0-0147-A97D-5E2D165070A7}"/>
              </a:ext>
            </a:extLst>
          </p:cNvPr>
          <p:cNvSpPr txBox="1"/>
          <p:nvPr/>
        </p:nvSpPr>
        <p:spPr>
          <a:xfrm>
            <a:off x="13994004" y="11305962"/>
            <a:ext cx="154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7.8%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F31A356D-758F-F24E-B1FA-22C15B70AA51}"/>
              </a:ext>
            </a:extLst>
          </p:cNvPr>
          <p:cNvSpPr txBox="1"/>
          <p:nvPr/>
        </p:nvSpPr>
        <p:spPr>
          <a:xfrm>
            <a:off x="16731350" y="10563287"/>
            <a:ext cx="5812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 Promotions only work as well.</a:t>
            </a: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42DC290D-9B84-E742-A44A-A164DE524362}"/>
              </a:ext>
            </a:extLst>
          </p:cNvPr>
          <p:cNvSpPr/>
          <p:nvPr/>
        </p:nvSpPr>
        <p:spPr>
          <a:xfrm>
            <a:off x="17425891" y="6074841"/>
            <a:ext cx="4423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Business Model</a:t>
            </a:r>
            <a:endParaRPr lang="en-US" sz="80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932A5CDD-BA31-9442-831B-906B10F8AF5A}"/>
              </a:ext>
            </a:extLst>
          </p:cNvPr>
          <p:cNvSpPr/>
          <p:nvPr/>
        </p:nvSpPr>
        <p:spPr>
          <a:xfrm>
            <a:off x="19894561" y="6923315"/>
            <a:ext cx="1968153" cy="90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DD48659B-D8F4-1A4E-8356-C9E822C65A89}"/>
              </a:ext>
            </a:extLst>
          </p:cNvPr>
          <p:cNvSpPr txBox="1"/>
          <p:nvPr/>
        </p:nvSpPr>
        <p:spPr>
          <a:xfrm>
            <a:off x="20183570" y="7111615"/>
            <a:ext cx="139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2,569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7CD33B68-862C-4C4F-A421-159649DC7EFC}"/>
              </a:ext>
            </a:extLst>
          </p:cNvPr>
          <p:cNvSpPr txBox="1"/>
          <p:nvPr/>
        </p:nvSpPr>
        <p:spPr>
          <a:xfrm>
            <a:off x="19894560" y="8099186"/>
            <a:ext cx="195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Roboto Light" panose="02000000000000000000" pitchFamily="2" charset="0"/>
              </a:rPr>
              <a:t>Followers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2E6DA613-B006-7047-8D1A-E855E79230DB}"/>
              </a:ext>
            </a:extLst>
          </p:cNvPr>
          <p:cNvSpPr/>
          <p:nvPr/>
        </p:nvSpPr>
        <p:spPr>
          <a:xfrm>
            <a:off x="17412618" y="6923315"/>
            <a:ext cx="1968153" cy="9005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B543B2AC-F9C9-454F-AFD2-DA81704C85FA}"/>
              </a:ext>
            </a:extLst>
          </p:cNvPr>
          <p:cNvSpPr txBox="1"/>
          <p:nvPr/>
        </p:nvSpPr>
        <p:spPr>
          <a:xfrm>
            <a:off x="17701627" y="7111615"/>
            <a:ext cx="139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1,724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74607180-105A-4849-89EA-00A82114DB7F}"/>
              </a:ext>
            </a:extLst>
          </p:cNvPr>
          <p:cNvSpPr txBox="1"/>
          <p:nvPr/>
        </p:nvSpPr>
        <p:spPr>
          <a:xfrm>
            <a:off x="17412617" y="8099186"/>
            <a:ext cx="195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Roboto Light" panose="02000000000000000000" pitchFamily="2" charset="0"/>
              </a:rPr>
              <a:t>Followers</a:t>
            </a:r>
          </a:p>
        </p:txBody>
      </p:sp>
      <p:sp>
        <p:nvSpPr>
          <p:cNvPr id="22" name="CuadroTexto 350">
            <a:extLst>
              <a:ext uri="{FF2B5EF4-FFF2-40B4-BE49-F238E27FC236}">
                <a16:creationId xmlns:a16="http://schemas.microsoft.com/office/drawing/2014/main" id="{C07D22AD-F42B-E448-9698-C3A7E9E33DC2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59119ED7-0614-194C-8346-B70E41D2B69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12B73C-F675-9C4A-A9CA-195284CE95B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776F61B3-B2A6-B940-B9FB-39999C67C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927295"/>
              </p:ext>
            </p:extLst>
          </p:nvPr>
        </p:nvGraphicFramePr>
        <p:xfrm>
          <a:off x="1735060" y="6746597"/>
          <a:ext cx="20907530" cy="4329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1477D017-E710-B049-A179-6159F5431287}"/>
              </a:ext>
            </a:extLst>
          </p:cNvPr>
          <p:cNvGrpSpPr/>
          <p:nvPr/>
        </p:nvGrpSpPr>
        <p:grpSpPr>
          <a:xfrm>
            <a:off x="3039793" y="4636195"/>
            <a:ext cx="2623862" cy="1752219"/>
            <a:chOff x="15600344" y="4791456"/>
            <a:chExt cx="2623862" cy="1432301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AE0B5FB-8093-D041-A465-500EE8C37750}"/>
                </a:ext>
              </a:extLst>
            </p:cNvPr>
            <p:cNvSpPr/>
            <p:nvPr/>
          </p:nvSpPr>
          <p:spPr>
            <a:xfrm rot="10800000">
              <a:off x="15600344" y="4791456"/>
              <a:ext cx="2623862" cy="12003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74857C1A-2B38-0C4F-95B2-BB33F2CD8A7D}"/>
                </a:ext>
              </a:extLst>
            </p:cNvPr>
            <p:cNvSpPr/>
            <p:nvPr/>
          </p:nvSpPr>
          <p:spPr>
            <a:xfrm rot="10800000">
              <a:off x="16687706" y="5836699"/>
              <a:ext cx="448987" cy="38705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18B9C29-66EE-094C-803F-A62FAC743424}"/>
              </a:ext>
            </a:extLst>
          </p:cNvPr>
          <p:cNvSpPr txBox="1"/>
          <p:nvPr/>
        </p:nvSpPr>
        <p:spPr>
          <a:xfrm>
            <a:off x="3039793" y="4734821"/>
            <a:ext cx="2623712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Suppliers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D87348-871F-3849-ACC5-AA85B303E42F}"/>
              </a:ext>
            </a:extLst>
          </p:cNvPr>
          <p:cNvSpPr/>
          <p:nvPr/>
        </p:nvSpPr>
        <p:spPr>
          <a:xfrm>
            <a:off x="3519080" y="5330128"/>
            <a:ext cx="1665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54.72%</a:t>
            </a:r>
            <a:endParaRPr lang="en-US" sz="48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E964C40-85EA-514E-BC1A-BAE9BE775484}"/>
              </a:ext>
            </a:extLst>
          </p:cNvPr>
          <p:cNvGrpSpPr/>
          <p:nvPr/>
        </p:nvGrpSpPr>
        <p:grpSpPr>
          <a:xfrm>
            <a:off x="7080428" y="4636195"/>
            <a:ext cx="2623862" cy="1752219"/>
            <a:chOff x="15600344" y="4791456"/>
            <a:chExt cx="2623862" cy="1432301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4E383B6-EA78-3C4A-9AEB-3F417E3D1CE7}"/>
                </a:ext>
              </a:extLst>
            </p:cNvPr>
            <p:cNvSpPr/>
            <p:nvPr/>
          </p:nvSpPr>
          <p:spPr>
            <a:xfrm rot="10800000">
              <a:off x="15600344" y="4791456"/>
              <a:ext cx="2623862" cy="12003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3D387878-9808-734E-9E83-021EB0507632}"/>
                </a:ext>
              </a:extLst>
            </p:cNvPr>
            <p:cNvSpPr/>
            <p:nvPr/>
          </p:nvSpPr>
          <p:spPr>
            <a:xfrm rot="10800000">
              <a:off x="16687706" y="5836699"/>
              <a:ext cx="448987" cy="38705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4788ED1-E4A6-AD44-8CBA-D47D89984BA0}"/>
              </a:ext>
            </a:extLst>
          </p:cNvPr>
          <p:cNvSpPr txBox="1"/>
          <p:nvPr/>
        </p:nvSpPr>
        <p:spPr>
          <a:xfrm>
            <a:off x="7080428" y="4734821"/>
            <a:ext cx="2623712" cy="55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011CAE-2CCE-5549-A433-4B2FDBE2069E}"/>
              </a:ext>
            </a:extLst>
          </p:cNvPr>
          <p:cNvSpPr/>
          <p:nvPr/>
        </p:nvSpPr>
        <p:spPr>
          <a:xfrm>
            <a:off x="7559715" y="5330128"/>
            <a:ext cx="1665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54.72%</a:t>
            </a:r>
            <a:endParaRPr lang="en-US" sz="48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5AE583-EE03-C545-A3EC-22EAABE7451E}"/>
              </a:ext>
            </a:extLst>
          </p:cNvPr>
          <p:cNvGrpSpPr/>
          <p:nvPr/>
        </p:nvGrpSpPr>
        <p:grpSpPr>
          <a:xfrm>
            <a:off x="11087712" y="4636195"/>
            <a:ext cx="2623862" cy="1752219"/>
            <a:chOff x="15600344" y="4791456"/>
            <a:chExt cx="2623862" cy="1432301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BDCDE5-BB81-1845-9431-7F68AAB5888B}"/>
                </a:ext>
              </a:extLst>
            </p:cNvPr>
            <p:cNvSpPr/>
            <p:nvPr/>
          </p:nvSpPr>
          <p:spPr>
            <a:xfrm rot="10800000">
              <a:off x="15600344" y="4791456"/>
              <a:ext cx="2623862" cy="12003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196AC8A0-DE42-4C47-B69B-A31C5F264741}"/>
                </a:ext>
              </a:extLst>
            </p:cNvPr>
            <p:cNvSpPr/>
            <p:nvPr/>
          </p:nvSpPr>
          <p:spPr>
            <a:xfrm rot="10800000">
              <a:off x="16687706" y="5836699"/>
              <a:ext cx="448987" cy="38705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934E661-2772-2B4B-A3A6-4564A6723C75}"/>
              </a:ext>
            </a:extLst>
          </p:cNvPr>
          <p:cNvSpPr txBox="1"/>
          <p:nvPr/>
        </p:nvSpPr>
        <p:spPr>
          <a:xfrm>
            <a:off x="11087712" y="4734821"/>
            <a:ext cx="2623712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B8B615-8142-5641-BA31-5EE5ED07A18E}"/>
              </a:ext>
            </a:extLst>
          </p:cNvPr>
          <p:cNvSpPr/>
          <p:nvPr/>
        </p:nvSpPr>
        <p:spPr>
          <a:xfrm>
            <a:off x="11566999" y="5330128"/>
            <a:ext cx="1665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54.72%</a:t>
            </a:r>
            <a:endParaRPr lang="en-US" sz="48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A6E3754-3B38-A642-AF90-9FC2CDEA6367}"/>
              </a:ext>
            </a:extLst>
          </p:cNvPr>
          <p:cNvGrpSpPr/>
          <p:nvPr/>
        </p:nvGrpSpPr>
        <p:grpSpPr>
          <a:xfrm>
            <a:off x="15128347" y="4636195"/>
            <a:ext cx="2623862" cy="1752219"/>
            <a:chOff x="15600344" y="4791456"/>
            <a:chExt cx="2623862" cy="175221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2A0CABD-3B0E-0241-93EA-4ABFA493354D}"/>
                </a:ext>
              </a:extLst>
            </p:cNvPr>
            <p:cNvGrpSpPr/>
            <p:nvPr/>
          </p:nvGrpSpPr>
          <p:grpSpPr>
            <a:xfrm>
              <a:off x="15600344" y="4791456"/>
              <a:ext cx="2623862" cy="1752219"/>
              <a:chOff x="15600344" y="4791456"/>
              <a:chExt cx="2623862" cy="143230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AFB633F-5B73-7144-9827-8AB044C1DF1C}"/>
                  </a:ext>
                </a:extLst>
              </p:cNvPr>
              <p:cNvSpPr/>
              <p:nvPr/>
            </p:nvSpPr>
            <p:spPr>
              <a:xfrm rot="10800000">
                <a:off x="15600344" y="4791456"/>
                <a:ext cx="2623862" cy="120033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5" name="Triangle 54">
                <a:extLst>
                  <a:ext uri="{FF2B5EF4-FFF2-40B4-BE49-F238E27FC236}">
                    <a16:creationId xmlns:a16="http://schemas.microsoft.com/office/drawing/2014/main" id="{18454945-59E0-FB47-9A41-DA497C39FD12}"/>
                  </a:ext>
                </a:extLst>
              </p:cNvPr>
              <p:cNvSpPr/>
              <p:nvPr/>
            </p:nvSpPr>
            <p:spPr>
              <a:xfrm rot="10800000">
                <a:off x="16687706" y="5836699"/>
                <a:ext cx="448987" cy="387058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3B3202D-8967-2140-A8BA-3CADCE285711}"/>
                </a:ext>
              </a:extLst>
            </p:cNvPr>
            <p:cNvGrpSpPr/>
            <p:nvPr/>
          </p:nvGrpSpPr>
          <p:grpSpPr>
            <a:xfrm>
              <a:off x="16079631" y="4890082"/>
              <a:ext cx="1665136" cy="1180082"/>
              <a:chOff x="1817978" y="5683875"/>
              <a:chExt cx="1665136" cy="1180082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0B71491-75CE-CD4E-9D75-1269533DCA29}"/>
                  </a:ext>
                </a:extLst>
              </p:cNvPr>
              <p:cNvSpPr txBox="1"/>
              <p:nvPr/>
            </p:nvSpPr>
            <p:spPr>
              <a:xfrm>
                <a:off x="1817979" y="5683875"/>
                <a:ext cx="1665135" cy="55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Financial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1D51902-9FD7-A84E-A22E-149B63D82798}"/>
                  </a:ext>
                </a:extLst>
              </p:cNvPr>
              <p:cNvSpPr/>
              <p:nvPr/>
            </p:nvSpPr>
            <p:spPr>
              <a:xfrm>
                <a:off x="1817978" y="6279182"/>
                <a:ext cx="166513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54.72%</a:t>
                </a:r>
                <a:endParaRPr lang="en-US" sz="4800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AE7512E-424E-4446-A616-AA69E3EC6158}"/>
              </a:ext>
            </a:extLst>
          </p:cNvPr>
          <p:cNvGrpSpPr/>
          <p:nvPr/>
        </p:nvGrpSpPr>
        <p:grpSpPr>
          <a:xfrm>
            <a:off x="19135631" y="4636195"/>
            <a:ext cx="2623862" cy="1752219"/>
            <a:chOff x="15600344" y="4791456"/>
            <a:chExt cx="2623862" cy="1432301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43F7543-B27F-9E47-8EA6-5676105C25F9}"/>
                </a:ext>
              </a:extLst>
            </p:cNvPr>
            <p:cNvSpPr/>
            <p:nvPr/>
          </p:nvSpPr>
          <p:spPr>
            <a:xfrm rot="10800000">
              <a:off x="15600344" y="4791456"/>
              <a:ext cx="2623862" cy="12003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5101F66B-ED04-5E49-BA72-7B6CC2AD85E6}"/>
                </a:ext>
              </a:extLst>
            </p:cNvPr>
            <p:cNvSpPr/>
            <p:nvPr/>
          </p:nvSpPr>
          <p:spPr>
            <a:xfrm rot="10800000">
              <a:off x="16687706" y="5836699"/>
              <a:ext cx="448987" cy="38705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CB265028-C063-944C-A49E-679ADF562078}"/>
              </a:ext>
            </a:extLst>
          </p:cNvPr>
          <p:cNvSpPr txBox="1"/>
          <p:nvPr/>
        </p:nvSpPr>
        <p:spPr>
          <a:xfrm>
            <a:off x="18380192" y="4734821"/>
            <a:ext cx="4134590" cy="55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Commerce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07112AD-D27F-6A44-9529-6303E1BEA9E4}"/>
              </a:ext>
            </a:extLst>
          </p:cNvPr>
          <p:cNvSpPr/>
          <p:nvPr/>
        </p:nvSpPr>
        <p:spPr>
          <a:xfrm>
            <a:off x="19614918" y="5330128"/>
            <a:ext cx="1665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54.72%</a:t>
            </a:r>
            <a:endParaRPr lang="en-US" sz="48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E192381-9996-3047-9C13-4213D39912A1}"/>
              </a:ext>
            </a:extLst>
          </p:cNvPr>
          <p:cNvSpPr txBox="1"/>
          <p:nvPr/>
        </p:nvSpPr>
        <p:spPr>
          <a:xfrm>
            <a:off x="2343554" y="11242737"/>
            <a:ext cx="4057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DF1EB2-6010-F140-8113-3DAAD821BDBD}"/>
              </a:ext>
            </a:extLst>
          </p:cNvPr>
          <p:cNvSpPr txBox="1"/>
          <p:nvPr/>
        </p:nvSpPr>
        <p:spPr>
          <a:xfrm>
            <a:off x="6363660" y="11242737"/>
            <a:ext cx="4057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948615-87DF-A148-8A31-6474063C05C4}"/>
              </a:ext>
            </a:extLst>
          </p:cNvPr>
          <p:cNvSpPr txBox="1"/>
          <p:nvPr/>
        </p:nvSpPr>
        <p:spPr>
          <a:xfrm>
            <a:off x="10420906" y="11242737"/>
            <a:ext cx="4057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6BFB58-4ADF-BD4B-8384-C13C2203833B}"/>
              </a:ext>
            </a:extLst>
          </p:cNvPr>
          <p:cNvSpPr txBox="1"/>
          <p:nvPr/>
        </p:nvSpPr>
        <p:spPr>
          <a:xfrm>
            <a:off x="14444375" y="11242737"/>
            <a:ext cx="4057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B44FEC-903F-BB4D-A45A-7A9DB8C63A34}"/>
              </a:ext>
            </a:extLst>
          </p:cNvPr>
          <p:cNvSpPr txBox="1"/>
          <p:nvPr/>
        </p:nvSpPr>
        <p:spPr>
          <a:xfrm>
            <a:off x="18467844" y="11242737"/>
            <a:ext cx="4057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 </a:t>
            </a:r>
          </a:p>
        </p:txBody>
      </p:sp>
      <p:sp>
        <p:nvSpPr>
          <p:cNvPr id="58" name="CuadroTexto 350">
            <a:extLst>
              <a:ext uri="{FF2B5EF4-FFF2-40B4-BE49-F238E27FC236}">
                <a16:creationId xmlns:a16="http://schemas.microsoft.com/office/drawing/2014/main" id="{D66B1CAC-1D6A-5D4E-B410-54E852C3AEDA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63" name="CuadroTexto 351">
            <a:extLst>
              <a:ext uri="{FF2B5EF4-FFF2-40B4-BE49-F238E27FC236}">
                <a16:creationId xmlns:a16="http://schemas.microsoft.com/office/drawing/2014/main" id="{3DC315DC-1267-4C4C-8B4D-CD30BDD914A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655940D-4D0A-FE41-A00A-9558B327578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71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A8832EC-4FD4-284B-A466-63A8A8F973DB}"/>
              </a:ext>
            </a:extLst>
          </p:cNvPr>
          <p:cNvGrpSpPr/>
          <p:nvPr/>
        </p:nvGrpSpPr>
        <p:grpSpPr>
          <a:xfrm>
            <a:off x="15481713" y="5548805"/>
            <a:ext cx="6931853" cy="6480312"/>
            <a:chOff x="1973610" y="5548805"/>
            <a:chExt cx="6931853" cy="648031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42DE228-A93D-9442-9394-F4A2529DFB90}"/>
                </a:ext>
              </a:extLst>
            </p:cNvPr>
            <p:cNvSpPr/>
            <p:nvPr/>
          </p:nvSpPr>
          <p:spPr>
            <a:xfrm>
              <a:off x="1973610" y="5548805"/>
              <a:ext cx="6931853" cy="2071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E886EA9-2F2D-024C-9227-B9251FF6D1C0}"/>
                </a:ext>
              </a:extLst>
            </p:cNvPr>
            <p:cNvSpPr/>
            <p:nvPr/>
          </p:nvSpPr>
          <p:spPr>
            <a:xfrm>
              <a:off x="1973610" y="7753412"/>
              <a:ext cx="6931853" cy="2071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18034B5-1886-AC44-87FE-A332668A448F}"/>
                </a:ext>
              </a:extLst>
            </p:cNvPr>
            <p:cNvSpPr/>
            <p:nvPr/>
          </p:nvSpPr>
          <p:spPr>
            <a:xfrm>
              <a:off x="1973610" y="9958018"/>
              <a:ext cx="6931853" cy="20710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7EBDC81-A3B6-4748-9158-E411146913D6}"/>
                </a:ext>
              </a:extLst>
            </p:cNvPr>
            <p:cNvGrpSpPr/>
            <p:nvPr/>
          </p:nvGrpSpPr>
          <p:grpSpPr>
            <a:xfrm>
              <a:off x="2465916" y="6207465"/>
              <a:ext cx="5890827" cy="707886"/>
              <a:chOff x="2434920" y="6207465"/>
              <a:chExt cx="5890827" cy="707886"/>
            </a:xfrm>
          </p:grpSpPr>
          <p:sp>
            <p:nvSpPr>
              <p:cNvPr id="77" name="CuadroTexto 395">
                <a:extLst>
                  <a:ext uri="{FF2B5EF4-FFF2-40B4-BE49-F238E27FC236}">
                    <a16:creationId xmlns:a16="http://schemas.microsoft.com/office/drawing/2014/main" id="{3578B4FA-7036-BF4B-AD5A-3408BCDC3CC2}"/>
                  </a:ext>
                </a:extLst>
              </p:cNvPr>
              <p:cNvSpPr txBox="1"/>
              <p:nvPr/>
            </p:nvSpPr>
            <p:spPr>
              <a:xfrm>
                <a:off x="5064823" y="6207465"/>
                <a:ext cx="1371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2.7%</a:t>
                </a:r>
              </a:p>
            </p:txBody>
          </p:sp>
          <p:sp>
            <p:nvSpPr>
              <p:cNvPr id="78" name="CuadroTexto 395">
                <a:extLst>
                  <a:ext uri="{FF2B5EF4-FFF2-40B4-BE49-F238E27FC236}">
                    <a16:creationId xmlns:a16="http://schemas.microsoft.com/office/drawing/2014/main" id="{4E84C9FF-28F5-BA41-9D5F-93609D05075C}"/>
                  </a:ext>
                </a:extLst>
              </p:cNvPr>
              <p:cNvSpPr txBox="1"/>
              <p:nvPr/>
            </p:nvSpPr>
            <p:spPr>
              <a:xfrm>
                <a:off x="2434920" y="6384054"/>
                <a:ext cx="2361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300" dirty="0"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 month ago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A6E906D-8CC0-5547-83D7-CE0CAA3DFC8C}"/>
                  </a:ext>
                </a:extLst>
              </p:cNvPr>
              <p:cNvGrpSpPr/>
              <p:nvPr/>
            </p:nvGrpSpPr>
            <p:grpSpPr>
              <a:xfrm>
                <a:off x="6954147" y="6279654"/>
                <a:ext cx="1371600" cy="609399"/>
                <a:chOff x="7521677" y="11115569"/>
                <a:chExt cx="1371600" cy="609399"/>
              </a:xfrm>
            </p:grpSpPr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B93CABAD-F14A-3340-AF06-A26B27DCDAB4}"/>
                    </a:ext>
                  </a:extLst>
                </p:cNvPr>
                <p:cNvSpPr/>
                <p:nvPr/>
              </p:nvSpPr>
              <p:spPr>
                <a:xfrm>
                  <a:off x="7521677" y="11115569"/>
                  <a:ext cx="1371600" cy="609399"/>
                </a:xfrm>
                <a:prstGeom prst="roundRect">
                  <a:avLst/>
                </a:prstGeom>
                <a:solidFill>
                  <a:schemeClr val="accent1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entury Gothic" panose="020B0502020202020204" pitchFamily="34" charset="0"/>
                  </a:endParaRPr>
                </a:p>
              </p:txBody>
            </p: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9BD042A3-9656-6248-8767-5B5F5A367F15}"/>
                    </a:ext>
                  </a:extLst>
                </p:cNvPr>
                <p:cNvGrpSpPr/>
                <p:nvPr/>
              </p:nvGrpSpPr>
              <p:grpSpPr>
                <a:xfrm>
                  <a:off x="7822180" y="11239796"/>
                  <a:ext cx="959209" cy="407993"/>
                  <a:chOff x="7798531" y="11239796"/>
                  <a:chExt cx="959209" cy="407993"/>
                </a:xfrm>
              </p:grpSpPr>
              <p:sp>
                <p:nvSpPr>
                  <p:cNvPr id="82" name="CuadroTexto 395">
                    <a:extLst>
                      <a:ext uri="{FF2B5EF4-FFF2-40B4-BE49-F238E27FC236}">
                        <a16:creationId xmlns:a16="http://schemas.microsoft.com/office/drawing/2014/main" id="{1D8BEED0-9CEF-2E46-B4D9-4D807C27A41C}"/>
                      </a:ext>
                    </a:extLst>
                  </p:cNvPr>
                  <p:cNvSpPr txBox="1"/>
                  <p:nvPr/>
                </p:nvSpPr>
                <p:spPr>
                  <a:xfrm>
                    <a:off x="7875391" y="11247679"/>
                    <a:ext cx="88234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Roboto Medium" panose="02000000000000000000" pitchFamily="2" charset="0"/>
                        <a:cs typeface="Poppins Medium" pitchFamily="2" charset="77"/>
                      </a:rPr>
                      <a:t>120%</a:t>
                    </a:r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92D7DF62-7432-F349-8B65-2C90908423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98531" y="11239796"/>
                    <a:ext cx="0" cy="334122"/>
                  </a:xfrm>
                  <a:prstGeom prst="straightConnector1">
                    <a:avLst/>
                  </a:prstGeom>
                  <a:ln w="381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39B42DF-17FD-214C-9F38-A760EBB1510E}"/>
                </a:ext>
              </a:extLst>
            </p:cNvPr>
            <p:cNvGrpSpPr/>
            <p:nvPr/>
          </p:nvGrpSpPr>
          <p:grpSpPr>
            <a:xfrm>
              <a:off x="2465916" y="8382964"/>
              <a:ext cx="5890827" cy="707886"/>
              <a:chOff x="2434920" y="6207465"/>
              <a:chExt cx="5890827" cy="707886"/>
            </a:xfrm>
          </p:grpSpPr>
          <p:sp>
            <p:nvSpPr>
              <p:cNvPr id="70" name="CuadroTexto 395">
                <a:extLst>
                  <a:ext uri="{FF2B5EF4-FFF2-40B4-BE49-F238E27FC236}">
                    <a16:creationId xmlns:a16="http://schemas.microsoft.com/office/drawing/2014/main" id="{34672998-F1DC-804A-A339-1AB7EF60659F}"/>
                  </a:ext>
                </a:extLst>
              </p:cNvPr>
              <p:cNvSpPr txBox="1"/>
              <p:nvPr/>
            </p:nvSpPr>
            <p:spPr>
              <a:xfrm>
                <a:off x="5064823" y="6207465"/>
                <a:ext cx="1371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6.4%</a:t>
                </a:r>
              </a:p>
            </p:txBody>
          </p:sp>
          <p:sp>
            <p:nvSpPr>
              <p:cNvPr id="71" name="CuadroTexto 395">
                <a:extLst>
                  <a:ext uri="{FF2B5EF4-FFF2-40B4-BE49-F238E27FC236}">
                    <a16:creationId xmlns:a16="http://schemas.microsoft.com/office/drawing/2014/main" id="{CCD0432E-320D-334F-94F4-4B2CF9082FB7}"/>
                  </a:ext>
                </a:extLst>
              </p:cNvPr>
              <p:cNvSpPr txBox="1"/>
              <p:nvPr/>
            </p:nvSpPr>
            <p:spPr>
              <a:xfrm>
                <a:off x="2434920" y="6384054"/>
                <a:ext cx="2361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300" dirty="0"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3 month ago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E06996D-9E0B-8C49-9E52-A4838CEF3DD2}"/>
                  </a:ext>
                </a:extLst>
              </p:cNvPr>
              <p:cNvGrpSpPr/>
              <p:nvPr/>
            </p:nvGrpSpPr>
            <p:grpSpPr>
              <a:xfrm>
                <a:off x="6954147" y="6279654"/>
                <a:ext cx="1371600" cy="609399"/>
                <a:chOff x="7521677" y="11115569"/>
                <a:chExt cx="1371600" cy="609399"/>
              </a:xfrm>
            </p:grpSpPr>
            <p:sp>
              <p:nvSpPr>
                <p:cNvPr id="73" name="Rounded Rectangle 72">
                  <a:extLst>
                    <a:ext uri="{FF2B5EF4-FFF2-40B4-BE49-F238E27FC236}">
                      <a16:creationId xmlns:a16="http://schemas.microsoft.com/office/drawing/2014/main" id="{9CEF6824-AA1D-BB48-9742-6F45CA4EE350}"/>
                    </a:ext>
                  </a:extLst>
                </p:cNvPr>
                <p:cNvSpPr/>
                <p:nvPr/>
              </p:nvSpPr>
              <p:spPr>
                <a:xfrm>
                  <a:off x="7521677" y="11115569"/>
                  <a:ext cx="1371600" cy="609399"/>
                </a:xfrm>
                <a:prstGeom prst="roundRect">
                  <a:avLst/>
                </a:prstGeom>
                <a:solidFill>
                  <a:schemeClr val="accent2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entury Gothic" panose="020B0502020202020204" pitchFamily="34" charset="0"/>
                  </a:endParaRPr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31234AAF-566C-F648-9CCF-80DF2686FC94}"/>
                    </a:ext>
                  </a:extLst>
                </p:cNvPr>
                <p:cNvGrpSpPr/>
                <p:nvPr/>
              </p:nvGrpSpPr>
              <p:grpSpPr>
                <a:xfrm>
                  <a:off x="7822180" y="11239796"/>
                  <a:ext cx="959209" cy="407993"/>
                  <a:chOff x="7798531" y="11239796"/>
                  <a:chExt cx="959209" cy="407993"/>
                </a:xfrm>
              </p:grpSpPr>
              <p:sp>
                <p:nvSpPr>
                  <p:cNvPr id="75" name="CuadroTexto 395">
                    <a:extLst>
                      <a:ext uri="{FF2B5EF4-FFF2-40B4-BE49-F238E27FC236}">
                        <a16:creationId xmlns:a16="http://schemas.microsoft.com/office/drawing/2014/main" id="{D5BF0617-FE8E-D847-B5F6-0CA724FBCF48}"/>
                      </a:ext>
                    </a:extLst>
                  </p:cNvPr>
                  <p:cNvSpPr txBox="1"/>
                  <p:nvPr/>
                </p:nvSpPr>
                <p:spPr>
                  <a:xfrm>
                    <a:off x="7875391" y="11247679"/>
                    <a:ext cx="88234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Roboto Medium" panose="02000000000000000000" pitchFamily="2" charset="0"/>
                        <a:cs typeface="Poppins Medium" pitchFamily="2" charset="77"/>
                      </a:rPr>
                      <a:t>160%</a:t>
                    </a:r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0026DAA6-70F8-1442-AAA1-EAF9A994A4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98531" y="11239796"/>
                    <a:ext cx="0" cy="334122"/>
                  </a:xfrm>
                  <a:prstGeom prst="straightConnector1">
                    <a:avLst/>
                  </a:prstGeom>
                  <a:ln w="381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3CB66BE-743C-4946-B4DE-FFE7C9F55C47}"/>
                </a:ext>
              </a:extLst>
            </p:cNvPr>
            <p:cNvGrpSpPr/>
            <p:nvPr/>
          </p:nvGrpSpPr>
          <p:grpSpPr>
            <a:xfrm>
              <a:off x="2465916" y="10568225"/>
              <a:ext cx="5890827" cy="707886"/>
              <a:chOff x="2434920" y="6207465"/>
              <a:chExt cx="5890827" cy="707886"/>
            </a:xfrm>
          </p:grpSpPr>
          <p:sp>
            <p:nvSpPr>
              <p:cNvPr id="63" name="CuadroTexto 395">
                <a:extLst>
                  <a:ext uri="{FF2B5EF4-FFF2-40B4-BE49-F238E27FC236}">
                    <a16:creationId xmlns:a16="http://schemas.microsoft.com/office/drawing/2014/main" id="{941E5659-9B72-AA4B-B2F6-FCBAE31A04D0}"/>
                  </a:ext>
                </a:extLst>
              </p:cNvPr>
              <p:cNvSpPr txBox="1"/>
              <p:nvPr/>
            </p:nvSpPr>
            <p:spPr>
              <a:xfrm>
                <a:off x="5064823" y="6207465"/>
                <a:ext cx="1371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9.3%</a:t>
                </a:r>
              </a:p>
            </p:txBody>
          </p:sp>
          <p:sp>
            <p:nvSpPr>
              <p:cNvPr id="64" name="CuadroTexto 395">
                <a:extLst>
                  <a:ext uri="{FF2B5EF4-FFF2-40B4-BE49-F238E27FC236}">
                    <a16:creationId xmlns:a16="http://schemas.microsoft.com/office/drawing/2014/main" id="{A8DC5B8A-E9EF-224A-B3E5-1B161374C494}"/>
                  </a:ext>
                </a:extLst>
              </p:cNvPr>
              <p:cNvSpPr txBox="1"/>
              <p:nvPr/>
            </p:nvSpPr>
            <p:spPr>
              <a:xfrm>
                <a:off x="2434920" y="6384054"/>
                <a:ext cx="2361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300" dirty="0"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6 month ago</a:t>
                </a: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F0D0DF3-FC32-AF40-B66B-7C156A62EACE}"/>
                  </a:ext>
                </a:extLst>
              </p:cNvPr>
              <p:cNvGrpSpPr/>
              <p:nvPr/>
            </p:nvGrpSpPr>
            <p:grpSpPr>
              <a:xfrm>
                <a:off x="6954147" y="6279654"/>
                <a:ext cx="1371600" cy="609399"/>
                <a:chOff x="7521677" y="11115569"/>
                <a:chExt cx="1371600" cy="609399"/>
              </a:xfrm>
            </p:grpSpPr>
            <p:sp>
              <p:nvSpPr>
                <p:cNvPr id="66" name="Rounded Rectangle 65">
                  <a:extLst>
                    <a:ext uri="{FF2B5EF4-FFF2-40B4-BE49-F238E27FC236}">
                      <a16:creationId xmlns:a16="http://schemas.microsoft.com/office/drawing/2014/main" id="{63ED10B4-36EE-8849-BD87-F459322114B2}"/>
                    </a:ext>
                  </a:extLst>
                </p:cNvPr>
                <p:cNvSpPr/>
                <p:nvPr/>
              </p:nvSpPr>
              <p:spPr>
                <a:xfrm>
                  <a:off x="7521677" y="11115569"/>
                  <a:ext cx="1371600" cy="609399"/>
                </a:xfrm>
                <a:prstGeom prst="roundRect">
                  <a:avLst/>
                </a:prstGeom>
                <a:solidFill>
                  <a:schemeClr val="accent3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entury Gothic" panose="020B0502020202020204" pitchFamily="34" charset="0"/>
                  </a:endParaRPr>
                </a:p>
              </p:txBody>
            </p: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014AD5E-BBB1-454B-9559-1A1962996333}"/>
                    </a:ext>
                  </a:extLst>
                </p:cNvPr>
                <p:cNvGrpSpPr/>
                <p:nvPr/>
              </p:nvGrpSpPr>
              <p:grpSpPr>
                <a:xfrm>
                  <a:off x="7822180" y="11239796"/>
                  <a:ext cx="959209" cy="407993"/>
                  <a:chOff x="7798531" y="11239796"/>
                  <a:chExt cx="959209" cy="407993"/>
                </a:xfrm>
              </p:grpSpPr>
              <p:sp>
                <p:nvSpPr>
                  <p:cNvPr id="68" name="CuadroTexto 395">
                    <a:extLst>
                      <a:ext uri="{FF2B5EF4-FFF2-40B4-BE49-F238E27FC236}">
                        <a16:creationId xmlns:a16="http://schemas.microsoft.com/office/drawing/2014/main" id="{233C1CBB-B04A-4149-9B72-BC7986B2E180}"/>
                      </a:ext>
                    </a:extLst>
                  </p:cNvPr>
                  <p:cNvSpPr txBox="1"/>
                  <p:nvPr/>
                </p:nvSpPr>
                <p:spPr>
                  <a:xfrm>
                    <a:off x="7875391" y="11247679"/>
                    <a:ext cx="88234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Roboto Medium" panose="02000000000000000000" pitchFamily="2" charset="0"/>
                        <a:cs typeface="Poppins Medium" pitchFamily="2" charset="77"/>
                      </a:rPr>
                      <a:t>183%</a:t>
                    </a:r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1D9F1DC4-1651-7947-9468-AC5A3208A6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98531" y="11239796"/>
                    <a:ext cx="0" cy="334122"/>
                  </a:xfrm>
                  <a:prstGeom prst="straightConnector1">
                    <a:avLst/>
                  </a:prstGeom>
                  <a:ln w="381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aphicFrame>
        <p:nvGraphicFramePr>
          <p:cNvPr id="84" name="Chart 83">
            <a:extLst>
              <a:ext uri="{FF2B5EF4-FFF2-40B4-BE49-F238E27FC236}">
                <a16:creationId xmlns:a16="http://schemas.microsoft.com/office/drawing/2014/main" id="{012C5342-2D3D-A349-8514-63612C5D0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752339"/>
              </p:ext>
            </p:extLst>
          </p:nvPr>
        </p:nvGraphicFramePr>
        <p:xfrm>
          <a:off x="1973609" y="5374888"/>
          <a:ext cx="12629585" cy="6781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CuadroTexto 350">
            <a:extLst>
              <a:ext uri="{FF2B5EF4-FFF2-40B4-BE49-F238E27FC236}">
                <a16:creationId xmlns:a16="http://schemas.microsoft.com/office/drawing/2014/main" id="{1F906FAE-3BBE-074D-A03F-29F2F4A7AC1E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F28D59E0-6C6F-F64E-BE91-437A5FEE80C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9577CA-657A-F844-B26C-0CB5FF6B90B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039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95">
            <a:extLst>
              <a:ext uri="{FF2B5EF4-FFF2-40B4-BE49-F238E27FC236}">
                <a16:creationId xmlns:a16="http://schemas.microsoft.com/office/drawing/2014/main" id="{F37EE160-8219-1B46-A9C7-BE545DCA8872}"/>
              </a:ext>
            </a:extLst>
          </p:cNvPr>
          <p:cNvSpPr txBox="1"/>
          <p:nvPr/>
        </p:nvSpPr>
        <p:spPr>
          <a:xfrm>
            <a:off x="4718800" y="9826868"/>
            <a:ext cx="443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$467,923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B298C698-0F72-4240-83B3-4F1512F02E08}"/>
              </a:ext>
            </a:extLst>
          </p:cNvPr>
          <p:cNvSpPr txBox="1"/>
          <p:nvPr/>
        </p:nvSpPr>
        <p:spPr>
          <a:xfrm>
            <a:off x="4718800" y="9295572"/>
            <a:ext cx="44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Suppliers</a:t>
            </a:r>
          </a:p>
        </p:txBody>
      </p:sp>
      <p:graphicFrame>
        <p:nvGraphicFramePr>
          <p:cNvPr id="72" name="Chart 71">
            <a:extLst>
              <a:ext uri="{FF2B5EF4-FFF2-40B4-BE49-F238E27FC236}">
                <a16:creationId xmlns:a16="http://schemas.microsoft.com/office/drawing/2014/main" id="{66B0965A-AC2B-2340-B66A-AA895B9930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4976792"/>
              </p:ext>
            </p:extLst>
          </p:nvPr>
        </p:nvGraphicFramePr>
        <p:xfrm>
          <a:off x="12864710" y="4368592"/>
          <a:ext cx="9401890" cy="475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3" name="CuadroTexto 395">
            <a:extLst>
              <a:ext uri="{FF2B5EF4-FFF2-40B4-BE49-F238E27FC236}">
                <a16:creationId xmlns:a16="http://schemas.microsoft.com/office/drawing/2014/main" id="{F8BFA899-A9C2-4644-8DF9-BE13F0034D29}"/>
              </a:ext>
            </a:extLst>
          </p:cNvPr>
          <p:cNvSpPr txBox="1"/>
          <p:nvPr/>
        </p:nvSpPr>
        <p:spPr>
          <a:xfrm>
            <a:off x="15472460" y="9826868"/>
            <a:ext cx="443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$467,923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E8D0D0D2-871D-7E42-A17E-0BA3BC633086}"/>
              </a:ext>
            </a:extLst>
          </p:cNvPr>
          <p:cNvSpPr txBox="1"/>
          <p:nvPr/>
        </p:nvSpPr>
        <p:spPr>
          <a:xfrm>
            <a:off x="15472460" y="9295572"/>
            <a:ext cx="44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B3084B-CE4B-1F47-B533-62DDB6077DAC}"/>
              </a:ext>
            </a:extLst>
          </p:cNvPr>
          <p:cNvGrpSpPr/>
          <p:nvPr/>
        </p:nvGrpSpPr>
        <p:grpSpPr>
          <a:xfrm>
            <a:off x="2205736" y="11362401"/>
            <a:ext cx="551009" cy="551007"/>
            <a:chOff x="1876443" y="5905870"/>
            <a:chExt cx="526098" cy="52609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CDFB312-5E09-B440-A6B4-5A3E6FF90122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0221E02-8E99-E44E-AA63-4343555773AE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3BC0604-C56B-3344-AD1A-A4D6FFD4D3FB}"/>
              </a:ext>
            </a:extLst>
          </p:cNvPr>
          <p:cNvSpPr txBox="1"/>
          <p:nvPr/>
        </p:nvSpPr>
        <p:spPr>
          <a:xfrm>
            <a:off x="2876363" y="11160852"/>
            <a:ext cx="4034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 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DA088D3-A51E-8C48-9EE0-2539DBCE5B38}"/>
              </a:ext>
            </a:extLst>
          </p:cNvPr>
          <p:cNvGrpSpPr/>
          <p:nvPr/>
        </p:nvGrpSpPr>
        <p:grpSpPr>
          <a:xfrm>
            <a:off x="7170419" y="11362401"/>
            <a:ext cx="551009" cy="551007"/>
            <a:chOff x="1876443" y="5905870"/>
            <a:chExt cx="526098" cy="52609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FF42F11-9D3D-DA4F-A001-EE3399D54C3A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53E9EA8-0FF2-BF42-A7B3-CC8924FCFC9A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B1D0DD3-8CD6-3841-A6D3-8AEAB3D08137}"/>
              </a:ext>
            </a:extLst>
          </p:cNvPr>
          <p:cNvSpPr txBox="1"/>
          <p:nvPr/>
        </p:nvSpPr>
        <p:spPr>
          <a:xfrm>
            <a:off x="7841046" y="11160852"/>
            <a:ext cx="4034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 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F23580E-8248-CB42-8C6E-13A9BA91C0DA}"/>
              </a:ext>
            </a:extLst>
          </p:cNvPr>
          <p:cNvGrpSpPr/>
          <p:nvPr/>
        </p:nvGrpSpPr>
        <p:grpSpPr>
          <a:xfrm>
            <a:off x="13014814" y="11362401"/>
            <a:ext cx="551009" cy="551007"/>
            <a:chOff x="1876443" y="5905870"/>
            <a:chExt cx="526098" cy="526096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A932D32-E3EA-BF44-BB80-BB4F17241B2D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4A8CDE6E-5FD6-1448-8081-A52E9C41ACFF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92E4613-DE1C-884C-B528-5F2CC8CB277F}"/>
              </a:ext>
            </a:extLst>
          </p:cNvPr>
          <p:cNvSpPr txBox="1"/>
          <p:nvPr/>
        </p:nvSpPr>
        <p:spPr>
          <a:xfrm>
            <a:off x="13685441" y="11160852"/>
            <a:ext cx="4034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 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22C2372-44DA-6640-B2B1-134D70ED2104}"/>
              </a:ext>
            </a:extLst>
          </p:cNvPr>
          <p:cNvGrpSpPr/>
          <p:nvPr/>
        </p:nvGrpSpPr>
        <p:grpSpPr>
          <a:xfrm>
            <a:off x="17979497" y="11362401"/>
            <a:ext cx="551009" cy="551007"/>
            <a:chOff x="1876443" y="5905870"/>
            <a:chExt cx="526098" cy="526096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9453F9E-E8F9-C840-BCD0-6253C9BF97AA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E1E7DD7-F25F-9C44-9897-AD31EDE64A4F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41EFF1F-C227-904D-BEA9-C202484D771F}"/>
              </a:ext>
            </a:extLst>
          </p:cNvPr>
          <p:cNvSpPr txBox="1"/>
          <p:nvPr/>
        </p:nvSpPr>
        <p:spPr>
          <a:xfrm>
            <a:off x="18650124" y="11160852"/>
            <a:ext cx="4034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 </a:t>
            </a:r>
          </a:p>
        </p:txBody>
      </p:sp>
      <p:graphicFrame>
        <p:nvGraphicFramePr>
          <p:cNvPr id="96" name="Chart 95">
            <a:extLst>
              <a:ext uri="{FF2B5EF4-FFF2-40B4-BE49-F238E27FC236}">
                <a16:creationId xmlns:a16="http://schemas.microsoft.com/office/drawing/2014/main" id="{332FC8EB-4C18-A541-B643-CBEA37B5FC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280032"/>
              </p:ext>
            </p:extLst>
          </p:nvPr>
        </p:nvGraphicFramePr>
        <p:xfrm>
          <a:off x="2236010" y="4368592"/>
          <a:ext cx="9401890" cy="475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CuadroTexto 350">
            <a:extLst>
              <a:ext uri="{FF2B5EF4-FFF2-40B4-BE49-F238E27FC236}">
                <a16:creationId xmlns:a16="http://schemas.microsoft.com/office/drawing/2014/main" id="{3228002C-C926-864E-9BB3-6239B701A723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8" name="CuadroTexto 351">
            <a:extLst>
              <a:ext uri="{FF2B5EF4-FFF2-40B4-BE49-F238E27FC236}">
                <a16:creationId xmlns:a16="http://schemas.microsoft.com/office/drawing/2014/main" id="{22783B00-BF77-F84C-A2C5-1144E88331E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EF8413-5149-BC45-8780-FE1F382595F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4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104539A2-E476-5D4D-A67C-E38521CAFCB3}"/>
              </a:ext>
            </a:extLst>
          </p:cNvPr>
          <p:cNvSpPr txBox="1"/>
          <p:nvPr/>
        </p:nvSpPr>
        <p:spPr>
          <a:xfrm flipH="1">
            <a:off x="2296884" y="5571989"/>
            <a:ext cx="924380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$80K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7372DD-7064-AC44-8745-E694B1218EDD}"/>
              </a:ext>
            </a:extLst>
          </p:cNvPr>
          <p:cNvSpPr txBox="1"/>
          <p:nvPr/>
        </p:nvSpPr>
        <p:spPr>
          <a:xfrm flipH="1">
            <a:off x="2296884" y="6620860"/>
            <a:ext cx="924380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$60K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2A3B15-D3C8-6548-8BEA-418D63EB627F}"/>
              </a:ext>
            </a:extLst>
          </p:cNvPr>
          <p:cNvSpPr txBox="1"/>
          <p:nvPr/>
        </p:nvSpPr>
        <p:spPr>
          <a:xfrm flipH="1">
            <a:off x="2296884" y="7669731"/>
            <a:ext cx="924380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$40K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D696D5-B08A-6B4C-991A-C7E6755258E5}"/>
              </a:ext>
            </a:extLst>
          </p:cNvPr>
          <p:cNvSpPr txBox="1"/>
          <p:nvPr/>
        </p:nvSpPr>
        <p:spPr>
          <a:xfrm flipH="1">
            <a:off x="2296884" y="8718602"/>
            <a:ext cx="924380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$20K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A78736-D58D-C04C-AA1F-C968C11B3028}"/>
              </a:ext>
            </a:extLst>
          </p:cNvPr>
          <p:cNvSpPr txBox="1"/>
          <p:nvPr/>
        </p:nvSpPr>
        <p:spPr>
          <a:xfrm flipH="1">
            <a:off x="2296884" y="9767473"/>
            <a:ext cx="924380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$0K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B7FD38-345E-4E47-9D43-27ED768F610A}"/>
              </a:ext>
            </a:extLst>
          </p:cNvPr>
          <p:cNvSpPr txBox="1"/>
          <p:nvPr/>
        </p:nvSpPr>
        <p:spPr>
          <a:xfrm flipH="1">
            <a:off x="3571226" y="10457171"/>
            <a:ext cx="924380" cy="56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May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70A974-825B-2B4F-A15E-D2131E5C17CD}"/>
              </a:ext>
            </a:extLst>
          </p:cNvPr>
          <p:cNvSpPr txBox="1"/>
          <p:nvPr/>
        </p:nvSpPr>
        <p:spPr>
          <a:xfrm flipH="1">
            <a:off x="5175054" y="10457171"/>
            <a:ext cx="924380" cy="56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Jun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BADA80-5E29-D248-B36B-A3073D502CD9}"/>
              </a:ext>
            </a:extLst>
          </p:cNvPr>
          <p:cNvSpPr txBox="1"/>
          <p:nvPr/>
        </p:nvSpPr>
        <p:spPr>
          <a:xfrm flipH="1">
            <a:off x="6778882" y="10457171"/>
            <a:ext cx="924380" cy="56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Jul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03E35A-B5C0-8645-85A8-27C27D161E28}"/>
              </a:ext>
            </a:extLst>
          </p:cNvPr>
          <p:cNvSpPr txBox="1"/>
          <p:nvPr/>
        </p:nvSpPr>
        <p:spPr>
          <a:xfrm flipH="1">
            <a:off x="8322292" y="10457171"/>
            <a:ext cx="924380" cy="56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Aug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979A13-EB14-6A4E-8D2C-88249CEBAF5F}"/>
              </a:ext>
            </a:extLst>
          </p:cNvPr>
          <p:cNvSpPr txBox="1"/>
          <p:nvPr/>
        </p:nvSpPr>
        <p:spPr>
          <a:xfrm flipH="1">
            <a:off x="9895911" y="10457171"/>
            <a:ext cx="924380" cy="56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Sep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EA60F9-4D3A-A84C-9245-044B7D15D468}"/>
              </a:ext>
            </a:extLst>
          </p:cNvPr>
          <p:cNvSpPr txBox="1"/>
          <p:nvPr/>
        </p:nvSpPr>
        <p:spPr>
          <a:xfrm flipH="1">
            <a:off x="11469530" y="10457171"/>
            <a:ext cx="924380" cy="56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Oct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6E8BCD-7692-9C4B-87BE-B0F5B6A67A8E}"/>
              </a:ext>
            </a:extLst>
          </p:cNvPr>
          <p:cNvSpPr txBox="1"/>
          <p:nvPr/>
        </p:nvSpPr>
        <p:spPr>
          <a:xfrm flipH="1">
            <a:off x="13043149" y="10457171"/>
            <a:ext cx="924380" cy="56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Nov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2D8D9F-A28C-3343-8CCC-03DD07C9C0E5}"/>
              </a:ext>
            </a:extLst>
          </p:cNvPr>
          <p:cNvSpPr txBox="1"/>
          <p:nvPr/>
        </p:nvSpPr>
        <p:spPr>
          <a:xfrm flipH="1">
            <a:off x="14616768" y="10457171"/>
            <a:ext cx="924380" cy="56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Dec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4171276-A7D3-714B-946A-BF6707B4261B}"/>
              </a:ext>
            </a:extLst>
          </p:cNvPr>
          <p:cNvSpPr txBox="1"/>
          <p:nvPr/>
        </p:nvSpPr>
        <p:spPr>
          <a:xfrm flipH="1">
            <a:off x="16190962" y="10457171"/>
            <a:ext cx="924380" cy="56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Jan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887CB9-F742-BB4E-BDE0-053A5072FB1D}"/>
              </a:ext>
            </a:extLst>
          </p:cNvPr>
          <p:cNvSpPr txBox="1"/>
          <p:nvPr/>
        </p:nvSpPr>
        <p:spPr>
          <a:xfrm flipH="1">
            <a:off x="17790900" y="10457171"/>
            <a:ext cx="924380" cy="56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Feb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8CFC76-19AD-0B4E-B7CF-DADCDEF37D01}"/>
              </a:ext>
            </a:extLst>
          </p:cNvPr>
          <p:cNvSpPr txBox="1"/>
          <p:nvPr/>
        </p:nvSpPr>
        <p:spPr>
          <a:xfrm flipH="1">
            <a:off x="19390838" y="10457171"/>
            <a:ext cx="924380" cy="56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Mar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132703-62EB-4C4F-BA68-45A85C2C061F}"/>
              </a:ext>
            </a:extLst>
          </p:cNvPr>
          <p:cNvSpPr txBox="1"/>
          <p:nvPr/>
        </p:nvSpPr>
        <p:spPr>
          <a:xfrm flipH="1">
            <a:off x="20977329" y="10457171"/>
            <a:ext cx="924380" cy="56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Apr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49F556-7D4F-C740-9295-A713F8371E56}"/>
              </a:ext>
            </a:extLst>
          </p:cNvPr>
          <p:cNvSpPr txBox="1"/>
          <p:nvPr/>
        </p:nvSpPr>
        <p:spPr>
          <a:xfrm flipH="1">
            <a:off x="3571226" y="11035906"/>
            <a:ext cx="924380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35%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6000C8-ADF7-3D41-B535-0559661F3517}"/>
              </a:ext>
            </a:extLst>
          </p:cNvPr>
          <p:cNvSpPr txBox="1"/>
          <p:nvPr/>
        </p:nvSpPr>
        <p:spPr>
          <a:xfrm flipH="1">
            <a:off x="5175054" y="11035906"/>
            <a:ext cx="924380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C6018E-75FA-0D4B-917C-63845625EE74}"/>
              </a:ext>
            </a:extLst>
          </p:cNvPr>
          <p:cNvSpPr txBox="1"/>
          <p:nvPr/>
        </p:nvSpPr>
        <p:spPr>
          <a:xfrm flipH="1">
            <a:off x="6778882" y="11035906"/>
            <a:ext cx="924380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40%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E64830-E4B8-C547-9C94-FB7EA2E8215F}"/>
              </a:ext>
            </a:extLst>
          </p:cNvPr>
          <p:cNvSpPr txBox="1"/>
          <p:nvPr/>
        </p:nvSpPr>
        <p:spPr>
          <a:xfrm flipH="1">
            <a:off x="8322292" y="11035906"/>
            <a:ext cx="924380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62%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3CC334-F4CB-564A-98DB-7E70B64CDE65}"/>
              </a:ext>
            </a:extLst>
          </p:cNvPr>
          <p:cNvSpPr txBox="1"/>
          <p:nvPr/>
        </p:nvSpPr>
        <p:spPr>
          <a:xfrm flipH="1">
            <a:off x="9895911" y="11035906"/>
            <a:ext cx="924380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399717-A760-5A42-BBC1-1B034F34A67E}"/>
              </a:ext>
            </a:extLst>
          </p:cNvPr>
          <p:cNvSpPr txBox="1"/>
          <p:nvPr/>
        </p:nvSpPr>
        <p:spPr>
          <a:xfrm flipH="1">
            <a:off x="11469530" y="11035906"/>
            <a:ext cx="924380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F690A3-6C1F-7F47-9F68-98D265667D03}"/>
              </a:ext>
            </a:extLst>
          </p:cNvPr>
          <p:cNvSpPr txBox="1"/>
          <p:nvPr/>
        </p:nvSpPr>
        <p:spPr>
          <a:xfrm flipH="1">
            <a:off x="13043149" y="11035906"/>
            <a:ext cx="924380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37%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97FAF8-AE49-3B43-8EE4-15A476BD9D4D}"/>
              </a:ext>
            </a:extLst>
          </p:cNvPr>
          <p:cNvSpPr txBox="1"/>
          <p:nvPr/>
        </p:nvSpPr>
        <p:spPr>
          <a:xfrm flipH="1">
            <a:off x="14616768" y="11035906"/>
            <a:ext cx="924380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80%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475638-D070-E942-8FBD-25DC0E1A5423}"/>
              </a:ext>
            </a:extLst>
          </p:cNvPr>
          <p:cNvSpPr txBox="1"/>
          <p:nvPr/>
        </p:nvSpPr>
        <p:spPr>
          <a:xfrm flipH="1">
            <a:off x="16190962" y="11035906"/>
            <a:ext cx="924380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53%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D87BD-F13E-684E-9127-1F6F06281F03}"/>
              </a:ext>
            </a:extLst>
          </p:cNvPr>
          <p:cNvSpPr txBox="1"/>
          <p:nvPr/>
        </p:nvSpPr>
        <p:spPr>
          <a:xfrm flipH="1">
            <a:off x="17790900" y="11035906"/>
            <a:ext cx="924380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32%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8B673F-7DB0-E649-9FE6-FF6D06FAD68F}"/>
              </a:ext>
            </a:extLst>
          </p:cNvPr>
          <p:cNvSpPr txBox="1"/>
          <p:nvPr/>
        </p:nvSpPr>
        <p:spPr>
          <a:xfrm flipH="1">
            <a:off x="19390838" y="11035906"/>
            <a:ext cx="924380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90%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703563A-AB07-0A4E-8459-E1543805DBDF}"/>
              </a:ext>
            </a:extLst>
          </p:cNvPr>
          <p:cNvSpPr txBox="1"/>
          <p:nvPr/>
        </p:nvSpPr>
        <p:spPr>
          <a:xfrm flipH="1">
            <a:off x="20977329" y="11035906"/>
            <a:ext cx="924380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54%</a:t>
            </a:r>
          </a:p>
        </p:txBody>
      </p:sp>
      <p:sp>
        <p:nvSpPr>
          <p:cNvPr id="86" name="CuadroTexto 350">
            <a:extLst>
              <a:ext uri="{FF2B5EF4-FFF2-40B4-BE49-F238E27FC236}">
                <a16:creationId xmlns:a16="http://schemas.microsoft.com/office/drawing/2014/main" id="{DCC27267-8EE7-274D-9648-5DCFE8A81E51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87" name="CuadroTexto 351">
            <a:extLst>
              <a:ext uri="{FF2B5EF4-FFF2-40B4-BE49-F238E27FC236}">
                <a16:creationId xmlns:a16="http://schemas.microsoft.com/office/drawing/2014/main" id="{1E832DE3-5736-9248-942B-A52097A7DED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4F15F3B-C767-1C4D-8DD1-714496D1AB1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BC1A8C1-F16D-104F-BDE2-6EEE8DBCE4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7405972"/>
              </p:ext>
            </p:extLst>
          </p:nvPr>
        </p:nvGraphicFramePr>
        <p:xfrm>
          <a:off x="2967264" y="5836813"/>
          <a:ext cx="19542933" cy="4402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1" name="Rounded Rectangle 44">
            <a:extLst>
              <a:ext uri="{FF2B5EF4-FFF2-40B4-BE49-F238E27FC236}">
                <a16:creationId xmlns:a16="http://schemas.microsoft.com/office/drawing/2014/main" id="{4D79B902-DFFA-9C40-A171-060A0B7A8C65}"/>
              </a:ext>
            </a:extLst>
          </p:cNvPr>
          <p:cNvSpPr/>
          <p:nvPr/>
        </p:nvSpPr>
        <p:spPr>
          <a:xfrm>
            <a:off x="14810358" y="6778578"/>
            <a:ext cx="414068" cy="1056166"/>
          </a:xfrm>
          <a:prstGeom prst="roundRect">
            <a:avLst>
              <a:gd name="adj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95" name="Rounded Rectangle 46">
            <a:extLst>
              <a:ext uri="{FF2B5EF4-FFF2-40B4-BE49-F238E27FC236}">
                <a16:creationId xmlns:a16="http://schemas.microsoft.com/office/drawing/2014/main" id="{7107B066-3103-EF43-9FB4-62057DA0BFFC}"/>
              </a:ext>
            </a:extLst>
          </p:cNvPr>
          <p:cNvSpPr/>
          <p:nvPr/>
        </p:nvSpPr>
        <p:spPr>
          <a:xfrm>
            <a:off x="16383977" y="7083713"/>
            <a:ext cx="414068" cy="928239"/>
          </a:xfrm>
          <a:prstGeom prst="roundRect">
            <a:avLst>
              <a:gd name="adj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00" name="Rounded Rectangle 48">
            <a:extLst>
              <a:ext uri="{FF2B5EF4-FFF2-40B4-BE49-F238E27FC236}">
                <a16:creationId xmlns:a16="http://schemas.microsoft.com/office/drawing/2014/main" id="{726E4FF3-81E4-5548-A1C5-3F4F37C2D031}"/>
              </a:ext>
            </a:extLst>
          </p:cNvPr>
          <p:cNvSpPr/>
          <p:nvPr/>
        </p:nvSpPr>
        <p:spPr>
          <a:xfrm>
            <a:off x="17957596" y="6431248"/>
            <a:ext cx="414068" cy="943206"/>
          </a:xfrm>
          <a:prstGeom prst="roundRect">
            <a:avLst>
              <a:gd name="adj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101" name="Rectangle: Rounded Corners 6">
            <a:extLst>
              <a:ext uri="{FF2B5EF4-FFF2-40B4-BE49-F238E27FC236}">
                <a16:creationId xmlns:a16="http://schemas.microsoft.com/office/drawing/2014/main" id="{A1FD68AC-08A5-414A-ACB5-88A2974029E2}"/>
              </a:ext>
            </a:extLst>
          </p:cNvPr>
          <p:cNvSpPr/>
          <p:nvPr/>
        </p:nvSpPr>
        <p:spPr>
          <a:xfrm flipH="1">
            <a:off x="14466741" y="5097412"/>
            <a:ext cx="4248539" cy="3348095"/>
          </a:xfrm>
          <a:prstGeom prst="roundRect">
            <a:avLst>
              <a:gd name="adj" fmla="val 2254"/>
            </a:avLst>
          </a:prstGeom>
          <a:solidFill>
            <a:schemeClr val="tx2"/>
          </a:solidFill>
          <a:ln>
            <a:noFill/>
          </a:ln>
          <a:effectLst>
            <a:outerShdw blurRad="25400" dist="12700" dir="2700000" algn="ctr" rotWithShape="0">
              <a:srgbClr val="000104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3" name="Rectangle 114">
            <a:extLst>
              <a:ext uri="{FF2B5EF4-FFF2-40B4-BE49-F238E27FC236}">
                <a16:creationId xmlns:a16="http://schemas.microsoft.com/office/drawing/2014/main" id="{ED62153E-CF39-5840-99D8-72C4A627C38B}"/>
              </a:ext>
            </a:extLst>
          </p:cNvPr>
          <p:cNvSpPr/>
          <p:nvPr/>
        </p:nvSpPr>
        <p:spPr>
          <a:xfrm>
            <a:off x="14753467" y="5489758"/>
            <a:ext cx="3675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Business Model</a:t>
            </a:r>
            <a:endParaRPr lang="en-US" sz="8000" b="1" dirty="0">
              <a:solidFill>
                <a:schemeClr val="bg1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4" name="Rectangle 95">
            <a:extLst>
              <a:ext uri="{FF2B5EF4-FFF2-40B4-BE49-F238E27FC236}">
                <a16:creationId xmlns:a16="http://schemas.microsoft.com/office/drawing/2014/main" id="{13F7FCAA-D7E7-4347-A364-18CB52A6CE76}"/>
              </a:ext>
            </a:extLst>
          </p:cNvPr>
          <p:cNvSpPr/>
          <p:nvPr/>
        </p:nvSpPr>
        <p:spPr>
          <a:xfrm>
            <a:off x="15198552" y="6610028"/>
            <a:ext cx="975166" cy="611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5" name="Rectangle 115">
            <a:extLst>
              <a:ext uri="{FF2B5EF4-FFF2-40B4-BE49-F238E27FC236}">
                <a16:creationId xmlns:a16="http://schemas.microsoft.com/office/drawing/2014/main" id="{5A42A35A-C32B-C24A-927A-1F77BF029675}"/>
              </a:ext>
            </a:extLst>
          </p:cNvPr>
          <p:cNvSpPr/>
          <p:nvPr/>
        </p:nvSpPr>
        <p:spPr>
          <a:xfrm>
            <a:off x="16681912" y="6610028"/>
            <a:ext cx="1382673" cy="611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06" name="Group 96">
            <a:extLst>
              <a:ext uri="{FF2B5EF4-FFF2-40B4-BE49-F238E27FC236}">
                <a16:creationId xmlns:a16="http://schemas.microsoft.com/office/drawing/2014/main" id="{62168917-B8D4-CA4A-9941-9F3AE2122A37}"/>
              </a:ext>
            </a:extLst>
          </p:cNvPr>
          <p:cNvGrpSpPr/>
          <p:nvPr/>
        </p:nvGrpSpPr>
        <p:grpSpPr>
          <a:xfrm>
            <a:off x="15117435" y="6677750"/>
            <a:ext cx="2937827" cy="1428933"/>
            <a:chOff x="1649691" y="10200748"/>
            <a:chExt cx="2937827" cy="1428933"/>
          </a:xfrm>
        </p:grpSpPr>
        <p:sp>
          <p:nvSpPr>
            <p:cNvPr id="108" name="TextBox 97">
              <a:extLst>
                <a:ext uri="{FF2B5EF4-FFF2-40B4-BE49-F238E27FC236}">
                  <a16:creationId xmlns:a16="http://schemas.microsoft.com/office/drawing/2014/main" id="{6FE71310-1409-E843-B4E5-240123609522}"/>
                </a:ext>
              </a:extLst>
            </p:cNvPr>
            <p:cNvSpPr txBox="1"/>
            <p:nvPr/>
          </p:nvSpPr>
          <p:spPr>
            <a:xfrm>
              <a:off x="1753775" y="10200748"/>
              <a:ext cx="901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120</a:t>
              </a:r>
            </a:p>
          </p:txBody>
        </p:sp>
        <p:sp>
          <p:nvSpPr>
            <p:cNvPr id="109" name="TextBox 98">
              <a:extLst>
                <a:ext uri="{FF2B5EF4-FFF2-40B4-BE49-F238E27FC236}">
                  <a16:creationId xmlns:a16="http://schemas.microsoft.com/office/drawing/2014/main" id="{548E147C-8BA1-434B-A118-AFE31E2E6C9E}"/>
                </a:ext>
              </a:extLst>
            </p:cNvPr>
            <p:cNvSpPr txBox="1"/>
            <p:nvPr/>
          </p:nvSpPr>
          <p:spPr>
            <a:xfrm>
              <a:off x="3318758" y="10200748"/>
              <a:ext cx="1176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2,569</a:t>
              </a:r>
            </a:p>
          </p:txBody>
        </p:sp>
        <p:sp>
          <p:nvSpPr>
            <p:cNvPr id="110" name="TextBox 101">
              <a:extLst>
                <a:ext uri="{FF2B5EF4-FFF2-40B4-BE49-F238E27FC236}">
                  <a16:creationId xmlns:a16="http://schemas.microsoft.com/office/drawing/2014/main" id="{5D20BB6C-CC0F-7E44-8E7B-6712B1391AE9}"/>
                </a:ext>
              </a:extLst>
            </p:cNvPr>
            <p:cNvSpPr txBox="1"/>
            <p:nvPr/>
          </p:nvSpPr>
          <p:spPr>
            <a:xfrm>
              <a:off x="1649691" y="11229571"/>
              <a:ext cx="1052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Roboto Light" panose="02000000000000000000" pitchFamily="2" charset="0"/>
                </a:rPr>
                <a:t>Posts</a:t>
              </a:r>
            </a:p>
          </p:txBody>
        </p:sp>
        <p:sp>
          <p:nvSpPr>
            <p:cNvPr id="111" name="TextBox 106">
              <a:extLst>
                <a:ext uri="{FF2B5EF4-FFF2-40B4-BE49-F238E27FC236}">
                  <a16:creationId xmlns:a16="http://schemas.microsoft.com/office/drawing/2014/main" id="{1D442352-8F00-A546-859A-098ED7A0C3BB}"/>
                </a:ext>
              </a:extLst>
            </p:cNvPr>
            <p:cNvSpPr txBox="1"/>
            <p:nvPr/>
          </p:nvSpPr>
          <p:spPr>
            <a:xfrm>
              <a:off x="3214168" y="11229571"/>
              <a:ext cx="1373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Roboto Light" panose="02000000000000000000" pitchFamily="2" charset="0"/>
                </a:rPr>
                <a:t>Followers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63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551F28-8BA9-A74A-9ED4-B7D772FF1C6B}"/>
              </a:ext>
            </a:extLst>
          </p:cNvPr>
          <p:cNvSpPr/>
          <p:nvPr/>
        </p:nvSpPr>
        <p:spPr>
          <a:xfrm>
            <a:off x="1434523" y="9271591"/>
            <a:ext cx="21591732" cy="304994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EA726C09-FA65-064D-981F-8FDF3ABF6A00}"/>
              </a:ext>
            </a:extLst>
          </p:cNvPr>
          <p:cNvSpPr txBox="1"/>
          <p:nvPr/>
        </p:nvSpPr>
        <p:spPr>
          <a:xfrm>
            <a:off x="3918244" y="10356269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4.40%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EE532D7B-8E65-B34C-BF10-FC28C89733E3}"/>
              </a:ext>
            </a:extLst>
          </p:cNvPr>
          <p:cNvSpPr txBox="1"/>
          <p:nvPr/>
        </p:nvSpPr>
        <p:spPr>
          <a:xfrm>
            <a:off x="4095127" y="9811781"/>
            <a:ext cx="2008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Current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1DE33C08-5AD9-2846-A92D-8B2CEDD96186}"/>
              </a:ext>
            </a:extLst>
          </p:cNvPr>
          <p:cNvSpPr txBox="1"/>
          <p:nvPr/>
        </p:nvSpPr>
        <p:spPr>
          <a:xfrm>
            <a:off x="7606178" y="10356269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2%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F3DDD646-AD86-314B-B6D6-CADA4B639039}"/>
              </a:ext>
            </a:extLst>
          </p:cNvPr>
          <p:cNvSpPr txBox="1"/>
          <p:nvPr/>
        </p:nvSpPr>
        <p:spPr>
          <a:xfrm>
            <a:off x="7450328" y="9811781"/>
            <a:ext cx="26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 month ago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8997E6-566F-2A4C-811C-30F040067785}"/>
              </a:ext>
            </a:extLst>
          </p:cNvPr>
          <p:cNvGrpSpPr/>
          <p:nvPr/>
        </p:nvGrpSpPr>
        <p:grpSpPr>
          <a:xfrm>
            <a:off x="8068821" y="11171945"/>
            <a:ext cx="1371600" cy="609399"/>
            <a:chOff x="7521677" y="11115569"/>
            <a:chExt cx="1371600" cy="60939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811EF0E-8442-664F-904C-A2642C31F5B1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75A6FCB-E251-D445-9EBA-D457B8658BBA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68" name="CuadroTexto 395">
                <a:extLst>
                  <a:ext uri="{FF2B5EF4-FFF2-40B4-BE49-F238E27FC236}">
                    <a16:creationId xmlns:a16="http://schemas.microsoft.com/office/drawing/2014/main" id="{37FF84D7-EC17-114D-9DEB-CFFE3669FB22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120%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3E44239-6FAF-D14F-9F53-8C0F7DD97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43123989-79F4-C54A-AE4A-CEA3FDD79958}"/>
              </a:ext>
            </a:extLst>
          </p:cNvPr>
          <p:cNvSpPr txBox="1"/>
          <p:nvPr/>
        </p:nvSpPr>
        <p:spPr>
          <a:xfrm>
            <a:off x="11253356" y="10356269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-2.50%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83AE95D4-90B3-1B43-87CE-24E1CF44D555}"/>
              </a:ext>
            </a:extLst>
          </p:cNvPr>
          <p:cNvSpPr txBox="1"/>
          <p:nvPr/>
        </p:nvSpPr>
        <p:spPr>
          <a:xfrm>
            <a:off x="11097506" y="9811781"/>
            <a:ext cx="26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3 month ago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F81BFBB-E0A3-8E40-8E0D-7B61610EA88D}"/>
              </a:ext>
            </a:extLst>
          </p:cNvPr>
          <p:cNvSpPr/>
          <p:nvPr/>
        </p:nvSpPr>
        <p:spPr>
          <a:xfrm>
            <a:off x="11748455" y="11165742"/>
            <a:ext cx="1371600" cy="609399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7AAB64-4CFA-6C4B-A760-CCDEE60F1BD3}"/>
              </a:ext>
            </a:extLst>
          </p:cNvPr>
          <p:cNvGrpSpPr/>
          <p:nvPr/>
        </p:nvGrpSpPr>
        <p:grpSpPr>
          <a:xfrm>
            <a:off x="12129759" y="11296172"/>
            <a:ext cx="790807" cy="407993"/>
            <a:chOff x="7798531" y="11239796"/>
            <a:chExt cx="790807" cy="407993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E9CBD782-6D0B-5A41-813D-D666C2D16B8E}"/>
                </a:ext>
              </a:extLst>
            </p:cNvPr>
            <p:cNvSpPr txBox="1"/>
            <p:nvPr/>
          </p:nvSpPr>
          <p:spPr>
            <a:xfrm>
              <a:off x="7875392" y="11247679"/>
              <a:ext cx="713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75%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12F1451-D706-404A-940C-FB483D79FC2D}"/>
                </a:ext>
              </a:extLst>
            </p:cNvPr>
            <p:cNvCxnSpPr>
              <a:cxnSpLocks/>
            </p:cNvCxnSpPr>
            <p:nvPr/>
          </p:nvCxnSpPr>
          <p:spPr>
            <a:xfrm>
              <a:off x="7798531" y="11239796"/>
              <a:ext cx="0" cy="33412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ED29D4EF-81F3-054A-BD94-573E10D6CAE9}"/>
              </a:ext>
            </a:extLst>
          </p:cNvPr>
          <p:cNvSpPr txBox="1"/>
          <p:nvPr/>
        </p:nvSpPr>
        <p:spPr>
          <a:xfrm>
            <a:off x="14909831" y="10356269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0.50%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14BC90B6-695F-8B41-81F4-D0E3D865B582}"/>
              </a:ext>
            </a:extLst>
          </p:cNvPr>
          <p:cNvSpPr txBox="1"/>
          <p:nvPr/>
        </p:nvSpPr>
        <p:spPr>
          <a:xfrm>
            <a:off x="14753981" y="9811781"/>
            <a:ext cx="26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6 month ago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D1D0CB8-4FEF-1749-8AE9-9C907ABB78E4}"/>
              </a:ext>
            </a:extLst>
          </p:cNvPr>
          <p:cNvGrpSpPr/>
          <p:nvPr/>
        </p:nvGrpSpPr>
        <p:grpSpPr>
          <a:xfrm>
            <a:off x="15404930" y="11171945"/>
            <a:ext cx="1371600" cy="609399"/>
            <a:chOff x="7521677" y="11115569"/>
            <a:chExt cx="1371600" cy="609399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C3FBD99B-13D1-DE49-B79E-1D7AF3C54442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679B45A-BF0C-534E-90BD-F7C7933DE63F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85" name="CuadroTexto 395">
                <a:extLst>
                  <a:ext uri="{FF2B5EF4-FFF2-40B4-BE49-F238E27FC236}">
                    <a16:creationId xmlns:a16="http://schemas.microsoft.com/office/drawing/2014/main" id="{279E0CEC-D018-E24E-98B7-416FA43F966D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140%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DE7CDB5-9D34-0E40-B338-75E3B29521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57F004EE-7A0D-444D-B8CB-6A18CEEDD073}"/>
              </a:ext>
            </a:extLst>
          </p:cNvPr>
          <p:cNvSpPr txBox="1"/>
          <p:nvPr/>
        </p:nvSpPr>
        <p:spPr>
          <a:xfrm>
            <a:off x="18562949" y="10356269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2.75%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6F8A955D-E9C2-E14D-B0ED-89FE947AC637}"/>
              </a:ext>
            </a:extLst>
          </p:cNvPr>
          <p:cNvSpPr txBox="1"/>
          <p:nvPr/>
        </p:nvSpPr>
        <p:spPr>
          <a:xfrm>
            <a:off x="18407099" y="9811781"/>
            <a:ext cx="26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12 month ago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441339A-3C30-E044-9B53-411686F153E8}"/>
              </a:ext>
            </a:extLst>
          </p:cNvPr>
          <p:cNvGrpSpPr/>
          <p:nvPr/>
        </p:nvGrpSpPr>
        <p:grpSpPr>
          <a:xfrm>
            <a:off x="19058048" y="11171945"/>
            <a:ext cx="1371600" cy="609399"/>
            <a:chOff x="7521677" y="11115569"/>
            <a:chExt cx="1371600" cy="609399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86A4089E-F995-0140-ABD6-EEA3D2DD85FB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82BC664-03AD-814D-A41A-C5B2D33E9E96}"/>
                </a:ext>
              </a:extLst>
            </p:cNvPr>
            <p:cNvGrpSpPr/>
            <p:nvPr/>
          </p:nvGrpSpPr>
          <p:grpSpPr>
            <a:xfrm>
              <a:off x="7712452" y="11239796"/>
              <a:ext cx="1167253" cy="407993"/>
              <a:chOff x="7688803" y="11239796"/>
              <a:chExt cx="1167253" cy="407993"/>
            </a:xfrm>
          </p:grpSpPr>
          <p:sp>
            <p:nvSpPr>
              <p:cNvPr id="93" name="CuadroTexto 395">
                <a:extLst>
                  <a:ext uri="{FF2B5EF4-FFF2-40B4-BE49-F238E27FC236}">
                    <a16:creationId xmlns:a16="http://schemas.microsoft.com/office/drawing/2014/main" id="{94F596BC-137D-6E4A-9B7D-1D81DA6882CD}"/>
                  </a:ext>
                </a:extLst>
              </p:cNvPr>
              <p:cNvSpPr txBox="1"/>
              <p:nvPr/>
            </p:nvSpPr>
            <p:spPr>
              <a:xfrm>
                <a:off x="7765663" y="11247679"/>
                <a:ext cx="10903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54.14%</a:t>
                </a: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B1582E2C-88F1-C84E-8D3F-3822789076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88803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6" name="Chart 95">
            <a:extLst>
              <a:ext uri="{FF2B5EF4-FFF2-40B4-BE49-F238E27FC236}">
                <a16:creationId xmlns:a16="http://schemas.microsoft.com/office/drawing/2014/main" id="{88303176-2F22-FD45-AE2D-FD88C102C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373672"/>
              </p:ext>
            </p:extLst>
          </p:nvPr>
        </p:nvGraphicFramePr>
        <p:xfrm>
          <a:off x="2787939" y="4717835"/>
          <a:ext cx="18884900" cy="4329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CuadroTexto 350">
            <a:extLst>
              <a:ext uri="{FF2B5EF4-FFF2-40B4-BE49-F238E27FC236}">
                <a16:creationId xmlns:a16="http://schemas.microsoft.com/office/drawing/2014/main" id="{68CD33D4-39A6-0641-AFB3-6163BA3D3F23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37" name="CuadroTexto 351">
            <a:extLst>
              <a:ext uri="{FF2B5EF4-FFF2-40B4-BE49-F238E27FC236}">
                <a16:creationId xmlns:a16="http://schemas.microsoft.com/office/drawing/2014/main" id="{845F3C1B-7946-094C-9BC1-B76E97EA785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B1CA2D-1C09-824C-9136-AD747BF01E24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2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4A041EE-4A8E-9F4F-9DA7-9E0B4B8C9A21}"/>
              </a:ext>
            </a:extLst>
          </p:cNvPr>
          <p:cNvGrpSpPr/>
          <p:nvPr/>
        </p:nvGrpSpPr>
        <p:grpSpPr>
          <a:xfrm>
            <a:off x="1623219" y="4361602"/>
            <a:ext cx="11881207" cy="7829306"/>
            <a:chOff x="2316105" y="4892198"/>
            <a:chExt cx="11881207" cy="7829306"/>
          </a:xfrm>
        </p:grpSpPr>
        <p:graphicFrame>
          <p:nvGraphicFramePr>
            <p:cNvPr id="44" name="Chart 43">
              <a:extLst>
                <a:ext uri="{FF2B5EF4-FFF2-40B4-BE49-F238E27FC236}">
                  <a16:creationId xmlns:a16="http://schemas.microsoft.com/office/drawing/2014/main" id="{245710A7-BB52-8241-8A70-3712656B836C}"/>
                </a:ext>
              </a:extLst>
            </p:cNvPr>
            <p:cNvGraphicFramePr/>
            <p:nvPr/>
          </p:nvGraphicFramePr>
          <p:xfrm>
            <a:off x="2316105" y="4892198"/>
            <a:ext cx="11881207" cy="61516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25DB785-C709-424A-80BD-4AB579FA5C5E}"/>
                </a:ext>
              </a:extLst>
            </p:cNvPr>
            <p:cNvGrpSpPr/>
            <p:nvPr/>
          </p:nvGrpSpPr>
          <p:grpSpPr>
            <a:xfrm>
              <a:off x="3045559" y="11469130"/>
              <a:ext cx="2673499" cy="1252374"/>
              <a:chOff x="6903184" y="9726055"/>
              <a:chExt cx="2673499" cy="1252374"/>
            </a:xfrm>
          </p:grpSpPr>
          <p:sp>
            <p:nvSpPr>
              <p:cNvPr id="45" name="CuadroTexto 395">
                <a:extLst>
                  <a:ext uri="{FF2B5EF4-FFF2-40B4-BE49-F238E27FC236}">
                    <a16:creationId xmlns:a16="http://schemas.microsoft.com/office/drawing/2014/main" id="{7BF96539-9772-1145-A8D8-359C03938C3D}"/>
                  </a:ext>
                </a:extLst>
              </p:cNvPr>
              <p:cNvSpPr txBox="1"/>
              <p:nvPr/>
            </p:nvSpPr>
            <p:spPr>
              <a:xfrm>
                <a:off x="7059034" y="10270543"/>
                <a:ext cx="236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2%</a:t>
                </a:r>
              </a:p>
            </p:txBody>
          </p:sp>
          <p:sp>
            <p:nvSpPr>
              <p:cNvPr id="46" name="CuadroTexto 395">
                <a:extLst>
                  <a:ext uri="{FF2B5EF4-FFF2-40B4-BE49-F238E27FC236}">
                    <a16:creationId xmlns:a16="http://schemas.microsoft.com/office/drawing/2014/main" id="{86C2A891-B637-4642-8E49-E5B67C2D1ACC}"/>
                  </a:ext>
                </a:extLst>
              </p:cNvPr>
              <p:cNvSpPr txBox="1"/>
              <p:nvPr/>
            </p:nvSpPr>
            <p:spPr>
              <a:xfrm>
                <a:off x="6903184" y="9726055"/>
                <a:ext cx="26734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1 month ago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6FC724F-1D28-5645-9557-2DF163CE74BE}"/>
                </a:ext>
              </a:extLst>
            </p:cNvPr>
            <p:cNvGrpSpPr/>
            <p:nvPr/>
          </p:nvGrpSpPr>
          <p:grpSpPr>
            <a:xfrm>
              <a:off x="5833358" y="11469130"/>
              <a:ext cx="2673499" cy="1252374"/>
              <a:chOff x="6903184" y="9726055"/>
              <a:chExt cx="2673499" cy="1252374"/>
            </a:xfrm>
          </p:grpSpPr>
          <p:sp>
            <p:nvSpPr>
              <p:cNvPr id="63" name="CuadroTexto 395">
                <a:extLst>
                  <a:ext uri="{FF2B5EF4-FFF2-40B4-BE49-F238E27FC236}">
                    <a16:creationId xmlns:a16="http://schemas.microsoft.com/office/drawing/2014/main" id="{8EEB8944-1058-D245-9FA0-7EF2999C9320}"/>
                  </a:ext>
                </a:extLst>
              </p:cNvPr>
              <p:cNvSpPr txBox="1"/>
              <p:nvPr/>
            </p:nvSpPr>
            <p:spPr>
              <a:xfrm>
                <a:off x="7059034" y="10270543"/>
                <a:ext cx="236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7%</a:t>
                </a:r>
              </a:p>
            </p:txBody>
          </p:sp>
          <p:sp>
            <p:nvSpPr>
              <p:cNvPr id="64" name="CuadroTexto 395">
                <a:extLst>
                  <a:ext uri="{FF2B5EF4-FFF2-40B4-BE49-F238E27FC236}">
                    <a16:creationId xmlns:a16="http://schemas.microsoft.com/office/drawing/2014/main" id="{0DC35AAF-F9FC-6E4D-B59C-7FF2C342C2D0}"/>
                  </a:ext>
                </a:extLst>
              </p:cNvPr>
              <p:cNvSpPr txBox="1"/>
              <p:nvPr/>
            </p:nvSpPr>
            <p:spPr>
              <a:xfrm>
                <a:off x="6903184" y="9726055"/>
                <a:ext cx="26734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3 month ago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C5B1721-CDAB-004C-9BCD-BF30E75B3D63}"/>
                </a:ext>
              </a:extLst>
            </p:cNvPr>
            <p:cNvGrpSpPr/>
            <p:nvPr/>
          </p:nvGrpSpPr>
          <p:grpSpPr>
            <a:xfrm>
              <a:off x="8623135" y="11469130"/>
              <a:ext cx="2673499" cy="1252374"/>
              <a:chOff x="6903184" y="9726055"/>
              <a:chExt cx="2673499" cy="1252374"/>
            </a:xfrm>
          </p:grpSpPr>
          <p:sp>
            <p:nvSpPr>
              <p:cNvPr id="66" name="CuadroTexto 395">
                <a:extLst>
                  <a:ext uri="{FF2B5EF4-FFF2-40B4-BE49-F238E27FC236}">
                    <a16:creationId xmlns:a16="http://schemas.microsoft.com/office/drawing/2014/main" id="{8EFC0EFE-CEEB-764F-943F-BFB5D188346A}"/>
                  </a:ext>
                </a:extLst>
              </p:cNvPr>
              <p:cNvSpPr txBox="1"/>
              <p:nvPr/>
            </p:nvSpPr>
            <p:spPr>
              <a:xfrm>
                <a:off x="7059034" y="10270543"/>
                <a:ext cx="236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10%</a:t>
                </a:r>
              </a:p>
            </p:txBody>
          </p:sp>
          <p:sp>
            <p:nvSpPr>
              <p:cNvPr id="67" name="CuadroTexto 395">
                <a:extLst>
                  <a:ext uri="{FF2B5EF4-FFF2-40B4-BE49-F238E27FC236}">
                    <a16:creationId xmlns:a16="http://schemas.microsoft.com/office/drawing/2014/main" id="{29F57F8F-20DE-A44D-B7FA-BF89012AF1A7}"/>
                  </a:ext>
                </a:extLst>
              </p:cNvPr>
              <p:cNvSpPr txBox="1"/>
              <p:nvPr/>
            </p:nvSpPr>
            <p:spPr>
              <a:xfrm>
                <a:off x="6903184" y="9726055"/>
                <a:ext cx="26734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6 month ago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08B1334-39CA-FC4A-B887-E16026B28CB5}"/>
                </a:ext>
              </a:extLst>
            </p:cNvPr>
            <p:cNvGrpSpPr/>
            <p:nvPr/>
          </p:nvGrpSpPr>
          <p:grpSpPr>
            <a:xfrm>
              <a:off x="11353784" y="11469130"/>
              <a:ext cx="2673499" cy="1252374"/>
              <a:chOff x="6903184" y="9726055"/>
              <a:chExt cx="2673499" cy="1252374"/>
            </a:xfrm>
          </p:grpSpPr>
          <p:sp>
            <p:nvSpPr>
              <p:cNvPr id="70" name="CuadroTexto 395">
                <a:extLst>
                  <a:ext uri="{FF2B5EF4-FFF2-40B4-BE49-F238E27FC236}">
                    <a16:creationId xmlns:a16="http://schemas.microsoft.com/office/drawing/2014/main" id="{852BF9F3-3720-274E-9360-172532690743}"/>
                  </a:ext>
                </a:extLst>
              </p:cNvPr>
              <p:cNvSpPr txBox="1"/>
              <p:nvPr/>
            </p:nvSpPr>
            <p:spPr>
              <a:xfrm>
                <a:off x="7059034" y="10270543"/>
                <a:ext cx="236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14%</a:t>
                </a:r>
              </a:p>
            </p:txBody>
          </p:sp>
          <p:sp>
            <p:nvSpPr>
              <p:cNvPr id="71" name="CuadroTexto 395">
                <a:extLst>
                  <a:ext uri="{FF2B5EF4-FFF2-40B4-BE49-F238E27FC236}">
                    <a16:creationId xmlns:a16="http://schemas.microsoft.com/office/drawing/2014/main" id="{F2AA6A54-B76D-AC4E-9E8D-7CB32635CF8D}"/>
                  </a:ext>
                </a:extLst>
              </p:cNvPr>
              <p:cNvSpPr txBox="1"/>
              <p:nvPr/>
            </p:nvSpPr>
            <p:spPr>
              <a:xfrm>
                <a:off x="6903184" y="9726055"/>
                <a:ext cx="26734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9 month ago</a:t>
                </a: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A4BEF2F-0779-AF42-8C65-470973BA01BF}"/>
              </a:ext>
            </a:extLst>
          </p:cNvPr>
          <p:cNvGrpSpPr/>
          <p:nvPr/>
        </p:nvGrpSpPr>
        <p:grpSpPr>
          <a:xfrm>
            <a:off x="14864691" y="4361602"/>
            <a:ext cx="7962892" cy="1169551"/>
            <a:chOff x="19297073" y="6625641"/>
            <a:chExt cx="7962892" cy="1169551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1DDBABBD-1BD5-1C4E-A008-0C9FF5E3F744}"/>
                </a:ext>
              </a:extLst>
            </p:cNvPr>
            <p:cNvSpPr txBox="1"/>
            <p:nvPr/>
          </p:nvSpPr>
          <p:spPr>
            <a:xfrm>
              <a:off x="19299515" y="6625641"/>
              <a:ext cx="5048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BA9E388-D254-1649-99DA-ECDAA788EC96}"/>
                </a:ext>
              </a:extLst>
            </p:cNvPr>
            <p:cNvSpPr txBox="1"/>
            <p:nvPr/>
          </p:nvSpPr>
          <p:spPr>
            <a:xfrm>
              <a:off x="19297073" y="7271972"/>
              <a:ext cx="79628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There are people who have a significant.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A775710-96BC-C643-A3A1-6DBCC2FFAB07}"/>
              </a:ext>
            </a:extLst>
          </p:cNvPr>
          <p:cNvGrpSpPr/>
          <p:nvPr/>
        </p:nvGrpSpPr>
        <p:grpSpPr>
          <a:xfrm>
            <a:off x="14864691" y="6536711"/>
            <a:ext cx="7962892" cy="1169551"/>
            <a:chOff x="19297073" y="6625641"/>
            <a:chExt cx="7962892" cy="1169551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ED41A435-A91B-2045-90D0-529316B2B492}"/>
                </a:ext>
              </a:extLst>
            </p:cNvPr>
            <p:cNvSpPr txBox="1"/>
            <p:nvPr/>
          </p:nvSpPr>
          <p:spPr>
            <a:xfrm>
              <a:off x="19299515" y="6625641"/>
              <a:ext cx="5048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9F9A272-B7F9-5F41-ADF8-B5819A7747B7}"/>
                </a:ext>
              </a:extLst>
            </p:cNvPr>
            <p:cNvSpPr txBox="1"/>
            <p:nvPr/>
          </p:nvSpPr>
          <p:spPr>
            <a:xfrm>
              <a:off x="19297073" y="7271972"/>
              <a:ext cx="79628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There are people who have a significant.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97C656F-985B-9B45-A608-05C7AF03F2AC}"/>
              </a:ext>
            </a:extLst>
          </p:cNvPr>
          <p:cNvGrpSpPr/>
          <p:nvPr/>
        </p:nvGrpSpPr>
        <p:grpSpPr>
          <a:xfrm>
            <a:off x="14864691" y="8772086"/>
            <a:ext cx="7962892" cy="1169551"/>
            <a:chOff x="19297073" y="6625641"/>
            <a:chExt cx="7962892" cy="1169551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1F74619D-27F9-DF49-942C-003033F02D47}"/>
                </a:ext>
              </a:extLst>
            </p:cNvPr>
            <p:cNvSpPr txBox="1"/>
            <p:nvPr/>
          </p:nvSpPr>
          <p:spPr>
            <a:xfrm>
              <a:off x="19299515" y="6625641"/>
              <a:ext cx="5048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Community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14C0F1D-844B-844B-BABA-3A62F2DA9193}"/>
                </a:ext>
              </a:extLst>
            </p:cNvPr>
            <p:cNvSpPr txBox="1"/>
            <p:nvPr/>
          </p:nvSpPr>
          <p:spPr>
            <a:xfrm>
              <a:off x="19297073" y="7271972"/>
              <a:ext cx="79628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There are people who have a significant.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EB9074B-3F00-9D4E-8198-6F19401C216A}"/>
              </a:ext>
            </a:extLst>
          </p:cNvPr>
          <p:cNvGrpSpPr/>
          <p:nvPr/>
        </p:nvGrpSpPr>
        <p:grpSpPr>
          <a:xfrm>
            <a:off x="14864691" y="10951456"/>
            <a:ext cx="7962892" cy="1169551"/>
            <a:chOff x="19297073" y="6625641"/>
            <a:chExt cx="7962892" cy="1169551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5B85763B-51AF-2B47-81E9-2C2CBFCFB91B}"/>
                </a:ext>
              </a:extLst>
            </p:cNvPr>
            <p:cNvSpPr txBox="1"/>
            <p:nvPr/>
          </p:nvSpPr>
          <p:spPr>
            <a:xfrm>
              <a:off x="19299515" y="6625641"/>
              <a:ext cx="5048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Competitors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E4509BD-D208-D845-B0D6-801EB851D3C6}"/>
                </a:ext>
              </a:extLst>
            </p:cNvPr>
            <p:cNvSpPr txBox="1"/>
            <p:nvPr/>
          </p:nvSpPr>
          <p:spPr>
            <a:xfrm>
              <a:off x="19297073" y="7271972"/>
              <a:ext cx="79628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There are people who have a significant.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08B328A0-2424-A145-A267-5A7E3A27FD20}"/>
              </a:ext>
            </a:extLst>
          </p:cNvPr>
          <p:cNvSpPr/>
          <p:nvPr/>
        </p:nvSpPr>
        <p:spPr>
          <a:xfrm>
            <a:off x="14430547" y="4544908"/>
            <a:ext cx="207526" cy="2075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C3898CA-4C31-174D-AC6B-E76329563A22}"/>
              </a:ext>
            </a:extLst>
          </p:cNvPr>
          <p:cNvSpPr/>
          <p:nvPr/>
        </p:nvSpPr>
        <p:spPr>
          <a:xfrm>
            <a:off x="14430547" y="6712375"/>
            <a:ext cx="207526" cy="2075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C874F5-856F-4840-8544-9618D3C01AE6}"/>
              </a:ext>
            </a:extLst>
          </p:cNvPr>
          <p:cNvSpPr/>
          <p:nvPr/>
        </p:nvSpPr>
        <p:spPr>
          <a:xfrm>
            <a:off x="14430547" y="8964508"/>
            <a:ext cx="207526" cy="2075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621AB50-FBA7-D842-97FB-D228CA774835}"/>
              </a:ext>
            </a:extLst>
          </p:cNvPr>
          <p:cNvSpPr/>
          <p:nvPr/>
        </p:nvSpPr>
        <p:spPr>
          <a:xfrm>
            <a:off x="14430547" y="11148908"/>
            <a:ext cx="207526" cy="2075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50">
            <a:extLst>
              <a:ext uri="{FF2B5EF4-FFF2-40B4-BE49-F238E27FC236}">
                <a16:creationId xmlns:a16="http://schemas.microsoft.com/office/drawing/2014/main" id="{06DE6B8B-44D9-0043-A262-E408522130FC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54565CA0-317A-9B4B-B25D-D8AC8D482CC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F820AD-DDB7-0D43-88EC-703C244CCE42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4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E62EC626-CC7A-E24E-9671-13D1D3809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723139"/>
              </p:ext>
            </p:extLst>
          </p:nvPr>
        </p:nvGraphicFramePr>
        <p:xfrm>
          <a:off x="874712" y="2889804"/>
          <a:ext cx="22637750" cy="7184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" name="CuadroTexto 395">
            <a:extLst>
              <a:ext uri="{FF2B5EF4-FFF2-40B4-BE49-F238E27FC236}">
                <a16:creationId xmlns:a16="http://schemas.microsoft.com/office/drawing/2014/main" id="{79B18E12-41FC-D941-B35C-34BA0C3FD2A9}"/>
              </a:ext>
            </a:extLst>
          </p:cNvPr>
          <p:cNvSpPr txBox="1"/>
          <p:nvPr/>
        </p:nvSpPr>
        <p:spPr>
          <a:xfrm>
            <a:off x="2348003" y="11382622"/>
            <a:ext cx="4302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$1,025,549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26CBEDC8-2838-9E48-AD50-D1703729F0AF}"/>
              </a:ext>
            </a:extLst>
          </p:cNvPr>
          <p:cNvSpPr txBox="1"/>
          <p:nvPr/>
        </p:nvSpPr>
        <p:spPr>
          <a:xfrm>
            <a:off x="2413315" y="10851326"/>
            <a:ext cx="457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Cash Flow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8C4B4052-A3B0-9041-80D4-D058608F67AA}"/>
              </a:ext>
            </a:extLst>
          </p:cNvPr>
          <p:cNvSpPr txBox="1"/>
          <p:nvPr/>
        </p:nvSpPr>
        <p:spPr>
          <a:xfrm>
            <a:off x="10390215" y="11382622"/>
            <a:ext cx="4302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$1,525,834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F49B4F9D-F6C1-AB41-88B9-570E78A42A2D}"/>
              </a:ext>
            </a:extLst>
          </p:cNvPr>
          <p:cNvSpPr txBox="1"/>
          <p:nvPr/>
        </p:nvSpPr>
        <p:spPr>
          <a:xfrm>
            <a:off x="10455527" y="10851326"/>
            <a:ext cx="457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Cash Flow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2BB75487-C990-BA41-A326-22AC778B87C2}"/>
              </a:ext>
            </a:extLst>
          </p:cNvPr>
          <p:cNvSpPr txBox="1"/>
          <p:nvPr/>
        </p:nvSpPr>
        <p:spPr>
          <a:xfrm>
            <a:off x="18367115" y="11382622"/>
            <a:ext cx="4302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3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$1,756,923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63B399D0-3A0F-E345-A6B3-6A524324769F}"/>
              </a:ext>
            </a:extLst>
          </p:cNvPr>
          <p:cNvSpPr txBox="1"/>
          <p:nvPr/>
        </p:nvSpPr>
        <p:spPr>
          <a:xfrm>
            <a:off x="18432427" y="10851326"/>
            <a:ext cx="457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Cash Flow</a:t>
            </a:r>
          </a:p>
        </p:txBody>
      </p:sp>
      <p:sp>
        <p:nvSpPr>
          <p:cNvPr id="12" name="CuadroTexto 350">
            <a:extLst>
              <a:ext uri="{FF2B5EF4-FFF2-40B4-BE49-F238E27FC236}">
                <a16:creationId xmlns:a16="http://schemas.microsoft.com/office/drawing/2014/main" id="{3A74BDA3-8E27-B14A-B199-5B49E8CDDDC9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DE09C029-BF4F-944D-99AB-63844003EAA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CEE6F1-13DC-B947-92DB-9E29C9C4A57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D1DCA8C-89A4-F349-98C1-008373C8C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592595"/>
              </p:ext>
            </p:extLst>
          </p:nvPr>
        </p:nvGraphicFramePr>
        <p:xfrm>
          <a:off x="9514149" y="4263909"/>
          <a:ext cx="13296986" cy="919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88F80B4C-9699-C946-8B50-27528955D094}"/>
              </a:ext>
            </a:extLst>
          </p:cNvPr>
          <p:cNvSpPr/>
          <p:nvPr/>
        </p:nvSpPr>
        <p:spPr>
          <a:xfrm>
            <a:off x="1973610" y="5548805"/>
            <a:ext cx="6931853" cy="2071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8B3C84-CBF8-1946-B30D-F94A5FF89F7A}"/>
              </a:ext>
            </a:extLst>
          </p:cNvPr>
          <p:cNvSpPr/>
          <p:nvPr/>
        </p:nvSpPr>
        <p:spPr>
          <a:xfrm>
            <a:off x="1973610" y="7753412"/>
            <a:ext cx="6931853" cy="2071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B12460-2AE6-8847-B247-19C131BF8CD6}"/>
              </a:ext>
            </a:extLst>
          </p:cNvPr>
          <p:cNvSpPr/>
          <p:nvPr/>
        </p:nvSpPr>
        <p:spPr>
          <a:xfrm>
            <a:off x="1973610" y="9958018"/>
            <a:ext cx="6931853" cy="2071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B9D4F80A-28D0-4D4C-948C-BFA9B29B6F1D}"/>
              </a:ext>
            </a:extLst>
          </p:cNvPr>
          <p:cNvSpPr txBox="1"/>
          <p:nvPr/>
        </p:nvSpPr>
        <p:spPr>
          <a:xfrm>
            <a:off x="5095819" y="620501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24%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51056B8B-C35A-7245-B0B7-D62505AAE37D}"/>
              </a:ext>
            </a:extLst>
          </p:cNvPr>
          <p:cNvSpPr txBox="1"/>
          <p:nvPr/>
        </p:nvSpPr>
        <p:spPr>
          <a:xfrm>
            <a:off x="2465916" y="6384054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 month ago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49B51E-DBD5-E946-9593-8D43C9DB6C1E}"/>
              </a:ext>
            </a:extLst>
          </p:cNvPr>
          <p:cNvGrpSpPr/>
          <p:nvPr/>
        </p:nvGrpSpPr>
        <p:grpSpPr>
          <a:xfrm>
            <a:off x="6985143" y="6279654"/>
            <a:ext cx="1371600" cy="609399"/>
            <a:chOff x="7521677" y="11115569"/>
            <a:chExt cx="1371600" cy="60939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468CCC6-C1DD-7247-AA62-911652F0F73B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F6518A9-AB06-0344-927A-AB26850A390B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36" name="CuadroTexto 395">
                <a:extLst>
                  <a:ext uri="{FF2B5EF4-FFF2-40B4-BE49-F238E27FC236}">
                    <a16:creationId xmlns:a16="http://schemas.microsoft.com/office/drawing/2014/main" id="{104A1415-62B3-0144-AE79-3E2481A9435B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120%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6D44B44-4A43-BC46-8094-11838B4965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86FDAFD5-987D-C545-8AE4-5189CF5D7ED3}"/>
              </a:ext>
            </a:extLst>
          </p:cNvPr>
          <p:cNvSpPr txBox="1"/>
          <p:nvPr/>
        </p:nvSpPr>
        <p:spPr>
          <a:xfrm>
            <a:off x="5095819" y="8380509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70%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6E531A76-CE82-744E-8E68-6244630B8672}"/>
              </a:ext>
            </a:extLst>
          </p:cNvPr>
          <p:cNvSpPr txBox="1"/>
          <p:nvPr/>
        </p:nvSpPr>
        <p:spPr>
          <a:xfrm>
            <a:off x="2465916" y="8559553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3 month ago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2919C11-6202-8A41-B993-5928F887D80B}"/>
              </a:ext>
            </a:extLst>
          </p:cNvPr>
          <p:cNvGrpSpPr/>
          <p:nvPr/>
        </p:nvGrpSpPr>
        <p:grpSpPr>
          <a:xfrm>
            <a:off x="6985143" y="8455153"/>
            <a:ext cx="1371600" cy="609399"/>
            <a:chOff x="7521677" y="11115569"/>
            <a:chExt cx="1371600" cy="609399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CD78BEAB-C599-D446-8A2E-A8D12B520587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AEB8941-31C4-584F-B84B-DF00139A92D8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53" name="CuadroTexto 395">
                <a:extLst>
                  <a:ext uri="{FF2B5EF4-FFF2-40B4-BE49-F238E27FC236}">
                    <a16:creationId xmlns:a16="http://schemas.microsoft.com/office/drawing/2014/main" id="{5464CE0A-E4C5-FC4C-986A-B0D529C74A99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160%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D2874E1-69A2-774A-A0E2-887387232A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DABDEA5A-3A23-4A44-BB66-D025DE4EEF3A}"/>
              </a:ext>
            </a:extLst>
          </p:cNvPr>
          <p:cNvSpPr txBox="1"/>
          <p:nvPr/>
        </p:nvSpPr>
        <p:spPr>
          <a:xfrm>
            <a:off x="5095819" y="1056577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52%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5D33CD28-A500-CA49-BF97-90473332CA6D}"/>
              </a:ext>
            </a:extLst>
          </p:cNvPr>
          <p:cNvSpPr txBox="1"/>
          <p:nvPr/>
        </p:nvSpPr>
        <p:spPr>
          <a:xfrm>
            <a:off x="2465916" y="10744814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6 month ago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F34C650-3FAD-AC40-A34A-7CDFFFECC56E}"/>
              </a:ext>
            </a:extLst>
          </p:cNvPr>
          <p:cNvGrpSpPr/>
          <p:nvPr/>
        </p:nvGrpSpPr>
        <p:grpSpPr>
          <a:xfrm>
            <a:off x="6985143" y="10640414"/>
            <a:ext cx="1371600" cy="609399"/>
            <a:chOff x="7521677" y="11115569"/>
            <a:chExt cx="1371600" cy="60939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9A6C5E27-808D-604C-801C-1485A93A886C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8D97671-106B-7B46-A3A8-68107437B387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61" name="CuadroTexto 395">
                <a:extLst>
                  <a:ext uri="{FF2B5EF4-FFF2-40B4-BE49-F238E27FC236}">
                    <a16:creationId xmlns:a16="http://schemas.microsoft.com/office/drawing/2014/main" id="{E46B6305-D552-8C4B-AF0E-E1B9A9341DED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183%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EE64643-BAEA-B74C-8AF5-6EEE41C88F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4D95D94E-A200-9347-BE6D-0F07B125E3E0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31" name="CuadroTexto 351">
            <a:extLst>
              <a:ext uri="{FF2B5EF4-FFF2-40B4-BE49-F238E27FC236}">
                <a16:creationId xmlns:a16="http://schemas.microsoft.com/office/drawing/2014/main" id="{0BFCFC46-9605-0942-8687-1B02A45DB53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8D8CD8-0A0F-1A40-86AB-3B166C6B6DA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5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62A2381F-8253-1E40-9FB3-A9EBD188A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2630450"/>
              </p:ext>
            </p:extLst>
          </p:nvPr>
        </p:nvGraphicFramePr>
        <p:xfrm>
          <a:off x="1936750" y="4159461"/>
          <a:ext cx="20504150" cy="585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4" name="CuadroTexto 395">
            <a:extLst>
              <a:ext uri="{FF2B5EF4-FFF2-40B4-BE49-F238E27FC236}">
                <a16:creationId xmlns:a16="http://schemas.microsoft.com/office/drawing/2014/main" id="{B033047A-F317-9F4B-9AA1-6F7F4A05BA51}"/>
              </a:ext>
            </a:extLst>
          </p:cNvPr>
          <p:cNvSpPr txBox="1"/>
          <p:nvPr/>
        </p:nvSpPr>
        <p:spPr>
          <a:xfrm>
            <a:off x="3915921" y="10823849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2%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B64E9A86-3E6B-1B4A-AD27-DEBDDF0E5FB2}"/>
              </a:ext>
            </a:extLst>
          </p:cNvPr>
          <p:cNvSpPr txBox="1"/>
          <p:nvPr/>
        </p:nvSpPr>
        <p:spPr>
          <a:xfrm>
            <a:off x="3760071" y="10362488"/>
            <a:ext cx="26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 month ago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EF4F7F1-71B3-F34C-98B4-297E377349D7}"/>
              </a:ext>
            </a:extLst>
          </p:cNvPr>
          <p:cNvGrpSpPr/>
          <p:nvPr/>
        </p:nvGrpSpPr>
        <p:grpSpPr>
          <a:xfrm>
            <a:off x="4378564" y="11722652"/>
            <a:ext cx="1371600" cy="609399"/>
            <a:chOff x="7521677" y="11115569"/>
            <a:chExt cx="1371600" cy="609399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018B7323-3A95-924C-809D-187A36A7AF3E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809004E-3599-FB46-BEC8-411CD6494EF7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51" name="CuadroTexto 395">
                <a:extLst>
                  <a:ext uri="{FF2B5EF4-FFF2-40B4-BE49-F238E27FC236}">
                    <a16:creationId xmlns:a16="http://schemas.microsoft.com/office/drawing/2014/main" id="{541D535F-6A23-7B46-A5BD-D81C0834E32A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120%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1DB75F0-9BD4-0F42-9964-1FA3BECC9C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A3B9BEED-46E4-5D49-85FA-7ACF850EAB95}"/>
              </a:ext>
            </a:extLst>
          </p:cNvPr>
          <p:cNvSpPr txBox="1"/>
          <p:nvPr/>
        </p:nvSpPr>
        <p:spPr>
          <a:xfrm>
            <a:off x="8836728" y="10823849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-2.50%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66B18917-0D8C-024A-8CF8-7F34CE3D8143}"/>
              </a:ext>
            </a:extLst>
          </p:cNvPr>
          <p:cNvSpPr txBox="1"/>
          <p:nvPr/>
        </p:nvSpPr>
        <p:spPr>
          <a:xfrm>
            <a:off x="8680878" y="10362488"/>
            <a:ext cx="26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3 month ago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CFCAFB7-AC06-3949-A4DE-838936081D8A}"/>
              </a:ext>
            </a:extLst>
          </p:cNvPr>
          <p:cNvSpPr/>
          <p:nvPr/>
        </p:nvSpPr>
        <p:spPr>
          <a:xfrm>
            <a:off x="9331827" y="11716449"/>
            <a:ext cx="1371600" cy="609399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E0B9BCD-BC5C-6744-987A-C9C8C41A4914}"/>
              </a:ext>
            </a:extLst>
          </p:cNvPr>
          <p:cNvGrpSpPr/>
          <p:nvPr/>
        </p:nvGrpSpPr>
        <p:grpSpPr>
          <a:xfrm>
            <a:off x="9713131" y="11846879"/>
            <a:ext cx="790807" cy="407993"/>
            <a:chOff x="7798531" y="11239796"/>
            <a:chExt cx="790807" cy="407993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894C5527-9F03-D743-B5B5-A8BFF4AEC696}"/>
                </a:ext>
              </a:extLst>
            </p:cNvPr>
            <p:cNvSpPr txBox="1"/>
            <p:nvPr/>
          </p:nvSpPr>
          <p:spPr>
            <a:xfrm>
              <a:off x="7875392" y="11247679"/>
              <a:ext cx="713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75%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CDBD972-8F4A-3445-85EC-E3FFC7C3A47B}"/>
                </a:ext>
              </a:extLst>
            </p:cNvPr>
            <p:cNvCxnSpPr>
              <a:cxnSpLocks/>
            </p:cNvCxnSpPr>
            <p:nvPr/>
          </p:nvCxnSpPr>
          <p:spPr>
            <a:xfrm>
              <a:off x="7798531" y="11239796"/>
              <a:ext cx="0" cy="33412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CuadroTexto 395">
            <a:extLst>
              <a:ext uri="{FF2B5EF4-FFF2-40B4-BE49-F238E27FC236}">
                <a16:creationId xmlns:a16="http://schemas.microsoft.com/office/drawing/2014/main" id="{2999DF08-8B38-144A-BA13-9D76F0E6B2B9}"/>
              </a:ext>
            </a:extLst>
          </p:cNvPr>
          <p:cNvSpPr txBox="1"/>
          <p:nvPr/>
        </p:nvSpPr>
        <p:spPr>
          <a:xfrm>
            <a:off x="13761825" y="10823849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0.50%</a:t>
            </a:r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EB00CB8C-FC39-3141-8AD6-FC348FA5D70D}"/>
              </a:ext>
            </a:extLst>
          </p:cNvPr>
          <p:cNvSpPr txBox="1"/>
          <p:nvPr/>
        </p:nvSpPr>
        <p:spPr>
          <a:xfrm>
            <a:off x="13605975" y="10362488"/>
            <a:ext cx="26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6 month ago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F60EA94-1D1C-6447-8631-51158557497E}"/>
              </a:ext>
            </a:extLst>
          </p:cNvPr>
          <p:cNvGrpSpPr/>
          <p:nvPr/>
        </p:nvGrpSpPr>
        <p:grpSpPr>
          <a:xfrm>
            <a:off x="14256924" y="11722652"/>
            <a:ext cx="1371600" cy="609399"/>
            <a:chOff x="7521677" y="11115569"/>
            <a:chExt cx="1371600" cy="609399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F52279D0-8C18-514A-90DE-7288210399C8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B44F275-CA80-4443-BE8F-0A9ECE79AAE4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79" name="CuadroTexto 395">
                <a:extLst>
                  <a:ext uri="{FF2B5EF4-FFF2-40B4-BE49-F238E27FC236}">
                    <a16:creationId xmlns:a16="http://schemas.microsoft.com/office/drawing/2014/main" id="{B0E53A81-8E89-6842-91BA-38037520A75D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140%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BAA86FF-3FC2-034C-BDF2-537EBBC9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7D7BFF22-7A03-E84F-A455-444FE0ED487C}"/>
              </a:ext>
            </a:extLst>
          </p:cNvPr>
          <p:cNvSpPr txBox="1"/>
          <p:nvPr/>
        </p:nvSpPr>
        <p:spPr>
          <a:xfrm>
            <a:off x="18686922" y="10823849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2.75%</a:t>
            </a:r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id="{DCA2068D-A545-5D4A-B4F9-3D0AA7C3EA9A}"/>
              </a:ext>
            </a:extLst>
          </p:cNvPr>
          <p:cNvSpPr txBox="1"/>
          <p:nvPr/>
        </p:nvSpPr>
        <p:spPr>
          <a:xfrm>
            <a:off x="18531072" y="10362488"/>
            <a:ext cx="2673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12 month ago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A264280-26BB-C54C-95CE-F701BA85E02D}"/>
              </a:ext>
            </a:extLst>
          </p:cNvPr>
          <p:cNvGrpSpPr/>
          <p:nvPr/>
        </p:nvGrpSpPr>
        <p:grpSpPr>
          <a:xfrm>
            <a:off x="19182021" y="11722652"/>
            <a:ext cx="1371600" cy="609399"/>
            <a:chOff x="7521677" y="11115569"/>
            <a:chExt cx="1371600" cy="609399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553B0BB0-AC74-F246-AF0D-38547CCB8E07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0F170BA-853C-5B4C-B7A3-B29193857042}"/>
                </a:ext>
              </a:extLst>
            </p:cNvPr>
            <p:cNvGrpSpPr/>
            <p:nvPr/>
          </p:nvGrpSpPr>
          <p:grpSpPr>
            <a:xfrm>
              <a:off x="7712452" y="11239796"/>
              <a:ext cx="1167253" cy="407993"/>
              <a:chOff x="7688803" y="11239796"/>
              <a:chExt cx="1167253" cy="407993"/>
            </a:xfrm>
          </p:grpSpPr>
          <p:sp>
            <p:nvSpPr>
              <p:cNvPr id="88" name="CuadroTexto 395">
                <a:extLst>
                  <a:ext uri="{FF2B5EF4-FFF2-40B4-BE49-F238E27FC236}">
                    <a16:creationId xmlns:a16="http://schemas.microsoft.com/office/drawing/2014/main" id="{608DDA3B-74A2-E24D-BCC9-708E28787C2B}"/>
                  </a:ext>
                </a:extLst>
              </p:cNvPr>
              <p:cNvSpPr txBox="1"/>
              <p:nvPr/>
            </p:nvSpPr>
            <p:spPr>
              <a:xfrm>
                <a:off x="7765663" y="11247679"/>
                <a:ext cx="10903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54.14%</a:t>
                </a: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A0FD04BD-CE00-7B49-A2D1-153444715E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88803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B725DDFA-89FB-AC47-8922-E37DF178BAF7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12A35C46-AB11-5C4C-A49D-FD9EDFA8529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14AAFD-9BAD-6F46-9A85-E1A77DC03A6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3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40F668F9-A8ED-954B-A8E1-1087F3F5F5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082634"/>
              </p:ext>
            </p:extLst>
          </p:nvPr>
        </p:nvGraphicFramePr>
        <p:xfrm>
          <a:off x="11934284" y="4636152"/>
          <a:ext cx="10888086" cy="7605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BCFD3FCA-AD15-6E4F-A7B2-2BA09D87CEFD}"/>
              </a:ext>
            </a:extLst>
          </p:cNvPr>
          <p:cNvSpPr/>
          <p:nvPr/>
        </p:nvSpPr>
        <p:spPr>
          <a:xfrm>
            <a:off x="1714307" y="4636152"/>
            <a:ext cx="9364950" cy="7605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C1E6E9-0917-A148-806B-E4BF2B12C64A}"/>
              </a:ext>
            </a:extLst>
          </p:cNvPr>
          <p:cNvGrpSpPr/>
          <p:nvPr/>
        </p:nvGrpSpPr>
        <p:grpSpPr>
          <a:xfrm>
            <a:off x="2300905" y="5511878"/>
            <a:ext cx="8191753" cy="5852563"/>
            <a:chOff x="2503957" y="5511878"/>
            <a:chExt cx="8191753" cy="5852563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0CB4B61C-E82E-9248-A3F1-013E8D406288}"/>
                </a:ext>
              </a:extLst>
            </p:cNvPr>
            <p:cNvSpPr txBox="1"/>
            <p:nvPr/>
          </p:nvSpPr>
          <p:spPr>
            <a:xfrm>
              <a:off x="2503957" y="6043174"/>
              <a:ext cx="48746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$1,025,549</a:t>
              </a:r>
            </a:p>
          </p:txBody>
        </p:sp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3ADA5938-6EA7-2B4D-9CB1-D32C5EBB2F9C}"/>
                </a:ext>
              </a:extLst>
            </p:cNvPr>
            <p:cNvSpPr txBox="1"/>
            <p:nvPr/>
          </p:nvSpPr>
          <p:spPr>
            <a:xfrm>
              <a:off x="2539815" y="5511878"/>
              <a:ext cx="43547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Cash Flow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1011A4-1174-BE4B-8FD7-0DCA376AD592}"/>
                </a:ext>
              </a:extLst>
            </p:cNvPr>
            <p:cNvGrpSpPr/>
            <p:nvPr/>
          </p:nvGrpSpPr>
          <p:grpSpPr>
            <a:xfrm>
              <a:off x="2598087" y="8019670"/>
              <a:ext cx="551009" cy="551007"/>
              <a:chOff x="1876443" y="5905870"/>
              <a:chExt cx="526098" cy="526096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6010DB3-6A1A-2C42-A6AD-6791C82F27D9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DD27007F-AAE6-934A-A162-65E4B9B90B94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3A42236-3D04-4F47-81D6-6A4028213D34}"/>
                </a:ext>
              </a:extLst>
            </p:cNvPr>
            <p:cNvGrpSpPr/>
            <p:nvPr/>
          </p:nvGrpSpPr>
          <p:grpSpPr>
            <a:xfrm>
              <a:off x="2598087" y="9302349"/>
              <a:ext cx="551009" cy="551007"/>
              <a:chOff x="1876443" y="5905870"/>
              <a:chExt cx="526098" cy="526096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38D1373-9922-A24C-82A2-137F7FFDBDA8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1D97CBAD-B5F1-214B-A515-9C5669E2D188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A1B128-6B4B-764D-BA38-7719AA3C1FEB}"/>
                </a:ext>
              </a:extLst>
            </p:cNvPr>
            <p:cNvSpPr txBox="1"/>
            <p:nvPr/>
          </p:nvSpPr>
          <p:spPr>
            <a:xfrm>
              <a:off x="3268713" y="7844978"/>
              <a:ext cx="742699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7EC4FBF-96BF-2243-A00A-6AD46CC2D91A}"/>
                </a:ext>
              </a:extLst>
            </p:cNvPr>
            <p:cNvSpPr txBox="1"/>
            <p:nvPr/>
          </p:nvSpPr>
          <p:spPr>
            <a:xfrm>
              <a:off x="3268713" y="9102748"/>
              <a:ext cx="74269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372060-25B8-AF40-8EDF-2C742EE189A2}"/>
                </a:ext>
              </a:extLst>
            </p:cNvPr>
            <p:cNvSpPr txBox="1"/>
            <p:nvPr/>
          </p:nvSpPr>
          <p:spPr>
            <a:xfrm>
              <a:off x="3268713" y="10410334"/>
              <a:ext cx="74269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10525D5-1D9F-7545-8BDA-CDB33887D4F7}"/>
                </a:ext>
              </a:extLst>
            </p:cNvPr>
            <p:cNvGrpSpPr/>
            <p:nvPr/>
          </p:nvGrpSpPr>
          <p:grpSpPr>
            <a:xfrm>
              <a:off x="2598087" y="10585025"/>
              <a:ext cx="551009" cy="551007"/>
              <a:chOff x="1876443" y="5905870"/>
              <a:chExt cx="526098" cy="526096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16613EF-FA4B-C94A-AF94-E644AFBCAC00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56212C8-4820-EA4E-9B79-B1257B49272C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D681DFAB-7E38-CB4F-93D2-4CC45E2E721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1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92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41BDDB"/>
      </a:accent1>
      <a:accent2>
        <a:srgbClr val="57CD7F"/>
      </a:accent2>
      <a:accent3>
        <a:srgbClr val="5E7CFB"/>
      </a:accent3>
      <a:accent4>
        <a:srgbClr val="F36C00"/>
      </a:accent4>
      <a:accent5>
        <a:srgbClr val="41BDDB"/>
      </a:accent5>
      <a:accent6>
        <a:srgbClr val="57CD7F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3396</TotalTime>
  <Words>982</Words>
  <Application>Microsoft Macintosh PowerPoint</Application>
  <PresentationFormat>Personalizado</PresentationFormat>
  <Paragraphs>354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Lato Light</vt:lpstr>
      <vt:lpstr>Poppins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marcela'tamez .</cp:lastModifiedBy>
  <cp:revision>683</cp:revision>
  <dcterms:created xsi:type="dcterms:W3CDTF">2020-05-04T13:20:50Z</dcterms:created>
  <dcterms:modified xsi:type="dcterms:W3CDTF">2020-10-08T15:41:59Z</dcterms:modified>
</cp:coreProperties>
</file>